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660" r:id="rId2"/>
    <p:sldMasterId id="2147483841" r:id="rId3"/>
    <p:sldMasterId id="2147483835" r:id="rId4"/>
    <p:sldMasterId id="2147483837" r:id="rId5"/>
  </p:sldMasterIdLst>
  <p:notesMasterIdLst>
    <p:notesMasterId r:id="rId11"/>
  </p:notesMasterIdLst>
  <p:handoutMasterIdLst>
    <p:handoutMasterId r:id="rId12"/>
  </p:handoutMasterIdLst>
  <p:sldIdLst>
    <p:sldId id="714" r:id="rId6"/>
    <p:sldId id="516" r:id="rId7"/>
    <p:sldId id="727" r:id="rId8"/>
    <p:sldId id="726" r:id="rId9"/>
    <p:sldId id="699"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Bain" initials="BB" lastIdx="29" clrIdx="0">
    <p:extLst>
      <p:ext uri="{19B8F6BF-5375-455C-9EA6-DF929625EA0E}">
        <p15:presenceInfo xmlns:p15="http://schemas.microsoft.com/office/powerpoint/2012/main" userId="S-1-5-21-141954665-2802111189-3562872563-19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A5"/>
    <a:srgbClr val="66FF00"/>
    <a:srgbClr val="E5C261"/>
    <a:srgbClr val="AAA100"/>
    <a:srgbClr val="B5AE03"/>
    <a:srgbClr val="E7FFF9"/>
    <a:srgbClr val="0034EC"/>
    <a:srgbClr val="445626"/>
    <a:srgbClr val="95B85C"/>
    <a:srgbClr val="6E8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AC0D2-E2D3-48F1-9CBD-6D47307D2F51}" v="152" dt="2023-09-06T15:24:22.400"/>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3979" autoAdjust="0"/>
  </p:normalViewPr>
  <p:slideViewPr>
    <p:cSldViewPr snapToGrid="0">
      <p:cViewPr varScale="1">
        <p:scale>
          <a:sx n="120" d="100"/>
          <a:sy n="120" d="100"/>
        </p:scale>
        <p:origin x="114" y="324"/>
      </p:cViewPr>
      <p:guideLst/>
    </p:cSldViewPr>
  </p:slideViewPr>
  <p:notesTextViewPr>
    <p:cViewPr>
      <p:scale>
        <a:sx n="3" d="2"/>
        <a:sy n="3" d="2"/>
      </p:scale>
      <p:origin x="0" y="0"/>
    </p:cViewPr>
  </p:notesTextViewPr>
  <p:sorterViewPr>
    <p:cViewPr>
      <p:scale>
        <a:sx n="60" d="100"/>
        <a:sy n="60" d="100"/>
      </p:scale>
      <p:origin x="0" y="0"/>
    </p:cViewPr>
  </p:sorter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AF1D4F-29BD-498D-AA00-A0A0C450C086}" type="datetimeFigureOut">
              <a:rPr lang="en-US" smtClean="0"/>
              <a:pPr/>
              <a:t>12/22/2023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515A02-2A55-483E-BC39-362EC48587A4}" type="slidenum">
              <a:rPr lang="en-US" smtClean="0"/>
              <a:pPr/>
              <a:t>‹Nr.›</a:t>
            </a:fld>
            <a:endParaRPr lang="en-US"/>
          </a:p>
        </p:txBody>
      </p:sp>
    </p:spTree>
    <p:extLst>
      <p:ext uri="{BB962C8B-B14F-4D97-AF65-F5344CB8AC3E}">
        <p14:creationId xmlns:p14="http://schemas.microsoft.com/office/powerpoint/2010/main" val="1739927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D6AC1D-44E0-4C67-8B00-F6630FB6F6DD}" type="datetimeFigureOut">
              <a:rPr lang="en-US" smtClean="0"/>
              <a:pPr/>
              <a:t>12/22/2023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CBF50F-B5F2-44CB-9F37-ED5213A8206B}" type="slidenum">
              <a:rPr lang="en-US" smtClean="0"/>
              <a:pPr/>
              <a:t>‹Nr.›</a:t>
            </a:fld>
            <a:endParaRPr lang="en-US"/>
          </a:p>
        </p:txBody>
      </p:sp>
    </p:spTree>
    <p:extLst>
      <p:ext uri="{BB962C8B-B14F-4D97-AF65-F5344CB8AC3E}">
        <p14:creationId xmlns:p14="http://schemas.microsoft.com/office/powerpoint/2010/main" val="387321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emf"/><Relationship Id="rId2" Type="http://schemas.openxmlformats.org/officeDocument/2006/relationships/image" Target="../media/image2.png"/><Relationship Id="rId16" Type="http://schemas.openxmlformats.org/officeDocument/2006/relationships/image" Target="../media/image18.png"/><Relationship Id="rId20" Type="http://schemas.openxmlformats.org/officeDocument/2006/relationships/image" Target="../media/image22.emf"/><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em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beta2.globaldata.com/industries-we-cover/globaldata-intelligence-centers/" TargetMode="External"/><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23114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76AAE0-930C-4BA7-A56C-9C6BACD188B3}"/>
              </a:ext>
            </a:extLst>
          </p:cNvPr>
          <p:cNvGrpSpPr/>
          <p:nvPr userDrawn="1"/>
        </p:nvGrpSpPr>
        <p:grpSpPr>
          <a:xfrm>
            <a:off x="824887" y="748385"/>
            <a:ext cx="1961446" cy="383533"/>
            <a:chOff x="-1538288" y="8450263"/>
            <a:chExt cx="1778001" cy="347663"/>
          </a:xfrm>
          <a:solidFill>
            <a:schemeClr val="tx1"/>
          </a:solidFill>
        </p:grpSpPr>
        <p:sp>
          <p:nvSpPr>
            <p:cNvPr id="8" name="Freeform 22">
              <a:extLst>
                <a:ext uri="{FF2B5EF4-FFF2-40B4-BE49-F238E27FC236}">
                  <a16:creationId xmlns:a16="http://schemas.microsoft.com/office/drawing/2014/main" id="{21531C7D-F8EC-4649-824E-B510C9103536}"/>
                </a:ext>
              </a:extLst>
            </p:cNvPr>
            <p:cNvSpPr>
              <a:spLocks noEditPoints="1"/>
            </p:cNvSpPr>
            <p:nvPr/>
          </p:nvSpPr>
          <p:spPr bwMode="auto">
            <a:xfrm>
              <a:off x="-203200" y="8559801"/>
              <a:ext cx="149225" cy="146050"/>
            </a:xfrm>
            <a:custGeom>
              <a:avLst/>
              <a:gdLst>
                <a:gd name="T0" fmla="*/ 109 w 114"/>
                <a:gd name="T1" fmla="*/ 3 h 112"/>
                <a:gd name="T2" fmla="*/ 97 w 114"/>
                <a:gd name="T3" fmla="*/ 3 h 112"/>
                <a:gd name="T4" fmla="*/ 93 w 114"/>
                <a:gd name="T5" fmla="*/ 7 h 112"/>
                <a:gd name="T6" fmla="*/ 93 w 114"/>
                <a:gd name="T7" fmla="*/ 16 h 112"/>
                <a:gd name="T8" fmla="*/ 55 w 114"/>
                <a:gd name="T9" fmla="*/ 0 h 112"/>
                <a:gd name="T10" fmla="*/ 0 w 114"/>
                <a:gd name="T11" fmla="*/ 56 h 112"/>
                <a:gd name="T12" fmla="*/ 55 w 114"/>
                <a:gd name="T13" fmla="*/ 112 h 112"/>
                <a:gd name="T14" fmla="*/ 93 w 114"/>
                <a:gd name="T15" fmla="*/ 97 h 112"/>
                <a:gd name="T16" fmla="*/ 93 w 114"/>
                <a:gd name="T17" fmla="*/ 105 h 112"/>
                <a:gd name="T18" fmla="*/ 97 w 114"/>
                <a:gd name="T19" fmla="*/ 109 h 112"/>
                <a:gd name="T20" fmla="*/ 109 w 114"/>
                <a:gd name="T21" fmla="*/ 109 h 112"/>
                <a:gd name="T22" fmla="*/ 114 w 114"/>
                <a:gd name="T23" fmla="*/ 105 h 112"/>
                <a:gd name="T24" fmla="*/ 114 w 114"/>
                <a:gd name="T25" fmla="*/ 7 h 112"/>
                <a:gd name="T26" fmla="*/ 109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09" y="3"/>
                  </a:moveTo>
                  <a:cubicBezTo>
                    <a:pt x="97" y="3"/>
                    <a:pt x="97" y="3"/>
                    <a:pt x="97" y="3"/>
                  </a:cubicBezTo>
                  <a:cubicBezTo>
                    <a:pt x="95" y="3"/>
                    <a:pt x="93" y="5"/>
                    <a:pt x="93" y="7"/>
                  </a:cubicBezTo>
                  <a:cubicBezTo>
                    <a:pt x="93" y="16"/>
                    <a:pt x="93" y="16"/>
                    <a:pt x="93" y="16"/>
                  </a:cubicBezTo>
                  <a:cubicBezTo>
                    <a:pt x="85" y="8"/>
                    <a:pt x="73" y="0"/>
                    <a:pt x="55" y="0"/>
                  </a:cubicBezTo>
                  <a:cubicBezTo>
                    <a:pt x="24" y="0"/>
                    <a:pt x="0" y="25"/>
                    <a:pt x="0" y="56"/>
                  </a:cubicBezTo>
                  <a:cubicBezTo>
                    <a:pt x="0" y="88"/>
                    <a:pt x="24" y="112"/>
                    <a:pt x="55" y="112"/>
                  </a:cubicBezTo>
                  <a:cubicBezTo>
                    <a:pt x="73" y="112"/>
                    <a:pt x="85" y="105"/>
                    <a:pt x="93" y="97"/>
                  </a:cubicBezTo>
                  <a:cubicBezTo>
                    <a:pt x="93" y="105"/>
                    <a:pt x="93" y="105"/>
                    <a:pt x="93" y="105"/>
                  </a:cubicBezTo>
                  <a:cubicBezTo>
                    <a:pt x="93" y="108"/>
                    <a:pt x="95" y="109"/>
                    <a:pt x="97" y="109"/>
                  </a:cubicBezTo>
                  <a:cubicBezTo>
                    <a:pt x="109" y="109"/>
                    <a:pt x="109" y="109"/>
                    <a:pt x="109" y="109"/>
                  </a:cubicBezTo>
                  <a:cubicBezTo>
                    <a:pt x="112" y="109"/>
                    <a:pt x="114" y="108"/>
                    <a:pt x="114" y="105"/>
                  </a:cubicBezTo>
                  <a:cubicBezTo>
                    <a:pt x="114" y="7"/>
                    <a:pt x="114" y="7"/>
                    <a:pt x="114" y="7"/>
                  </a:cubicBezTo>
                  <a:cubicBezTo>
                    <a:pt x="114" y="5"/>
                    <a:pt x="112" y="3"/>
                    <a:pt x="109" y="3"/>
                  </a:cubicBezTo>
                  <a:close/>
                  <a:moveTo>
                    <a:pt x="57" y="92"/>
                  </a:moveTo>
                  <a:cubicBezTo>
                    <a:pt x="37" y="92"/>
                    <a:pt x="21" y="76"/>
                    <a:pt x="21" y="56"/>
                  </a:cubicBezTo>
                  <a:cubicBezTo>
                    <a:pt x="21" y="36"/>
                    <a:pt x="37" y="20"/>
                    <a:pt x="57" y="20"/>
                  </a:cubicBezTo>
                  <a:cubicBezTo>
                    <a:pt x="76" y="20"/>
                    <a:pt x="93" y="36"/>
                    <a:pt x="93" y="56"/>
                  </a:cubicBezTo>
                  <a:cubicBezTo>
                    <a:pt x="93" y="76"/>
                    <a:pt x="76"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3">
              <a:extLst>
                <a:ext uri="{FF2B5EF4-FFF2-40B4-BE49-F238E27FC236}">
                  <a16:creationId xmlns:a16="http://schemas.microsoft.com/office/drawing/2014/main" id="{E9706A86-CB64-478E-848C-5CE136219419}"/>
                </a:ext>
              </a:extLst>
            </p:cNvPr>
            <p:cNvSpPr>
              <a:spLocks/>
            </p:cNvSpPr>
            <p:nvPr/>
          </p:nvSpPr>
          <p:spPr bwMode="auto">
            <a:xfrm>
              <a:off x="-9826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2AF928C3-7B9E-4588-B4E0-782581206185}"/>
                </a:ext>
              </a:extLst>
            </p:cNvPr>
            <p:cNvSpPr>
              <a:spLocks/>
            </p:cNvSpPr>
            <p:nvPr/>
          </p:nvSpPr>
          <p:spPr bwMode="auto">
            <a:xfrm>
              <a:off x="-1450975" y="8480426"/>
              <a:ext cx="217488" cy="250825"/>
            </a:xfrm>
            <a:custGeom>
              <a:avLst/>
              <a:gdLst>
                <a:gd name="T0" fmla="*/ 88 w 166"/>
                <a:gd name="T1" fmla="*/ 11 h 192"/>
                <a:gd name="T2" fmla="*/ 6 w 166"/>
                <a:gd name="T3" fmla="*/ 12 h 192"/>
                <a:gd name="T4" fmla="*/ 1 w 166"/>
                <a:gd name="T5" fmla="*/ 18 h 192"/>
                <a:gd name="T6" fmla="*/ 1 w 166"/>
                <a:gd name="T7" fmla="*/ 26 h 192"/>
                <a:gd name="T8" fmla="*/ 34 w 166"/>
                <a:gd name="T9" fmla="*/ 102 h 192"/>
                <a:gd name="T10" fmla="*/ 41 w 166"/>
                <a:gd name="T11" fmla="*/ 105 h 192"/>
                <a:gd name="T12" fmla="*/ 50 w 166"/>
                <a:gd name="T13" fmla="*/ 101 h 192"/>
                <a:gd name="T14" fmla="*/ 53 w 166"/>
                <a:gd name="T15" fmla="*/ 98 h 192"/>
                <a:gd name="T16" fmla="*/ 53 w 166"/>
                <a:gd name="T17" fmla="*/ 94 h 192"/>
                <a:gd name="T18" fmla="*/ 25 w 166"/>
                <a:gd name="T19" fmla="*/ 28 h 192"/>
                <a:gd name="T20" fmla="*/ 128 w 166"/>
                <a:gd name="T21" fmla="*/ 76 h 192"/>
                <a:gd name="T22" fmla="*/ 109 w 166"/>
                <a:gd name="T23" fmla="*/ 172 h 192"/>
                <a:gd name="T24" fmla="*/ 108 w 166"/>
                <a:gd name="T25" fmla="*/ 178 h 192"/>
                <a:gd name="T26" fmla="*/ 112 w 166"/>
                <a:gd name="T27" fmla="*/ 189 h 192"/>
                <a:gd name="T28" fmla="*/ 116 w 166"/>
                <a:gd name="T29" fmla="*/ 192 h 192"/>
                <a:gd name="T30" fmla="*/ 117 w 166"/>
                <a:gd name="T31" fmla="*/ 192 h 192"/>
                <a:gd name="T32" fmla="*/ 121 w 166"/>
                <a:gd name="T33" fmla="*/ 190 h 192"/>
                <a:gd name="T34" fmla="*/ 148 w 166"/>
                <a:gd name="T35" fmla="*/ 68 h 192"/>
                <a:gd name="T36" fmla="*/ 88 w 166"/>
                <a:gd name="T37"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2">
                  <a:moveTo>
                    <a:pt x="88" y="11"/>
                  </a:moveTo>
                  <a:cubicBezTo>
                    <a:pt x="62" y="0"/>
                    <a:pt x="32" y="1"/>
                    <a:pt x="6" y="12"/>
                  </a:cubicBezTo>
                  <a:cubicBezTo>
                    <a:pt x="4" y="13"/>
                    <a:pt x="2" y="15"/>
                    <a:pt x="1" y="18"/>
                  </a:cubicBezTo>
                  <a:cubicBezTo>
                    <a:pt x="0" y="21"/>
                    <a:pt x="0" y="24"/>
                    <a:pt x="1" y="26"/>
                  </a:cubicBezTo>
                  <a:cubicBezTo>
                    <a:pt x="34" y="102"/>
                    <a:pt x="34" y="102"/>
                    <a:pt x="34" y="102"/>
                  </a:cubicBezTo>
                  <a:cubicBezTo>
                    <a:pt x="35" y="105"/>
                    <a:pt x="38" y="106"/>
                    <a:pt x="41" y="105"/>
                  </a:cubicBezTo>
                  <a:cubicBezTo>
                    <a:pt x="50" y="101"/>
                    <a:pt x="50" y="101"/>
                    <a:pt x="50" y="101"/>
                  </a:cubicBezTo>
                  <a:cubicBezTo>
                    <a:pt x="52" y="100"/>
                    <a:pt x="53" y="99"/>
                    <a:pt x="53" y="98"/>
                  </a:cubicBezTo>
                  <a:cubicBezTo>
                    <a:pt x="54" y="97"/>
                    <a:pt x="54" y="95"/>
                    <a:pt x="53" y="94"/>
                  </a:cubicBezTo>
                  <a:cubicBezTo>
                    <a:pt x="25" y="28"/>
                    <a:pt x="25" y="28"/>
                    <a:pt x="25" y="28"/>
                  </a:cubicBezTo>
                  <a:cubicBezTo>
                    <a:pt x="66" y="16"/>
                    <a:pt x="111" y="37"/>
                    <a:pt x="128" y="76"/>
                  </a:cubicBezTo>
                  <a:cubicBezTo>
                    <a:pt x="143" y="109"/>
                    <a:pt x="135" y="147"/>
                    <a:pt x="109" y="172"/>
                  </a:cubicBezTo>
                  <a:cubicBezTo>
                    <a:pt x="107" y="174"/>
                    <a:pt x="107" y="176"/>
                    <a:pt x="108" y="178"/>
                  </a:cubicBezTo>
                  <a:cubicBezTo>
                    <a:pt x="112" y="189"/>
                    <a:pt x="112" y="189"/>
                    <a:pt x="112" y="189"/>
                  </a:cubicBezTo>
                  <a:cubicBezTo>
                    <a:pt x="113" y="190"/>
                    <a:pt x="114" y="191"/>
                    <a:pt x="116" y="192"/>
                  </a:cubicBezTo>
                  <a:cubicBezTo>
                    <a:pt x="117" y="192"/>
                    <a:pt x="117" y="192"/>
                    <a:pt x="117" y="192"/>
                  </a:cubicBezTo>
                  <a:cubicBezTo>
                    <a:pt x="119" y="192"/>
                    <a:pt x="120" y="191"/>
                    <a:pt x="121" y="190"/>
                  </a:cubicBezTo>
                  <a:cubicBezTo>
                    <a:pt x="155" y="159"/>
                    <a:pt x="166" y="110"/>
                    <a:pt x="148" y="68"/>
                  </a:cubicBezTo>
                  <a:cubicBezTo>
                    <a:pt x="136" y="42"/>
                    <a:pt x="115" y="21"/>
                    <a:pt x="8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1E411596-7089-455C-A4B1-7E58E980093E}"/>
                </a:ext>
              </a:extLst>
            </p:cNvPr>
            <p:cNvSpPr>
              <a:spLocks/>
            </p:cNvSpPr>
            <p:nvPr/>
          </p:nvSpPr>
          <p:spPr bwMode="auto">
            <a:xfrm>
              <a:off x="-1169987" y="8521701"/>
              <a:ext cx="163513" cy="184150"/>
            </a:xfrm>
            <a:custGeom>
              <a:avLst/>
              <a:gdLst>
                <a:gd name="T0" fmla="*/ 121 w 125"/>
                <a:gd name="T1" fmla="*/ 61 h 141"/>
                <a:gd name="T2" fmla="*/ 71 w 125"/>
                <a:gd name="T3" fmla="*/ 61 h 141"/>
                <a:gd name="T4" fmla="*/ 67 w 125"/>
                <a:gd name="T5" fmla="*/ 65 h 141"/>
                <a:gd name="T6" fmla="*/ 67 w 125"/>
                <a:gd name="T7" fmla="*/ 77 h 141"/>
                <a:gd name="T8" fmla="*/ 71 w 125"/>
                <a:gd name="T9" fmla="*/ 81 h 141"/>
                <a:gd name="T10" fmla="*/ 104 w 125"/>
                <a:gd name="T11" fmla="*/ 81 h 141"/>
                <a:gd name="T12" fmla="*/ 104 w 125"/>
                <a:gd name="T13" fmla="*/ 109 h 141"/>
                <a:gd name="T14" fmla="*/ 71 w 125"/>
                <a:gd name="T15" fmla="*/ 121 h 141"/>
                <a:gd name="T16" fmla="*/ 21 w 125"/>
                <a:gd name="T17" fmla="*/ 71 h 141"/>
                <a:gd name="T18" fmla="*/ 71 w 125"/>
                <a:gd name="T19" fmla="*/ 20 h 141"/>
                <a:gd name="T20" fmla="*/ 107 w 125"/>
                <a:gd name="T21" fmla="*/ 35 h 141"/>
                <a:gd name="T22" fmla="*/ 113 w 125"/>
                <a:gd name="T23" fmla="*/ 35 h 141"/>
                <a:gd name="T24" fmla="*/ 121 w 125"/>
                <a:gd name="T25" fmla="*/ 27 h 141"/>
                <a:gd name="T26" fmla="*/ 122 w 125"/>
                <a:gd name="T27" fmla="*/ 24 h 141"/>
                <a:gd name="T28" fmla="*/ 121 w 125"/>
                <a:gd name="T29" fmla="*/ 21 h 141"/>
                <a:gd name="T30" fmla="*/ 71 w 125"/>
                <a:gd name="T31" fmla="*/ 0 h 141"/>
                <a:gd name="T32" fmla="*/ 0 w 125"/>
                <a:gd name="T33" fmla="*/ 71 h 141"/>
                <a:gd name="T34" fmla="*/ 71 w 125"/>
                <a:gd name="T35" fmla="*/ 141 h 141"/>
                <a:gd name="T36" fmla="*/ 124 w 125"/>
                <a:gd name="T37" fmla="*/ 117 h 141"/>
                <a:gd name="T38" fmla="*/ 125 w 125"/>
                <a:gd name="T39" fmla="*/ 114 h 141"/>
                <a:gd name="T40" fmla="*/ 125 w 125"/>
                <a:gd name="T41" fmla="*/ 65 h 141"/>
                <a:gd name="T42" fmla="*/ 121 w 125"/>
                <a:gd name="T43"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41">
                  <a:moveTo>
                    <a:pt x="121" y="61"/>
                  </a:moveTo>
                  <a:cubicBezTo>
                    <a:pt x="71" y="61"/>
                    <a:pt x="71" y="61"/>
                    <a:pt x="71" y="61"/>
                  </a:cubicBezTo>
                  <a:cubicBezTo>
                    <a:pt x="68" y="61"/>
                    <a:pt x="67" y="63"/>
                    <a:pt x="67" y="65"/>
                  </a:cubicBezTo>
                  <a:cubicBezTo>
                    <a:pt x="67" y="77"/>
                    <a:pt x="67" y="77"/>
                    <a:pt x="67" y="77"/>
                  </a:cubicBezTo>
                  <a:cubicBezTo>
                    <a:pt x="67" y="79"/>
                    <a:pt x="68" y="81"/>
                    <a:pt x="71" y="81"/>
                  </a:cubicBezTo>
                  <a:cubicBezTo>
                    <a:pt x="104" y="81"/>
                    <a:pt x="104" y="81"/>
                    <a:pt x="104" y="81"/>
                  </a:cubicBezTo>
                  <a:cubicBezTo>
                    <a:pt x="104" y="109"/>
                    <a:pt x="104" y="109"/>
                    <a:pt x="104" y="109"/>
                  </a:cubicBezTo>
                  <a:cubicBezTo>
                    <a:pt x="95" y="117"/>
                    <a:pt x="83" y="121"/>
                    <a:pt x="71" y="121"/>
                  </a:cubicBezTo>
                  <a:cubicBezTo>
                    <a:pt x="43" y="121"/>
                    <a:pt x="21" y="99"/>
                    <a:pt x="21" y="71"/>
                  </a:cubicBezTo>
                  <a:cubicBezTo>
                    <a:pt x="21" y="43"/>
                    <a:pt x="43" y="20"/>
                    <a:pt x="71" y="20"/>
                  </a:cubicBezTo>
                  <a:cubicBezTo>
                    <a:pt x="84" y="20"/>
                    <a:pt x="97" y="26"/>
                    <a:pt x="107" y="35"/>
                  </a:cubicBezTo>
                  <a:cubicBezTo>
                    <a:pt x="108" y="37"/>
                    <a:pt x="111" y="37"/>
                    <a:pt x="113" y="35"/>
                  </a:cubicBezTo>
                  <a:cubicBezTo>
                    <a:pt x="121" y="27"/>
                    <a:pt x="121" y="27"/>
                    <a:pt x="121" y="27"/>
                  </a:cubicBezTo>
                  <a:cubicBezTo>
                    <a:pt x="122" y="26"/>
                    <a:pt x="122" y="25"/>
                    <a:pt x="122" y="24"/>
                  </a:cubicBezTo>
                  <a:cubicBezTo>
                    <a:pt x="122" y="23"/>
                    <a:pt x="122" y="22"/>
                    <a:pt x="121" y="21"/>
                  </a:cubicBezTo>
                  <a:cubicBezTo>
                    <a:pt x="107" y="8"/>
                    <a:pt x="89" y="0"/>
                    <a:pt x="71" y="0"/>
                  </a:cubicBezTo>
                  <a:cubicBezTo>
                    <a:pt x="31" y="0"/>
                    <a:pt x="0" y="32"/>
                    <a:pt x="0" y="71"/>
                  </a:cubicBezTo>
                  <a:cubicBezTo>
                    <a:pt x="0" y="110"/>
                    <a:pt x="31" y="141"/>
                    <a:pt x="71" y="141"/>
                  </a:cubicBezTo>
                  <a:cubicBezTo>
                    <a:pt x="91" y="141"/>
                    <a:pt x="111" y="132"/>
                    <a:pt x="124" y="117"/>
                  </a:cubicBezTo>
                  <a:cubicBezTo>
                    <a:pt x="125" y="116"/>
                    <a:pt x="125" y="115"/>
                    <a:pt x="125" y="114"/>
                  </a:cubicBezTo>
                  <a:cubicBezTo>
                    <a:pt x="125" y="65"/>
                    <a:pt x="125" y="65"/>
                    <a:pt x="125" y="65"/>
                  </a:cubicBezTo>
                  <a:cubicBezTo>
                    <a:pt x="125" y="63"/>
                    <a:pt x="123" y="61"/>
                    <a:pt x="12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6">
              <a:extLst>
                <a:ext uri="{FF2B5EF4-FFF2-40B4-BE49-F238E27FC236}">
                  <a16:creationId xmlns:a16="http://schemas.microsoft.com/office/drawing/2014/main" id="{A1E2D291-427D-41AD-BEFC-DED0F809A934}"/>
                </a:ext>
              </a:extLst>
            </p:cNvPr>
            <p:cNvSpPr>
              <a:spLocks/>
            </p:cNvSpPr>
            <p:nvPr/>
          </p:nvSpPr>
          <p:spPr bwMode="auto">
            <a:xfrm>
              <a:off x="-1473200" y="8450263"/>
              <a:ext cx="34925" cy="33338"/>
            </a:xfrm>
            <a:custGeom>
              <a:avLst/>
              <a:gdLst>
                <a:gd name="T0" fmla="*/ 14 w 27"/>
                <a:gd name="T1" fmla="*/ 25 h 25"/>
                <a:gd name="T2" fmla="*/ 19 w 27"/>
                <a:gd name="T3" fmla="*/ 24 h 25"/>
                <a:gd name="T4" fmla="*/ 26 w 27"/>
                <a:gd name="T5" fmla="*/ 17 h 25"/>
                <a:gd name="T6" fmla="*/ 26 w 27"/>
                <a:gd name="T7" fmla="*/ 8 h 25"/>
                <a:gd name="T8" fmla="*/ 19 w 27"/>
                <a:gd name="T9" fmla="*/ 1 h 25"/>
                <a:gd name="T10" fmla="*/ 9 w 27"/>
                <a:gd name="T11" fmla="*/ 1 h 25"/>
                <a:gd name="T12" fmla="*/ 3 w 27"/>
                <a:gd name="T13" fmla="*/ 17 h 25"/>
                <a:gd name="T14" fmla="*/ 14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4" y="25"/>
                  </a:moveTo>
                  <a:cubicBezTo>
                    <a:pt x="16" y="25"/>
                    <a:pt x="18" y="25"/>
                    <a:pt x="19" y="24"/>
                  </a:cubicBezTo>
                  <a:cubicBezTo>
                    <a:pt x="22" y="23"/>
                    <a:pt x="25" y="20"/>
                    <a:pt x="26" y="17"/>
                  </a:cubicBezTo>
                  <a:cubicBezTo>
                    <a:pt x="27" y="14"/>
                    <a:pt x="27" y="11"/>
                    <a:pt x="26" y="8"/>
                  </a:cubicBezTo>
                  <a:cubicBezTo>
                    <a:pt x="24" y="5"/>
                    <a:pt x="22" y="2"/>
                    <a:pt x="19" y="1"/>
                  </a:cubicBezTo>
                  <a:cubicBezTo>
                    <a:pt x="16" y="0"/>
                    <a:pt x="12" y="0"/>
                    <a:pt x="9" y="1"/>
                  </a:cubicBezTo>
                  <a:cubicBezTo>
                    <a:pt x="3" y="4"/>
                    <a:pt x="0" y="11"/>
                    <a:pt x="3" y="17"/>
                  </a:cubicBezTo>
                  <a:cubicBezTo>
                    <a:pt x="5" y="22"/>
                    <a:pt x="10"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7">
              <a:extLst>
                <a:ext uri="{FF2B5EF4-FFF2-40B4-BE49-F238E27FC236}">
                  <a16:creationId xmlns:a16="http://schemas.microsoft.com/office/drawing/2014/main" id="{07AE6A8D-CCB4-493D-89B6-47F509E594D8}"/>
                </a:ext>
              </a:extLst>
            </p:cNvPr>
            <p:cNvSpPr>
              <a:spLocks/>
            </p:cNvSpPr>
            <p:nvPr/>
          </p:nvSpPr>
          <p:spPr bwMode="auto">
            <a:xfrm>
              <a:off x="-1335087" y="8764588"/>
              <a:ext cx="36513" cy="33338"/>
            </a:xfrm>
            <a:custGeom>
              <a:avLst/>
              <a:gdLst>
                <a:gd name="T0" fmla="*/ 25 w 28"/>
                <a:gd name="T1" fmla="*/ 9 h 26"/>
                <a:gd name="T2" fmla="*/ 9 w 28"/>
                <a:gd name="T3" fmla="*/ 3 h 26"/>
                <a:gd name="T4" fmla="*/ 2 w 28"/>
                <a:gd name="T5" fmla="*/ 19 h 26"/>
                <a:gd name="T6" fmla="*/ 14 w 28"/>
                <a:gd name="T7" fmla="*/ 26 h 26"/>
                <a:gd name="T8" fmla="*/ 19 w 28"/>
                <a:gd name="T9" fmla="*/ 25 h 26"/>
                <a:gd name="T10" fmla="*/ 25 w 28"/>
                <a:gd name="T11" fmla="*/ 9 h 26"/>
              </a:gdLst>
              <a:ahLst/>
              <a:cxnLst>
                <a:cxn ang="0">
                  <a:pos x="T0" y="T1"/>
                </a:cxn>
                <a:cxn ang="0">
                  <a:pos x="T2" y="T3"/>
                </a:cxn>
                <a:cxn ang="0">
                  <a:pos x="T4" y="T5"/>
                </a:cxn>
                <a:cxn ang="0">
                  <a:pos x="T6" y="T7"/>
                </a:cxn>
                <a:cxn ang="0">
                  <a:pos x="T8" y="T9"/>
                </a:cxn>
                <a:cxn ang="0">
                  <a:pos x="T10" y="T11"/>
                </a:cxn>
              </a:cxnLst>
              <a:rect l="0" t="0" r="r" b="b"/>
              <a:pathLst>
                <a:path w="28" h="26">
                  <a:moveTo>
                    <a:pt x="25" y="9"/>
                  </a:moveTo>
                  <a:cubicBezTo>
                    <a:pt x="22" y="3"/>
                    <a:pt x="15" y="0"/>
                    <a:pt x="9" y="3"/>
                  </a:cubicBezTo>
                  <a:cubicBezTo>
                    <a:pt x="3" y="5"/>
                    <a:pt x="0" y="13"/>
                    <a:pt x="2" y="19"/>
                  </a:cubicBezTo>
                  <a:cubicBezTo>
                    <a:pt x="4" y="24"/>
                    <a:pt x="9" y="26"/>
                    <a:pt x="14" y="26"/>
                  </a:cubicBezTo>
                  <a:cubicBezTo>
                    <a:pt x="15" y="26"/>
                    <a:pt x="17" y="26"/>
                    <a:pt x="19" y="25"/>
                  </a:cubicBezTo>
                  <a:cubicBezTo>
                    <a:pt x="25" y="23"/>
                    <a:pt x="28" y="15"/>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8">
              <a:extLst>
                <a:ext uri="{FF2B5EF4-FFF2-40B4-BE49-F238E27FC236}">
                  <a16:creationId xmlns:a16="http://schemas.microsoft.com/office/drawing/2014/main" id="{A841EC8C-EFF9-45DD-874B-3EC472E618BF}"/>
                </a:ext>
              </a:extLst>
            </p:cNvPr>
            <p:cNvSpPr>
              <a:spLocks/>
            </p:cNvSpPr>
            <p:nvPr/>
          </p:nvSpPr>
          <p:spPr bwMode="auto">
            <a:xfrm>
              <a:off x="-1538288" y="8518526"/>
              <a:ext cx="219075" cy="246063"/>
            </a:xfrm>
            <a:custGeom>
              <a:avLst/>
              <a:gdLst>
                <a:gd name="T0" fmla="*/ 165 w 168"/>
                <a:gd name="T1" fmla="*/ 166 h 189"/>
                <a:gd name="T2" fmla="*/ 132 w 168"/>
                <a:gd name="T3" fmla="*/ 90 h 189"/>
                <a:gd name="T4" fmla="*/ 125 w 168"/>
                <a:gd name="T5" fmla="*/ 87 h 189"/>
                <a:gd name="T6" fmla="*/ 116 w 168"/>
                <a:gd name="T7" fmla="*/ 91 h 189"/>
                <a:gd name="T8" fmla="*/ 113 w 168"/>
                <a:gd name="T9" fmla="*/ 94 h 189"/>
                <a:gd name="T10" fmla="*/ 113 w 168"/>
                <a:gd name="T11" fmla="*/ 99 h 189"/>
                <a:gd name="T12" fmla="*/ 141 w 168"/>
                <a:gd name="T13" fmla="*/ 164 h 189"/>
                <a:gd name="T14" fmla="*/ 38 w 168"/>
                <a:gd name="T15" fmla="*/ 116 h 189"/>
                <a:gd name="T16" fmla="*/ 57 w 168"/>
                <a:gd name="T17" fmla="*/ 20 h 189"/>
                <a:gd name="T18" fmla="*/ 58 w 168"/>
                <a:gd name="T19" fmla="*/ 14 h 189"/>
                <a:gd name="T20" fmla="*/ 54 w 168"/>
                <a:gd name="T21" fmla="*/ 4 h 189"/>
                <a:gd name="T22" fmla="*/ 50 w 168"/>
                <a:gd name="T23" fmla="*/ 1 h 189"/>
                <a:gd name="T24" fmla="*/ 45 w 168"/>
                <a:gd name="T25" fmla="*/ 2 h 189"/>
                <a:gd name="T26" fmla="*/ 19 w 168"/>
                <a:gd name="T27" fmla="*/ 125 h 189"/>
                <a:gd name="T28" fmla="*/ 117 w 168"/>
                <a:gd name="T29" fmla="*/ 189 h 189"/>
                <a:gd name="T30" fmla="*/ 160 w 168"/>
                <a:gd name="T31" fmla="*/ 180 h 189"/>
                <a:gd name="T32" fmla="*/ 165 w 168"/>
                <a:gd name="T33" fmla="*/ 16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89">
                  <a:moveTo>
                    <a:pt x="165" y="166"/>
                  </a:moveTo>
                  <a:cubicBezTo>
                    <a:pt x="132" y="90"/>
                    <a:pt x="132" y="90"/>
                    <a:pt x="132" y="90"/>
                  </a:cubicBezTo>
                  <a:cubicBezTo>
                    <a:pt x="131" y="87"/>
                    <a:pt x="128" y="86"/>
                    <a:pt x="125" y="87"/>
                  </a:cubicBezTo>
                  <a:cubicBezTo>
                    <a:pt x="116" y="91"/>
                    <a:pt x="116" y="91"/>
                    <a:pt x="116" y="91"/>
                  </a:cubicBezTo>
                  <a:cubicBezTo>
                    <a:pt x="114" y="92"/>
                    <a:pt x="113" y="93"/>
                    <a:pt x="113" y="94"/>
                  </a:cubicBezTo>
                  <a:cubicBezTo>
                    <a:pt x="112" y="96"/>
                    <a:pt x="112" y="97"/>
                    <a:pt x="113" y="99"/>
                  </a:cubicBezTo>
                  <a:cubicBezTo>
                    <a:pt x="141" y="164"/>
                    <a:pt x="141" y="164"/>
                    <a:pt x="141" y="164"/>
                  </a:cubicBezTo>
                  <a:cubicBezTo>
                    <a:pt x="100" y="177"/>
                    <a:pt x="55" y="156"/>
                    <a:pt x="38" y="116"/>
                  </a:cubicBezTo>
                  <a:cubicBezTo>
                    <a:pt x="24" y="84"/>
                    <a:pt x="31" y="45"/>
                    <a:pt x="57" y="20"/>
                  </a:cubicBezTo>
                  <a:cubicBezTo>
                    <a:pt x="59" y="19"/>
                    <a:pt x="59" y="16"/>
                    <a:pt x="58" y="14"/>
                  </a:cubicBezTo>
                  <a:cubicBezTo>
                    <a:pt x="54" y="4"/>
                    <a:pt x="54" y="4"/>
                    <a:pt x="54" y="4"/>
                  </a:cubicBezTo>
                  <a:cubicBezTo>
                    <a:pt x="53" y="2"/>
                    <a:pt x="52" y="1"/>
                    <a:pt x="50" y="1"/>
                  </a:cubicBezTo>
                  <a:cubicBezTo>
                    <a:pt x="48" y="0"/>
                    <a:pt x="46" y="1"/>
                    <a:pt x="45" y="2"/>
                  </a:cubicBezTo>
                  <a:cubicBezTo>
                    <a:pt x="11" y="33"/>
                    <a:pt x="0" y="82"/>
                    <a:pt x="19" y="125"/>
                  </a:cubicBezTo>
                  <a:cubicBezTo>
                    <a:pt x="36" y="165"/>
                    <a:pt x="76" y="189"/>
                    <a:pt x="117" y="189"/>
                  </a:cubicBezTo>
                  <a:cubicBezTo>
                    <a:pt x="131" y="189"/>
                    <a:pt x="146" y="186"/>
                    <a:pt x="160" y="180"/>
                  </a:cubicBezTo>
                  <a:cubicBezTo>
                    <a:pt x="165" y="178"/>
                    <a:pt x="168" y="172"/>
                    <a:pt x="16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9">
              <a:extLst>
                <a:ext uri="{FF2B5EF4-FFF2-40B4-BE49-F238E27FC236}">
                  <a16:creationId xmlns:a16="http://schemas.microsoft.com/office/drawing/2014/main" id="{9ADDC4C6-B111-4A2A-88D7-BE332909BB70}"/>
                </a:ext>
              </a:extLst>
            </p:cNvPr>
            <p:cNvSpPr>
              <a:spLocks noEditPoints="1"/>
            </p:cNvSpPr>
            <p:nvPr/>
          </p:nvSpPr>
          <p:spPr bwMode="auto">
            <a:xfrm>
              <a:off x="-933450" y="8559801"/>
              <a:ext cx="149225" cy="146050"/>
            </a:xfrm>
            <a:custGeom>
              <a:avLst/>
              <a:gdLst>
                <a:gd name="T0" fmla="*/ 57 w 114"/>
                <a:gd name="T1" fmla="*/ 0 h 112"/>
                <a:gd name="T2" fmla="*/ 0 w 114"/>
                <a:gd name="T3" fmla="*/ 56 h 112"/>
                <a:gd name="T4" fmla="*/ 57 w 114"/>
                <a:gd name="T5" fmla="*/ 112 h 112"/>
                <a:gd name="T6" fmla="*/ 114 w 114"/>
                <a:gd name="T7" fmla="*/ 56 h 112"/>
                <a:gd name="T8" fmla="*/ 57 w 114"/>
                <a:gd name="T9" fmla="*/ 0 h 112"/>
                <a:gd name="T10" fmla="*/ 57 w 114"/>
                <a:gd name="T11" fmla="*/ 92 h 112"/>
                <a:gd name="T12" fmla="*/ 21 w 114"/>
                <a:gd name="T13" fmla="*/ 56 h 112"/>
                <a:gd name="T14" fmla="*/ 57 w 114"/>
                <a:gd name="T15" fmla="*/ 20 h 112"/>
                <a:gd name="T16" fmla="*/ 92 w 114"/>
                <a:gd name="T17" fmla="*/ 56 h 112"/>
                <a:gd name="T18" fmla="*/ 57 w 11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2">
                  <a:moveTo>
                    <a:pt x="57" y="0"/>
                  </a:moveTo>
                  <a:cubicBezTo>
                    <a:pt x="25" y="0"/>
                    <a:pt x="0" y="25"/>
                    <a:pt x="0" y="56"/>
                  </a:cubicBezTo>
                  <a:cubicBezTo>
                    <a:pt x="0" y="87"/>
                    <a:pt x="25" y="112"/>
                    <a:pt x="57" y="112"/>
                  </a:cubicBezTo>
                  <a:cubicBezTo>
                    <a:pt x="88" y="112"/>
                    <a:pt x="114" y="87"/>
                    <a:pt x="114" y="56"/>
                  </a:cubicBezTo>
                  <a:cubicBezTo>
                    <a:pt x="114" y="25"/>
                    <a:pt x="88" y="0"/>
                    <a:pt x="57" y="0"/>
                  </a:cubicBezTo>
                  <a:close/>
                  <a:moveTo>
                    <a:pt x="57" y="92"/>
                  </a:moveTo>
                  <a:cubicBezTo>
                    <a:pt x="37" y="92"/>
                    <a:pt x="21" y="76"/>
                    <a:pt x="21" y="56"/>
                  </a:cubicBezTo>
                  <a:cubicBezTo>
                    <a:pt x="21" y="36"/>
                    <a:pt x="37" y="20"/>
                    <a:pt x="57" y="20"/>
                  </a:cubicBezTo>
                  <a:cubicBezTo>
                    <a:pt x="76" y="20"/>
                    <a:pt x="92" y="36"/>
                    <a:pt x="92" y="56"/>
                  </a:cubicBezTo>
                  <a:cubicBezTo>
                    <a:pt x="92"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0">
              <a:extLst>
                <a:ext uri="{FF2B5EF4-FFF2-40B4-BE49-F238E27FC236}">
                  <a16:creationId xmlns:a16="http://schemas.microsoft.com/office/drawing/2014/main" id="{CB9F98CB-85AB-4585-911F-CA40C16B0A0D}"/>
                </a:ext>
              </a:extLst>
            </p:cNvPr>
            <p:cNvSpPr>
              <a:spLocks noEditPoints="1"/>
            </p:cNvSpPr>
            <p:nvPr/>
          </p:nvSpPr>
          <p:spPr bwMode="auto">
            <a:xfrm>
              <a:off x="-371475" y="8526463"/>
              <a:ext cx="152400" cy="174625"/>
            </a:xfrm>
            <a:custGeom>
              <a:avLst/>
              <a:gdLst>
                <a:gd name="T0" fmla="*/ 48 w 116"/>
                <a:gd name="T1" fmla="*/ 0 h 135"/>
                <a:gd name="T2" fmla="*/ 5 w 116"/>
                <a:gd name="T3" fmla="*/ 0 h 135"/>
                <a:gd name="T4" fmla="*/ 0 w 116"/>
                <a:gd name="T5" fmla="*/ 4 h 135"/>
                <a:gd name="T6" fmla="*/ 0 w 116"/>
                <a:gd name="T7" fmla="*/ 131 h 135"/>
                <a:gd name="T8" fmla="*/ 5 w 116"/>
                <a:gd name="T9" fmla="*/ 135 h 135"/>
                <a:gd name="T10" fmla="*/ 48 w 116"/>
                <a:gd name="T11" fmla="*/ 135 h 135"/>
                <a:gd name="T12" fmla="*/ 116 w 116"/>
                <a:gd name="T13" fmla="*/ 68 h 135"/>
                <a:gd name="T14" fmla="*/ 48 w 116"/>
                <a:gd name="T15" fmla="*/ 0 h 135"/>
                <a:gd name="T16" fmla="*/ 48 w 116"/>
                <a:gd name="T17" fmla="*/ 115 h 135"/>
                <a:gd name="T18" fmla="*/ 21 w 116"/>
                <a:gd name="T19" fmla="*/ 115 h 135"/>
                <a:gd name="T20" fmla="*/ 21 w 116"/>
                <a:gd name="T21" fmla="*/ 20 h 135"/>
                <a:gd name="T22" fmla="*/ 48 w 116"/>
                <a:gd name="T23" fmla="*/ 20 h 135"/>
                <a:gd name="T24" fmla="*/ 95 w 116"/>
                <a:gd name="T25" fmla="*/ 68 h 135"/>
                <a:gd name="T26" fmla="*/ 48 w 116"/>
                <a:gd name="T27"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35">
                  <a:moveTo>
                    <a:pt x="48" y="0"/>
                  </a:moveTo>
                  <a:cubicBezTo>
                    <a:pt x="5" y="0"/>
                    <a:pt x="5" y="0"/>
                    <a:pt x="5" y="0"/>
                  </a:cubicBezTo>
                  <a:cubicBezTo>
                    <a:pt x="2" y="0"/>
                    <a:pt x="0" y="2"/>
                    <a:pt x="0" y="4"/>
                  </a:cubicBezTo>
                  <a:cubicBezTo>
                    <a:pt x="0" y="131"/>
                    <a:pt x="0" y="131"/>
                    <a:pt x="0" y="131"/>
                  </a:cubicBezTo>
                  <a:cubicBezTo>
                    <a:pt x="0" y="134"/>
                    <a:pt x="2" y="135"/>
                    <a:pt x="5" y="135"/>
                  </a:cubicBezTo>
                  <a:cubicBezTo>
                    <a:pt x="48" y="135"/>
                    <a:pt x="48" y="135"/>
                    <a:pt x="48" y="135"/>
                  </a:cubicBezTo>
                  <a:cubicBezTo>
                    <a:pt x="85" y="135"/>
                    <a:pt x="116" y="105"/>
                    <a:pt x="116" y="68"/>
                  </a:cubicBezTo>
                  <a:cubicBezTo>
                    <a:pt x="116" y="30"/>
                    <a:pt x="85" y="0"/>
                    <a:pt x="48" y="0"/>
                  </a:cubicBezTo>
                  <a:close/>
                  <a:moveTo>
                    <a:pt x="48" y="115"/>
                  </a:moveTo>
                  <a:cubicBezTo>
                    <a:pt x="21" y="115"/>
                    <a:pt x="21" y="115"/>
                    <a:pt x="21" y="115"/>
                  </a:cubicBezTo>
                  <a:cubicBezTo>
                    <a:pt x="21" y="20"/>
                    <a:pt x="21" y="20"/>
                    <a:pt x="21" y="20"/>
                  </a:cubicBezTo>
                  <a:cubicBezTo>
                    <a:pt x="48" y="20"/>
                    <a:pt x="48" y="20"/>
                    <a:pt x="48" y="20"/>
                  </a:cubicBezTo>
                  <a:cubicBezTo>
                    <a:pt x="74" y="20"/>
                    <a:pt x="95" y="41"/>
                    <a:pt x="95" y="68"/>
                  </a:cubicBezTo>
                  <a:cubicBezTo>
                    <a:pt x="95" y="94"/>
                    <a:pt x="74" y="115"/>
                    <a:pt x="4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1">
              <a:extLst>
                <a:ext uri="{FF2B5EF4-FFF2-40B4-BE49-F238E27FC236}">
                  <a16:creationId xmlns:a16="http://schemas.microsoft.com/office/drawing/2014/main" id="{A79F6B1F-70EF-4FE2-B027-B5BE1C044DA5}"/>
                </a:ext>
              </a:extLst>
            </p:cNvPr>
            <p:cNvSpPr>
              <a:spLocks/>
            </p:cNvSpPr>
            <p:nvPr/>
          </p:nvSpPr>
          <p:spPr bwMode="auto">
            <a:xfrm>
              <a:off x="-4238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2">
              <a:extLst>
                <a:ext uri="{FF2B5EF4-FFF2-40B4-BE49-F238E27FC236}">
                  <a16:creationId xmlns:a16="http://schemas.microsoft.com/office/drawing/2014/main" id="{212307B3-8FA3-4AB8-8783-490F22CD502C}"/>
                </a:ext>
              </a:extLst>
            </p:cNvPr>
            <p:cNvSpPr>
              <a:spLocks/>
            </p:cNvSpPr>
            <p:nvPr/>
          </p:nvSpPr>
          <p:spPr bwMode="auto">
            <a:xfrm>
              <a:off x="-36512" y="8534401"/>
              <a:ext cx="71438" cy="171450"/>
            </a:xfrm>
            <a:custGeom>
              <a:avLst/>
              <a:gdLst>
                <a:gd name="T0" fmla="*/ 50 w 55"/>
                <a:gd name="T1" fmla="*/ 112 h 131"/>
                <a:gd name="T2" fmla="*/ 47 w 55"/>
                <a:gd name="T3" fmla="*/ 109 h 131"/>
                <a:gd name="T4" fmla="*/ 44 w 55"/>
                <a:gd name="T5" fmla="*/ 110 h 131"/>
                <a:gd name="T6" fmla="*/ 39 w 55"/>
                <a:gd name="T7" fmla="*/ 111 h 131"/>
                <a:gd name="T8" fmla="*/ 32 w 55"/>
                <a:gd name="T9" fmla="*/ 105 h 131"/>
                <a:gd name="T10" fmla="*/ 32 w 55"/>
                <a:gd name="T11" fmla="*/ 42 h 131"/>
                <a:gd name="T12" fmla="*/ 49 w 55"/>
                <a:gd name="T13" fmla="*/ 42 h 131"/>
                <a:gd name="T14" fmla="*/ 53 w 55"/>
                <a:gd name="T15" fmla="*/ 38 h 131"/>
                <a:gd name="T16" fmla="*/ 53 w 55"/>
                <a:gd name="T17" fmla="*/ 26 h 131"/>
                <a:gd name="T18" fmla="*/ 49 w 55"/>
                <a:gd name="T19" fmla="*/ 22 h 131"/>
                <a:gd name="T20" fmla="*/ 32 w 55"/>
                <a:gd name="T21" fmla="*/ 22 h 131"/>
                <a:gd name="T22" fmla="*/ 32 w 55"/>
                <a:gd name="T23" fmla="*/ 4 h 131"/>
                <a:gd name="T24" fmla="*/ 28 w 55"/>
                <a:gd name="T25" fmla="*/ 0 h 131"/>
                <a:gd name="T26" fmla="*/ 16 w 55"/>
                <a:gd name="T27" fmla="*/ 0 h 131"/>
                <a:gd name="T28" fmla="*/ 12 w 55"/>
                <a:gd name="T29" fmla="*/ 4 h 131"/>
                <a:gd name="T30" fmla="*/ 12 w 55"/>
                <a:gd name="T31" fmla="*/ 22 h 131"/>
                <a:gd name="T32" fmla="*/ 4 w 55"/>
                <a:gd name="T33" fmla="*/ 22 h 131"/>
                <a:gd name="T34" fmla="*/ 0 w 55"/>
                <a:gd name="T35" fmla="*/ 26 h 131"/>
                <a:gd name="T36" fmla="*/ 0 w 55"/>
                <a:gd name="T37" fmla="*/ 38 h 131"/>
                <a:gd name="T38" fmla="*/ 4 w 55"/>
                <a:gd name="T39" fmla="*/ 42 h 131"/>
                <a:gd name="T40" fmla="*/ 12 w 55"/>
                <a:gd name="T41" fmla="*/ 42 h 131"/>
                <a:gd name="T42" fmla="*/ 12 w 55"/>
                <a:gd name="T43" fmla="*/ 106 h 131"/>
                <a:gd name="T44" fmla="*/ 39 w 55"/>
                <a:gd name="T45" fmla="*/ 131 h 131"/>
                <a:gd name="T46" fmla="*/ 53 w 55"/>
                <a:gd name="T47" fmla="*/ 127 h 131"/>
                <a:gd name="T48" fmla="*/ 54 w 55"/>
                <a:gd name="T49" fmla="*/ 122 h 131"/>
                <a:gd name="T50" fmla="*/ 50 w 55"/>
                <a:gd name="T51"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131">
                  <a:moveTo>
                    <a:pt x="50" y="112"/>
                  </a:moveTo>
                  <a:cubicBezTo>
                    <a:pt x="50" y="110"/>
                    <a:pt x="49" y="109"/>
                    <a:pt x="47" y="109"/>
                  </a:cubicBezTo>
                  <a:cubicBezTo>
                    <a:pt x="46" y="109"/>
                    <a:pt x="45" y="109"/>
                    <a:pt x="44" y="110"/>
                  </a:cubicBezTo>
                  <a:cubicBezTo>
                    <a:pt x="42" y="111"/>
                    <a:pt x="41" y="111"/>
                    <a:pt x="39" y="111"/>
                  </a:cubicBezTo>
                  <a:cubicBezTo>
                    <a:pt x="34" y="111"/>
                    <a:pt x="32" y="110"/>
                    <a:pt x="32" y="105"/>
                  </a:cubicBezTo>
                  <a:cubicBezTo>
                    <a:pt x="32" y="42"/>
                    <a:pt x="32" y="42"/>
                    <a:pt x="32" y="42"/>
                  </a:cubicBezTo>
                  <a:cubicBezTo>
                    <a:pt x="49" y="42"/>
                    <a:pt x="49" y="42"/>
                    <a:pt x="49" y="42"/>
                  </a:cubicBezTo>
                  <a:cubicBezTo>
                    <a:pt x="51" y="42"/>
                    <a:pt x="53" y="40"/>
                    <a:pt x="53" y="38"/>
                  </a:cubicBezTo>
                  <a:cubicBezTo>
                    <a:pt x="53" y="26"/>
                    <a:pt x="53" y="26"/>
                    <a:pt x="53" y="26"/>
                  </a:cubicBezTo>
                  <a:cubicBezTo>
                    <a:pt x="53" y="24"/>
                    <a:pt x="51" y="22"/>
                    <a:pt x="49" y="22"/>
                  </a:cubicBezTo>
                  <a:cubicBezTo>
                    <a:pt x="32" y="22"/>
                    <a:pt x="32" y="22"/>
                    <a:pt x="32" y="22"/>
                  </a:cubicBezTo>
                  <a:cubicBezTo>
                    <a:pt x="32" y="4"/>
                    <a:pt x="32" y="4"/>
                    <a:pt x="32" y="4"/>
                  </a:cubicBezTo>
                  <a:cubicBezTo>
                    <a:pt x="32" y="2"/>
                    <a:pt x="31" y="0"/>
                    <a:pt x="28" y="0"/>
                  </a:cubicBezTo>
                  <a:cubicBezTo>
                    <a:pt x="16" y="0"/>
                    <a:pt x="16" y="0"/>
                    <a:pt x="16" y="0"/>
                  </a:cubicBezTo>
                  <a:cubicBezTo>
                    <a:pt x="13" y="0"/>
                    <a:pt x="12" y="2"/>
                    <a:pt x="12" y="4"/>
                  </a:cubicBezTo>
                  <a:cubicBezTo>
                    <a:pt x="12" y="22"/>
                    <a:pt x="12" y="22"/>
                    <a:pt x="12" y="22"/>
                  </a:cubicBezTo>
                  <a:cubicBezTo>
                    <a:pt x="4" y="22"/>
                    <a:pt x="4" y="22"/>
                    <a:pt x="4" y="22"/>
                  </a:cubicBezTo>
                  <a:cubicBezTo>
                    <a:pt x="2" y="22"/>
                    <a:pt x="0" y="24"/>
                    <a:pt x="0" y="26"/>
                  </a:cubicBezTo>
                  <a:cubicBezTo>
                    <a:pt x="0" y="38"/>
                    <a:pt x="0" y="38"/>
                    <a:pt x="0" y="38"/>
                  </a:cubicBezTo>
                  <a:cubicBezTo>
                    <a:pt x="0" y="40"/>
                    <a:pt x="2" y="42"/>
                    <a:pt x="4" y="42"/>
                  </a:cubicBezTo>
                  <a:cubicBezTo>
                    <a:pt x="12" y="42"/>
                    <a:pt x="12" y="42"/>
                    <a:pt x="12" y="42"/>
                  </a:cubicBezTo>
                  <a:cubicBezTo>
                    <a:pt x="12" y="106"/>
                    <a:pt x="12" y="106"/>
                    <a:pt x="12" y="106"/>
                  </a:cubicBezTo>
                  <a:cubicBezTo>
                    <a:pt x="12" y="121"/>
                    <a:pt x="23" y="131"/>
                    <a:pt x="39" y="131"/>
                  </a:cubicBezTo>
                  <a:cubicBezTo>
                    <a:pt x="43" y="131"/>
                    <a:pt x="48" y="130"/>
                    <a:pt x="53" y="127"/>
                  </a:cubicBezTo>
                  <a:cubicBezTo>
                    <a:pt x="54" y="126"/>
                    <a:pt x="55" y="124"/>
                    <a:pt x="54" y="122"/>
                  </a:cubicBezTo>
                  <a:lnTo>
                    <a:pt x="5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3">
              <a:extLst>
                <a:ext uri="{FF2B5EF4-FFF2-40B4-BE49-F238E27FC236}">
                  <a16:creationId xmlns:a16="http://schemas.microsoft.com/office/drawing/2014/main" id="{BC2AFCE0-2715-495C-9A5D-872DC7968A55}"/>
                </a:ext>
              </a:extLst>
            </p:cNvPr>
            <p:cNvSpPr>
              <a:spLocks/>
            </p:cNvSpPr>
            <p:nvPr/>
          </p:nvSpPr>
          <p:spPr bwMode="auto">
            <a:xfrm>
              <a:off x="204788" y="8669338"/>
              <a:ext cx="34925" cy="33338"/>
            </a:xfrm>
            <a:custGeom>
              <a:avLst/>
              <a:gdLst>
                <a:gd name="T0" fmla="*/ 24 w 26"/>
                <a:gd name="T1" fmla="*/ 9 h 26"/>
                <a:gd name="T2" fmla="*/ 7 w 26"/>
                <a:gd name="T3" fmla="*/ 2 h 26"/>
                <a:gd name="T4" fmla="*/ 1 w 26"/>
                <a:gd name="T5" fmla="*/ 9 h 26"/>
                <a:gd name="T6" fmla="*/ 1 w 26"/>
                <a:gd name="T7" fmla="*/ 19 h 26"/>
                <a:gd name="T8" fmla="*/ 8 w 26"/>
                <a:gd name="T9" fmla="*/ 25 h 26"/>
                <a:gd name="T10" fmla="*/ 12 w 26"/>
                <a:gd name="T11" fmla="*/ 26 h 26"/>
                <a:gd name="T12" fmla="*/ 17 w 26"/>
                <a:gd name="T13" fmla="*/ 25 h 26"/>
                <a:gd name="T14" fmla="*/ 24 w 26"/>
                <a:gd name="T15" fmla="*/ 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24" y="9"/>
                  </a:moveTo>
                  <a:cubicBezTo>
                    <a:pt x="21" y="3"/>
                    <a:pt x="14" y="0"/>
                    <a:pt x="7" y="2"/>
                  </a:cubicBezTo>
                  <a:cubicBezTo>
                    <a:pt x="4" y="4"/>
                    <a:pt x="2" y="6"/>
                    <a:pt x="1" y="9"/>
                  </a:cubicBezTo>
                  <a:cubicBezTo>
                    <a:pt x="0" y="12"/>
                    <a:pt x="0" y="16"/>
                    <a:pt x="1" y="19"/>
                  </a:cubicBezTo>
                  <a:cubicBezTo>
                    <a:pt x="2" y="22"/>
                    <a:pt x="5" y="24"/>
                    <a:pt x="8" y="25"/>
                  </a:cubicBezTo>
                  <a:cubicBezTo>
                    <a:pt x="9" y="26"/>
                    <a:pt x="11" y="26"/>
                    <a:pt x="12" y="26"/>
                  </a:cubicBezTo>
                  <a:cubicBezTo>
                    <a:pt x="14" y="26"/>
                    <a:pt x="16" y="26"/>
                    <a:pt x="17" y="25"/>
                  </a:cubicBezTo>
                  <a:cubicBezTo>
                    <a:pt x="24" y="22"/>
                    <a:pt x="26" y="15"/>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4">
              <a:extLst>
                <a:ext uri="{FF2B5EF4-FFF2-40B4-BE49-F238E27FC236}">
                  <a16:creationId xmlns:a16="http://schemas.microsoft.com/office/drawing/2014/main" id="{93869136-0D8E-4B10-955C-9C030AB14D58}"/>
                </a:ext>
              </a:extLst>
            </p:cNvPr>
            <p:cNvSpPr>
              <a:spLocks noEditPoints="1"/>
            </p:cNvSpPr>
            <p:nvPr/>
          </p:nvSpPr>
          <p:spPr bwMode="auto">
            <a:xfrm>
              <a:off x="-763587" y="8526463"/>
              <a:ext cx="149225" cy="179388"/>
            </a:xfrm>
            <a:custGeom>
              <a:avLst/>
              <a:gdLst>
                <a:gd name="T0" fmla="*/ 59 w 114"/>
                <a:gd name="T1" fmla="*/ 26 h 138"/>
                <a:gd name="T2" fmla="*/ 21 w 114"/>
                <a:gd name="T3" fmla="*/ 42 h 138"/>
                <a:gd name="T4" fmla="*/ 21 w 114"/>
                <a:gd name="T5" fmla="*/ 4 h 138"/>
                <a:gd name="T6" fmla="*/ 17 w 114"/>
                <a:gd name="T7" fmla="*/ 0 h 138"/>
                <a:gd name="T8" fmla="*/ 5 w 114"/>
                <a:gd name="T9" fmla="*/ 0 h 138"/>
                <a:gd name="T10" fmla="*/ 0 w 114"/>
                <a:gd name="T11" fmla="*/ 4 h 138"/>
                <a:gd name="T12" fmla="*/ 0 w 114"/>
                <a:gd name="T13" fmla="*/ 131 h 138"/>
                <a:gd name="T14" fmla="*/ 5 w 114"/>
                <a:gd name="T15" fmla="*/ 135 h 138"/>
                <a:gd name="T16" fmla="*/ 17 w 114"/>
                <a:gd name="T17" fmla="*/ 135 h 138"/>
                <a:gd name="T18" fmla="*/ 21 w 114"/>
                <a:gd name="T19" fmla="*/ 131 h 138"/>
                <a:gd name="T20" fmla="*/ 21 w 114"/>
                <a:gd name="T21" fmla="*/ 123 h 138"/>
                <a:gd name="T22" fmla="*/ 59 w 114"/>
                <a:gd name="T23" fmla="*/ 138 h 138"/>
                <a:gd name="T24" fmla="*/ 114 w 114"/>
                <a:gd name="T25" fmla="*/ 82 h 138"/>
                <a:gd name="T26" fmla="*/ 59 w 114"/>
                <a:gd name="T27" fmla="*/ 26 h 138"/>
                <a:gd name="T28" fmla="*/ 57 w 114"/>
                <a:gd name="T29" fmla="*/ 118 h 138"/>
                <a:gd name="T30" fmla="*/ 21 w 114"/>
                <a:gd name="T31" fmla="*/ 82 h 138"/>
                <a:gd name="T32" fmla="*/ 57 w 114"/>
                <a:gd name="T33" fmla="*/ 46 h 138"/>
                <a:gd name="T34" fmla="*/ 93 w 114"/>
                <a:gd name="T35" fmla="*/ 82 h 138"/>
                <a:gd name="T36" fmla="*/ 57 w 114"/>
                <a:gd name="T37"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9" y="26"/>
                  </a:moveTo>
                  <a:cubicBezTo>
                    <a:pt x="41" y="26"/>
                    <a:pt x="29" y="34"/>
                    <a:pt x="21" y="42"/>
                  </a:cubicBezTo>
                  <a:cubicBezTo>
                    <a:pt x="21" y="4"/>
                    <a:pt x="21" y="4"/>
                    <a:pt x="21" y="4"/>
                  </a:cubicBezTo>
                  <a:cubicBezTo>
                    <a:pt x="21" y="2"/>
                    <a:pt x="19" y="0"/>
                    <a:pt x="17" y="0"/>
                  </a:cubicBezTo>
                  <a:cubicBezTo>
                    <a:pt x="5" y="0"/>
                    <a:pt x="5" y="0"/>
                    <a:pt x="5" y="0"/>
                  </a:cubicBezTo>
                  <a:cubicBezTo>
                    <a:pt x="2" y="0"/>
                    <a:pt x="0" y="2"/>
                    <a:pt x="0" y="4"/>
                  </a:cubicBezTo>
                  <a:cubicBezTo>
                    <a:pt x="0" y="131"/>
                    <a:pt x="0" y="131"/>
                    <a:pt x="0" y="131"/>
                  </a:cubicBezTo>
                  <a:cubicBezTo>
                    <a:pt x="0" y="134"/>
                    <a:pt x="2" y="135"/>
                    <a:pt x="5" y="135"/>
                  </a:cubicBezTo>
                  <a:cubicBezTo>
                    <a:pt x="17" y="135"/>
                    <a:pt x="17" y="135"/>
                    <a:pt x="17" y="135"/>
                  </a:cubicBezTo>
                  <a:cubicBezTo>
                    <a:pt x="19" y="135"/>
                    <a:pt x="21" y="134"/>
                    <a:pt x="21" y="131"/>
                  </a:cubicBezTo>
                  <a:cubicBezTo>
                    <a:pt x="21" y="123"/>
                    <a:pt x="21" y="123"/>
                    <a:pt x="21" y="123"/>
                  </a:cubicBezTo>
                  <a:cubicBezTo>
                    <a:pt x="29" y="131"/>
                    <a:pt x="41" y="138"/>
                    <a:pt x="59" y="138"/>
                  </a:cubicBezTo>
                  <a:cubicBezTo>
                    <a:pt x="90" y="138"/>
                    <a:pt x="114" y="114"/>
                    <a:pt x="114" y="82"/>
                  </a:cubicBezTo>
                  <a:cubicBezTo>
                    <a:pt x="114" y="51"/>
                    <a:pt x="90" y="26"/>
                    <a:pt x="59" y="26"/>
                  </a:cubicBezTo>
                  <a:close/>
                  <a:moveTo>
                    <a:pt x="57" y="118"/>
                  </a:moveTo>
                  <a:cubicBezTo>
                    <a:pt x="37" y="118"/>
                    <a:pt x="21" y="102"/>
                    <a:pt x="21" y="82"/>
                  </a:cubicBezTo>
                  <a:cubicBezTo>
                    <a:pt x="21" y="62"/>
                    <a:pt x="37" y="46"/>
                    <a:pt x="57" y="46"/>
                  </a:cubicBezTo>
                  <a:cubicBezTo>
                    <a:pt x="77" y="46"/>
                    <a:pt x="93" y="62"/>
                    <a:pt x="93" y="82"/>
                  </a:cubicBezTo>
                  <a:cubicBezTo>
                    <a:pt x="93" y="102"/>
                    <a:pt x="77" y="118"/>
                    <a:pt x="5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5">
              <a:extLst>
                <a:ext uri="{FF2B5EF4-FFF2-40B4-BE49-F238E27FC236}">
                  <a16:creationId xmlns:a16="http://schemas.microsoft.com/office/drawing/2014/main" id="{CDE0A021-1118-4F58-9042-D4190825A59B}"/>
                </a:ext>
              </a:extLst>
            </p:cNvPr>
            <p:cNvSpPr>
              <a:spLocks noEditPoints="1"/>
            </p:cNvSpPr>
            <p:nvPr/>
          </p:nvSpPr>
          <p:spPr bwMode="auto">
            <a:xfrm>
              <a:off x="41275"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4" y="0"/>
                    <a:pt x="0" y="25"/>
                    <a:pt x="0" y="56"/>
                  </a:cubicBezTo>
                  <a:cubicBezTo>
                    <a:pt x="0" y="88"/>
                    <a:pt x="24"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36">
              <a:extLst>
                <a:ext uri="{FF2B5EF4-FFF2-40B4-BE49-F238E27FC236}">
                  <a16:creationId xmlns:a16="http://schemas.microsoft.com/office/drawing/2014/main" id="{C050B31C-6C3A-46B2-BBDF-BB6376AC00AD}"/>
                </a:ext>
              </a:extLst>
            </p:cNvPr>
            <p:cNvSpPr>
              <a:spLocks noEditPoints="1"/>
            </p:cNvSpPr>
            <p:nvPr/>
          </p:nvSpPr>
          <p:spPr bwMode="auto">
            <a:xfrm>
              <a:off x="-598487"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5" y="0"/>
                    <a:pt x="0" y="25"/>
                    <a:pt x="0" y="56"/>
                  </a:cubicBezTo>
                  <a:cubicBezTo>
                    <a:pt x="0" y="88"/>
                    <a:pt x="25"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4">
            <a:extLst>
              <a:ext uri="{FF2B5EF4-FFF2-40B4-BE49-F238E27FC236}">
                <a16:creationId xmlns:a16="http://schemas.microsoft.com/office/drawing/2014/main" id="{538E7DEA-C018-4F09-9179-C884B9DB9B1D}"/>
              </a:ext>
            </a:extLst>
          </p:cNvPr>
          <p:cNvSpPr>
            <a:spLocks noGrp="1"/>
          </p:cNvSpPr>
          <p:nvPr>
            <p:ph type="body" sz="quarter" idx="15" hasCustomPrompt="1"/>
          </p:nvPr>
        </p:nvSpPr>
        <p:spPr>
          <a:xfrm>
            <a:off x="828987" y="3436595"/>
            <a:ext cx="10524813" cy="2053064"/>
          </a:xfrm>
          <a:prstGeom prst="rect">
            <a:avLst/>
          </a:prstGeom>
        </p:spPr>
        <p:txBody>
          <a:bodyPr lIns="0" anchor="t"/>
          <a:lstStyle>
            <a:lvl1pPr marL="0" indent="0">
              <a:buNone/>
              <a:defRPr sz="7200" b="1">
                <a:solidFill>
                  <a:schemeClr val="accent5"/>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title here</a:t>
            </a:r>
          </a:p>
        </p:txBody>
      </p:sp>
      <p:sp>
        <p:nvSpPr>
          <p:cNvPr id="4" name="Vertical Text Placeholder 2">
            <a:extLst>
              <a:ext uri="{FF2B5EF4-FFF2-40B4-BE49-F238E27FC236}">
                <a16:creationId xmlns:a16="http://schemas.microsoft.com/office/drawing/2014/main" id="{CDA07A4F-5A11-4DAA-93FE-5E0B6BB585A5}"/>
              </a:ext>
            </a:extLst>
          </p:cNvPr>
          <p:cNvSpPr>
            <a:spLocks noGrp="1"/>
          </p:cNvSpPr>
          <p:nvPr>
            <p:ph type="body" orient="vert" idx="25" hasCustomPrompt="1"/>
          </p:nvPr>
        </p:nvSpPr>
        <p:spPr>
          <a:xfrm>
            <a:off x="824886" y="5762860"/>
            <a:ext cx="10524813" cy="432668"/>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More text here</a:t>
            </a:r>
          </a:p>
        </p:txBody>
      </p:sp>
    </p:spTree>
    <p:extLst>
      <p:ext uri="{BB962C8B-B14F-4D97-AF65-F5344CB8AC3E}">
        <p14:creationId xmlns:p14="http://schemas.microsoft.com/office/powerpoint/2010/main" val="1009357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1" hasCustomPrompt="1"/>
          </p:nvPr>
        </p:nvSpPr>
        <p:spPr>
          <a:xfrm>
            <a:off x="292829" y="1269000"/>
            <a:ext cx="11165744" cy="4882767"/>
          </a:xfrm>
          <a:prstGeom prst="rect">
            <a:avLst/>
          </a:prstGeom>
        </p:spPr>
        <p:txBody>
          <a:bodyPr/>
          <a:lstStyle>
            <a:lvl1pPr marL="0" indent="0">
              <a:buNone/>
              <a:defRPr>
                <a:solidFill>
                  <a:schemeClr val="tx1"/>
                </a:solidFill>
              </a:defRPr>
            </a:lvl1pPr>
          </a:lstStyle>
          <a:p>
            <a:pPr lvl="0"/>
            <a:r>
              <a:rPr lang="en-GB" dirty="0"/>
              <a:t> </a:t>
            </a:r>
          </a:p>
        </p:txBody>
      </p:sp>
      <p:sp>
        <p:nvSpPr>
          <p:cNvPr id="12"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9" name="Rectangle 18">
            <a:extLst>
              <a:ext uri="{FF2B5EF4-FFF2-40B4-BE49-F238E27FC236}">
                <a16:creationId xmlns:a16="http://schemas.microsoft.com/office/drawing/2014/main" id="{089F659E-662B-4EB9-A7B2-45E59F180A50}"/>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193DF824-226A-4C61-A4F7-2555F3AC84AC}"/>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6" name="Text Placeholder 4">
            <a:extLst>
              <a:ext uri="{FF2B5EF4-FFF2-40B4-BE49-F238E27FC236}">
                <a16:creationId xmlns:a16="http://schemas.microsoft.com/office/drawing/2014/main" id="{AAE0F736-A2FD-479F-AE99-6F2E72069B31}"/>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9203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12192000" cy="6858000"/>
          </a:xfrm>
          <a:prstGeom prst="rect">
            <a:avLst/>
          </a:prstGeom>
        </p:spPr>
        <p:txBody>
          <a:bodyPr/>
          <a:lstStyle>
            <a:lvl1pPr marL="0" indent="0">
              <a:buNone/>
              <a:defRPr/>
            </a:lvl1pPr>
          </a:lstStyle>
          <a:p>
            <a:pPr lvl="0"/>
            <a:r>
              <a:rPr lang="en-GB" dirty="0"/>
              <a:t> </a:t>
            </a:r>
          </a:p>
        </p:txBody>
      </p:sp>
      <p:sp>
        <p:nvSpPr>
          <p:cNvPr id="4" name="Vertical Text Placeholder 2"/>
          <p:cNvSpPr>
            <a:spLocks noGrp="1"/>
          </p:cNvSpPr>
          <p:nvPr>
            <p:ph type="body" orient="vert" idx="23" hasCustomPrompt="1"/>
          </p:nvPr>
        </p:nvSpPr>
        <p:spPr>
          <a:xfrm>
            <a:off x="992321" y="2866223"/>
            <a:ext cx="2232144" cy="3139941"/>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1">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 </a:t>
            </a:r>
          </a:p>
          <a:p>
            <a:pPr lvl="0"/>
            <a:endParaRPr lang="en-US" dirty="0"/>
          </a:p>
          <a:p>
            <a:pPr lvl="0"/>
            <a:r>
              <a:rPr lang="en-US" dirty="0"/>
              <a:t>Insert </a:t>
            </a:r>
          </a:p>
          <a:p>
            <a:pPr lvl="0"/>
            <a:r>
              <a:rPr lang="en-US" dirty="0"/>
              <a:t>here </a:t>
            </a:r>
          </a:p>
          <a:p>
            <a:pPr lvl="0"/>
            <a:r>
              <a:rPr lang="en-US" dirty="0"/>
              <a:t>your </a:t>
            </a:r>
          </a:p>
          <a:p>
            <a:pPr lvl="0"/>
            <a:r>
              <a:rPr lang="en-US" dirty="0"/>
              <a:t>quote</a:t>
            </a:r>
          </a:p>
          <a:p>
            <a:pPr lvl="0"/>
            <a:endParaRPr lang="en-US" dirty="0"/>
          </a:p>
          <a:p>
            <a:pPr lvl="0"/>
            <a:r>
              <a:rPr lang="en-US" dirty="0"/>
              <a:t>”</a:t>
            </a:r>
          </a:p>
        </p:txBody>
      </p:sp>
    </p:spTree>
    <p:extLst>
      <p:ext uri="{BB962C8B-B14F-4D97-AF65-F5344CB8AC3E}">
        <p14:creationId xmlns:p14="http://schemas.microsoft.com/office/powerpoint/2010/main" val="233287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12192000" cy="6858000"/>
          </a:xfrm>
          <a:prstGeom prst="rect">
            <a:avLst/>
          </a:prstGeom>
        </p:spPr>
        <p:txBody>
          <a:bodyPr/>
          <a:lstStyle>
            <a:lvl1pPr marL="0" indent="0">
              <a:buNone/>
              <a:defRPr/>
            </a:lvl1pPr>
          </a:lstStyle>
          <a:p>
            <a:pPr lvl="0"/>
            <a:r>
              <a:rPr lang="en-GB" dirty="0"/>
              <a:t> </a:t>
            </a:r>
          </a:p>
        </p:txBody>
      </p:sp>
      <p:sp>
        <p:nvSpPr>
          <p:cNvPr id="4" name="Vertical Text Placeholder 2"/>
          <p:cNvSpPr>
            <a:spLocks noGrp="1"/>
          </p:cNvSpPr>
          <p:nvPr>
            <p:ph type="body" orient="vert" idx="23"/>
          </p:nvPr>
        </p:nvSpPr>
        <p:spPr>
          <a:xfrm>
            <a:off x="827401" y="3429000"/>
            <a:ext cx="3129441" cy="28107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 name="Vertical Text Placeholder 2"/>
          <p:cNvSpPr>
            <a:spLocks noGrp="1"/>
          </p:cNvSpPr>
          <p:nvPr>
            <p:ph type="body" orient="vert" idx="24"/>
          </p:nvPr>
        </p:nvSpPr>
        <p:spPr>
          <a:xfrm>
            <a:off x="827400" y="2179919"/>
            <a:ext cx="3129441" cy="106379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0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Tree>
    <p:extLst>
      <p:ext uri="{BB962C8B-B14F-4D97-AF65-F5344CB8AC3E}">
        <p14:creationId xmlns:p14="http://schemas.microsoft.com/office/powerpoint/2010/main" val="309091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6">
    <p:bg>
      <p:bgRef idx="1001">
        <a:schemeClr val="bg1"/>
      </p:bgRef>
    </p:bg>
    <p:spTree>
      <p:nvGrpSpPr>
        <p:cNvPr id="1" name=""/>
        <p:cNvGrpSpPr/>
        <p:nvPr/>
      </p:nvGrpSpPr>
      <p:grpSpPr>
        <a:xfrm>
          <a:off x="0" y="0"/>
          <a:ext cx="0" cy="0"/>
          <a:chOff x="0" y="0"/>
          <a:chExt cx="0" cy="0"/>
        </a:xfrm>
      </p:grpSpPr>
      <p:sp>
        <p:nvSpPr>
          <p:cNvPr id="19" name="TextBox 18"/>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accent2"/>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accent2"/>
              </a:solidFill>
              <a:cs typeface="Rubik Light" panose="02000604000000020004" pitchFamily="2" charset="-79"/>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4" name="Vertical Text Placeholder 2"/>
          <p:cNvSpPr>
            <a:spLocks noGrp="1"/>
          </p:cNvSpPr>
          <p:nvPr>
            <p:ph type="body" orient="vert" idx="23"/>
          </p:nvPr>
        </p:nvSpPr>
        <p:spPr>
          <a:xfrm>
            <a:off x="1796235" y="2248020"/>
            <a:ext cx="7934905" cy="284737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 name="Rectangle 18">
            <a:extLst>
              <a:ext uri="{FF2B5EF4-FFF2-40B4-BE49-F238E27FC236}">
                <a16:creationId xmlns:a16="http://schemas.microsoft.com/office/drawing/2014/main" id="{01FDCF60-ADFC-4D04-9D5E-B13A3B63ECA8}"/>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9" name="Text Placeholder 4">
            <a:extLst>
              <a:ext uri="{FF2B5EF4-FFF2-40B4-BE49-F238E27FC236}">
                <a16:creationId xmlns:a16="http://schemas.microsoft.com/office/drawing/2014/main" id="{23AE850A-6540-4546-B7C2-DA3B4B7AC248}"/>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1" name="Text Placeholder 4">
            <a:extLst>
              <a:ext uri="{FF2B5EF4-FFF2-40B4-BE49-F238E27FC236}">
                <a16:creationId xmlns:a16="http://schemas.microsoft.com/office/drawing/2014/main" id="{CB0345B3-DC34-47C5-898C-7E4D231E7E0F}"/>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201885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7">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07" name="Vertical Text Placeholder 2"/>
          <p:cNvSpPr>
            <a:spLocks noGrp="1"/>
          </p:cNvSpPr>
          <p:nvPr>
            <p:ph type="body" orient="vert" idx="34"/>
          </p:nvPr>
        </p:nvSpPr>
        <p:spPr>
          <a:xfrm>
            <a:off x="1428730" y="1720814"/>
            <a:ext cx="4240549" cy="408651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8" name="Vertical Text Placeholder 2"/>
          <p:cNvSpPr>
            <a:spLocks noGrp="1"/>
          </p:cNvSpPr>
          <p:nvPr>
            <p:ph type="body" orient="vert" idx="35"/>
          </p:nvPr>
        </p:nvSpPr>
        <p:spPr>
          <a:xfrm>
            <a:off x="6202862" y="1720815"/>
            <a:ext cx="4240549" cy="408651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1" name="Rectangle 18">
            <a:extLst>
              <a:ext uri="{FF2B5EF4-FFF2-40B4-BE49-F238E27FC236}">
                <a16:creationId xmlns:a16="http://schemas.microsoft.com/office/drawing/2014/main" id="{3D2837A3-D92C-4AF6-8375-EAD828325D67}"/>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3" name="Text Placeholder 4">
            <a:extLst>
              <a:ext uri="{FF2B5EF4-FFF2-40B4-BE49-F238E27FC236}">
                <a16:creationId xmlns:a16="http://schemas.microsoft.com/office/drawing/2014/main" id="{DE60092F-CE22-45A3-B16E-7AFEC2EB559D}"/>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Text Placeholder 4">
            <a:extLst>
              <a:ext uri="{FF2B5EF4-FFF2-40B4-BE49-F238E27FC236}">
                <a16:creationId xmlns:a16="http://schemas.microsoft.com/office/drawing/2014/main" id="{336895C9-0AEE-4CD5-B48F-EDB9193F5BCB}"/>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364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1" hasCustomPrompt="1"/>
          </p:nvPr>
        </p:nvSpPr>
        <p:spPr>
          <a:xfrm>
            <a:off x="292829" y="1452013"/>
            <a:ext cx="5520830" cy="4882767"/>
          </a:xfrm>
          <a:prstGeom prst="rect">
            <a:avLst/>
          </a:prstGeom>
        </p:spPr>
        <p:txBody>
          <a:bodyPr/>
          <a:lstStyle>
            <a:lvl1pPr marL="0" indent="0">
              <a:buNone/>
              <a:defRPr>
                <a:solidFill>
                  <a:schemeClr val="tx1"/>
                </a:solidFill>
              </a:defRPr>
            </a:lvl1pPr>
          </a:lstStyle>
          <a:p>
            <a:pPr lvl="0"/>
            <a:r>
              <a:rPr lang="en-GB" dirty="0"/>
              <a:t> </a:t>
            </a:r>
          </a:p>
        </p:txBody>
      </p:sp>
      <p:sp>
        <p:nvSpPr>
          <p:cNvPr id="13" name="Vertical Text Placeholder 2"/>
          <p:cNvSpPr>
            <a:spLocks noGrp="1"/>
          </p:cNvSpPr>
          <p:nvPr>
            <p:ph type="body" orient="vert" idx="23"/>
          </p:nvPr>
        </p:nvSpPr>
        <p:spPr>
          <a:xfrm>
            <a:off x="6222261" y="1452013"/>
            <a:ext cx="5236311" cy="4882767"/>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9" name="Rectangle 18">
            <a:extLst>
              <a:ext uri="{FF2B5EF4-FFF2-40B4-BE49-F238E27FC236}">
                <a16:creationId xmlns:a16="http://schemas.microsoft.com/office/drawing/2014/main" id="{3C7CFEB4-31ED-47C9-B167-91B4CEC0EE8C}"/>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11322FDC-DB56-4B77-942A-08580B38DBEB}"/>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 name="Text Placeholder 4">
            <a:extLst>
              <a:ext uri="{FF2B5EF4-FFF2-40B4-BE49-F238E27FC236}">
                <a16:creationId xmlns:a16="http://schemas.microsoft.com/office/drawing/2014/main" id="{3C2A9780-AEBE-4884-83F1-7C4D7101CB97}"/>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2501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ag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1" hasCustomPrompt="1"/>
          </p:nvPr>
        </p:nvSpPr>
        <p:spPr>
          <a:xfrm>
            <a:off x="0" y="1628948"/>
            <a:ext cx="5813659" cy="4551745"/>
          </a:xfrm>
          <a:prstGeom prst="rect">
            <a:avLst/>
          </a:prstGeom>
        </p:spPr>
        <p:txBody>
          <a:bodyPr/>
          <a:lstStyle>
            <a:lvl1pPr marL="0" indent="0">
              <a:buNone/>
              <a:defRPr>
                <a:solidFill>
                  <a:schemeClr val="tx1"/>
                </a:solidFill>
              </a:defRPr>
            </a:lvl1pPr>
          </a:lstStyle>
          <a:p>
            <a:pPr lvl="0"/>
            <a:r>
              <a:rPr lang="en-GB" dirty="0"/>
              <a:t> </a:t>
            </a:r>
          </a:p>
        </p:txBody>
      </p:sp>
      <p:sp>
        <p:nvSpPr>
          <p:cNvPr id="13" name="Vertical Text Placeholder 2"/>
          <p:cNvSpPr>
            <a:spLocks noGrp="1"/>
          </p:cNvSpPr>
          <p:nvPr>
            <p:ph type="body" orient="vert" idx="23"/>
          </p:nvPr>
        </p:nvSpPr>
        <p:spPr>
          <a:xfrm>
            <a:off x="6113974" y="2108307"/>
            <a:ext cx="2500633" cy="166416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9" name="Rectangle 18">
            <a:extLst>
              <a:ext uri="{FF2B5EF4-FFF2-40B4-BE49-F238E27FC236}">
                <a16:creationId xmlns:a16="http://schemas.microsoft.com/office/drawing/2014/main" id="{3C7CFEB4-31ED-47C9-B167-91B4CEC0EE8C}"/>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11322FDC-DB56-4B77-942A-08580B38DBEB}"/>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 name="Text Placeholder 4">
            <a:extLst>
              <a:ext uri="{FF2B5EF4-FFF2-40B4-BE49-F238E27FC236}">
                <a16:creationId xmlns:a16="http://schemas.microsoft.com/office/drawing/2014/main" id="{3C2A9780-AEBE-4884-83F1-7C4D7101CB97}"/>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5" name="Vertical Text Placeholder 2">
            <a:extLst>
              <a:ext uri="{FF2B5EF4-FFF2-40B4-BE49-F238E27FC236}">
                <a16:creationId xmlns:a16="http://schemas.microsoft.com/office/drawing/2014/main" id="{E9A0B24D-5B90-42A4-B17D-AAAF335F5E72}"/>
              </a:ext>
            </a:extLst>
          </p:cNvPr>
          <p:cNvSpPr>
            <a:spLocks noGrp="1"/>
          </p:cNvSpPr>
          <p:nvPr>
            <p:ph type="body" orient="vert" idx="24"/>
          </p:nvPr>
        </p:nvSpPr>
        <p:spPr>
          <a:xfrm>
            <a:off x="8975190" y="2108307"/>
            <a:ext cx="2500633" cy="166416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6" name="Vertical Text Placeholder 2">
            <a:extLst>
              <a:ext uri="{FF2B5EF4-FFF2-40B4-BE49-F238E27FC236}">
                <a16:creationId xmlns:a16="http://schemas.microsoft.com/office/drawing/2014/main" id="{1D9B40D2-804C-487B-B0E3-0B0F89923F00}"/>
              </a:ext>
            </a:extLst>
          </p:cNvPr>
          <p:cNvSpPr>
            <a:spLocks noGrp="1"/>
          </p:cNvSpPr>
          <p:nvPr>
            <p:ph type="body" orient="vert" idx="25"/>
          </p:nvPr>
        </p:nvSpPr>
        <p:spPr>
          <a:xfrm>
            <a:off x="6113974" y="4061231"/>
            <a:ext cx="2500633" cy="166416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7" name="Vertical Text Placeholder 2">
            <a:extLst>
              <a:ext uri="{FF2B5EF4-FFF2-40B4-BE49-F238E27FC236}">
                <a16:creationId xmlns:a16="http://schemas.microsoft.com/office/drawing/2014/main" id="{0C58CFF1-F212-48FB-B18C-F10C8B54057E}"/>
              </a:ext>
            </a:extLst>
          </p:cNvPr>
          <p:cNvSpPr>
            <a:spLocks noGrp="1"/>
          </p:cNvSpPr>
          <p:nvPr>
            <p:ph type="body" orient="vert" idx="26"/>
          </p:nvPr>
        </p:nvSpPr>
        <p:spPr>
          <a:xfrm>
            <a:off x="8975190" y="4061231"/>
            <a:ext cx="2500633" cy="166416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Tree>
    <p:extLst>
      <p:ext uri="{BB962C8B-B14F-4D97-AF65-F5344CB8AC3E}">
        <p14:creationId xmlns:p14="http://schemas.microsoft.com/office/powerpoint/2010/main" val="30437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ag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1" hasCustomPrompt="1"/>
          </p:nvPr>
        </p:nvSpPr>
        <p:spPr>
          <a:xfrm>
            <a:off x="0" y="1628948"/>
            <a:ext cx="5813659" cy="4551745"/>
          </a:xfrm>
          <a:prstGeom prst="rect">
            <a:avLst/>
          </a:prstGeom>
        </p:spPr>
        <p:txBody>
          <a:bodyPr/>
          <a:lstStyle>
            <a:lvl1pPr marL="0" indent="0">
              <a:buNone/>
              <a:defRPr>
                <a:solidFill>
                  <a:schemeClr val="tx1"/>
                </a:solidFill>
              </a:defRPr>
            </a:lvl1pPr>
          </a:lstStyle>
          <a:p>
            <a:pPr lvl="0"/>
            <a:r>
              <a:rPr lang="en-GB" dirty="0"/>
              <a:t> </a:t>
            </a:r>
          </a:p>
        </p:txBody>
      </p:sp>
      <p:sp>
        <p:nvSpPr>
          <p:cNvPr id="13" name="Vertical Text Placeholder 2"/>
          <p:cNvSpPr>
            <a:spLocks noGrp="1"/>
          </p:cNvSpPr>
          <p:nvPr>
            <p:ph type="body" orient="vert" idx="23" hasCustomPrompt="1"/>
          </p:nvPr>
        </p:nvSpPr>
        <p:spPr>
          <a:xfrm>
            <a:off x="7038474" y="1700142"/>
            <a:ext cx="4437349" cy="947714"/>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9" name="Rectangle 18">
            <a:extLst>
              <a:ext uri="{FF2B5EF4-FFF2-40B4-BE49-F238E27FC236}">
                <a16:creationId xmlns:a16="http://schemas.microsoft.com/office/drawing/2014/main" id="{3C7CFEB4-31ED-47C9-B167-91B4CEC0EE8C}"/>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11322FDC-DB56-4B77-942A-08580B38DBEB}"/>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 name="Text Placeholder 4">
            <a:extLst>
              <a:ext uri="{FF2B5EF4-FFF2-40B4-BE49-F238E27FC236}">
                <a16:creationId xmlns:a16="http://schemas.microsoft.com/office/drawing/2014/main" id="{3C2A9780-AEBE-4884-83F1-7C4D7101CB97}"/>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Vertical Text Placeholder 2">
            <a:extLst>
              <a:ext uri="{FF2B5EF4-FFF2-40B4-BE49-F238E27FC236}">
                <a16:creationId xmlns:a16="http://schemas.microsoft.com/office/drawing/2014/main" id="{097237D6-56F3-4C8C-BA70-64A8D5619272}"/>
              </a:ext>
            </a:extLst>
          </p:cNvPr>
          <p:cNvSpPr>
            <a:spLocks noGrp="1"/>
          </p:cNvSpPr>
          <p:nvPr>
            <p:ph type="body" orient="vert" idx="24" hasCustomPrompt="1"/>
          </p:nvPr>
        </p:nvSpPr>
        <p:spPr>
          <a:xfrm>
            <a:off x="7038474" y="2844018"/>
            <a:ext cx="4437349" cy="947714"/>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8" name="Vertical Text Placeholder 2">
            <a:extLst>
              <a:ext uri="{FF2B5EF4-FFF2-40B4-BE49-F238E27FC236}">
                <a16:creationId xmlns:a16="http://schemas.microsoft.com/office/drawing/2014/main" id="{264E1683-C501-4C77-87B7-43FE95FC014B}"/>
              </a:ext>
            </a:extLst>
          </p:cNvPr>
          <p:cNvSpPr>
            <a:spLocks noGrp="1"/>
          </p:cNvSpPr>
          <p:nvPr>
            <p:ph type="body" orient="vert" idx="25" hasCustomPrompt="1"/>
          </p:nvPr>
        </p:nvSpPr>
        <p:spPr>
          <a:xfrm>
            <a:off x="7038474" y="3987894"/>
            <a:ext cx="4437349" cy="947714"/>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Vertical Text Placeholder 2">
            <a:extLst>
              <a:ext uri="{FF2B5EF4-FFF2-40B4-BE49-F238E27FC236}">
                <a16:creationId xmlns:a16="http://schemas.microsoft.com/office/drawing/2014/main" id="{3EEB6EEB-B7FE-44E1-AA87-4EA474E92175}"/>
              </a:ext>
            </a:extLst>
          </p:cNvPr>
          <p:cNvSpPr>
            <a:spLocks noGrp="1"/>
          </p:cNvSpPr>
          <p:nvPr>
            <p:ph type="body" orient="vert" idx="26" hasCustomPrompt="1"/>
          </p:nvPr>
        </p:nvSpPr>
        <p:spPr>
          <a:xfrm>
            <a:off x="7038474" y="5131770"/>
            <a:ext cx="4437349" cy="947714"/>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grpSp>
        <p:nvGrpSpPr>
          <p:cNvPr id="25" name="Группа 46">
            <a:extLst>
              <a:ext uri="{FF2B5EF4-FFF2-40B4-BE49-F238E27FC236}">
                <a16:creationId xmlns:a16="http://schemas.microsoft.com/office/drawing/2014/main" id="{67FEFD01-1B1C-44E6-99C3-83721B803369}"/>
              </a:ext>
            </a:extLst>
          </p:cNvPr>
          <p:cNvGrpSpPr/>
          <p:nvPr userDrawn="1"/>
        </p:nvGrpSpPr>
        <p:grpSpPr>
          <a:xfrm>
            <a:off x="6351238" y="1947602"/>
            <a:ext cx="425875" cy="474029"/>
            <a:chOff x="309816" y="644103"/>
            <a:chExt cx="4675188" cy="5203826"/>
          </a:xfrm>
          <a:solidFill>
            <a:schemeClr val="accent1"/>
          </a:solidFill>
        </p:grpSpPr>
        <p:sp>
          <p:nvSpPr>
            <p:cNvPr id="26" name="Freeform 14">
              <a:extLst>
                <a:ext uri="{FF2B5EF4-FFF2-40B4-BE49-F238E27FC236}">
                  <a16:creationId xmlns:a16="http://schemas.microsoft.com/office/drawing/2014/main" id="{B6105022-F65D-4138-B069-6C5E888125D7}"/>
                </a:ext>
              </a:extLst>
            </p:cNvPr>
            <p:cNvSpPr>
              <a:spLocks/>
            </p:cNvSpPr>
            <p:nvPr/>
          </p:nvSpPr>
          <p:spPr bwMode="auto">
            <a:xfrm>
              <a:off x="1630616" y="2738016"/>
              <a:ext cx="204788" cy="203200"/>
            </a:xfrm>
            <a:custGeom>
              <a:avLst/>
              <a:gdLst>
                <a:gd name="T0" fmla="*/ 128 w 257"/>
                <a:gd name="T1" fmla="*/ 0 h 257"/>
                <a:gd name="T2" fmla="*/ 162 w 257"/>
                <a:gd name="T3" fmla="*/ 6 h 257"/>
                <a:gd name="T4" fmla="*/ 194 w 257"/>
                <a:gd name="T5" fmla="*/ 18 h 257"/>
                <a:gd name="T6" fmla="*/ 220 w 257"/>
                <a:gd name="T7" fmla="*/ 38 h 257"/>
                <a:gd name="T8" fmla="*/ 240 w 257"/>
                <a:gd name="T9" fmla="*/ 64 h 257"/>
                <a:gd name="T10" fmla="*/ 251 w 257"/>
                <a:gd name="T11" fmla="*/ 96 h 257"/>
                <a:gd name="T12" fmla="*/ 257 w 257"/>
                <a:gd name="T13" fmla="*/ 130 h 257"/>
                <a:gd name="T14" fmla="*/ 251 w 257"/>
                <a:gd name="T15" fmla="*/ 164 h 257"/>
                <a:gd name="T16" fmla="*/ 240 w 257"/>
                <a:gd name="T17" fmla="*/ 194 h 257"/>
                <a:gd name="T18" fmla="*/ 220 w 257"/>
                <a:gd name="T19" fmla="*/ 219 h 257"/>
                <a:gd name="T20" fmla="*/ 194 w 257"/>
                <a:gd name="T21" fmla="*/ 239 h 257"/>
                <a:gd name="T22" fmla="*/ 162 w 257"/>
                <a:gd name="T23" fmla="*/ 253 h 257"/>
                <a:gd name="T24" fmla="*/ 128 w 257"/>
                <a:gd name="T25" fmla="*/ 257 h 257"/>
                <a:gd name="T26" fmla="*/ 94 w 257"/>
                <a:gd name="T27" fmla="*/ 253 h 257"/>
                <a:gd name="T28" fmla="*/ 64 w 257"/>
                <a:gd name="T29" fmla="*/ 239 h 257"/>
                <a:gd name="T30" fmla="*/ 38 w 257"/>
                <a:gd name="T31" fmla="*/ 219 h 257"/>
                <a:gd name="T32" fmla="*/ 18 w 257"/>
                <a:gd name="T33" fmla="*/ 194 h 257"/>
                <a:gd name="T34" fmla="*/ 4 w 257"/>
                <a:gd name="T35" fmla="*/ 164 h 257"/>
                <a:gd name="T36" fmla="*/ 0 w 257"/>
                <a:gd name="T37" fmla="*/ 130 h 257"/>
                <a:gd name="T38" fmla="*/ 4 w 257"/>
                <a:gd name="T39" fmla="*/ 96 h 257"/>
                <a:gd name="T40" fmla="*/ 18 w 257"/>
                <a:gd name="T41" fmla="*/ 64 h 257"/>
                <a:gd name="T42" fmla="*/ 38 w 257"/>
                <a:gd name="T43" fmla="*/ 38 h 257"/>
                <a:gd name="T44" fmla="*/ 64 w 257"/>
                <a:gd name="T45" fmla="*/ 18 h 257"/>
                <a:gd name="T46" fmla="*/ 94 w 257"/>
                <a:gd name="T47" fmla="*/ 6 h 257"/>
                <a:gd name="T48" fmla="*/ 128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8" y="0"/>
                  </a:moveTo>
                  <a:lnTo>
                    <a:pt x="162" y="6"/>
                  </a:lnTo>
                  <a:lnTo>
                    <a:pt x="194" y="18"/>
                  </a:lnTo>
                  <a:lnTo>
                    <a:pt x="220" y="38"/>
                  </a:lnTo>
                  <a:lnTo>
                    <a:pt x="240" y="64"/>
                  </a:lnTo>
                  <a:lnTo>
                    <a:pt x="251" y="96"/>
                  </a:lnTo>
                  <a:lnTo>
                    <a:pt x="257" y="130"/>
                  </a:lnTo>
                  <a:lnTo>
                    <a:pt x="251" y="164"/>
                  </a:lnTo>
                  <a:lnTo>
                    <a:pt x="240" y="194"/>
                  </a:lnTo>
                  <a:lnTo>
                    <a:pt x="220" y="219"/>
                  </a:lnTo>
                  <a:lnTo>
                    <a:pt x="194" y="239"/>
                  </a:lnTo>
                  <a:lnTo>
                    <a:pt x="162" y="253"/>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7" name="Freeform 15">
              <a:extLst>
                <a:ext uri="{FF2B5EF4-FFF2-40B4-BE49-F238E27FC236}">
                  <a16:creationId xmlns:a16="http://schemas.microsoft.com/office/drawing/2014/main" id="{9D902507-F59F-43ED-A01C-06A3E7110469}"/>
                </a:ext>
              </a:extLst>
            </p:cNvPr>
            <p:cNvSpPr>
              <a:spLocks/>
            </p:cNvSpPr>
            <p:nvPr/>
          </p:nvSpPr>
          <p:spPr bwMode="auto">
            <a:xfrm>
              <a:off x="1768729" y="1925216"/>
              <a:ext cx="981075" cy="633413"/>
            </a:xfrm>
            <a:custGeom>
              <a:avLst/>
              <a:gdLst>
                <a:gd name="T0" fmla="*/ 1106 w 1236"/>
                <a:gd name="T1" fmla="*/ 0 h 797"/>
                <a:gd name="T2" fmla="*/ 1140 w 1236"/>
                <a:gd name="T3" fmla="*/ 4 h 797"/>
                <a:gd name="T4" fmla="*/ 1172 w 1236"/>
                <a:gd name="T5" fmla="*/ 16 h 797"/>
                <a:gd name="T6" fmla="*/ 1198 w 1236"/>
                <a:gd name="T7" fmla="*/ 35 h 797"/>
                <a:gd name="T8" fmla="*/ 1218 w 1236"/>
                <a:gd name="T9" fmla="*/ 61 h 797"/>
                <a:gd name="T10" fmla="*/ 1230 w 1236"/>
                <a:gd name="T11" fmla="*/ 93 h 797"/>
                <a:gd name="T12" fmla="*/ 1236 w 1236"/>
                <a:gd name="T13" fmla="*/ 127 h 797"/>
                <a:gd name="T14" fmla="*/ 1230 w 1236"/>
                <a:gd name="T15" fmla="*/ 161 h 797"/>
                <a:gd name="T16" fmla="*/ 1218 w 1236"/>
                <a:gd name="T17" fmla="*/ 191 h 797"/>
                <a:gd name="T18" fmla="*/ 1198 w 1236"/>
                <a:gd name="T19" fmla="*/ 217 h 797"/>
                <a:gd name="T20" fmla="*/ 1172 w 1236"/>
                <a:gd name="T21" fmla="*/ 237 h 797"/>
                <a:gd name="T22" fmla="*/ 1140 w 1236"/>
                <a:gd name="T23" fmla="*/ 251 h 797"/>
                <a:gd name="T24" fmla="*/ 1106 w 1236"/>
                <a:gd name="T25" fmla="*/ 255 h 797"/>
                <a:gd name="T26" fmla="*/ 1000 w 1236"/>
                <a:gd name="T27" fmla="*/ 261 h 797"/>
                <a:gd name="T28" fmla="*/ 897 w 1236"/>
                <a:gd name="T29" fmla="*/ 277 h 797"/>
                <a:gd name="T30" fmla="*/ 797 w 1236"/>
                <a:gd name="T31" fmla="*/ 303 h 797"/>
                <a:gd name="T32" fmla="*/ 701 w 1236"/>
                <a:gd name="T33" fmla="*/ 338 h 797"/>
                <a:gd name="T34" fmla="*/ 608 w 1236"/>
                <a:gd name="T35" fmla="*/ 382 h 797"/>
                <a:gd name="T36" fmla="*/ 522 w 1236"/>
                <a:gd name="T37" fmla="*/ 436 h 797"/>
                <a:gd name="T38" fmla="*/ 440 w 1236"/>
                <a:gd name="T39" fmla="*/ 500 h 797"/>
                <a:gd name="T40" fmla="*/ 364 w 1236"/>
                <a:gd name="T41" fmla="*/ 572 h 797"/>
                <a:gd name="T42" fmla="*/ 297 w 1236"/>
                <a:gd name="T43" fmla="*/ 649 h 797"/>
                <a:gd name="T44" fmla="*/ 237 w 1236"/>
                <a:gd name="T45" fmla="*/ 737 h 797"/>
                <a:gd name="T46" fmla="*/ 215 w 1236"/>
                <a:gd name="T47" fmla="*/ 763 h 797"/>
                <a:gd name="T48" fmla="*/ 187 w 1236"/>
                <a:gd name="T49" fmla="*/ 783 h 797"/>
                <a:gd name="T50" fmla="*/ 157 w 1236"/>
                <a:gd name="T51" fmla="*/ 795 h 797"/>
                <a:gd name="T52" fmla="*/ 125 w 1236"/>
                <a:gd name="T53" fmla="*/ 797 h 797"/>
                <a:gd name="T54" fmla="*/ 91 w 1236"/>
                <a:gd name="T55" fmla="*/ 793 h 797"/>
                <a:gd name="T56" fmla="*/ 60 w 1236"/>
                <a:gd name="T57" fmla="*/ 777 h 797"/>
                <a:gd name="T58" fmla="*/ 34 w 1236"/>
                <a:gd name="T59" fmla="*/ 755 h 797"/>
                <a:gd name="T60" fmla="*/ 16 w 1236"/>
                <a:gd name="T61" fmla="*/ 729 h 797"/>
                <a:gd name="T62" fmla="*/ 4 w 1236"/>
                <a:gd name="T63" fmla="*/ 697 h 797"/>
                <a:gd name="T64" fmla="*/ 0 w 1236"/>
                <a:gd name="T65" fmla="*/ 665 h 797"/>
                <a:gd name="T66" fmla="*/ 6 w 1236"/>
                <a:gd name="T67" fmla="*/ 633 h 797"/>
                <a:gd name="T68" fmla="*/ 20 w 1236"/>
                <a:gd name="T69" fmla="*/ 602 h 797"/>
                <a:gd name="T70" fmla="*/ 81 w 1236"/>
                <a:gd name="T71" fmla="*/ 510 h 797"/>
                <a:gd name="T72" fmla="*/ 151 w 1236"/>
                <a:gd name="T73" fmla="*/ 426 h 797"/>
                <a:gd name="T74" fmla="*/ 225 w 1236"/>
                <a:gd name="T75" fmla="*/ 348 h 797"/>
                <a:gd name="T76" fmla="*/ 307 w 1236"/>
                <a:gd name="T77" fmla="*/ 277 h 797"/>
                <a:gd name="T78" fmla="*/ 392 w 1236"/>
                <a:gd name="T79" fmla="*/ 215 h 797"/>
                <a:gd name="T80" fmla="*/ 484 w 1236"/>
                <a:gd name="T81" fmla="*/ 159 h 797"/>
                <a:gd name="T82" fmla="*/ 580 w 1236"/>
                <a:gd name="T83" fmla="*/ 111 h 797"/>
                <a:gd name="T84" fmla="*/ 679 w 1236"/>
                <a:gd name="T85" fmla="*/ 71 h 797"/>
                <a:gd name="T86" fmla="*/ 781 w 1236"/>
                <a:gd name="T87" fmla="*/ 39 h 797"/>
                <a:gd name="T88" fmla="*/ 889 w 1236"/>
                <a:gd name="T89" fmla="*/ 18 h 797"/>
                <a:gd name="T90" fmla="*/ 996 w 1236"/>
                <a:gd name="T91" fmla="*/ 4 h 797"/>
                <a:gd name="T92" fmla="*/ 1106 w 1236"/>
                <a:gd name="T9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6" h="797">
                  <a:moveTo>
                    <a:pt x="1106" y="0"/>
                  </a:moveTo>
                  <a:lnTo>
                    <a:pt x="1140" y="4"/>
                  </a:lnTo>
                  <a:lnTo>
                    <a:pt x="1172" y="16"/>
                  </a:lnTo>
                  <a:lnTo>
                    <a:pt x="1198" y="35"/>
                  </a:lnTo>
                  <a:lnTo>
                    <a:pt x="1218" y="61"/>
                  </a:lnTo>
                  <a:lnTo>
                    <a:pt x="1230" y="93"/>
                  </a:lnTo>
                  <a:lnTo>
                    <a:pt x="1236" y="127"/>
                  </a:lnTo>
                  <a:lnTo>
                    <a:pt x="1230" y="161"/>
                  </a:lnTo>
                  <a:lnTo>
                    <a:pt x="1218" y="191"/>
                  </a:lnTo>
                  <a:lnTo>
                    <a:pt x="1198" y="217"/>
                  </a:lnTo>
                  <a:lnTo>
                    <a:pt x="1172" y="237"/>
                  </a:lnTo>
                  <a:lnTo>
                    <a:pt x="1140" y="251"/>
                  </a:lnTo>
                  <a:lnTo>
                    <a:pt x="1106" y="255"/>
                  </a:lnTo>
                  <a:lnTo>
                    <a:pt x="1000" y="261"/>
                  </a:lnTo>
                  <a:lnTo>
                    <a:pt x="897" y="277"/>
                  </a:lnTo>
                  <a:lnTo>
                    <a:pt x="797" y="303"/>
                  </a:lnTo>
                  <a:lnTo>
                    <a:pt x="701" y="338"/>
                  </a:lnTo>
                  <a:lnTo>
                    <a:pt x="608" y="382"/>
                  </a:lnTo>
                  <a:lnTo>
                    <a:pt x="522" y="436"/>
                  </a:lnTo>
                  <a:lnTo>
                    <a:pt x="440" y="500"/>
                  </a:lnTo>
                  <a:lnTo>
                    <a:pt x="364" y="572"/>
                  </a:lnTo>
                  <a:lnTo>
                    <a:pt x="297" y="649"/>
                  </a:lnTo>
                  <a:lnTo>
                    <a:pt x="237" y="737"/>
                  </a:lnTo>
                  <a:lnTo>
                    <a:pt x="215" y="763"/>
                  </a:lnTo>
                  <a:lnTo>
                    <a:pt x="187" y="783"/>
                  </a:lnTo>
                  <a:lnTo>
                    <a:pt x="157" y="795"/>
                  </a:lnTo>
                  <a:lnTo>
                    <a:pt x="125" y="797"/>
                  </a:lnTo>
                  <a:lnTo>
                    <a:pt x="91" y="793"/>
                  </a:lnTo>
                  <a:lnTo>
                    <a:pt x="60" y="777"/>
                  </a:lnTo>
                  <a:lnTo>
                    <a:pt x="34" y="755"/>
                  </a:lnTo>
                  <a:lnTo>
                    <a:pt x="16" y="729"/>
                  </a:lnTo>
                  <a:lnTo>
                    <a:pt x="4" y="697"/>
                  </a:lnTo>
                  <a:lnTo>
                    <a:pt x="0" y="665"/>
                  </a:lnTo>
                  <a:lnTo>
                    <a:pt x="6" y="633"/>
                  </a:lnTo>
                  <a:lnTo>
                    <a:pt x="20" y="602"/>
                  </a:lnTo>
                  <a:lnTo>
                    <a:pt x="81" y="510"/>
                  </a:lnTo>
                  <a:lnTo>
                    <a:pt x="151" y="426"/>
                  </a:lnTo>
                  <a:lnTo>
                    <a:pt x="225" y="348"/>
                  </a:lnTo>
                  <a:lnTo>
                    <a:pt x="307" y="277"/>
                  </a:lnTo>
                  <a:lnTo>
                    <a:pt x="392" y="215"/>
                  </a:lnTo>
                  <a:lnTo>
                    <a:pt x="484" y="159"/>
                  </a:lnTo>
                  <a:lnTo>
                    <a:pt x="580" y="111"/>
                  </a:lnTo>
                  <a:lnTo>
                    <a:pt x="679" y="71"/>
                  </a:lnTo>
                  <a:lnTo>
                    <a:pt x="781" y="39"/>
                  </a:lnTo>
                  <a:lnTo>
                    <a:pt x="889" y="18"/>
                  </a:lnTo>
                  <a:lnTo>
                    <a:pt x="996" y="4"/>
                  </a:lnTo>
                  <a:lnTo>
                    <a:pt x="1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8" name="Freeform 16">
              <a:extLst>
                <a:ext uri="{FF2B5EF4-FFF2-40B4-BE49-F238E27FC236}">
                  <a16:creationId xmlns:a16="http://schemas.microsoft.com/office/drawing/2014/main" id="{8794C59D-A899-46E1-9F02-30E6CF3FED25}"/>
                </a:ext>
              </a:extLst>
            </p:cNvPr>
            <p:cNvSpPr>
              <a:spLocks noEditPoints="1"/>
            </p:cNvSpPr>
            <p:nvPr/>
          </p:nvSpPr>
          <p:spPr bwMode="auto">
            <a:xfrm>
              <a:off x="1124204" y="1518816"/>
              <a:ext cx="3048000" cy="4329113"/>
            </a:xfrm>
            <a:custGeom>
              <a:avLst/>
              <a:gdLst>
                <a:gd name="T0" fmla="*/ 1370 w 3839"/>
                <a:gd name="T1" fmla="*/ 5061 h 5454"/>
                <a:gd name="T2" fmla="*/ 2175 w 3839"/>
                <a:gd name="T3" fmla="*/ 5199 h 5454"/>
                <a:gd name="T4" fmla="*/ 2506 w 3839"/>
                <a:gd name="T5" fmla="*/ 5008 h 5454"/>
                <a:gd name="T6" fmla="*/ 1790 w 3839"/>
                <a:gd name="T7" fmla="*/ 2560 h 5454"/>
                <a:gd name="T8" fmla="*/ 2396 w 3839"/>
                <a:gd name="T9" fmla="*/ 2053 h 5454"/>
                <a:gd name="T10" fmla="*/ 2307 w 3839"/>
                <a:gd name="T11" fmla="*/ 2211 h 5454"/>
                <a:gd name="T12" fmla="*/ 2464 w 3839"/>
                <a:gd name="T13" fmla="*/ 2301 h 5454"/>
                <a:gd name="T14" fmla="*/ 2554 w 3839"/>
                <a:gd name="T15" fmla="*/ 2143 h 5454"/>
                <a:gd name="T16" fmla="*/ 1406 w 3839"/>
                <a:gd name="T17" fmla="*/ 2047 h 5454"/>
                <a:gd name="T18" fmla="*/ 1278 w 3839"/>
                <a:gd name="T19" fmla="*/ 2177 h 5454"/>
                <a:gd name="T20" fmla="*/ 1406 w 3839"/>
                <a:gd name="T21" fmla="*/ 2305 h 5454"/>
                <a:gd name="T22" fmla="*/ 1535 w 3839"/>
                <a:gd name="T23" fmla="*/ 2177 h 5454"/>
                <a:gd name="T24" fmla="*/ 1406 w 3839"/>
                <a:gd name="T25" fmla="*/ 2047 h 5454"/>
                <a:gd name="T26" fmla="*/ 1208 w 3839"/>
                <a:gd name="T27" fmla="*/ 419 h 5454"/>
                <a:gd name="T28" fmla="*/ 579 w 3839"/>
                <a:gd name="T29" fmla="*/ 945 h 5454"/>
                <a:gd name="T30" fmla="*/ 268 w 3839"/>
                <a:gd name="T31" fmla="*/ 1715 h 5454"/>
                <a:gd name="T32" fmla="*/ 365 w 3839"/>
                <a:gd name="T33" fmla="*/ 2518 h 5454"/>
                <a:gd name="T34" fmla="*/ 832 w 3839"/>
                <a:gd name="T35" fmla="*/ 3192 h 5454"/>
                <a:gd name="T36" fmla="*/ 1226 w 3839"/>
                <a:gd name="T37" fmla="*/ 3943 h 5454"/>
                <a:gd name="T38" fmla="*/ 1535 w 3839"/>
                <a:gd name="T39" fmla="*/ 2560 h 5454"/>
                <a:gd name="T40" fmla="*/ 1113 w 3839"/>
                <a:gd name="T41" fmla="*/ 2424 h 5454"/>
                <a:gd name="T42" fmla="*/ 1047 w 3839"/>
                <a:gd name="T43" fmla="*/ 2041 h 5454"/>
                <a:gd name="T44" fmla="*/ 1338 w 3839"/>
                <a:gd name="T45" fmla="*/ 1798 h 5454"/>
                <a:gd name="T46" fmla="*/ 1701 w 3839"/>
                <a:gd name="T47" fmla="*/ 1930 h 5454"/>
                <a:gd name="T48" fmla="*/ 1768 w 3839"/>
                <a:gd name="T49" fmla="*/ 2305 h 5454"/>
                <a:gd name="T50" fmla="*/ 2099 w 3839"/>
                <a:gd name="T51" fmla="*/ 1982 h 5454"/>
                <a:gd name="T52" fmla="*/ 2430 w 3839"/>
                <a:gd name="T53" fmla="*/ 1792 h 5454"/>
                <a:gd name="T54" fmla="*/ 2763 w 3839"/>
                <a:gd name="T55" fmla="*/ 1982 h 5454"/>
                <a:gd name="T56" fmla="*/ 2763 w 3839"/>
                <a:gd name="T57" fmla="*/ 2370 h 5454"/>
                <a:gd name="T58" fmla="*/ 2430 w 3839"/>
                <a:gd name="T59" fmla="*/ 2560 h 5454"/>
                <a:gd name="T60" fmla="*/ 2582 w 3839"/>
                <a:gd name="T61" fmla="*/ 4073 h 5454"/>
                <a:gd name="T62" fmla="*/ 2905 w 3839"/>
                <a:gd name="T63" fmla="*/ 3313 h 5454"/>
                <a:gd name="T64" fmla="*/ 3401 w 3839"/>
                <a:gd name="T65" fmla="*/ 2675 h 5454"/>
                <a:gd name="T66" fmla="*/ 3582 w 3839"/>
                <a:gd name="T67" fmla="*/ 1920 h 5454"/>
                <a:gd name="T68" fmla="*/ 3373 w 3839"/>
                <a:gd name="T69" fmla="*/ 1111 h 5454"/>
                <a:gd name="T70" fmla="*/ 2819 w 3839"/>
                <a:gd name="T71" fmla="*/ 521 h 5454"/>
                <a:gd name="T72" fmla="*/ 2036 w 3839"/>
                <a:gd name="T73" fmla="*/ 259 h 5454"/>
                <a:gd name="T74" fmla="*/ 2474 w 3839"/>
                <a:gd name="T75" fmla="*/ 82 h 5454"/>
                <a:gd name="T76" fmla="*/ 3216 w 3839"/>
                <a:gd name="T77" fmla="*/ 503 h 5454"/>
                <a:gd name="T78" fmla="*/ 3700 w 3839"/>
                <a:gd name="T79" fmla="*/ 1200 h 5454"/>
                <a:gd name="T80" fmla="*/ 3833 w 3839"/>
                <a:gd name="T81" fmla="*/ 2059 h 5454"/>
                <a:gd name="T82" fmla="*/ 3604 w 3839"/>
                <a:gd name="T83" fmla="*/ 2841 h 5454"/>
                <a:gd name="T84" fmla="*/ 3112 w 3839"/>
                <a:gd name="T85" fmla="*/ 3465 h 5454"/>
                <a:gd name="T86" fmla="*/ 2835 w 3839"/>
                <a:gd name="T87" fmla="*/ 4115 h 5454"/>
                <a:gd name="T88" fmla="*/ 2765 w 3839"/>
                <a:gd name="T89" fmla="*/ 5063 h 5454"/>
                <a:gd name="T90" fmla="*/ 2424 w 3839"/>
                <a:gd name="T91" fmla="*/ 5404 h 5454"/>
                <a:gd name="T92" fmla="*/ 1493 w 3839"/>
                <a:gd name="T93" fmla="*/ 5430 h 5454"/>
                <a:gd name="T94" fmla="*/ 1111 w 3839"/>
                <a:gd name="T95" fmla="*/ 5137 h 5454"/>
                <a:gd name="T96" fmla="*/ 1017 w 3839"/>
                <a:gd name="T97" fmla="*/ 4222 h 5454"/>
                <a:gd name="T98" fmla="*/ 730 w 3839"/>
                <a:gd name="T99" fmla="*/ 3481 h 5454"/>
                <a:gd name="T100" fmla="*/ 214 w 3839"/>
                <a:gd name="T101" fmla="*/ 2803 h 5454"/>
                <a:gd name="T102" fmla="*/ 0 w 3839"/>
                <a:gd name="T103" fmla="*/ 1992 h 5454"/>
                <a:gd name="T104" fmla="*/ 168 w 3839"/>
                <a:gd name="T105" fmla="*/ 1138 h 5454"/>
                <a:gd name="T106" fmla="*/ 686 w 3839"/>
                <a:gd name="T107" fmla="*/ 459 h 5454"/>
                <a:gd name="T108" fmla="*/ 1448 w 3839"/>
                <a:gd name="T109" fmla="*/ 60 h 5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9" h="5454">
                  <a:moveTo>
                    <a:pt x="1278" y="4609"/>
                  </a:moveTo>
                  <a:lnTo>
                    <a:pt x="1278" y="4814"/>
                  </a:lnTo>
                  <a:lnTo>
                    <a:pt x="1284" y="4882"/>
                  </a:lnTo>
                  <a:lnTo>
                    <a:pt x="1302" y="4948"/>
                  </a:lnTo>
                  <a:lnTo>
                    <a:pt x="1332" y="5008"/>
                  </a:lnTo>
                  <a:lnTo>
                    <a:pt x="1370" y="5061"/>
                  </a:lnTo>
                  <a:lnTo>
                    <a:pt x="1416" y="5107"/>
                  </a:lnTo>
                  <a:lnTo>
                    <a:pt x="1470" y="5145"/>
                  </a:lnTo>
                  <a:lnTo>
                    <a:pt x="1529" y="5173"/>
                  </a:lnTo>
                  <a:lnTo>
                    <a:pt x="1593" y="5191"/>
                  </a:lnTo>
                  <a:lnTo>
                    <a:pt x="1663" y="5199"/>
                  </a:lnTo>
                  <a:lnTo>
                    <a:pt x="2175" y="5199"/>
                  </a:lnTo>
                  <a:lnTo>
                    <a:pt x="2243" y="5191"/>
                  </a:lnTo>
                  <a:lnTo>
                    <a:pt x="2309" y="5173"/>
                  </a:lnTo>
                  <a:lnTo>
                    <a:pt x="2368" y="5145"/>
                  </a:lnTo>
                  <a:lnTo>
                    <a:pt x="2422" y="5107"/>
                  </a:lnTo>
                  <a:lnTo>
                    <a:pt x="2468" y="5061"/>
                  </a:lnTo>
                  <a:lnTo>
                    <a:pt x="2506" y="5008"/>
                  </a:lnTo>
                  <a:lnTo>
                    <a:pt x="2536" y="4948"/>
                  </a:lnTo>
                  <a:lnTo>
                    <a:pt x="2552" y="4882"/>
                  </a:lnTo>
                  <a:lnTo>
                    <a:pt x="2560" y="4814"/>
                  </a:lnTo>
                  <a:lnTo>
                    <a:pt x="2560" y="4609"/>
                  </a:lnTo>
                  <a:lnTo>
                    <a:pt x="1278" y="4609"/>
                  </a:lnTo>
                  <a:close/>
                  <a:moveTo>
                    <a:pt x="1790" y="2560"/>
                  </a:moveTo>
                  <a:lnTo>
                    <a:pt x="1790" y="4354"/>
                  </a:lnTo>
                  <a:lnTo>
                    <a:pt x="2048" y="4354"/>
                  </a:lnTo>
                  <a:lnTo>
                    <a:pt x="2048" y="2560"/>
                  </a:lnTo>
                  <a:lnTo>
                    <a:pt x="1790" y="2560"/>
                  </a:lnTo>
                  <a:close/>
                  <a:moveTo>
                    <a:pt x="2430" y="2047"/>
                  </a:moveTo>
                  <a:lnTo>
                    <a:pt x="2396" y="2053"/>
                  </a:lnTo>
                  <a:lnTo>
                    <a:pt x="2366" y="2065"/>
                  </a:lnTo>
                  <a:lnTo>
                    <a:pt x="2341" y="2085"/>
                  </a:lnTo>
                  <a:lnTo>
                    <a:pt x="2321" y="2111"/>
                  </a:lnTo>
                  <a:lnTo>
                    <a:pt x="2307" y="2143"/>
                  </a:lnTo>
                  <a:lnTo>
                    <a:pt x="2303" y="2177"/>
                  </a:lnTo>
                  <a:lnTo>
                    <a:pt x="2307" y="2211"/>
                  </a:lnTo>
                  <a:lnTo>
                    <a:pt x="2321" y="2241"/>
                  </a:lnTo>
                  <a:lnTo>
                    <a:pt x="2341" y="2267"/>
                  </a:lnTo>
                  <a:lnTo>
                    <a:pt x="2366" y="2287"/>
                  </a:lnTo>
                  <a:lnTo>
                    <a:pt x="2396" y="2301"/>
                  </a:lnTo>
                  <a:lnTo>
                    <a:pt x="2430" y="2305"/>
                  </a:lnTo>
                  <a:lnTo>
                    <a:pt x="2464" y="2301"/>
                  </a:lnTo>
                  <a:lnTo>
                    <a:pt x="2496" y="2287"/>
                  </a:lnTo>
                  <a:lnTo>
                    <a:pt x="2522" y="2267"/>
                  </a:lnTo>
                  <a:lnTo>
                    <a:pt x="2542" y="2241"/>
                  </a:lnTo>
                  <a:lnTo>
                    <a:pt x="2554" y="2211"/>
                  </a:lnTo>
                  <a:lnTo>
                    <a:pt x="2560" y="2177"/>
                  </a:lnTo>
                  <a:lnTo>
                    <a:pt x="2554" y="2143"/>
                  </a:lnTo>
                  <a:lnTo>
                    <a:pt x="2542" y="2111"/>
                  </a:lnTo>
                  <a:lnTo>
                    <a:pt x="2522" y="2085"/>
                  </a:lnTo>
                  <a:lnTo>
                    <a:pt x="2496" y="2065"/>
                  </a:lnTo>
                  <a:lnTo>
                    <a:pt x="2464" y="2053"/>
                  </a:lnTo>
                  <a:lnTo>
                    <a:pt x="2430" y="2047"/>
                  </a:lnTo>
                  <a:close/>
                  <a:moveTo>
                    <a:pt x="1406" y="2047"/>
                  </a:moveTo>
                  <a:lnTo>
                    <a:pt x="1372" y="2053"/>
                  </a:lnTo>
                  <a:lnTo>
                    <a:pt x="1342" y="2065"/>
                  </a:lnTo>
                  <a:lnTo>
                    <a:pt x="1316" y="2085"/>
                  </a:lnTo>
                  <a:lnTo>
                    <a:pt x="1296" y="2111"/>
                  </a:lnTo>
                  <a:lnTo>
                    <a:pt x="1284" y="2143"/>
                  </a:lnTo>
                  <a:lnTo>
                    <a:pt x="1278" y="2177"/>
                  </a:lnTo>
                  <a:lnTo>
                    <a:pt x="1284" y="2211"/>
                  </a:lnTo>
                  <a:lnTo>
                    <a:pt x="1296" y="2241"/>
                  </a:lnTo>
                  <a:lnTo>
                    <a:pt x="1316" y="2267"/>
                  </a:lnTo>
                  <a:lnTo>
                    <a:pt x="1342" y="2287"/>
                  </a:lnTo>
                  <a:lnTo>
                    <a:pt x="1372" y="2301"/>
                  </a:lnTo>
                  <a:lnTo>
                    <a:pt x="1406" y="2305"/>
                  </a:lnTo>
                  <a:lnTo>
                    <a:pt x="1442" y="2301"/>
                  </a:lnTo>
                  <a:lnTo>
                    <a:pt x="1471" y="2287"/>
                  </a:lnTo>
                  <a:lnTo>
                    <a:pt x="1497" y="2267"/>
                  </a:lnTo>
                  <a:lnTo>
                    <a:pt x="1517" y="2241"/>
                  </a:lnTo>
                  <a:lnTo>
                    <a:pt x="1529" y="2211"/>
                  </a:lnTo>
                  <a:lnTo>
                    <a:pt x="1535" y="2177"/>
                  </a:lnTo>
                  <a:lnTo>
                    <a:pt x="1529" y="2143"/>
                  </a:lnTo>
                  <a:lnTo>
                    <a:pt x="1517" y="2111"/>
                  </a:lnTo>
                  <a:lnTo>
                    <a:pt x="1497" y="2085"/>
                  </a:lnTo>
                  <a:lnTo>
                    <a:pt x="1471" y="2065"/>
                  </a:lnTo>
                  <a:lnTo>
                    <a:pt x="1442" y="2053"/>
                  </a:lnTo>
                  <a:lnTo>
                    <a:pt x="1406" y="2047"/>
                  </a:lnTo>
                  <a:close/>
                  <a:moveTo>
                    <a:pt x="1890" y="255"/>
                  </a:moveTo>
                  <a:lnTo>
                    <a:pt x="1747" y="265"/>
                  </a:lnTo>
                  <a:lnTo>
                    <a:pt x="1605" y="285"/>
                  </a:lnTo>
                  <a:lnTo>
                    <a:pt x="1470" y="319"/>
                  </a:lnTo>
                  <a:lnTo>
                    <a:pt x="1336" y="363"/>
                  </a:lnTo>
                  <a:lnTo>
                    <a:pt x="1208" y="419"/>
                  </a:lnTo>
                  <a:lnTo>
                    <a:pt x="1087" y="485"/>
                  </a:lnTo>
                  <a:lnTo>
                    <a:pt x="971" y="560"/>
                  </a:lnTo>
                  <a:lnTo>
                    <a:pt x="862" y="644"/>
                  </a:lnTo>
                  <a:lnTo>
                    <a:pt x="758" y="736"/>
                  </a:lnTo>
                  <a:lnTo>
                    <a:pt x="664" y="837"/>
                  </a:lnTo>
                  <a:lnTo>
                    <a:pt x="579" y="945"/>
                  </a:lnTo>
                  <a:lnTo>
                    <a:pt x="501" y="1061"/>
                  </a:lnTo>
                  <a:lnTo>
                    <a:pt x="433" y="1180"/>
                  </a:lnTo>
                  <a:lnTo>
                    <a:pt x="375" y="1308"/>
                  </a:lnTo>
                  <a:lnTo>
                    <a:pt x="327" y="1439"/>
                  </a:lnTo>
                  <a:lnTo>
                    <a:pt x="291" y="1575"/>
                  </a:lnTo>
                  <a:lnTo>
                    <a:pt x="268" y="1715"/>
                  </a:lnTo>
                  <a:lnTo>
                    <a:pt x="256" y="1858"/>
                  </a:lnTo>
                  <a:lnTo>
                    <a:pt x="256" y="1996"/>
                  </a:lnTo>
                  <a:lnTo>
                    <a:pt x="268" y="2129"/>
                  </a:lnTo>
                  <a:lnTo>
                    <a:pt x="290" y="2263"/>
                  </a:lnTo>
                  <a:lnTo>
                    <a:pt x="321" y="2392"/>
                  </a:lnTo>
                  <a:lnTo>
                    <a:pt x="365" y="2518"/>
                  </a:lnTo>
                  <a:lnTo>
                    <a:pt x="419" y="2641"/>
                  </a:lnTo>
                  <a:lnTo>
                    <a:pt x="483" y="2759"/>
                  </a:lnTo>
                  <a:lnTo>
                    <a:pt x="555" y="2873"/>
                  </a:lnTo>
                  <a:lnTo>
                    <a:pt x="638" y="2980"/>
                  </a:lnTo>
                  <a:lnTo>
                    <a:pt x="730" y="3082"/>
                  </a:lnTo>
                  <a:lnTo>
                    <a:pt x="832" y="3192"/>
                  </a:lnTo>
                  <a:lnTo>
                    <a:pt x="923" y="3309"/>
                  </a:lnTo>
                  <a:lnTo>
                    <a:pt x="1005" y="3429"/>
                  </a:lnTo>
                  <a:lnTo>
                    <a:pt x="1077" y="3552"/>
                  </a:lnTo>
                  <a:lnTo>
                    <a:pt x="1137" y="3680"/>
                  </a:lnTo>
                  <a:lnTo>
                    <a:pt x="1186" y="3810"/>
                  </a:lnTo>
                  <a:lnTo>
                    <a:pt x="1226" y="3943"/>
                  </a:lnTo>
                  <a:lnTo>
                    <a:pt x="1256" y="4079"/>
                  </a:lnTo>
                  <a:lnTo>
                    <a:pt x="1272" y="4214"/>
                  </a:lnTo>
                  <a:lnTo>
                    <a:pt x="1278" y="4352"/>
                  </a:lnTo>
                  <a:lnTo>
                    <a:pt x="1278" y="4354"/>
                  </a:lnTo>
                  <a:lnTo>
                    <a:pt x="1535" y="4354"/>
                  </a:lnTo>
                  <a:lnTo>
                    <a:pt x="1535" y="2560"/>
                  </a:lnTo>
                  <a:lnTo>
                    <a:pt x="1406" y="2560"/>
                  </a:lnTo>
                  <a:lnTo>
                    <a:pt x="1338" y="2554"/>
                  </a:lnTo>
                  <a:lnTo>
                    <a:pt x="1272" y="2536"/>
                  </a:lnTo>
                  <a:lnTo>
                    <a:pt x="1212" y="2508"/>
                  </a:lnTo>
                  <a:lnTo>
                    <a:pt x="1159" y="2470"/>
                  </a:lnTo>
                  <a:lnTo>
                    <a:pt x="1113" y="2424"/>
                  </a:lnTo>
                  <a:lnTo>
                    <a:pt x="1075" y="2370"/>
                  </a:lnTo>
                  <a:lnTo>
                    <a:pt x="1047" y="2311"/>
                  </a:lnTo>
                  <a:lnTo>
                    <a:pt x="1029" y="2245"/>
                  </a:lnTo>
                  <a:lnTo>
                    <a:pt x="1023" y="2177"/>
                  </a:lnTo>
                  <a:lnTo>
                    <a:pt x="1029" y="2107"/>
                  </a:lnTo>
                  <a:lnTo>
                    <a:pt x="1047" y="2041"/>
                  </a:lnTo>
                  <a:lnTo>
                    <a:pt x="1075" y="1982"/>
                  </a:lnTo>
                  <a:lnTo>
                    <a:pt x="1113" y="1930"/>
                  </a:lnTo>
                  <a:lnTo>
                    <a:pt x="1159" y="1882"/>
                  </a:lnTo>
                  <a:lnTo>
                    <a:pt x="1212" y="1844"/>
                  </a:lnTo>
                  <a:lnTo>
                    <a:pt x="1272" y="1816"/>
                  </a:lnTo>
                  <a:lnTo>
                    <a:pt x="1338" y="1798"/>
                  </a:lnTo>
                  <a:lnTo>
                    <a:pt x="1406" y="1792"/>
                  </a:lnTo>
                  <a:lnTo>
                    <a:pt x="1475" y="1798"/>
                  </a:lnTo>
                  <a:lnTo>
                    <a:pt x="1541" y="1816"/>
                  </a:lnTo>
                  <a:lnTo>
                    <a:pt x="1601" y="1844"/>
                  </a:lnTo>
                  <a:lnTo>
                    <a:pt x="1655" y="1882"/>
                  </a:lnTo>
                  <a:lnTo>
                    <a:pt x="1701" y="1930"/>
                  </a:lnTo>
                  <a:lnTo>
                    <a:pt x="1739" y="1982"/>
                  </a:lnTo>
                  <a:lnTo>
                    <a:pt x="1766" y="2041"/>
                  </a:lnTo>
                  <a:lnTo>
                    <a:pt x="1784" y="2107"/>
                  </a:lnTo>
                  <a:lnTo>
                    <a:pt x="1790" y="2177"/>
                  </a:lnTo>
                  <a:lnTo>
                    <a:pt x="1784" y="2243"/>
                  </a:lnTo>
                  <a:lnTo>
                    <a:pt x="1768" y="2305"/>
                  </a:lnTo>
                  <a:lnTo>
                    <a:pt x="2069" y="2305"/>
                  </a:lnTo>
                  <a:lnTo>
                    <a:pt x="2052" y="2243"/>
                  </a:lnTo>
                  <a:lnTo>
                    <a:pt x="2048" y="2177"/>
                  </a:lnTo>
                  <a:lnTo>
                    <a:pt x="2054" y="2107"/>
                  </a:lnTo>
                  <a:lnTo>
                    <a:pt x="2071" y="2041"/>
                  </a:lnTo>
                  <a:lnTo>
                    <a:pt x="2099" y="1982"/>
                  </a:lnTo>
                  <a:lnTo>
                    <a:pt x="2137" y="1930"/>
                  </a:lnTo>
                  <a:lnTo>
                    <a:pt x="2183" y="1882"/>
                  </a:lnTo>
                  <a:lnTo>
                    <a:pt x="2237" y="1844"/>
                  </a:lnTo>
                  <a:lnTo>
                    <a:pt x="2297" y="1816"/>
                  </a:lnTo>
                  <a:lnTo>
                    <a:pt x="2362" y="1798"/>
                  </a:lnTo>
                  <a:lnTo>
                    <a:pt x="2430" y="1792"/>
                  </a:lnTo>
                  <a:lnTo>
                    <a:pt x="2500" y="1798"/>
                  </a:lnTo>
                  <a:lnTo>
                    <a:pt x="2566" y="1816"/>
                  </a:lnTo>
                  <a:lnTo>
                    <a:pt x="2626" y="1844"/>
                  </a:lnTo>
                  <a:lnTo>
                    <a:pt x="2677" y="1882"/>
                  </a:lnTo>
                  <a:lnTo>
                    <a:pt x="2725" y="1930"/>
                  </a:lnTo>
                  <a:lnTo>
                    <a:pt x="2763" y="1982"/>
                  </a:lnTo>
                  <a:lnTo>
                    <a:pt x="2791" y="2041"/>
                  </a:lnTo>
                  <a:lnTo>
                    <a:pt x="2809" y="2107"/>
                  </a:lnTo>
                  <a:lnTo>
                    <a:pt x="2815" y="2177"/>
                  </a:lnTo>
                  <a:lnTo>
                    <a:pt x="2809" y="2245"/>
                  </a:lnTo>
                  <a:lnTo>
                    <a:pt x="2791" y="2311"/>
                  </a:lnTo>
                  <a:lnTo>
                    <a:pt x="2763" y="2370"/>
                  </a:lnTo>
                  <a:lnTo>
                    <a:pt x="2725" y="2424"/>
                  </a:lnTo>
                  <a:lnTo>
                    <a:pt x="2677" y="2470"/>
                  </a:lnTo>
                  <a:lnTo>
                    <a:pt x="2626" y="2508"/>
                  </a:lnTo>
                  <a:lnTo>
                    <a:pt x="2566" y="2536"/>
                  </a:lnTo>
                  <a:lnTo>
                    <a:pt x="2500" y="2554"/>
                  </a:lnTo>
                  <a:lnTo>
                    <a:pt x="2430" y="2560"/>
                  </a:lnTo>
                  <a:lnTo>
                    <a:pt x="2303" y="2560"/>
                  </a:lnTo>
                  <a:lnTo>
                    <a:pt x="2303" y="4354"/>
                  </a:lnTo>
                  <a:lnTo>
                    <a:pt x="2560" y="4354"/>
                  </a:lnTo>
                  <a:lnTo>
                    <a:pt x="2560" y="4350"/>
                  </a:lnTo>
                  <a:lnTo>
                    <a:pt x="2564" y="4210"/>
                  </a:lnTo>
                  <a:lnTo>
                    <a:pt x="2582" y="4073"/>
                  </a:lnTo>
                  <a:lnTo>
                    <a:pt x="2610" y="3939"/>
                  </a:lnTo>
                  <a:lnTo>
                    <a:pt x="2648" y="3806"/>
                  </a:lnTo>
                  <a:lnTo>
                    <a:pt x="2697" y="3676"/>
                  </a:lnTo>
                  <a:lnTo>
                    <a:pt x="2755" y="3552"/>
                  </a:lnTo>
                  <a:lnTo>
                    <a:pt x="2825" y="3431"/>
                  </a:lnTo>
                  <a:lnTo>
                    <a:pt x="2905" y="3313"/>
                  </a:lnTo>
                  <a:lnTo>
                    <a:pt x="2994" y="3204"/>
                  </a:lnTo>
                  <a:lnTo>
                    <a:pt x="3092" y="3098"/>
                  </a:lnTo>
                  <a:lnTo>
                    <a:pt x="3184" y="3000"/>
                  </a:lnTo>
                  <a:lnTo>
                    <a:pt x="3265" y="2897"/>
                  </a:lnTo>
                  <a:lnTo>
                    <a:pt x="3337" y="2789"/>
                  </a:lnTo>
                  <a:lnTo>
                    <a:pt x="3401" y="2675"/>
                  </a:lnTo>
                  <a:lnTo>
                    <a:pt x="3457" y="2558"/>
                  </a:lnTo>
                  <a:lnTo>
                    <a:pt x="3501" y="2436"/>
                  </a:lnTo>
                  <a:lnTo>
                    <a:pt x="3537" y="2311"/>
                  </a:lnTo>
                  <a:lnTo>
                    <a:pt x="3562" y="2183"/>
                  </a:lnTo>
                  <a:lnTo>
                    <a:pt x="3578" y="2053"/>
                  </a:lnTo>
                  <a:lnTo>
                    <a:pt x="3582" y="1920"/>
                  </a:lnTo>
                  <a:lnTo>
                    <a:pt x="3576" y="1774"/>
                  </a:lnTo>
                  <a:lnTo>
                    <a:pt x="3558" y="1633"/>
                  </a:lnTo>
                  <a:lnTo>
                    <a:pt x="3529" y="1495"/>
                  </a:lnTo>
                  <a:lnTo>
                    <a:pt x="3487" y="1362"/>
                  </a:lnTo>
                  <a:lnTo>
                    <a:pt x="3435" y="1234"/>
                  </a:lnTo>
                  <a:lnTo>
                    <a:pt x="3373" y="1111"/>
                  </a:lnTo>
                  <a:lnTo>
                    <a:pt x="3301" y="995"/>
                  </a:lnTo>
                  <a:lnTo>
                    <a:pt x="3222" y="885"/>
                  </a:lnTo>
                  <a:lnTo>
                    <a:pt x="3132" y="782"/>
                  </a:lnTo>
                  <a:lnTo>
                    <a:pt x="3036" y="686"/>
                  </a:lnTo>
                  <a:lnTo>
                    <a:pt x="2931" y="598"/>
                  </a:lnTo>
                  <a:lnTo>
                    <a:pt x="2819" y="521"/>
                  </a:lnTo>
                  <a:lnTo>
                    <a:pt x="2701" y="451"/>
                  </a:lnTo>
                  <a:lnTo>
                    <a:pt x="2578" y="391"/>
                  </a:lnTo>
                  <a:lnTo>
                    <a:pt x="2448" y="341"/>
                  </a:lnTo>
                  <a:lnTo>
                    <a:pt x="2315" y="303"/>
                  </a:lnTo>
                  <a:lnTo>
                    <a:pt x="2177" y="275"/>
                  </a:lnTo>
                  <a:lnTo>
                    <a:pt x="2036" y="259"/>
                  </a:lnTo>
                  <a:lnTo>
                    <a:pt x="1890" y="255"/>
                  </a:lnTo>
                  <a:close/>
                  <a:moveTo>
                    <a:pt x="1886" y="0"/>
                  </a:moveTo>
                  <a:lnTo>
                    <a:pt x="2038" y="2"/>
                  </a:lnTo>
                  <a:lnTo>
                    <a:pt x="2187" y="18"/>
                  </a:lnTo>
                  <a:lnTo>
                    <a:pt x="2333" y="44"/>
                  </a:lnTo>
                  <a:lnTo>
                    <a:pt x="2474" y="82"/>
                  </a:lnTo>
                  <a:lnTo>
                    <a:pt x="2612" y="128"/>
                  </a:lnTo>
                  <a:lnTo>
                    <a:pt x="2743" y="186"/>
                  </a:lnTo>
                  <a:lnTo>
                    <a:pt x="2871" y="251"/>
                  </a:lnTo>
                  <a:lnTo>
                    <a:pt x="2992" y="327"/>
                  </a:lnTo>
                  <a:lnTo>
                    <a:pt x="3106" y="411"/>
                  </a:lnTo>
                  <a:lnTo>
                    <a:pt x="3216" y="503"/>
                  </a:lnTo>
                  <a:lnTo>
                    <a:pt x="3315" y="602"/>
                  </a:lnTo>
                  <a:lnTo>
                    <a:pt x="3409" y="710"/>
                  </a:lnTo>
                  <a:lnTo>
                    <a:pt x="3495" y="824"/>
                  </a:lnTo>
                  <a:lnTo>
                    <a:pt x="3572" y="943"/>
                  </a:lnTo>
                  <a:lnTo>
                    <a:pt x="3640" y="1069"/>
                  </a:lnTo>
                  <a:lnTo>
                    <a:pt x="3700" y="1200"/>
                  </a:lnTo>
                  <a:lnTo>
                    <a:pt x="3748" y="1336"/>
                  </a:lnTo>
                  <a:lnTo>
                    <a:pt x="3788" y="1475"/>
                  </a:lnTo>
                  <a:lnTo>
                    <a:pt x="3816" y="1621"/>
                  </a:lnTo>
                  <a:lnTo>
                    <a:pt x="3833" y="1768"/>
                  </a:lnTo>
                  <a:lnTo>
                    <a:pt x="3839" y="1920"/>
                  </a:lnTo>
                  <a:lnTo>
                    <a:pt x="3833" y="2059"/>
                  </a:lnTo>
                  <a:lnTo>
                    <a:pt x="3820" y="2197"/>
                  </a:lnTo>
                  <a:lnTo>
                    <a:pt x="3796" y="2331"/>
                  </a:lnTo>
                  <a:lnTo>
                    <a:pt x="3762" y="2464"/>
                  </a:lnTo>
                  <a:lnTo>
                    <a:pt x="3718" y="2594"/>
                  </a:lnTo>
                  <a:lnTo>
                    <a:pt x="3666" y="2719"/>
                  </a:lnTo>
                  <a:lnTo>
                    <a:pt x="3604" y="2841"/>
                  </a:lnTo>
                  <a:lnTo>
                    <a:pt x="3535" y="2956"/>
                  </a:lnTo>
                  <a:lnTo>
                    <a:pt x="3455" y="3070"/>
                  </a:lnTo>
                  <a:lnTo>
                    <a:pt x="3369" y="3178"/>
                  </a:lnTo>
                  <a:lnTo>
                    <a:pt x="3273" y="3279"/>
                  </a:lnTo>
                  <a:lnTo>
                    <a:pt x="3188" y="3369"/>
                  </a:lnTo>
                  <a:lnTo>
                    <a:pt x="3112" y="3465"/>
                  </a:lnTo>
                  <a:lnTo>
                    <a:pt x="3044" y="3564"/>
                  </a:lnTo>
                  <a:lnTo>
                    <a:pt x="2984" y="3668"/>
                  </a:lnTo>
                  <a:lnTo>
                    <a:pt x="2933" y="3776"/>
                  </a:lnTo>
                  <a:lnTo>
                    <a:pt x="2891" y="3885"/>
                  </a:lnTo>
                  <a:lnTo>
                    <a:pt x="2859" y="3999"/>
                  </a:lnTo>
                  <a:lnTo>
                    <a:pt x="2835" y="4115"/>
                  </a:lnTo>
                  <a:lnTo>
                    <a:pt x="2819" y="4232"/>
                  </a:lnTo>
                  <a:lnTo>
                    <a:pt x="2815" y="4350"/>
                  </a:lnTo>
                  <a:lnTo>
                    <a:pt x="2815" y="4814"/>
                  </a:lnTo>
                  <a:lnTo>
                    <a:pt x="2809" y="4900"/>
                  </a:lnTo>
                  <a:lnTo>
                    <a:pt x="2793" y="4984"/>
                  </a:lnTo>
                  <a:lnTo>
                    <a:pt x="2765" y="5063"/>
                  </a:lnTo>
                  <a:lnTo>
                    <a:pt x="2727" y="5137"/>
                  </a:lnTo>
                  <a:lnTo>
                    <a:pt x="2681" y="5205"/>
                  </a:lnTo>
                  <a:lnTo>
                    <a:pt x="2628" y="5267"/>
                  </a:lnTo>
                  <a:lnTo>
                    <a:pt x="2566" y="5321"/>
                  </a:lnTo>
                  <a:lnTo>
                    <a:pt x="2498" y="5366"/>
                  </a:lnTo>
                  <a:lnTo>
                    <a:pt x="2424" y="5404"/>
                  </a:lnTo>
                  <a:lnTo>
                    <a:pt x="2345" y="5430"/>
                  </a:lnTo>
                  <a:lnTo>
                    <a:pt x="2261" y="5448"/>
                  </a:lnTo>
                  <a:lnTo>
                    <a:pt x="2175" y="5454"/>
                  </a:lnTo>
                  <a:lnTo>
                    <a:pt x="1663" y="5454"/>
                  </a:lnTo>
                  <a:lnTo>
                    <a:pt x="1575" y="5448"/>
                  </a:lnTo>
                  <a:lnTo>
                    <a:pt x="1493" y="5430"/>
                  </a:lnTo>
                  <a:lnTo>
                    <a:pt x="1414" y="5404"/>
                  </a:lnTo>
                  <a:lnTo>
                    <a:pt x="1340" y="5366"/>
                  </a:lnTo>
                  <a:lnTo>
                    <a:pt x="1272" y="5321"/>
                  </a:lnTo>
                  <a:lnTo>
                    <a:pt x="1210" y="5267"/>
                  </a:lnTo>
                  <a:lnTo>
                    <a:pt x="1157" y="5205"/>
                  </a:lnTo>
                  <a:lnTo>
                    <a:pt x="1111" y="5137"/>
                  </a:lnTo>
                  <a:lnTo>
                    <a:pt x="1073" y="5063"/>
                  </a:lnTo>
                  <a:lnTo>
                    <a:pt x="1045" y="4984"/>
                  </a:lnTo>
                  <a:lnTo>
                    <a:pt x="1029" y="4900"/>
                  </a:lnTo>
                  <a:lnTo>
                    <a:pt x="1023" y="4814"/>
                  </a:lnTo>
                  <a:lnTo>
                    <a:pt x="1023" y="4352"/>
                  </a:lnTo>
                  <a:lnTo>
                    <a:pt x="1017" y="4222"/>
                  </a:lnTo>
                  <a:lnTo>
                    <a:pt x="997" y="4093"/>
                  </a:lnTo>
                  <a:lnTo>
                    <a:pt x="967" y="3965"/>
                  </a:lnTo>
                  <a:lnTo>
                    <a:pt x="925" y="3839"/>
                  </a:lnTo>
                  <a:lnTo>
                    <a:pt x="872" y="3716"/>
                  </a:lnTo>
                  <a:lnTo>
                    <a:pt x="806" y="3596"/>
                  </a:lnTo>
                  <a:lnTo>
                    <a:pt x="730" y="3481"/>
                  </a:lnTo>
                  <a:lnTo>
                    <a:pt x="644" y="3367"/>
                  </a:lnTo>
                  <a:lnTo>
                    <a:pt x="547" y="3261"/>
                  </a:lnTo>
                  <a:lnTo>
                    <a:pt x="449" y="3154"/>
                  </a:lnTo>
                  <a:lnTo>
                    <a:pt x="361" y="3042"/>
                  </a:lnTo>
                  <a:lnTo>
                    <a:pt x="284" y="2925"/>
                  </a:lnTo>
                  <a:lnTo>
                    <a:pt x="214" y="2803"/>
                  </a:lnTo>
                  <a:lnTo>
                    <a:pt x="152" y="2675"/>
                  </a:lnTo>
                  <a:lnTo>
                    <a:pt x="102" y="2546"/>
                  </a:lnTo>
                  <a:lnTo>
                    <a:pt x="62" y="2412"/>
                  </a:lnTo>
                  <a:lnTo>
                    <a:pt x="30" y="2275"/>
                  </a:lnTo>
                  <a:lnTo>
                    <a:pt x="10" y="2135"/>
                  </a:lnTo>
                  <a:lnTo>
                    <a:pt x="0" y="1992"/>
                  </a:lnTo>
                  <a:lnTo>
                    <a:pt x="0" y="1848"/>
                  </a:lnTo>
                  <a:lnTo>
                    <a:pt x="10" y="1699"/>
                  </a:lnTo>
                  <a:lnTo>
                    <a:pt x="34" y="1553"/>
                  </a:lnTo>
                  <a:lnTo>
                    <a:pt x="68" y="1412"/>
                  </a:lnTo>
                  <a:lnTo>
                    <a:pt x="114" y="1272"/>
                  </a:lnTo>
                  <a:lnTo>
                    <a:pt x="168" y="1138"/>
                  </a:lnTo>
                  <a:lnTo>
                    <a:pt x="234" y="1011"/>
                  </a:lnTo>
                  <a:lnTo>
                    <a:pt x="307" y="887"/>
                  </a:lnTo>
                  <a:lnTo>
                    <a:pt x="391" y="770"/>
                  </a:lnTo>
                  <a:lnTo>
                    <a:pt x="481" y="658"/>
                  </a:lnTo>
                  <a:lnTo>
                    <a:pt x="581" y="554"/>
                  </a:lnTo>
                  <a:lnTo>
                    <a:pt x="686" y="459"/>
                  </a:lnTo>
                  <a:lnTo>
                    <a:pt x="800" y="369"/>
                  </a:lnTo>
                  <a:lnTo>
                    <a:pt x="917" y="289"/>
                  </a:lnTo>
                  <a:lnTo>
                    <a:pt x="1043" y="218"/>
                  </a:lnTo>
                  <a:lnTo>
                    <a:pt x="1173" y="156"/>
                  </a:lnTo>
                  <a:lnTo>
                    <a:pt x="1308" y="102"/>
                  </a:lnTo>
                  <a:lnTo>
                    <a:pt x="1448" y="60"/>
                  </a:lnTo>
                  <a:lnTo>
                    <a:pt x="1589" y="28"/>
                  </a:lnTo>
                  <a:lnTo>
                    <a:pt x="1737" y="8"/>
                  </a:lnTo>
                  <a:lnTo>
                    <a:pt x="18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9" name="Freeform 17">
              <a:extLst>
                <a:ext uri="{FF2B5EF4-FFF2-40B4-BE49-F238E27FC236}">
                  <a16:creationId xmlns:a16="http://schemas.microsoft.com/office/drawing/2014/main" id="{0CD28D15-B0C9-4DD0-8819-C679D8EE254E}"/>
                </a:ext>
              </a:extLst>
            </p:cNvPr>
            <p:cNvSpPr>
              <a:spLocks/>
            </p:cNvSpPr>
            <p:nvPr/>
          </p:nvSpPr>
          <p:spPr bwMode="auto">
            <a:xfrm>
              <a:off x="2545016" y="644103"/>
              <a:ext cx="204788" cy="671513"/>
            </a:xfrm>
            <a:custGeom>
              <a:avLst/>
              <a:gdLst>
                <a:gd name="T0" fmla="*/ 128 w 258"/>
                <a:gd name="T1" fmla="*/ 0 h 845"/>
                <a:gd name="T2" fmla="*/ 162 w 258"/>
                <a:gd name="T3" fmla="*/ 6 h 845"/>
                <a:gd name="T4" fmla="*/ 194 w 258"/>
                <a:gd name="T5" fmla="*/ 18 h 845"/>
                <a:gd name="T6" fmla="*/ 220 w 258"/>
                <a:gd name="T7" fmla="*/ 38 h 845"/>
                <a:gd name="T8" fmla="*/ 240 w 258"/>
                <a:gd name="T9" fmla="*/ 64 h 845"/>
                <a:gd name="T10" fmla="*/ 252 w 258"/>
                <a:gd name="T11" fmla="*/ 94 h 845"/>
                <a:gd name="T12" fmla="*/ 258 w 258"/>
                <a:gd name="T13" fmla="*/ 128 h 845"/>
                <a:gd name="T14" fmla="*/ 258 w 258"/>
                <a:gd name="T15" fmla="*/ 718 h 845"/>
                <a:gd name="T16" fmla="*/ 252 w 258"/>
                <a:gd name="T17" fmla="*/ 751 h 845"/>
                <a:gd name="T18" fmla="*/ 240 w 258"/>
                <a:gd name="T19" fmla="*/ 781 h 845"/>
                <a:gd name="T20" fmla="*/ 220 w 258"/>
                <a:gd name="T21" fmla="*/ 807 h 845"/>
                <a:gd name="T22" fmla="*/ 194 w 258"/>
                <a:gd name="T23" fmla="*/ 827 h 845"/>
                <a:gd name="T24" fmla="*/ 162 w 258"/>
                <a:gd name="T25" fmla="*/ 841 h 845"/>
                <a:gd name="T26" fmla="*/ 128 w 258"/>
                <a:gd name="T27" fmla="*/ 845 h 845"/>
                <a:gd name="T28" fmla="*/ 94 w 258"/>
                <a:gd name="T29" fmla="*/ 841 h 845"/>
                <a:gd name="T30" fmla="*/ 64 w 258"/>
                <a:gd name="T31" fmla="*/ 827 h 845"/>
                <a:gd name="T32" fmla="*/ 38 w 258"/>
                <a:gd name="T33" fmla="*/ 807 h 845"/>
                <a:gd name="T34" fmla="*/ 18 w 258"/>
                <a:gd name="T35" fmla="*/ 781 h 845"/>
                <a:gd name="T36" fmla="*/ 4 w 258"/>
                <a:gd name="T37" fmla="*/ 751 h 845"/>
                <a:gd name="T38" fmla="*/ 0 w 258"/>
                <a:gd name="T39" fmla="*/ 718 h 845"/>
                <a:gd name="T40" fmla="*/ 0 w 258"/>
                <a:gd name="T41" fmla="*/ 128 h 845"/>
                <a:gd name="T42" fmla="*/ 4 w 258"/>
                <a:gd name="T43" fmla="*/ 94 h 845"/>
                <a:gd name="T44" fmla="*/ 18 w 258"/>
                <a:gd name="T45" fmla="*/ 64 h 845"/>
                <a:gd name="T46" fmla="*/ 38 w 258"/>
                <a:gd name="T47" fmla="*/ 38 h 845"/>
                <a:gd name="T48" fmla="*/ 64 w 258"/>
                <a:gd name="T49" fmla="*/ 18 h 845"/>
                <a:gd name="T50" fmla="*/ 94 w 258"/>
                <a:gd name="T51" fmla="*/ 6 h 845"/>
                <a:gd name="T52" fmla="*/ 128 w 258"/>
                <a:gd name="T53"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845">
                  <a:moveTo>
                    <a:pt x="128" y="0"/>
                  </a:moveTo>
                  <a:lnTo>
                    <a:pt x="162" y="6"/>
                  </a:lnTo>
                  <a:lnTo>
                    <a:pt x="194" y="18"/>
                  </a:lnTo>
                  <a:lnTo>
                    <a:pt x="220" y="38"/>
                  </a:lnTo>
                  <a:lnTo>
                    <a:pt x="240" y="64"/>
                  </a:lnTo>
                  <a:lnTo>
                    <a:pt x="252" y="94"/>
                  </a:lnTo>
                  <a:lnTo>
                    <a:pt x="258" y="128"/>
                  </a:lnTo>
                  <a:lnTo>
                    <a:pt x="258" y="718"/>
                  </a:lnTo>
                  <a:lnTo>
                    <a:pt x="252" y="751"/>
                  </a:lnTo>
                  <a:lnTo>
                    <a:pt x="240" y="781"/>
                  </a:lnTo>
                  <a:lnTo>
                    <a:pt x="220" y="807"/>
                  </a:lnTo>
                  <a:lnTo>
                    <a:pt x="194" y="827"/>
                  </a:lnTo>
                  <a:lnTo>
                    <a:pt x="162" y="841"/>
                  </a:lnTo>
                  <a:lnTo>
                    <a:pt x="128" y="845"/>
                  </a:lnTo>
                  <a:lnTo>
                    <a:pt x="94" y="841"/>
                  </a:lnTo>
                  <a:lnTo>
                    <a:pt x="64" y="827"/>
                  </a:lnTo>
                  <a:lnTo>
                    <a:pt x="38" y="807"/>
                  </a:lnTo>
                  <a:lnTo>
                    <a:pt x="18" y="781"/>
                  </a:lnTo>
                  <a:lnTo>
                    <a:pt x="4" y="751"/>
                  </a:lnTo>
                  <a:lnTo>
                    <a:pt x="0" y="718"/>
                  </a:lnTo>
                  <a:lnTo>
                    <a:pt x="0" y="128"/>
                  </a:lnTo>
                  <a:lnTo>
                    <a:pt x="4" y="94"/>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0" name="Freeform 18">
              <a:extLst>
                <a:ext uri="{FF2B5EF4-FFF2-40B4-BE49-F238E27FC236}">
                  <a16:creationId xmlns:a16="http://schemas.microsoft.com/office/drawing/2014/main" id="{24D000C5-CFFA-41F3-8BAC-A1348A113BBD}"/>
                </a:ext>
              </a:extLst>
            </p:cNvPr>
            <p:cNvSpPr>
              <a:spLocks/>
            </p:cNvSpPr>
            <p:nvPr/>
          </p:nvSpPr>
          <p:spPr bwMode="auto">
            <a:xfrm>
              <a:off x="3824541" y="1274341"/>
              <a:ext cx="490538" cy="490538"/>
            </a:xfrm>
            <a:custGeom>
              <a:avLst/>
              <a:gdLst>
                <a:gd name="T0" fmla="*/ 490 w 618"/>
                <a:gd name="T1" fmla="*/ 0 h 618"/>
                <a:gd name="T2" fmla="*/ 522 w 618"/>
                <a:gd name="T3" fmla="*/ 4 h 618"/>
                <a:gd name="T4" fmla="*/ 552 w 618"/>
                <a:gd name="T5" fmla="*/ 16 h 618"/>
                <a:gd name="T6" fmla="*/ 580 w 618"/>
                <a:gd name="T7" fmla="*/ 36 h 618"/>
                <a:gd name="T8" fmla="*/ 600 w 618"/>
                <a:gd name="T9" fmla="*/ 64 h 618"/>
                <a:gd name="T10" fmla="*/ 614 w 618"/>
                <a:gd name="T11" fmla="*/ 96 h 618"/>
                <a:gd name="T12" fmla="*/ 618 w 618"/>
                <a:gd name="T13" fmla="*/ 128 h 618"/>
                <a:gd name="T14" fmla="*/ 614 w 618"/>
                <a:gd name="T15" fmla="*/ 160 h 618"/>
                <a:gd name="T16" fmla="*/ 600 w 618"/>
                <a:gd name="T17" fmla="*/ 192 h 618"/>
                <a:gd name="T18" fmla="*/ 580 w 618"/>
                <a:gd name="T19" fmla="*/ 218 h 618"/>
                <a:gd name="T20" fmla="*/ 217 w 618"/>
                <a:gd name="T21" fmla="*/ 580 h 618"/>
                <a:gd name="T22" fmla="*/ 191 w 618"/>
                <a:gd name="T23" fmla="*/ 600 h 618"/>
                <a:gd name="T24" fmla="*/ 159 w 618"/>
                <a:gd name="T25" fmla="*/ 614 h 618"/>
                <a:gd name="T26" fmla="*/ 128 w 618"/>
                <a:gd name="T27" fmla="*/ 618 h 618"/>
                <a:gd name="T28" fmla="*/ 96 w 618"/>
                <a:gd name="T29" fmla="*/ 614 h 618"/>
                <a:gd name="T30" fmla="*/ 64 w 618"/>
                <a:gd name="T31" fmla="*/ 600 h 618"/>
                <a:gd name="T32" fmla="*/ 36 w 618"/>
                <a:gd name="T33" fmla="*/ 580 h 618"/>
                <a:gd name="T34" fmla="*/ 16 w 618"/>
                <a:gd name="T35" fmla="*/ 552 h 618"/>
                <a:gd name="T36" fmla="*/ 4 w 618"/>
                <a:gd name="T37" fmla="*/ 523 h 618"/>
                <a:gd name="T38" fmla="*/ 0 w 618"/>
                <a:gd name="T39" fmla="*/ 489 h 618"/>
                <a:gd name="T40" fmla="*/ 4 w 618"/>
                <a:gd name="T41" fmla="*/ 457 h 618"/>
                <a:gd name="T42" fmla="*/ 16 w 618"/>
                <a:gd name="T43" fmla="*/ 427 h 618"/>
                <a:gd name="T44" fmla="*/ 36 w 618"/>
                <a:gd name="T45" fmla="*/ 399 h 618"/>
                <a:gd name="T46" fmla="*/ 399 w 618"/>
                <a:gd name="T47" fmla="*/ 36 h 618"/>
                <a:gd name="T48" fmla="*/ 427 w 618"/>
                <a:gd name="T49" fmla="*/ 16 h 618"/>
                <a:gd name="T50" fmla="*/ 456 w 618"/>
                <a:gd name="T51" fmla="*/ 4 h 618"/>
                <a:gd name="T52" fmla="*/ 490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490" y="0"/>
                  </a:moveTo>
                  <a:lnTo>
                    <a:pt x="522" y="4"/>
                  </a:lnTo>
                  <a:lnTo>
                    <a:pt x="552" y="16"/>
                  </a:lnTo>
                  <a:lnTo>
                    <a:pt x="580" y="36"/>
                  </a:lnTo>
                  <a:lnTo>
                    <a:pt x="600" y="64"/>
                  </a:lnTo>
                  <a:lnTo>
                    <a:pt x="614" y="96"/>
                  </a:lnTo>
                  <a:lnTo>
                    <a:pt x="618" y="128"/>
                  </a:lnTo>
                  <a:lnTo>
                    <a:pt x="614" y="160"/>
                  </a:lnTo>
                  <a:lnTo>
                    <a:pt x="600" y="192"/>
                  </a:lnTo>
                  <a:lnTo>
                    <a:pt x="580" y="218"/>
                  </a:lnTo>
                  <a:lnTo>
                    <a:pt x="217" y="580"/>
                  </a:lnTo>
                  <a:lnTo>
                    <a:pt x="191" y="600"/>
                  </a:lnTo>
                  <a:lnTo>
                    <a:pt x="159" y="614"/>
                  </a:lnTo>
                  <a:lnTo>
                    <a:pt x="128" y="618"/>
                  </a:lnTo>
                  <a:lnTo>
                    <a:pt x="96" y="614"/>
                  </a:lnTo>
                  <a:lnTo>
                    <a:pt x="64" y="600"/>
                  </a:lnTo>
                  <a:lnTo>
                    <a:pt x="36" y="580"/>
                  </a:lnTo>
                  <a:lnTo>
                    <a:pt x="16" y="552"/>
                  </a:lnTo>
                  <a:lnTo>
                    <a:pt x="4" y="523"/>
                  </a:lnTo>
                  <a:lnTo>
                    <a:pt x="0" y="489"/>
                  </a:lnTo>
                  <a:lnTo>
                    <a:pt x="4" y="457"/>
                  </a:lnTo>
                  <a:lnTo>
                    <a:pt x="16" y="427"/>
                  </a:lnTo>
                  <a:lnTo>
                    <a:pt x="36" y="399"/>
                  </a:lnTo>
                  <a:lnTo>
                    <a:pt x="399" y="36"/>
                  </a:lnTo>
                  <a:lnTo>
                    <a:pt x="427" y="16"/>
                  </a:lnTo>
                  <a:lnTo>
                    <a:pt x="456" y="4"/>
                  </a:lnTo>
                  <a:lnTo>
                    <a:pt x="4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Freeform 19">
              <a:extLst>
                <a:ext uri="{FF2B5EF4-FFF2-40B4-BE49-F238E27FC236}">
                  <a16:creationId xmlns:a16="http://schemas.microsoft.com/office/drawing/2014/main" id="{EA85B11B-5DAC-45FE-85E0-C3D03A0A9DD0}"/>
                </a:ext>
              </a:extLst>
            </p:cNvPr>
            <p:cNvSpPr>
              <a:spLocks/>
            </p:cNvSpPr>
            <p:nvPr/>
          </p:nvSpPr>
          <p:spPr bwMode="auto">
            <a:xfrm>
              <a:off x="979741" y="1274341"/>
              <a:ext cx="490538" cy="490538"/>
            </a:xfrm>
            <a:custGeom>
              <a:avLst/>
              <a:gdLst>
                <a:gd name="T0" fmla="*/ 128 w 618"/>
                <a:gd name="T1" fmla="*/ 0 h 618"/>
                <a:gd name="T2" fmla="*/ 162 w 618"/>
                <a:gd name="T3" fmla="*/ 4 h 618"/>
                <a:gd name="T4" fmla="*/ 191 w 618"/>
                <a:gd name="T5" fmla="*/ 16 h 618"/>
                <a:gd name="T6" fmla="*/ 219 w 618"/>
                <a:gd name="T7" fmla="*/ 36 h 618"/>
                <a:gd name="T8" fmla="*/ 580 w 618"/>
                <a:gd name="T9" fmla="*/ 399 h 618"/>
                <a:gd name="T10" fmla="*/ 602 w 618"/>
                <a:gd name="T11" fmla="*/ 427 h 618"/>
                <a:gd name="T12" fmla="*/ 614 w 618"/>
                <a:gd name="T13" fmla="*/ 457 h 618"/>
                <a:gd name="T14" fmla="*/ 618 w 618"/>
                <a:gd name="T15" fmla="*/ 489 h 618"/>
                <a:gd name="T16" fmla="*/ 614 w 618"/>
                <a:gd name="T17" fmla="*/ 523 h 618"/>
                <a:gd name="T18" fmla="*/ 602 w 618"/>
                <a:gd name="T19" fmla="*/ 552 h 618"/>
                <a:gd name="T20" fmla="*/ 580 w 618"/>
                <a:gd name="T21" fmla="*/ 580 h 618"/>
                <a:gd name="T22" fmla="*/ 554 w 618"/>
                <a:gd name="T23" fmla="*/ 600 h 618"/>
                <a:gd name="T24" fmla="*/ 522 w 618"/>
                <a:gd name="T25" fmla="*/ 614 h 618"/>
                <a:gd name="T26" fmla="*/ 490 w 618"/>
                <a:gd name="T27" fmla="*/ 618 h 618"/>
                <a:gd name="T28" fmla="*/ 459 w 618"/>
                <a:gd name="T29" fmla="*/ 614 h 618"/>
                <a:gd name="T30" fmla="*/ 427 w 618"/>
                <a:gd name="T31" fmla="*/ 600 h 618"/>
                <a:gd name="T32" fmla="*/ 401 w 618"/>
                <a:gd name="T33" fmla="*/ 580 h 618"/>
                <a:gd name="T34" fmla="*/ 38 w 618"/>
                <a:gd name="T35" fmla="*/ 218 h 618"/>
                <a:gd name="T36" fmla="*/ 16 w 618"/>
                <a:gd name="T37" fmla="*/ 192 h 618"/>
                <a:gd name="T38" fmla="*/ 4 w 618"/>
                <a:gd name="T39" fmla="*/ 160 h 618"/>
                <a:gd name="T40" fmla="*/ 0 w 618"/>
                <a:gd name="T41" fmla="*/ 128 h 618"/>
                <a:gd name="T42" fmla="*/ 4 w 618"/>
                <a:gd name="T43" fmla="*/ 96 h 618"/>
                <a:gd name="T44" fmla="*/ 16 w 618"/>
                <a:gd name="T45" fmla="*/ 64 h 618"/>
                <a:gd name="T46" fmla="*/ 38 w 618"/>
                <a:gd name="T47" fmla="*/ 36 h 618"/>
                <a:gd name="T48" fmla="*/ 66 w 618"/>
                <a:gd name="T49" fmla="*/ 16 h 618"/>
                <a:gd name="T50" fmla="*/ 96 w 618"/>
                <a:gd name="T51" fmla="*/ 4 h 618"/>
                <a:gd name="T52" fmla="*/ 128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128" y="0"/>
                  </a:moveTo>
                  <a:lnTo>
                    <a:pt x="162" y="4"/>
                  </a:lnTo>
                  <a:lnTo>
                    <a:pt x="191" y="16"/>
                  </a:lnTo>
                  <a:lnTo>
                    <a:pt x="219" y="36"/>
                  </a:lnTo>
                  <a:lnTo>
                    <a:pt x="580" y="399"/>
                  </a:lnTo>
                  <a:lnTo>
                    <a:pt x="602" y="427"/>
                  </a:lnTo>
                  <a:lnTo>
                    <a:pt x="614" y="457"/>
                  </a:lnTo>
                  <a:lnTo>
                    <a:pt x="618" y="489"/>
                  </a:lnTo>
                  <a:lnTo>
                    <a:pt x="614" y="523"/>
                  </a:lnTo>
                  <a:lnTo>
                    <a:pt x="602" y="552"/>
                  </a:lnTo>
                  <a:lnTo>
                    <a:pt x="580" y="580"/>
                  </a:lnTo>
                  <a:lnTo>
                    <a:pt x="554" y="600"/>
                  </a:lnTo>
                  <a:lnTo>
                    <a:pt x="522" y="614"/>
                  </a:lnTo>
                  <a:lnTo>
                    <a:pt x="490" y="618"/>
                  </a:lnTo>
                  <a:lnTo>
                    <a:pt x="459" y="614"/>
                  </a:lnTo>
                  <a:lnTo>
                    <a:pt x="427" y="600"/>
                  </a:lnTo>
                  <a:lnTo>
                    <a:pt x="401" y="580"/>
                  </a:lnTo>
                  <a:lnTo>
                    <a:pt x="38" y="218"/>
                  </a:lnTo>
                  <a:lnTo>
                    <a:pt x="16" y="192"/>
                  </a:lnTo>
                  <a:lnTo>
                    <a:pt x="4" y="160"/>
                  </a:lnTo>
                  <a:lnTo>
                    <a:pt x="0" y="128"/>
                  </a:lnTo>
                  <a:lnTo>
                    <a:pt x="4" y="96"/>
                  </a:lnTo>
                  <a:lnTo>
                    <a:pt x="16" y="64"/>
                  </a:lnTo>
                  <a:lnTo>
                    <a:pt x="38" y="36"/>
                  </a:lnTo>
                  <a:lnTo>
                    <a:pt x="66" y="16"/>
                  </a:lnTo>
                  <a:lnTo>
                    <a:pt x="96"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2" name="Freeform 20">
              <a:extLst>
                <a:ext uri="{FF2B5EF4-FFF2-40B4-BE49-F238E27FC236}">
                  <a16:creationId xmlns:a16="http://schemas.microsoft.com/office/drawing/2014/main" id="{3F73C869-BA85-40D2-B180-7A8C2E7DDC85}"/>
                </a:ext>
              </a:extLst>
            </p:cNvPr>
            <p:cNvSpPr>
              <a:spLocks/>
            </p:cNvSpPr>
            <p:nvPr/>
          </p:nvSpPr>
          <p:spPr bwMode="auto">
            <a:xfrm>
              <a:off x="4373816" y="2738016"/>
              <a:ext cx="611188" cy="203200"/>
            </a:xfrm>
            <a:custGeom>
              <a:avLst/>
              <a:gdLst>
                <a:gd name="T0" fmla="*/ 129 w 769"/>
                <a:gd name="T1" fmla="*/ 0 h 257"/>
                <a:gd name="T2" fmla="*/ 641 w 769"/>
                <a:gd name="T3" fmla="*/ 0 h 257"/>
                <a:gd name="T4" fmla="*/ 675 w 769"/>
                <a:gd name="T5" fmla="*/ 6 h 257"/>
                <a:gd name="T6" fmla="*/ 705 w 769"/>
                <a:gd name="T7" fmla="*/ 18 h 257"/>
                <a:gd name="T8" fmla="*/ 731 w 769"/>
                <a:gd name="T9" fmla="*/ 38 h 257"/>
                <a:gd name="T10" fmla="*/ 751 w 769"/>
                <a:gd name="T11" fmla="*/ 64 h 257"/>
                <a:gd name="T12" fmla="*/ 763 w 769"/>
                <a:gd name="T13" fmla="*/ 96 h 257"/>
                <a:gd name="T14" fmla="*/ 769 w 769"/>
                <a:gd name="T15" fmla="*/ 130 h 257"/>
                <a:gd name="T16" fmla="*/ 763 w 769"/>
                <a:gd name="T17" fmla="*/ 164 h 257"/>
                <a:gd name="T18" fmla="*/ 751 w 769"/>
                <a:gd name="T19" fmla="*/ 194 h 257"/>
                <a:gd name="T20" fmla="*/ 731 w 769"/>
                <a:gd name="T21" fmla="*/ 219 h 257"/>
                <a:gd name="T22" fmla="*/ 705 w 769"/>
                <a:gd name="T23" fmla="*/ 239 h 257"/>
                <a:gd name="T24" fmla="*/ 675 w 769"/>
                <a:gd name="T25" fmla="*/ 253 h 257"/>
                <a:gd name="T26" fmla="*/ 641 w 769"/>
                <a:gd name="T27" fmla="*/ 257 h 257"/>
                <a:gd name="T28" fmla="*/ 129 w 769"/>
                <a:gd name="T29" fmla="*/ 257 h 257"/>
                <a:gd name="T30" fmla="*/ 95 w 769"/>
                <a:gd name="T31" fmla="*/ 253 h 257"/>
                <a:gd name="T32" fmla="*/ 63 w 769"/>
                <a:gd name="T33" fmla="*/ 239 h 257"/>
                <a:gd name="T34" fmla="*/ 37 w 769"/>
                <a:gd name="T35" fmla="*/ 219 h 257"/>
                <a:gd name="T36" fmla="*/ 18 w 769"/>
                <a:gd name="T37" fmla="*/ 194 h 257"/>
                <a:gd name="T38" fmla="*/ 6 w 769"/>
                <a:gd name="T39" fmla="*/ 164 h 257"/>
                <a:gd name="T40" fmla="*/ 0 w 769"/>
                <a:gd name="T41" fmla="*/ 130 h 257"/>
                <a:gd name="T42" fmla="*/ 6 w 769"/>
                <a:gd name="T43" fmla="*/ 96 h 257"/>
                <a:gd name="T44" fmla="*/ 18 w 769"/>
                <a:gd name="T45" fmla="*/ 64 h 257"/>
                <a:gd name="T46" fmla="*/ 37 w 769"/>
                <a:gd name="T47" fmla="*/ 38 h 257"/>
                <a:gd name="T48" fmla="*/ 63 w 769"/>
                <a:gd name="T49" fmla="*/ 18 h 257"/>
                <a:gd name="T50" fmla="*/ 95 w 769"/>
                <a:gd name="T51" fmla="*/ 6 h 257"/>
                <a:gd name="T52" fmla="*/ 129 w 769"/>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9" h="257">
                  <a:moveTo>
                    <a:pt x="129" y="0"/>
                  </a:moveTo>
                  <a:lnTo>
                    <a:pt x="641" y="0"/>
                  </a:lnTo>
                  <a:lnTo>
                    <a:pt x="675" y="6"/>
                  </a:lnTo>
                  <a:lnTo>
                    <a:pt x="705" y="18"/>
                  </a:lnTo>
                  <a:lnTo>
                    <a:pt x="731" y="38"/>
                  </a:lnTo>
                  <a:lnTo>
                    <a:pt x="751" y="64"/>
                  </a:lnTo>
                  <a:lnTo>
                    <a:pt x="763" y="96"/>
                  </a:lnTo>
                  <a:lnTo>
                    <a:pt x="769" y="130"/>
                  </a:lnTo>
                  <a:lnTo>
                    <a:pt x="763" y="164"/>
                  </a:lnTo>
                  <a:lnTo>
                    <a:pt x="751" y="194"/>
                  </a:lnTo>
                  <a:lnTo>
                    <a:pt x="731" y="219"/>
                  </a:lnTo>
                  <a:lnTo>
                    <a:pt x="705" y="239"/>
                  </a:lnTo>
                  <a:lnTo>
                    <a:pt x="675" y="253"/>
                  </a:lnTo>
                  <a:lnTo>
                    <a:pt x="641" y="257"/>
                  </a:lnTo>
                  <a:lnTo>
                    <a:pt x="129" y="257"/>
                  </a:lnTo>
                  <a:lnTo>
                    <a:pt x="95" y="253"/>
                  </a:lnTo>
                  <a:lnTo>
                    <a:pt x="63" y="239"/>
                  </a:lnTo>
                  <a:lnTo>
                    <a:pt x="37" y="219"/>
                  </a:lnTo>
                  <a:lnTo>
                    <a:pt x="18" y="194"/>
                  </a:lnTo>
                  <a:lnTo>
                    <a:pt x="6" y="164"/>
                  </a:lnTo>
                  <a:lnTo>
                    <a:pt x="0" y="130"/>
                  </a:lnTo>
                  <a:lnTo>
                    <a:pt x="6" y="96"/>
                  </a:lnTo>
                  <a:lnTo>
                    <a:pt x="18" y="64"/>
                  </a:lnTo>
                  <a:lnTo>
                    <a:pt x="37" y="38"/>
                  </a:lnTo>
                  <a:lnTo>
                    <a:pt x="63" y="18"/>
                  </a:lnTo>
                  <a:lnTo>
                    <a:pt x="95" y="6"/>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3" name="Freeform 21">
              <a:extLst>
                <a:ext uri="{FF2B5EF4-FFF2-40B4-BE49-F238E27FC236}">
                  <a16:creationId xmlns:a16="http://schemas.microsoft.com/office/drawing/2014/main" id="{3184FDE6-A8A0-4F22-AF45-4C2ABC8DC0A6}"/>
                </a:ext>
              </a:extLst>
            </p:cNvPr>
            <p:cNvSpPr>
              <a:spLocks/>
            </p:cNvSpPr>
            <p:nvPr/>
          </p:nvSpPr>
          <p:spPr bwMode="auto">
            <a:xfrm>
              <a:off x="309816" y="2738016"/>
              <a:ext cx="609600" cy="203200"/>
            </a:xfrm>
            <a:custGeom>
              <a:avLst/>
              <a:gdLst>
                <a:gd name="T0" fmla="*/ 128 w 767"/>
                <a:gd name="T1" fmla="*/ 0 h 257"/>
                <a:gd name="T2" fmla="*/ 640 w 767"/>
                <a:gd name="T3" fmla="*/ 0 h 257"/>
                <a:gd name="T4" fmla="*/ 674 w 767"/>
                <a:gd name="T5" fmla="*/ 6 h 257"/>
                <a:gd name="T6" fmla="*/ 706 w 767"/>
                <a:gd name="T7" fmla="*/ 18 h 257"/>
                <a:gd name="T8" fmla="*/ 731 w 767"/>
                <a:gd name="T9" fmla="*/ 38 h 257"/>
                <a:gd name="T10" fmla="*/ 751 w 767"/>
                <a:gd name="T11" fmla="*/ 64 h 257"/>
                <a:gd name="T12" fmla="*/ 763 w 767"/>
                <a:gd name="T13" fmla="*/ 96 h 257"/>
                <a:gd name="T14" fmla="*/ 767 w 767"/>
                <a:gd name="T15" fmla="*/ 130 h 257"/>
                <a:gd name="T16" fmla="*/ 763 w 767"/>
                <a:gd name="T17" fmla="*/ 164 h 257"/>
                <a:gd name="T18" fmla="*/ 751 w 767"/>
                <a:gd name="T19" fmla="*/ 194 h 257"/>
                <a:gd name="T20" fmla="*/ 731 w 767"/>
                <a:gd name="T21" fmla="*/ 219 h 257"/>
                <a:gd name="T22" fmla="*/ 706 w 767"/>
                <a:gd name="T23" fmla="*/ 239 h 257"/>
                <a:gd name="T24" fmla="*/ 674 w 767"/>
                <a:gd name="T25" fmla="*/ 253 h 257"/>
                <a:gd name="T26" fmla="*/ 640 w 767"/>
                <a:gd name="T27" fmla="*/ 257 h 257"/>
                <a:gd name="T28" fmla="*/ 128 w 767"/>
                <a:gd name="T29" fmla="*/ 257 h 257"/>
                <a:gd name="T30" fmla="*/ 94 w 767"/>
                <a:gd name="T31" fmla="*/ 253 h 257"/>
                <a:gd name="T32" fmla="*/ 64 w 767"/>
                <a:gd name="T33" fmla="*/ 239 h 257"/>
                <a:gd name="T34" fmla="*/ 38 w 767"/>
                <a:gd name="T35" fmla="*/ 219 h 257"/>
                <a:gd name="T36" fmla="*/ 18 w 767"/>
                <a:gd name="T37" fmla="*/ 194 h 257"/>
                <a:gd name="T38" fmla="*/ 4 w 767"/>
                <a:gd name="T39" fmla="*/ 164 h 257"/>
                <a:gd name="T40" fmla="*/ 0 w 767"/>
                <a:gd name="T41" fmla="*/ 130 h 257"/>
                <a:gd name="T42" fmla="*/ 4 w 767"/>
                <a:gd name="T43" fmla="*/ 96 h 257"/>
                <a:gd name="T44" fmla="*/ 18 w 767"/>
                <a:gd name="T45" fmla="*/ 64 h 257"/>
                <a:gd name="T46" fmla="*/ 38 w 767"/>
                <a:gd name="T47" fmla="*/ 38 h 257"/>
                <a:gd name="T48" fmla="*/ 64 w 767"/>
                <a:gd name="T49" fmla="*/ 18 h 257"/>
                <a:gd name="T50" fmla="*/ 94 w 767"/>
                <a:gd name="T51" fmla="*/ 6 h 257"/>
                <a:gd name="T52" fmla="*/ 128 w 767"/>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7" h="257">
                  <a:moveTo>
                    <a:pt x="128" y="0"/>
                  </a:moveTo>
                  <a:lnTo>
                    <a:pt x="640" y="0"/>
                  </a:lnTo>
                  <a:lnTo>
                    <a:pt x="674" y="6"/>
                  </a:lnTo>
                  <a:lnTo>
                    <a:pt x="706" y="18"/>
                  </a:lnTo>
                  <a:lnTo>
                    <a:pt x="731" y="38"/>
                  </a:lnTo>
                  <a:lnTo>
                    <a:pt x="751" y="64"/>
                  </a:lnTo>
                  <a:lnTo>
                    <a:pt x="763" y="96"/>
                  </a:lnTo>
                  <a:lnTo>
                    <a:pt x="767" y="130"/>
                  </a:lnTo>
                  <a:lnTo>
                    <a:pt x="763" y="164"/>
                  </a:lnTo>
                  <a:lnTo>
                    <a:pt x="751" y="194"/>
                  </a:lnTo>
                  <a:lnTo>
                    <a:pt x="731" y="219"/>
                  </a:lnTo>
                  <a:lnTo>
                    <a:pt x="706" y="239"/>
                  </a:lnTo>
                  <a:lnTo>
                    <a:pt x="674" y="253"/>
                  </a:lnTo>
                  <a:lnTo>
                    <a:pt x="640" y="257"/>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34" name="Группа 65">
            <a:extLst>
              <a:ext uri="{FF2B5EF4-FFF2-40B4-BE49-F238E27FC236}">
                <a16:creationId xmlns:a16="http://schemas.microsoft.com/office/drawing/2014/main" id="{2D80377E-7FAF-4B2D-86EF-5C250651A248}"/>
              </a:ext>
            </a:extLst>
          </p:cNvPr>
          <p:cNvGrpSpPr/>
          <p:nvPr userDrawn="1"/>
        </p:nvGrpSpPr>
        <p:grpSpPr>
          <a:xfrm>
            <a:off x="6327392" y="3118679"/>
            <a:ext cx="473567" cy="448155"/>
            <a:chOff x="654050" y="1270000"/>
            <a:chExt cx="5207001" cy="4927601"/>
          </a:xfrm>
          <a:solidFill>
            <a:schemeClr val="accent1"/>
          </a:solidFill>
        </p:grpSpPr>
        <p:sp>
          <p:nvSpPr>
            <p:cNvPr id="35" name="Freeform 26">
              <a:extLst>
                <a:ext uri="{FF2B5EF4-FFF2-40B4-BE49-F238E27FC236}">
                  <a16:creationId xmlns:a16="http://schemas.microsoft.com/office/drawing/2014/main" id="{CAE17D36-893D-499D-9BB5-255702D1C07A}"/>
                </a:ext>
              </a:extLst>
            </p:cNvPr>
            <p:cNvSpPr>
              <a:spLocks/>
            </p:cNvSpPr>
            <p:nvPr/>
          </p:nvSpPr>
          <p:spPr bwMode="auto">
            <a:xfrm>
              <a:off x="1893888" y="4214813"/>
              <a:ext cx="203200" cy="204788"/>
            </a:xfrm>
            <a:custGeom>
              <a:avLst/>
              <a:gdLst>
                <a:gd name="T0" fmla="*/ 129 w 257"/>
                <a:gd name="T1" fmla="*/ 0 h 257"/>
                <a:gd name="T2" fmla="*/ 161 w 257"/>
                <a:gd name="T3" fmla="*/ 4 h 257"/>
                <a:gd name="T4" fmla="*/ 193 w 257"/>
                <a:gd name="T5" fmla="*/ 16 h 257"/>
                <a:gd name="T6" fmla="*/ 219 w 257"/>
                <a:gd name="T7" fmla="*/ 36 h 257"/>
                <a:gd name="T8" fmla="*/ 239 w 257"/>
                <a:gd name="T9" fmla="*/ 64 h 257"/>
                <a:gd name="T10" fmla="*/ 253 w 257"/>
                <a:gd name="T11" fmla="*/ 95 h 257"/>
                <a:gd name="T12" fmla="*/ 257 w 257"/>
                <a:gd name="T13" fmla="*/ 129 h 257"/>
                <a:gd name="T14" fmla="*/ 253 w 257"/>
                <a:gd name="T15" fmla="*/ 161 h 257"/>
                <a:gd name="T16" fmla="*/ 241 w 257"/>
                <a:gd name="T17" fmla="*/ 191 h 257"/>
                <a:gd name="T18" fmla="*/ 221 w 257"/>
                <a:gd name="T19" fmla="*/ 219 h 257"/>
                <a:gd name="T20" fmla="*/ 193 w 257"/>
                <a:gd name="T21" fmla="*/ 239 h 257"/>
                <a:gd name="T22" fmla="*/ 161 w 257"/>
                <a:gd name="T23" fmla="*/ 253 h 257"/>
                <a:gd name="T24" fmla="*/ 127 w 257"/>
                <a:gd name="T25" fmla="*/ 257 h 257"/>
                <a:gd name="T26" fmla="*/ 95 w 257"/>
                <a:gd name="T27" fmla="*/ 251 h 257"/>
                <a:gd name="T28" fmla="*/ 66 w 257"/>
                <a:gd name="T29" fmla="*/ 239 h 257"/>
                <a:gd name="T30" fmla="*/ 40 w 257"/>
                <a:gd name="T31" fmla="*/ 219 h 257"/>
                <a:gd name="T32" fmla="*/ 18 w 257"/>
                <a:gd name="T33" fmla="*/ 191 h 257"/>
                <a:gd name="T34" fmla="*/ 4 w 257"/>
                <a:gd name="T35" fmla="*/ 161 h 257"/>
                <a:gd name="T36" fmla="*/ 0 w 257"/>
                <a:gd name="T37" fmla="*/ 127 h 257"/>
                <a:gd name="T38" fmla="*/ 6 w 257"/>
                <a:gd name="T39" fmla="*/ 95 h 257"/>
                <a:gd name="T40" fmla="*/ 18 w 257"/>
                <a:gd name="T41" fmla="*/ 64 h 257"/>
                <a:gd name="T42" fmla="*/ 38 w 257"/>
                <a:gd name="T43" fmla="*/ 38 h 257"/>
                <a:gd name="T44" fmla="*/ 66 w 257"/>
                <a:gd name="T45" fmla="*/ 18 h 257"/>
                <a:gd name="T46" fmla="*/ 95 w 257"/>
                <a:gd name="T47" fmla="*/ 4 h 257"/>
                <a:gd name="T48" fmla="*/ 129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9" y="0"/>
                  </a:moveTo>
                  <a:lnTo>
                    <a:pt x="161" y="4"/>
                  </a:lnTo>
                  <a:lnTo>
                    <a:pt x="193" y="16"/>
                  </a:lnTo>
                  <a:lnTo>
                    <a:pt x="219" y="36"/>
                  </a:lnTo>
                  <a:lnTo>
                    <a:pt x="239" y="64"/>
                  </a:lnTo>
                  <a:lnTo>
                    <a:pt x="253" y="95"/>
                  </a:lnTo>
                  <a:lnTo>
                    <a:pt x="257" y="129"/>
                  </a:lnTo>
                  <a:lnTo>
                    <a:pt x="253" y="161"/>
                  </a:lnTo>
                  <a:lnTo>
                    <a:pt x="241" y="191"/>
                  </a:lnTo>
                  <a:lnTo>
                    <a:pt x="221" y="219"/>
                  </a:lnTo>
                  <a:lnTo>
                    <a:pt x="193" y="239"/>
                  </a:lnTo>
                  <a:lnTo>
                    <a:pt x="161" y="253"/>
                  </a:lnTo>
                  <a:lnTo>
                    <a:pt x="127" y="257"/>
                  </a:lnTo>
                  <a:lnTo>
                    <a:pt x="95" y="251"/>
                  </a:lnTo>
                  <a:lnTo>
                    <a:pt x="66" y="239"/>
                  </a:lnTo>
                  <a:lnTo>
                    <a:pt x="40" y="219"/>
                  </a:lnTo>
                  <a:lnTo>
                    <a:pt x="18" y="191"/>
                  </a:lnTo>
                  <a:lnTo>
                    <a:pt x="4" y="161"/>
                  </a:lnTo>
                  <a:lnTo>
                    <a:pt x="0" y="127"/>
                  </a:lnTo>
                  <a:lnTo>
                    <a:pt x="6" y="95"/>
                  </a:lnTo>
                  <a:lnTo>
                    <a:pt x="18" y="64"/>
                  </a:lnTo>
                  <a:lnTo>
                    <a:pt x="38" y="38"/>
                  </a:lnTo>
                  <a:lnTo>
                    <a:pt x="66" y="18"/>
                  </a:lnTo>
                  <a:lnTo>
                    <a:pt x="95"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6" name="Freeform 27">
              <a:extLst>
                <a:ext uri="{FF2B5EF4-FFF2-40B4-BE49-F238E27FC236}">
                  <a16:creationId xmlns:a16="http://schemas.microsoft.com/office/drawing/2014/main" id="{5C45B6BE-01FF-4CBD-A17C-BC58E4D085B5}"/>
                </a:ext>
              </a:extLst>
            </p:cNvPr>
            <p:cNvSpPr>
              <a:spLocks noEditPoints="1"/>
            </p:cNvSpPr>
            <p:nvPr/>
          </p:nvSpPr>
          <p:spPr bwMode="auto">
            <a:xfrm>
              <a:off x="654050" y="1497013"/>
              <a:ext cx="4292600" cy="4700588"/>
            </a:xfrm>
            <a:custGeom>
              <a:avLst/>
              <a:gdLst>
                <a:gd name="T0" fmla="*/ 2163 w 5408"/>
                <a:gd name="T1" fmla="*/ 5614 h 5922"/>
                <a:gd name="T2" fmla="*/ 2400 w 5408"/>
                <a:gd name="T3" fmla="*/ 5653 h 5922"/>
                <a:gd name="T4" fmla="*/ 2567 w 5408"/>
                <a:gd name="T5" fmla="*/ 5476 h 5922"/>
                <a:gd name="T6" fmla="*/ 2541 w 5408"/>
                <a:gd name="T7" fmla="*/ 5279 h 5922"/>
                <a:gd name="T8" fmla="*/ 2541 w 5408"/>
                <a:gd name="T9" fmla="*/ 5281 h 5922"/>
                <a:gd name="T10" fmla="*/ 2529 w 5408"/>
                <a:gd name="T11" fmla="*/ 5261 h 5922"/>
                <a:gd name="T12" fmla="*/ 2479 w 5408"/>
                <a:gd name="T13" fmla="*/ 5176 h 5922"/>
                <a:gd name="T14" fmla="*/ 2364 w 5408"/>
                <a:gd name="T15" fmla="*/ 4973 h 5922"/>
                <a:gd name="T16" fmla="*/ 2153 w 5408"/>
                <a:gd name="T17" fmla="*/ 4611 h 5922"/>
                <a:gd name="T18" fmla="*/ 2344 w 5408"/>
                <a:gd name="T19" fmla="*/ 3916 h 5922"/>
                <a:gd name="T20" fmla="*/ 1576 w 5408"/>
                <a:gd name="T21" fmla="*/ 2583 h 5922"/>
                <a:gd name="T22" fmla="*/ 362 w 5408"/>
                <a:gd name="T23" fmla="*/ 3363 h 5922"/>
                <a:gd name="T24" fmla="*/ 257 w 5408"/>
                <a:gd name="T25" fmla="*/ 3715 h 5922"/>
                <a:gd name="T26" fmla="*/ 386 w 5408"/>
                <a:gd name="T27" fmla="*/ 4103 h 5922"/>
                <a:gd name="T28" fmla="*/ 694 w 5408"/>
                <a:gd name="T29" fmla="*/ 4322 h 5922"/>
                <a:gd name="T30" fmla="*/ 1070 w 5408"/>
                <a:gd name="T31" fmla="*/ 4332 h 5922"/>
                <a:gd name="T32" fmla="*/ 4769 w 5408"/>
                <a:gd name="T33" fmla="*/ 1242 h 5922"/>
                <a:gd name="T34" fmla="*/ 3209 w 5408"/>
                <a:gd name="T35" fmla="*/ 593 h 5922"/>
                <a:gd name="T36" fmla="*/ 3536 w 5408"/>
                <a:gd name="T37" fmla="*/ 257 h 5922"/>
                <a:gd name="T38" fmla="*/ 3442 w 5408"/>
                <a:gd name="T39" fmla="*/ 295 h 5922"/>
                <a:gd name="T40" fmla="*/ 3404 w 5408"/>
                <a:gd name="T41" fmla="*/ 345 h 5922"/>
                <a:gd name="T42" fmla="*/ 5002 w 5408"/>
                <a:gd name="T43" fmla="*/ 3099 h 5922"/>
                <a:gd name="T44" fmla="*/ 5117 w 5408"/>
                <a:gd name="T45" fmla="*/ 3055 h 5922"/>
                <a:gd name="T46" fmla="*/ 5135 w 5408"/>
                <a:gd name="T47" fmla="*/ 2902 h 5922"/>
                <a:gd name="T48" fmla="*/ 3566 w 5408"/>
                <a:gd name="T49" fmla="*/ 261 h 5922"/>
                <a:gd name="T50" fmla="*/ 3595 w 5408"/>
                <a:gd name="T51" fmla="*/ 6 h 5922"/>
                <a:gd name="T52" fmla="*/ 3834 w 5408"/>
                <a:gd name="T53" fmla="*/ 146 h 5922"/>
                <a:gd name="T54" fmla="*/ 4901 w 5408"/>
                <a:gd name="T55" fmla="*/ 997 h 5922"/>
                <a:gd name="T56" fmla="*/ 5225 w 5408"/>
                <a:gd name="T57" fmla="*/ 1558 h 5922"/>
                <a:gd name="T58" fmla="*/ 5384 w 5408"/>
                <a:gd name="T59" fmla="*/ 2832 h 5922"/>
                <a:gd name="T60" fmla="*/ 5374 w 5408"/>
                <a:gd name="T61" fmla="*/ 3124 h 5922"/>
                <a:gd name="T62" fmla="*/ 5167 w 5408"/>
                <a:gd name="T63" fmla="*/ 3323 h 5922"/>
                <a:gd name="T64" fmla="*/ 4453 w 5408"/>
                <a:gd name="T65" fmla="*/ 3467 h 5922"/>
                <a:gd name="T66" fmla="*/ 3693 w 5408"/>
                <a:gd name="T67" fmla="*/ 3616 h 5922"/>
                <a:gd name="T68" fmla="*/ 3176 w 5408"/>
                <a:gd name="T69" fmla="*/ 3717 h 5922"/>
                <a:gd name="T70" fmla="*/ 2853 w 5408"/>
                <a:gd name="T71" fmla="*/ 3781 h 5922"/>
                <a:gd name="T72" fmla="*/ 2680 w 5408"/>
                <a:gd name="T73" fmla="*/ 3815 h 5922"/>
                <a:gd name="T74" fmla="*/ 2608 w 5408"/>
                <a:gd name="T75" fmla="*/ 3829 h 5922"/>
                <a:gd name="T76" fmla="*/ 2758 w 5408"/>
                <a:gd name="T77" fmla="*/ 4119 h 5922"/>
                <a:gd name="T78" fmla="*/ 2738 w 5408"/>
                <a:gd name="T79" fmla="*/ 4275 h 5922"/>
                <a:gd name="T80" fmla="*/ 2815 w 5408"/>
                <a:gd name="T81" fmla="*/ 5281 h 5922"/>
                <a:gd name="T82" fmla="*/ 2794 w 5408"/>
                <a:gd name="T83" fmla="*/ 5604 h 5922"/>
                <a:gd name="T84" fmla="*/ 2575 w 5408"/>
                <a:gd name="T85" fmla="*/ 5852 h 5922"/>
                <a:gd name="T86" fmla="*/ 2248 w 5408"/>
                <a:gd name="T87" fmla="*/ 5916 h 5922"/>
                <a:gd name="T88" fmla="*/ 1958 w 5408"/>
                <a:gd name="T89" fmla="*/ 5773 h 5922"/>
                <a:gd name="T90" fmla="*/ 1053 w 5408"/>
                <a:gd name="T91" fmla="*/ 4599 h 5922"/>
                <a:gd name="T92" fmla="*/ 607 w 5408"/>
                <a:gd name="T93" fmla="*/ 4563 h 5922"/>
                <a:gd name="T94" fmla="*/ 231 w 5408"/>
                <a:gd name="T95" fmla="*/ 4316 h 5922"/>
                <a:gd name="T96" fmla="*/ 18 w 5408"/>
                <a:gd name="T97" fmla="*/ 3894 h 5922"/>
                <a:gd name="T98" fmla="*/ 44 w 5408"/>
                <a:gd name="T99" fmla="*/ 3439 h 5922"/>
                <a:gd name="T100" fmla="*/ 292 w 5408"/>
                <a:gd name="T101" fmla="*/ 3053 h 5922"/>
                <a:gd name="T102" fmla="*/ 3249 w 5408"/>
                <a:gd name="T103" fmla="*/ 126 h 5922"/>
                <a:gd name="T104" fmla="*/ 3534 w 5408"/>
                <a:gd name="T105"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08" h="5922">
                  <a:moveTo>
                    <a:pt x="1900" y="4171"/>
                  </a:moveTo>
                  <a:lnTo>
                    <a:pt x="1456" y="4428"/>
                  </a:lnTo>
                  <a:lnTo>
                    <a:pt x="2097" y="5538"/>
                  </a:lnTo>
                  <a:lnTo>
                    <a:pt x="2127" y="5580"/>
                  </a:lnTo>
                  <a:lnTo>
                    <a:pt x="2163" y="5614"/>
                  </a:lnTo>
                  <a:lnTo>
                    <a:pt x="2207" y="5640"/>
                  </a:lnTo>
                  <a:lnTo>
                    <a:pt x="2252" y="5657"/>
                  </a:lnTo>
                  <a:lnTo>
                    <a:pt x="2300" y="5665"/>
                  </a:lnTo>
                  <a:lnTo>
                    <a:pt x="2350" y="5663"/>
                  </a:lnTo>
                  <a:lnTo>
                    <a:pt x="2400" y="5653"/>
                  </a:lnTo>
                  <a:lnTo>
                    <a:pt x="2447" y="5632"/>
                  </a:lnTo>
                  <a:lnTo>
                    <a:pt x="2489" y="5602"/>
                  </a:lnTo>
                  <a:lnTo>
                    <a:pt x="2523" y="5564"/>
                  </a:lnTo>
                  <a:lnTo>
                    <a:pt x="2549" y="5522"/>
                  </a:lnTo>
                  <a:lnTo>
                    <a:pt x="2567" y="5476"/>
                  </a:lnTo>
                  <a:lnTo>
                    <a:pt x="2575" y="5427"/>
                  </a:lnTo>
                  <a:lnTo>
                    <a:pt x="2573" y="5377"/>
                  </a:lnTo>
                  <a:lnTo>
                    <a:pt x="2563" y="5329"/>
                  </a:lnTo>
                  <a:lnTo>
                    <a:pt x="2541" y="5281"/>
                  </a:lnTo>
                  <a:lnTo>
                    <a:pt x="2541" y="5279"/>
                  </a:lnTo>
                  <a:lnTo>
                    <a:pt x="2539" y="5279"/>
                  </a:lnTo>
                  <a:lnTo>
                    <a:pt x="2541" y="5279"/>
                  </a:lnTo>
                  <a:lnTo>
                    <a:pt x="2541" y="5281"/>
                  </a:lnTo>
                  <a:lnTo>
                    <a:pt x="2541" y="5281"/>
                  </a:lnTo>
                  <a:lnTo>
                    <a:pt x="2541" y="5281"/>
                  </a:lnTo>
                  <a:lnTo>
                    <a:pt x="2541" y="5281"/>
                  </a:lnTo>
                  <a:lnTo>
                    <a:pt x="2539" y="5279"/>
                  </a:lnTo>
                  <a:lnTo>
                    <a:pt x="2537" y="5275"/>
                  </a:lnTo>
                  <a:lnTo>
                    <a:pt x="2535" y="5269"/>
                  </a:lnTo>
                  <a:lnTo>
                    <a:pt x="2529" y="5261"/>
                  </a:lnTo>
                  <a:lnTo>
                    <a:pt x="2523" y="5252"/>
                  </a:lnTo>
                  <a:lnTo>
                    <a:pt x="2515" y="5238"/>
                  </a:lnTo>
                  <a:lnTo>
                    <a:pt x="2505" y="5222"/>
                  </a:lnTo>
                  <a:lnTo>
                    <a:pt x="2493" y="5200"/>
                  </a:lnTo>
                  <a:lnTo>
                    <a:pt x="2479" y="5176"/>
                  </a:lnTo>
                  <a:lnTo>
                    <a:pt x="2463" y="5146"/>
                  </a:lnTo>
                  <a:lnTo>
                    <a:pt x="2443" y="5112"/>
                  </a:lnTo>
                  <a:lnTo>
                    <a:pt x="2419" y="5070"/>
                  </a:lnTo>
                  <a:lnTo>
                    <a:pt x="2394" y="5025"/>
                  </a:lnTo>
                  <a:lnTo>
                    <a:pt x="2364" y="4973"/>
                  </a:lnTo>
                  <a:lnTo>
                    <a:pt x="2330" y="4915"/>
                  </a:lnTo>
                  <a:lnTo>
                    <a:pt x="2292" y="4852"/>
                  </a:lnTo>
                  <a:lnTo>
                    <a:pt x="2250" y="4778"/>
                  </a:lnTo>
                  <a:lnTo>
                    <a:pt x="2205" y="4698"/>
                  </a:lnTo>
                  <a:lnTo>
                    <a:pt x="2153" y="4611"/>
                  </a:lnTo>
                  <a:lnTo>
                    <a:pt x="2097" y="4515"/>
                  </a:lnTo>
                  <a:lnTo>
                    <a:pt x="2037" y="4410"/>
                  </a:lnTo>
                  <a:lnTo>
                    <a:pt x="1972" y="4294"/>
                  </a:lnTo>
                  <a:lnTo>
                    <a:pt x="1900" y="4171"/>
                  </a:lnTo>
                  <a:close/>
                  <a:moveTo>
                    <a:pt x="2344" y="3916"/>
                  </a:moveTo>
                  <a:lnTo>
                    <a:pt x="2121" y="4044"/>
                  </a:lnTo>
                  <a:lnTo>
                    <a:pt x="2250" y="4265"/>
                  </a:lnTo>
                  <a:lnTo>
                    <a:pt x="2471" y="4137"/>
                  </a:lnTo>
                  <a:lnTo>
                    <a:pt x="2344" y="3916"/>
                  </a:lnTo>
                  <a:close/>
                  <a:moveTo>
                    <a:pt x="1576" y="2583"/>
                  </a:moveTo>
                  <a:lnTo>
                    <a:pt x="577" y="3160"/>
                  </a:lnTo>
                  <a:lnTo>
                    <a:pt x="513" y="3202"/>
                  </a:lnTo>
                  <a:lnTo>
                    <a:pt x="456" y="3250"/>
                  </a:lnTo>
                  <a:lnTo>
                    <a:pt x="406" y="3304"/>
                  </a:lnTo>
                  <a:lnTo>
                    <a:pt x="362" y="3363"/>
                  </a:lnTo>
                  <a:lnTo>
                    <a:pt x="324" y="3427"/>
                  </a:lnTo>
                  <a:lnTo>
                    <a:pt x="294" y="3497"/>
                  </a:lnTo>
                  <a:lnTo>
                    <a:pt x="275" y="3566"/>
                  </a:lnTo>
                  <a:lnTo>
                    <a:pt x="261" y="3640"/>
                  </a:lnTo>
                  <a:lnTo>
                    <a:pt x="257" y="3715"/>
                  </a:lnTo>
                  <a:lnTo>
                    <a:pt x="261" y="3799"/>
                  </a:lnTo>
                  <a:lnTo>
                    <a:pt x="279" y="3881"/>
                  </a:lnTo>
                  <a:lnTo>
                    <a:pt x="304" y="3960"/>
                  </a:lnTo>
                  <a:lnTo>
                    <a:pt x="342" y="4036"/>
                  </a:lnTo>
                  <a:lnTo>
                    <a:pt x="386" y="4103"/>
                  </a:lnTo>
                  <a:lnTo>
                    <a:pt x="438" y="4163"/>
                  </a:lnTo>
                  <a:lnTo>
                    <a:pt x="495" y="4215"/>
                  </a:lnTo>
                  <a:lnTo>
                    <a:pt x="557" y="4259"/>
                  </a:lnTo>
                  <a:lnTo>
                    <a:pt x="625" y="4294"/>
                  </a:lnTo>
                  <a:lnTo>
                    <a:pt x="694" y="4322"/>
                  </a:lnTo>
                  <a:lnTo>
                    <a:pt x="768" y="4342"/>
                  </a:lnTo>
                  <a:lnTo>
                    <a:pt x="844" y="4354"/>
                  </a:lnTo>
                  <a:lnTo>
                    <a:pt x="919" y="4356"/>
                  </a:lnTo>
                  <a:lnTo>
                    <a:pt x="995" y="4348"/>
                  </a:lnTo>
                  <a:lnTo>
                    <a:pt x="1070" y="4332"/>
                  </a:lnTo>
                  <a:lnTo>
                    <a:pt x="1146" y="4306"/>
                  </a:lnTo>
                  <a:lnTo>
                    <a:pt x="1218" y="4271"/>
                  </a:lnTo>
                  <a:lnTo>
                    <a:pt x="2217" y="3694"/>
                  </a:lnTo>
                  <a:lnTo>
                    <a:pt x="1576" y="2583"/>
                  </a:lnTo>
                  <a:close/>
                  <a:moveTo>
                    <a:pt x="4769" y="1242"/>
                  </a:moveTo>
                  <a:lnTo>
                    <a:pt x="4483" y="1260"/>
                  </a:lnTo>
                  <a:lnTo>
                    <a:pt x="4787" y="1789"/>
                  </a:lnTo>
                  <a:lnTo>
                    <a:pt x="4946" y="1551"/>
                  </a:lnTo>
                  <a:lnTo>
                    <a:pt x="4769" y="1242"/>
                  </a:lnTo>
                  <a:close/>
                  <a:moveTo>
                    <a:pt x="3209" y="593"/>
                  </a:moveTo>
                  <a:lnTo>
                    <a:pt x="1777" y="2420"/>
                  </a:lnTo>
                  <a:lnTo>
                    <a:pt x="2455" y="3598"/>
                  </a:lnTo>
                  <a:lnTo>
                    <a:pt x="4692" y="3158"/>
                  </a:lnTo>
                  <a:lnTo>
                    <a:pt x="3209" y="593"/>
                  </a:lnTo>
                  <a:close/>
                  <a:moveTo>
                    <a:pt x="3536" y="257"/>
                  </a:moveTo>
                  <a:lnTo>
                    <a:pt x="3522" y="257"/>
                  </a:lnTo>
                  <a:lnTo>
                    <a:pt x="3504" y="261"/>
                  </a:lnTo>
                  <a:lnTo>
                    <a:pt x="3484" y="267"/>
                  </a:lnTo>
                  <a:lnTo>
                    <a:pt x="3464" y="277"/>
                  </a:lnTo>
                  <a:lnTo>
                    <a:pt x="3442" y="295"/>
                  </a:lnTo>
                  <a:lnTo>
                    <a:pt x="3424" y="319"/>
                  </a:lnTo>
                  <a:lnTo>
                    <a:pt x="3420" y="323"/>
                  </a:lnTo>
                  <a:lnTo>
                    <a:pt x="3418" y="329"/>
                  </a:lnTo>
                  <a:lnTo>
                    <a:pt x="3412" y="335"/>
                  </a:lnTo>
                  <a:lnTo>
                    <a:pt x="3404" y="345"/>
                  </a:lnTo>
                  <a:lnTo>
                    <a:pt x="3394" y="359"/>
                  </a:lnTo>
                  <a:lnTo>
                    <a:pt x="3380" y="377"/>
                  </a:lnTo>
                  <a:lnTo>
                    <a:pt x="4956" y="3107"/>
                  </a:lnTo>
                  <a:lnTo>
                    <a:pt x="4984" y="3101"/>
                  </a:lnTo>
                  <a:lnTo>
                    <a:pt x="5002" y="3099"/>
                  </a:lnTo>
                  <a:lnTo>
                    <a:pt x="5016" y="3095"/>
                  </a:lnTo>
                  <a:lnTo>
                    <a:pt x="5028" y="3095"/>
                  </a:lnTo>
                  <a:lnTo>
                    <a:pt x="5062" y="3089"/>
                  </a:lnTo>
                  <a:lnTo>
                    <a:pt x="5092" y="3075"/>
                  </a:lnTo>
                  <a:lnTo>
                    <a:pt x="5117" y="3055"/>
                  </a:lnTo>
                  <a:lnTo>
                    <a:pt x="5135" y="3029"/>
                  </a:lnTo>
                  <a:lnTo>
                    <a:pt x="5147" y="2999"/>
                  </a:lnTo>
                  <a:lnTo>
                    <a:pt x="5151" y="2967"/>
                  </a:lnTo>
                  <a:lnTo>
                    <a:pt x="5147" y="2935"/>
                  </a:lnTo>
                  <a:lnTo>
                    <a:pt x="5135" y="2902"/>
                  </a:lnTo>
                  <a:lnTo>
                    <a:pt x="3645" y="321"/>
                  </a:lnTo>
                  <a:lnTo>
                    <a:pt x="3627" y="297"/>
                  </a:lnTo>
                  <a:lnTo>
                    <a:pt x="3607" y="279"/>
                  </a:lnTo>
                  <a:lnTo>
                    <a:pt x="3585" y="267"/>
                  </a:lnTo>
                  <a:lnTo>
                    <a:pt x="3566" y="261"/>
                  </a:lnTo>
                  <a:lnTo>
                    <a:pt x="3550" y="259"/>
                  </a:lnTo>
                  <a:lnTo>
                    <a:pt x="3536" y="257"/>
                  </a:lnTo>
                  <a:close/>
                  <a:moveTo>
                    <a:pt x="3534" y="0"/>
                  </a:moveTo>
                  <a:lnTo>
                    <a:pt x="3538" y="0"/>
                  </a:lnTo>
                  <a:lnTo>
                    <a:pt x="3595" y="6"/>
                  </a:lnTo>
                  <a:lnTo>
                    <a:pt x="3651" y="18"/>
                  </a:lnTo>
                  <a:lnTo>
                    <a:pt x="3703" y="40"/>
                  </a:lnTo>
                  <a:lnTo>
                    <a:pt x="3753" y="68"/>
                  </a:lnTo>
                  <a:lnTo>
                    <a:pt x="3796" y="104"/>
                  </a:lnTo>
                  <a:lnTo>
                    <a:pt x="3834" y="146"/>
                  </a:lnTo>
                  <a:lnTo>
                    <a:pt x="3866" y="193"/>
                  </a:lnTo>
                  <a:lnTo>
                    <a:pt x="4340" y="1011"/>
                  </a:lnTo>
                  <a:lnTo>
                    <a:pt x="4833" y="983"/>
                  </a:lnTo>
                  <a:lnTo>
                    <a:pt x="4867" y="985"/>
                  </a:lnTo>
                  <a:lnTo>
                    <a:pt x="4901" y="997"/>
                  </a:lnTo>
                  <a:lnTo>
                    <a:pt x="4928" y="1017"/>
                  </a:lnTo>
                  <a:lnTo>
                    <a:pt x="4950" y="1047"/>
                  </a:lnTo>
                  <a:lnTo>
                    <a:pt x="5207" y="1491"/>
                  </a:lnTo>
                  <a:lnTo>
                    <a:pt x="5221" y="1523"/>
                  </a:lnTo>
                  <a:lnTo>
                    <a:pt x="5225" y="1558"/>
                  </a:lnTo>
                  <a:lnTo>
                    <a:pt x="5219" y="1592"/>
                  </a:lnTo>
                  <a:lnTo>
                    <a:pt x="5203" y="1624"/>
                  </a:lnTo>
                  <a:lnTo>
                    <a:pt x="4930" y="2036"/>
                  </a:lnTo>
                  <a:lnTo>
                    <a:pt x="5356" y="2774"/>
                  </a:lnTo>
                  <a:lnTo>
                    <a:pt x="5384" y="2832"/>
                  </a:lnTo>
                  <a:lnTo>
                    <a:pt x="5402" y="2892"/>
                  </a:lnTo>
                  <a:lnTo>
                    <a:pt x="5408" y="2953"/>
                  </a:lnTo>
                  <a:lnTo>
                    <a:pt x="5406" y="3011"/>
                  </a:lnTo>
                  <a:lnTo>
                    <a:pt x="5394" y="3069"/>
                  </a:lnTo>
                  <a:lnTo>
                    <a:pt x="5374" y="3124"/>
                  </a:lnTo>
                  <a:lnTo>
                    <a:pt x="5346" y="3174"/>
                  </a:lnTo>
                  <a:lnTo>
                    <a:pt x="5312" y="3222"/>
                  </a:lnTo>
                  <a:lnTo>
                    <a:pt x="5271" y="3262"/>
                  </a:lnTo>
                  <a:lnTo>
                    <a:pt x="5221" y="3298"/>
                  </a:lnTo>
                  <a:lnTo>
                    <a:pt x="5167" y="3323"/>
                  </a:lnTo>
                  <a:lnTo>
                    <a:pt x="5110" y="3341"/>
                  </a:lnTo>
                  <a:lnTo>
                    <a:pt x="5046" y="3351"/>
                  </a:lnTo>
                  <a:lnTo>
                    <a:pt x="4835" y="3391"/>
                  </a:lnTo>
                  <a:lnTo>
                    <a:pt x="4638" y="3431"/>
                  </a:lnTo>
                  <a:lnTo>
                    <a:pt x="4453" y="3467"/>
                  </a:lnTo>
                  <a:lnTo>
                    <a:pt x="4280" y="3501"/>
                  </a:lnTo>
                  <a:lnTo>
                    <a:pt x="4117" y="3532"/>
                  </a:lnTo>
                  <a:lnTo>
                    <a:pt x="3965" y="3562"/>
                  </a:lnTo>
                  <a:lnTo>
                    <a:pt x="3824" y="3590"/>
                  </a:lnTo>
                  <a:lnTo>
                    <a:pt x="3693" y="3616"/>
                  </a:lnTo>
                  <a:lnTo>
                    <a:pt x="3572" y="3640"/>
                  </a:lnTo>
                  <a:lnTo>
                    <a:pt x="3460" y="3662"/>
                  </a:lnTo>
                  <a:lnTo>
                    <a:pt x="3357" y="3682"/>
                  </a:lnTo>
                  <a:lnTo>
                    <a:pt x="3261" y="3699"/>
                  </a:lnTo>
                  <a:lnTo>
                    <a:pt x="3176" y="3717"/>
                  </a:lnTo>
                  <a:lnTo>
                    <a:pt x="3098" y="3733"/>
                  </a:lnTo>
                  <a:lnTo>
                    <a:pt x="3026" y="3747"/>
                  </a:lnTo>
                  <a:lnTo>
                    <a:pt x="2963" y="3759"/>
                  </a:lnTo>
                  <a:lnTo>
                    <a:pt x="2905" y="3771"/>
                  </a:lnTo>
                  <a:lnTo>
                    <a:pt x="2853" y="3781"/>
                  </a:lnTo>
                  <a:lnTo>
                    <a:pt x="2809" y="3789"/>
                  </a:lnTo>
                  <a:lnTo>
                    <a:pt x="2770" y="3797"/>
                  </a:lnTo>
                  <a:lnTo>
                    <a:pt x="2734" y="3803"/>
                  </a:lnTo>
                  <a:lnTo>
                    <a:pt x="2706" y="3809"/>
                  </a:lnTo>
                  <a:lnTo>
                    <a:pt x="2680" y="3815"/>
                  </a:lnTo>
                  <a:lnTo>
                    <a:pt x="2658" y="3819"/>
                  </a:lnTo>
                  <a:lnTo>
                    <a:pt x="2642" y="3821"/>
                  </a:lnTo>
                  <a:lnTo>
                    <a:pt x="2628" y="3825"/>
                  </a:lnTo>
                  <a:lnTo>
                    <a:pt x="2616" y="3827"/>
                  </a:lnTo>
                  <a:lnTo>
                    <a:pt x="2608" y="3829"/>
                  </a:lnTo>
                  <a:lnTo>
                    <a:pt x="2601" y="3829"/>
                  </a:lnTo>
                  <a:lnTo>
                    <a:pt x="2597" y="3831"/>
                  </a:lnTo>
                  <a:lnTo>
                    <a:pt x="2593" y="3831"/>
                  </a:lnTo>
                  <a:lnTo>
                    <a:pt x="2591" y="3831"/>
                  </a:lnTo>
                  <a:lnTo>
                    <a:pt x="2758" y="4119"/>
                  </a:lnTo>
                  <a:lnTo>
                    <a:pt x="2772" y="4151"/>
                  </a:lnTo>
                  <a:lnTo>
                    <a:pt x="2776" y="4185"/>
                  </a:lnTo>
                  <a:lnTo>
                    <a:pt x="2772" y="4217"/>
                  </a:lnTo>
                  <a:lnTo>
                    <a:pt x="2758" y="4249"/>
                  </a:lnTo>
                  <a:lnTo>
                    <a:pt x="2738" y="4275"/>
                  </a:lnTo>
                  <a:lnTo>
                    <a:pt x="2712" y="4294"/>
                  </a:lnTo>
                  <a:lnTo>
                    <a:pt x="2378" y="4487"/>
                  </a:lnTo>
                  <a:lnTo>
                    <a:pt x="2762" y="5154"/>
                  </a:lnTo>
                  <a:lnTo>
                    <a:pt x="2794" y="5216"/>
                  </a:lnTo>
                  <a:lnTo>
                    <a:pt x="2815" y="5281"/>
                  </a:lnTo>
                  <a:lnTo>
                    <a:pt x="2827" y="5347"/>
                  </a:lnTo>
                  <a:lnTo>
                    <a:pt x="2831" y="5413"/>
                  </a:lnTo>
                  <a:lnTo>
                    <a:pt x="2827" y="5478"/>
                  </a:lnTo>
                  <a:lnTo>
                    <a:pt x="2813" y="5542"/>
                  </a:lnTo>
                  <a:lnTo>
                    <a:pt x="2794" y="5604"/>
                  </a:lnTo>
                  <a:lnTo>
                    <a:pt x="2764" y="5663"/>
                  </a:lnTo>
                  <a:lnTo>
                    <a:pt x="2728" y="5719"/>
                  </a:lnTo>
                  <a:lnTo>
                    <a:pt x="2684" y="5769"/>
                  </a:lnTo>
                  <a:lnTo>
                    <a:pt x="2632" y="5815"/>
                  </a:lnTo>
                  <a:lnTo>
                    <a:pt x="2575" y="5852"/>
                  </a:lnTo>
                  <a:lnTo>
                    <a:pt x="2511" y="5884"/>
                  </a:lnTo>
                  <a:lnTo>
                    <a:pt x="2447" y="5906"/>
                  </a:lnTo>
                  <a:lnTo>
                    <a:pt x="2382" y="5918"/>
                  </a:lnTo>
                  <a:lnTo>
                    <a:pt x="2314" y="5922"/>
                  </a:lnTo>
                  <a:lnTo>
                    <a:pt x="2248" y="5916"/>
                  </a:lnTo>
                  <a:lnTo>
                    <a:pt x="2185" y="5904"/>
                  </a:lnTo>
                  <a:lnTo>
                    <a:pt x="2123" y="5882"/>
                  </a:lnTo>
                  <a:lnTo>
                    <a:pt x="2063" y="5854"/>
                  </a:lnTo>
                  <a:lnTo>
                    <a:pt x="2008" y="5817"/>
                  </a:lnTo>
                  <a:lnTo>
                    <a:pt x="1958" y="5773"/>
                  </a:lnTo>
                  <a:lnTo>
                    <a:pt x="1914" y="5723"/>
                  </a:lnTo>
                  <a:lnTo>
                    <a:pt x="1874" y="5665"/>
                  </a:lnTo>
                  <a:lnTo>
                    <a:pt x="1230" y="4547"/>
                  </a:lnTo>
                  <a:lnTo>
                    <a:pt x="1142" y="4579"/>
                  </a:lnTo>
                  <a:lnTo>
                    <a:pt x="1053" y="4599"/>
                  </a:lnTo>
                  <a:lnTo>
                    <a:pt x="963" y="4609"/>
                  </a:lnTo>
                  <a:lnTo>
                    <a:pt x="871" y="4611"/>
                  </a:lnTo>
                  <a:lnTo>
                    <a:pt x="782" y="4605"/>
                  </a:lnTo>
                  <a:lnTo>
                    <a:pt x="694" y="4589"/>
                  </a:lnTo>
                  <a:lnTo>
                    <a:pt x="607" y="4563"/>
                  </a:lnTo>
                  <a:lnTo>
                    <a:pt x="525" y="4531"/>
                  </a:lnTo>
                  <a:lnTo>
                    <a:pt x="444" y="4489"/>
                  </a:lnTo>
                  <a:lnTo>
                    <a:pt x="368" y="4440"/>
                  </a:lnTo>
                  <a:lnTo>
                    <a:pt x="296" y="4382"/>
                  </a:lnTo>
                  <a:lnTo>
                    <a:pt x="231" y="4316"/>
                  </a:lnTo>
                  <a:lnTo>
                    <a:pt x="173" y="4245"/>
                  </a:lnTo>
                  <a:lnTo>
                    <a:pt x="119" y="4163"/>
                  </a:lnTo>
                  <a:lnTo>
                    <a:pt x="76" y="4076"/>
                  </a:lnTo>
                  <a:lnTo>
                    <a:pt x="42" y="3986"/>
                  </a:lnTo>
                  <a:lnTo>
                    <a:pt x="18" y="3894"/>
                  </a:lnTo>
                  <a:lnTo>
                    <a:pt x="4" y="3803"/>
                  </a:lnTo>
                  <a:lnTo>
                    <a:pt x="0" y="3709"/>
                  </a:lnTo>
                  <a:lnTo>
                    <a:pt x="6" y="3618"/>
                  </a:lnTo>
                  <a:lnTo>
                    <a:pt x="20" y="3528"/>
                  </a:lnTo>
                  <a:lnTo>
                    <a:pt x="44" y="3439"/>
                  </a:lnTo>
                  <a:lnTo>
                    <a:pt x="78" y="3353"/>
                  </a:lnTo>
                  <a:lnTo>
                    <a:pt x="117" y="3270"/>
                  </a:lnTo>
                  <a:lnTo>
                    <a:pt x="167" y="3192"/>
                  </a:lnTo>
                  <a:lnTo>
                    <a:pt x="227" y="3120"/>
                  </a:lnTo>
                  <a:lnTo>
                    <a:pt x="292" y="3053"/>
                  </a:lnTo>
                  <a:lnTo>
                    <a:pt x="366" y="2991"/>
                  </a:lnTo>
                  <a:lnTo>
                    <a:pt x="448" y="2939"/>
                  </a:lnTo>
                  <a:lnTo>
                    <a:pt x="1536" y="2311"/>
                  </a:lnTo>
                  <a:lnTo>
                    <a:pt x="3209" y="178"/>
                  </a:lnTo>
                  <a:lnTo>
                    <a:pt x="3249" y="126"/>
                  </a:lnTo>
                  <a:lnTo>
                    <a:pt x="3297" y="82"/>
                  </a:lnTo>
                  <a:lnTo>
                    <a:pt x="3349" y="48"/>
                  </a:lnTo>
                  <a:lnTo>
                    <a:pt x="3406" y="22"/>
                  </a:lnTo>
                  <a:lnTo>
                    <a:pt x="3468" y="6"/>
                  </a:lnTo>
                  <a:lnTo>
                    <a:pt x="3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7" name="Freeform 28">
              <a:extLst>
                <a:ext uri="{FF2B5EF4-FFF2-40B4-BE49-F238E27FC236}">
                  <a16:creationId xmlns:a16="http://schemas.microsoft.com/office/drawing/2014/main" id="{9764E197-7F52-44EE-A087-A0F1411C3FB6}"/>
                </a:ext>
              </a:extLst>
            </p:cNvPr>
            <p:cNvSpPr>
              <a:spLocks/>
            </p:cNvSpPr>
            <p:nvPr/>
          </p:nvSpPr>
          <p:spPr bwMode="auto">
            <a:xfrm>
              <a:off x="1089025" y="4419600"/>
              <a:ext cx="655638" cy="331788"/>
            </a:xfrm>
            <a:custGeom>
              <a:avLst/>
              <a:gdLst>
                <a:gd name="T0" fmla="*/ 701 w 828"/>
                <a:gd name="T1" fmla="*/ 0 h 417"/>
                <a:gd name="T2" fmla="*/ 732 w 828"/>
                <a:gd name="T3" fmla="*/ 4 h 417"/>
                <a:gd name="T4" fmla="*/ 764 w 828"/>
                <a:gd name="T5" fmla="*/ 15 h 417"/>
                <a:gd name="T6" fmla="*/ 790 w 828"/>
                <a:gd name="T7" fmla="*/ 35 h 417"/>
                <a:gd name="T8" fmla="*/ 810 w 828"/>
                <a:gd name="T9" fmla="*/ 63 h 417"/>
                <a:gd name="T10" fmla="*/ 824 w 828"/>
                <a:gd name="T11" fmla="*/ 95 h 417"/>
                <a:gd name="T12" fmla="*/ 828 w 828"/>
                <a:gd name="T13" fmla="*/ 127 h 417"/>
                <a:gd name="T14" fmla="*/ 824 w 828"/>
                <a:gd name="T15" fmla="*/ 161 h 417"/>
                <a:gd name="T16" fmla="*/ 812 w 828"/>
                <a:gd name="T17" fmla="*/ 191 h 417"/>
                <a:gd name="T18" fmla="*/ 792 w 828"/>
                <a:gd name="T19" fmla="*/ 216 h 417"/>
                <a:gd name="T20" fmla="*/ 764 w 828"/>
                <a:gd name="T21" fmla="*/ 238 h 417"/>
                <a:gd name="T22" fmla="*/ 541 w 828"/>
                <a:gd name="T23" fmla="*/ 366 h 417"/>
                <a:gd name="T24" fmla="*/ 486 w 828"/>
                <a:gd name="T25" fmla="*/ 394 h 417"/>
                <a:gd name="T26" fmla="*/ 426 w 828"/>
                <a:gd name="T27" fmla="*/ 409 h 417"/>
                <a:gd name="T28" fmla="*/ 368 w 828"/>
                <a:gd name="T29" fmla="*/ 417 h 417"/>
                <a:gd name="T30" fmla="*/ 309 w 828"/>
                <a:gd name="T31" fmla="*/ 415 h 417"/>
                <a:gd name="T32" fmla="*/ 251 w 828"/>
                <a:gd name="T33" fmla="*/ 403 h 417"/>
                <a:gd name="T34" fmla="*/ 195 w 828"/>
                <a:gd name="T35" fmla="*/ 384 h 417"/>
                <a:gd name="T36" fmla="*/ 141 w 828"/>
                <a:gd name="T37" fmla="*/ 356 h 417"/>
                <a:gd name="T38" fmla="*/ 94 w 828"/>
                <a:gd name="T39" fmla="*/ 320 h 417"/>
                <a:gd name="T40" fmla="*/ 52 w 828"/>
                <a:gd name="T41" fmla="*/ 276 h 417"/>
                <a:gd name="T42" fmla="*/ 16 w 828"/>
                <a:gd name="T43" fmla="*/ 226 h 417"/>
                <a:gd name="T44" fmla="*/ 4 w 828"/>
                <a:gd name="T45" fmla="*/ 195 h 417"/>
                <a:gd name="T46" fmla="*/ 0 w 828"/>
                <a:gd name="T47" fmla="*/ 161 h 417"/>
                <a:gd name="T48" fmla="*/ 4 w 828"/>
                <a:gd name="T49" fmla="*/ 129 h 417"/>
                <a:gd name="T50" fmla="*/ 16 w 828"/>
                <a:gd name="T51" fmla="*/ 97 h 417"/>
                <a:gd name="T52" fmla="*/ 36 w 828"/>
                <a:gd name="T53" fmla="*/ 71 h 417"/>
                <a:gd name="T54" fmla="*/ 64 w 828"/>
                <a:gd name="T55" fmla="*/ 51 h 417"/>
                <a:gd name="T56" fmla="*/ 96 w 828"/>
                <a:gd name="T57" fmla="*/ 37 h 417"/>
                <a:gd name="T58" fmla="*/ 129 w 828"/>
                <a:gd name="T59" fmla="*/ 33 h 417"/>
                <a:gd name="T60" fmla="*/ 161 w 828"/>
                <a:gd name="T61" fmla="*/ 37 h 417"/>
                <a:gd name="T62" fmla="*/ 191 w 828"/>
                <a:gd name="T63" fmla="*/ 49 h 417"/>
                <a:gd name="T64" fmla="*/ 217 w 828"/>
                <a:gd name="T65" fmla="*/ 69 h 417"/>
                <a:gd name="T66" fmla="*/ 239 w 828"/>
                <a:gd name="T67" fmla="*/ 97 h 417"/>
                <a:gd name="T68" fmla="*/ 261 w 828"/>
                <a:gd name="T69" fmla="*/ 125 h 417"/>
                <a:gd name="T70" fmla="*/ 287 w 828"/>
                <a:gd name="T71" fmla="*/ 145 h 417"/>
                <a:gd name="T72" fmla="*/ 317 w 828"/>
                <a:gd name="T73" fmla="*/ 157 h 417"/>
                <a:gd name="T74" fmla="*/ 348 w 828"/>
                <a:gd name="T75" fmla="*/ 161 h 417"/>
                <a:gd name="T76" fmla="*/ 382 w 828"/>
                <a:gd name="T77" fmla="*/ 157 h 417"/>
                <a:gd name="T78" fmla="*/ 414 w 828"/>
                <a:gd name="T79" fmla="*/ 145 h 417"/>
                <a:gd name="T80" fmla="*/ 635 w 828"/>
                <a:gd name="T81" fmla="*/ 15 h 417"/>
                <a:gd name="T82" fmla="*/ 667 w 828"/>
                <a:gd name="T83" fmla="*/ 4 h 417"/>
                <a:gd name="T84" fmla="*/ 701 w 828"/>
                <a:gd name="T8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8" h="417">
                  <a:moveTo>
                    <a:pt x="701" y="0"/>
                  </a:moveTo>
                  <a:lnTo>
                    <a:pt x="732" y="4"/>
                  </a:lnTo>
                  <a:lnTo>
                    <a:pt x="764" y="15"/>
                  </a:lnTo>
                  <a:lnTo>
                    <a:pt x="790" y="35"/>
                  </a:lnTo>
                  <a:lnTo>
                    <a:pt x="810" y="63"/>
                  </a:lnTo>
                  <a:lnTo>
                    <a:pt x="824" y="95"/>
                  </a:lnTo>
                  <a:lnTo>
                    <a:pt x="828" y="127"/>
                  </a:lnTo>
                  <a:lnTo>
                    <a:pt x="824" y="161"/>
                  </a:lnTo>
                  <a:lnTo>
                    <a:pt x="812" y="191"/>
                  </a:lnTo>
                  <a:lnTo>
                    <a:pt x="792" y="216"/>
                  </a:lnTo>
                  <a:lnTo>
                    <a:pt x="764" y="238"/>
                  </a:lnTo>
                  <a:lnTo>
                    <a:pt x="541" y="366"/>
                  </a:lnTo>
                  <a:lnTo>
                    <a:pt x="486" y="394"/>
                  </a:lnTo>
                  <a:lnTo>
                    <a:pt x="426" y="409"/>
                  </a:lnTo>
                  <a:lnTo>
                    <a:pt x="368" y="417"/>
                  </a:lnTo>
                  <a:lnTo>
                    <a:pt x="309" y="415"/>
                  </a:lnTo>
                  <a:lnTo>
                    <a:pt x="251" y="403"/>
                  </a:lnTo>
                  <a:lnTo>
                    <a:pt x="195" y="384"/>
                  </a:lnTo>
                  <a:lnTo>
                    <a:pt x="141" y="356"/>
                  </a:lnTo>
                  <a:lnTo>
                    <a:pt x="94" y="320"/>
                  </a:lnTo>
                  <a:lnTo>
                    <a:pt x="52" y="276"/>
                  </a:lnTo>
                  <a:lnTo>
                    <a:pt x="16" y="226"/>
                  </a:lnTo>
                  <a:lnTo>
                    <a:pt x="4" y="195"/>
                  </a:lnTo>
                  <a:lnTo>
                    <a:pt x="0" y="161"/>
                  </a:lnTo>
                  <a:lnTo>
                    <a:pt x="4" y="129"/>
                  </a:lnTo>
                  <a:lnTo>
                    <a:pt x="16" y="97"/>
                  </a:lnTo>
                  <a:lnTo>
                    <a:pt x="36" y="71"/>
                  </a:lnTo>
                  <a:lnTo>
                    <a:pt x="64" y="51"/>
                  </a:lnTo>
                  <a:lnTo>
                    <a:pt x="96" y="37"/>
                  </a:lnTo>
                  <a:lnTo>
                    <a:pt x="129" y="33"/>
                  </a:lnTo>
                  <a:lnTo>
                    <a:pt x="161" y="37"/>
                  </a:lnTo>
                  <a:lnTo>
                    <a:pt x="191" y="49"/>
                  </a:lnTo>
                  <a:lnTo>
                    <a:pt x="217" y="69"/>
                  </a:lnTo>
                  <a:lnTo>
                    <a:pt x="239" y="97"/>
                  </a:lnTo>
                  <a:lnTo>
                    <a:pt x="261" y="125"/>
                  </a:lnTo>
                  <a:lnTo>
                    <a:pt x="287" y="145"/>
                  </a:lnTo>
                  <a:lnTo>
                    <a:pt x="317" y="157"/>
                  </a:lnTo>
                  <a:lnTo>
                    <a:pt x="348" y="161"/>
                  </a:lnTo>
                  <a:lnTo>
                    <a:pt x="382" y="157"/>
                  </a:lnTo>
                  <a:lnTo>
                    <a:pt x="414" y="145"/>
                  </a:lnTo>
                  <a:lnTo>
                    <a:pt x="635" y="15"/>
                  </a:lnTo>
                  <a:lnTo>
                    <a:pt x="667" y="4"/>
                  </a:lnTo>
                  <a:lnTo>
                    <a:pt x="7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8" name="Freeform 29">
              <a:extLst>
                <a:ext uri="{FF2B5EF4-FFF2-40B4-BE49-F238E27FC236}">
                  <a16:creationId xmlns:a16="http://schemas.microsoft.com/office/drawing/2014/main" id="{5D7224AA-994C-4564-92F6-D99E682C2CB5}"/>
                </a:ext>
              </a:extLst>
            </p:cNvPr>
            <p:cNvSpPr>
              <a:spLocks/>
            </p:cNvSpPr>
            <p:nvPr/>
          </p:nvSpPr>
          <p:spPr bwMode="auto">
            <a:xfrm>
              <a:off x="5091113" y="1703388"/>
              <a:ext cx="769938" cy="517525"/>
            </a:xfrm>
            <a:custGeom>
              <a:avLst/>
              <a:gdLst>
                <a:gd name="T0" fmla="*/ 846 w 971"/>
                <a:gd name="T1" fmla="*/ 0 h 653"/>
                <a:gd name="T2" fmla="*/ 878 w 971"/>
                <a:gd name="T3" fmla="*/ 4 h 653"/>
                <a:gd name="T4" fmla="*/ 907 w 971"/>
                <a:gd name="T5" fmla="*/ 18 h 653"/>
                <a:gd name="T6" fmla="*/ 933 w 971"/>
                <a:gd name="T7" fmla="*/ 38 h 653"/>
                <a:gd name="T8" fmla="*/ 955 w 971"/>
                <a:gd name="T9" fmla="*/ 66 h 653"/>
                <a:gd name="T10" fmla="*/ 967 w 971"/>
                <a:gd name="T11" fmla="*/ 98 h 653"/>
                <a:gd name="T12" fmla="*/ 971 w 971"/>
                <a:gd name="T13" fmla="*/ 131 h 653"/>
                <a:gd name="T14" fmla="*/ 965 w 971"/>
                <a:gd name="T15" fmla="*/ 163 h 653"/>
                <a:gd name="T16" fmla="*/ 953 w 971"/>
                <a:gd name="T17" fmla="*/ 193 h 653"/>
                <a:gd name="T18" fmla="*/ 933 w 971"/>
                <a:gd name="T19" fmla="*/ 219 h 653"/>
                <a:gd name="T20" fmla="*/ 905 w 971"/>
                <a:gd name="T21" fmla="*/ 241 h 653"/>
                <a:gd name="T22" fmla="*/ 191 w 971"/>
                <a:gd name="T23" fmla="*/ 637 h 653"/>
                <a:gd name="T24" fmla="*/ 159 w 971"/>
                <a:gd name="T25" fmla="*/ 651 h 653"/>
                <a:gd name="T26" fmla="*/ 125 w 971"/>
                <a:gd name="T27" fmla="*/ 653 h 653"/>
                <a:gd name="T28" fmla="*/ 94 w 971"/>
                <a:gd name="T29" fmla="*/ 649 h 653"/>
                <a:gd name="T30" fmla="*/ 64 w 971"/>
                <a:gd name="T31" fmla="*/ 635 h 653"/>
                <a:gd name="T32" fmla="*/ 38 w 971"/>
                <a:gd name="T33" fmla="*/ 615 h 653"/>
                <a:gd name="T34" fmla="*/ 16 w 971"/>
                <a:gd name="T35" fmla="*/ 587 h 653"/>
                <a:gd name="T36" fmla="*/ 4 w 971"/>
                <a:gd name="T37" fmla="*/ 555 h 653"/>
                <a:gd name="T38" fmla="*/ 0 w 971"/>
                <a:gd name="T39" fmla="*/ 523 h 653"/>
                <a:gd name="T40" fmla="*/ 6 w 971"/>
                <a:gd name="T41" fmla="*/ 490 h 653"/>
                <a:gd name="T42" fmla="*/ 18 w 971"/>
                <a:gd name="T43" fmla="*/ 460 h 653"/>
                <a:gd name="T44" fmla="*/ 38 w 971"/>
                <a:gd name="T45" fmla="*/ 434 h 653"/>
                <a:gd name="T46" fmla="*/ 66 w 971"/>
                <a:gd name="T47" fmla="*/ 414 h 653"/>
                <a:gd name="T48" fmla="*/ 780 w 971"/>
                <a:gd name="T49" fmla="*/ 16 h 653"/>
                <a:gd name="T50" fmla="*/ 812 w 971"/>
                <a:gd name="T51" fmla="*/ 4 h 653"/>
                <a:gd name="T52" fmla="*/ 846 w 971"/>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1" h="653">
                  <a:moveTo>
                    <a:pt x="846" y="0"/>
                  </a:moveTo>
                  <a:lnTo>
                    <a:pt x="878" y="4"/>
                  </a:lnTo>
                  <a:lnTo>
                    <a:pt x="907" y="18"/>
                  </a:lnTo>
                  <a:lnTo>
                    <a:pt x="933" y="38"/>
                  </a:lnTo>
                  <a:lnTo>
                    <a:pt x="955" y="66"/>
                  </a:lnTo>
                  <a:lnTo>
                    <a:pt x="967" y="98"/>
                  </a:lnTo>
                  <a:lnTo>
                    <a:pt x="971" y="131"/>
                  </a:lnTo>
                  <a:lnTo>
                    <a:pt x="965" y="163"/>
                  </a:lnTo>
                  <a:lnTo>
                    <a:pt x="953" y="193"/>
                  </a:lnTo>
                  <a:lnTo>
                    <a:pt x="933" y="219"/>
                  </a:lnTo>
                  <a:lnTo>
                    <a:pt x="905" y="241"/>
                  </a:lnTo>
                  <a:lnTo>
                    <a:pt x="191" y="637"/>
                  </a:lnTo>
                  <a:lnTo>
                    <a:pt x="159" y="651"/>
                  </a:lnTo>
                  <a:lnTo>
                    <a:pt x="125" y="653"/>
                  </a:lnTo>
                  <a:lnTo>
                    <a:pt x="94" y="649"/>
                  </a:lnTo>
                  <a:lnTo>
                    <a:pt x="64" y="635"/>
                  </a:lnTo>
                  <a:lnTo>
                    <a:pt x="38" y="615"/>
                  </a:lnTo>
                  <a:lnTo>
                    <a:pt x="16" y="587"/>
                  </a:lnTo>
                  <a:lnTo>
                    <a:pt x="4" y="555"/>
                  </a:lnTo>
                  <a:lnTo>
                    <a:pt x="0" y="523"/>
                  </a:lnTo>
                  <a:lnTo>
                    <a:pt x="6" y="490"/>
                  </a:lnTo>
                  <a:lnTo>
                    <a:pt x="18" y="460"/>
                  </a:lnTo>
                  <a:lnTo>
                    <a:pt x="38" y="434"/>
                  </a:lnTo>
                  <a:lnTo>
                    <a:pt x="66" y="414"/>
                  </a:lnTo>
                  <a:lnTo>
                    <a:pt x="780" y="16"/>
                  </a:lnTo>
                  <a:lnTo>
                    <a:pt x="812" y="4"/>
                  </a:lnTo>
                  <a:lnTo>
                    <a:pt x="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9" name="Freeform 30">
              <a:extLst>
                <a:ext uri="{FF2B5EF4-FFF2-40B4-BE49-F238E27FC236}">
                  <a16:creationId xmlns:a16="http://schemas.microsoft.com/office/drawing/2014/main" id="{FD4B9916-82A2-40F2-9443-AE1464C2B05A}"/>
                </a:ext>
              </a:extLst>
            </p:cNvPr>
            <p:cNvSpPr>
              <a:spLocks/>
            </p:cNvSpPr>
            <p:nvPr/>
          </p:nvSpPr>
          <p:spPr bwMode="auto">
            <a:xfrm>
              <a:off x="5129213" y="2659063"/>
              <a:ext cx="595313" cy="309563"/>
            </a:xfrm>
            <a:custGeom>
              <a:avLst/>
              <a:gdLst>
                <a:gd name="T0" fmla="*/ 127 w 750"/>
                <a:gd name="T1" fmla="*/ 0 h 390"/>
                <a:gd name="T2" fmla="*/ 161 w 750"/>
                <a:gd name="T3" fmla="*/ 4 h 390"/>
                <a:gd name="T4" fmla="*/ 654 w 750"/>
                <a:gd name="T5" fmla="*/ 137 h 390"/>
                <a:gd name="T6" fmla="*/ 686 w 750"/>
                <a:gd name="T7" fmla="*/ 151 h 390"/>
                <a:gd name="T8" fmla="*/ 714 w 750"/>
                <a:gd name="T9" fmla="*/ 171 h 390"/>
                <a:gd name="T10" fmla="*/ 734 w 750"/>
                <a:gd name="T11" fmla="*/ 197 h 390"/>
                <a:gd name="T12" fmla="*/ 746 w 750"/>
                <a:gd name="T13" fmla="*/ 227 h 390"/>
                <a:gd name="T14" fmla="*/ 750 w 750"/>
                <a:gd name="T15" fmla="*/ 261 h 390"/>
                <a:gd name="T16" fmla="*/ 746 w 750"/>
                <a:gd name="T17" fmla="*/ 294 h 390"/>
                <a:gd name="T18" fmla="*/ 732 w 750"/>
                <a:gd name="T19" fmla="*/ 326 h 390"/>
                <a:gd name="T20" fmla="*/ 712 w 750"/>
                <a:gd name="T21" fmla="*/ 352 h 390"/>
                <a:gd name="T22" fmla="*/ 686 w 750"/>
                <a:gd name="T23" fmla="*/ 372 h 390"/>
                <a:gd name="T24" fmla="*/ 656 w 750"/>
                <a:gd name="T25" fmla="*/ 384 h 390"/>
                <a:gd name="T26" fmla="*/ 623 w 750"/>
                <a:gd name="T27" fmla="*/ 390 h 390"/>
                <a:gd name="T28" fmla="*/ 589 w 750"/>
                <a:gd name="T29" fmla="*/ 384 h 390"/>
                <a:gd name="T30" fmla="*/ 93 w 750"/>
                <a:gd name="T31" fmla="*/ 253 h 390"/>
                <a:gd name="T32" fmla="*/ 61 w 750"/>
                <a:gd name="T33" fmla="*/ 239 h 390"/>
                <a:gd name="T34" fmla="*/ 36 w 750"/>
                <a:gd name="T35" fmla="*/ 219 h 390"/>
                <a:gd name="T36" fmla="*/ 16 w 750"/>
                <a:gd name="T37" fmla="*/ 193 h 390"/>
                <a:gd name="T38" fmla="*/ 4 w 750"/>
                <a:gd name="T39" fmla="*/ 161 h 390"/>
                <a:gd name="T40" fmla="*/ 0 w 750"/>
                <a:gd name="T41" fmla="*/ 129 h 390"/>
                <a:gd name="T42" fmla="*/ 4 w 750"/>
                <a:gd name="T43" fmla="*/ 95 h 390"/>
                <a:gd name="T44" fmla="*/ 16 w 750"/>
                <a:gd name="T45" fmla="*/ 64 h 390"/>
                <a:gd name="T46" fmla="*/ 38 w 750"/>
                <a:gd name="T47" fmla="*/ 38 h 390"/>
                <a:gd name="T48" fmla="*/ 63 w 750"/>
                <a:gd name="T49" fmla="*/ 18 h 390"/>
                <a:gd name="T50" fmla="*/ 93 w 750"/>
                <a:gd name="T51" fmla="*/ 4 h 390"/>
                <a:gd name="T52" fmla="*/ 127 w 750"/>
                <a:gd name="T5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0" h="390">
                  <a:moveTo>
                    <a:pt x="127" y="0"/>
                  </a:moveTo>
                  <a:lnTo>
                    <a:pt x="161" y="4"/>
                  </a:lnTo>
                  <a:lnTo>
                    <a:pt x="654" y="137"/>
                  </a:lnTo>
                  <a:lnTo>
                    <a:pt x="686" y="151"/>
                  </a:lnTo>
                  <a:lnTo>
                    <a:pt x="714" y="171"/>
                  </a:lnTo>
                  <a:lnTo>
                    <a:pt x="734" y="197"/>
                  </a:lnTo>
                  <a:lnTo>
                    <a:pt x="746" y="227"/>
                  </a:lnTo>
                  <a:lnTo>
                    <a:pt x="750" y="261"/>
                  </a:lnTo>
                  <a:lnTo>
                    <a:pt x="746" y="294"/>
                  </a:lnTo>
                  <a:lnTo>
                    <a:pt x="732" y="326"/>
                  </a:lnTo>
                  <a:lnTo>
                    <a:pt x="712" y="352"/>
                  </a:lnTo>
                  <a:lnTo>
                    <a:pt x="686" y="372"/>
                  </a:lnTo>
                  <a:lnTo>
                    <a:pt x="656" y="384"/>
                  </a:lnTo>
                  <a:lnTo>
                    <a:pt x="623" y="390"/>
                  </a:lnTo>
                  <a:lnTo>
                    <a:pt x="589" y="384"/>
                  </a:lnTo>
                  <a:lnTo>
                    <a:pt x="93" y="253"/>
                  </a:lnTo>
                  <a:lnTo>
                    <a:pt x="61" y="239"/>
                  </a:lnTo>
                  <a:lnTo>
                    <a:pt x="36" y="219"/>
                  </a:lnTo>
                  <a:lnTo>
                    <a:pt x="16" y="193"/>
                  </a:lnTo>
                  <a:lnTo>
                    <a:pt x="4" y="161"/>
                  </a:lnTo>
                  <a:lnTo>
                    <a:pt x="0" y="129"/>
                  </a:lnTo>
                  <a:lnTo>
                    <a:pt x="4" y="95"/>
                  </a:lnTo>
                  <a:lnTo>
                    <a:pt x="16" y="64"/>
                  </a:lnTo>
                  <a:lnTo>
                    <a:pt x="38" y="38"/>
                  </a:lnTo>
                  <a:lnTo>
                    <a:pt x="63"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0" name="Freeform 31">
              <a:extLst>
                <a:ext uri="{FF2B5EF4-FFF2-40B4-BE49-F238E27FC236}">
                  <a16:creationId xmlns:a16="http://schemas.microsoft.com/office/drawing/2014/main" id="{5CDD682E-5C64-4A48-AC61-C7CD730451A7}"/>
                </a:ext>
              </a:extLst>
            </p:cNvPr>
            <p:cNvSpPr>
              <a:spLocks/>
            </p:cNvSpPr>
            <p:nvPr/>
          </p:nvSpPr>
          <p:spPr bwMode="auto">
            <a:xfrm>
              <a:off x="4552950" y="1270000"/>
              <a:ext cx="309563" cy="596900"/>
            </a:xfrm>
            <a:custGeom>
              <a:avLst/>
              <a:gdLst>
                <a:gd name="T0" fmla="*/ 260 w 390"/>
                <a:gd name="T1" fmla="*/ 0 h 752"/>
                <a:gd name="T2" fmla="*/ 294 w 390"/>
                <a:gd name="T3" fmla="*/ 6 h 752"/>
                <a:gd name="T4" fmla="*/ 326 w 390"/>
                <a:gd name="T5" fmla="*/ 18 h 752"/>
                <a:gd name="T6" fmla="*/ 352 w 390"/>
                <a:gd name="T7" fmla="*/ 38 h 752"/>
                <a:gd name="T8" fmla="*/ 372 w 390"/>
                <a:gd name="T9" fmla="*/ 66 h 752"/>
                <a:gd name="T10" fmla="*/ 386 w 390"/>
                <a:gd name="T11" fmla="*/ 95 h 752"/>
                <a:gd name="T12" fmla="*/ 390 w 390"/>
                <a:gd name="T13" fmla="*/ 127 h 752"/>
                <a:gd name="T14" fmla="*/ 386 w 390"/>
                <a:gd name="T15" fmla="*/ 161 h 752"/>
                <a:gd name="T16" fmla="*/ 252 w 390"/>
                <a:gd name="T17" fmla="*/ 657 h 752"/>
                <a:gd name="T18" fmla="*/ 238 w 390"/>
                <a:gd name="T19" fmla="*/ 688 h 752"/>
                <a:gd name="T20" fmla="*/ 218 w 390"/>
                <a:gd name="T21" fmla="*/ 714 h 752"/>
                <a:gd name="T22" fmla="*/ 193 w 390"/>
                <a:gd name="T23" fmla="*/ 734 h 752"/>
                <a:gd name="T24" fmla="*/ 163 w 390"/>
                <a:gd name="T25" fmla="*/ 748 h 752"/>
                <a:gd name="T26" fmla="*/ 129 w 390"/>
                <a:gd name="T27" fmla="*/ 752 h 752"/>
                <a:gd name="T28" fmla="*/ 95 w 390"/>
                <a:gd name="T29" fmla="*/ 748 h 752"/>
                <a:gd name="T30" fmla="*/ 63 w 390"/>
                <a:gd name="T31" fmla="*/ 734 h 752"/>
                <a:gd name="T32" fmla="*/ 37 w 390"/>
                <a:gd name="T33" fmla="*/ 714 h 752"/>
                <a:gd name="T34" fmla="*/ 17 w 390"/>
                <a:gd name="T35" fmla="*/ 688 h 752"/>
                <a:gd name="T36" fmla="*/ 6 w 390"/>
                <a:gd name="T37" fmla="*/ 659 h 752"/>
                <a:gd name="T38" fmla="*/ 0 w 390"/>
                <a:gd name="T39" fmla="*/ 625 h 752"/>
                <a:gd name="T40" fmla="*/ 6 w 390"/>
                <a:gd name="T41" fmla="*/ 591 h 752"/>
                <a:gd name="T42" fmla="*/ 137 w 390"/>
                <a:gd name="T43" fmla="*/ 95 h 752"/>
                <a:gd name="T44" fmla="*/ 151 w 390"/>
                <a:gd name="T45" fmla="*/ 64 h 752"/>
                <a:gd name="T46" fmla="*/ 171 w 390"/>
                <a:gd name="T47" fmla="*/ 38 h 752"/>
                <a:gd name="T48" fmla="*/ 197 w 390"/>
                <a:gd name="T49" fmla="*/ 18 h 752"/>
                <a:gd name="T50" fmla="*/ 226 w 390"/>
                <a:gd name="T51" fmla="*/ 6 h 752"/>
                <a:gd name="T52" fmla="*/ 260 w 390"/>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752">
                  <a:moveTo>
                    <a:pt x="260" y="0"/>
                  </a:moveTo>
                  <a:lnTo>
                    <a:pt x="294" y="6"/>
                  </a:lnTo>
                  <a:lnTo>
                    <a:pt x="326" y="18"/>
                  </a:lnTo>
                  <a:lnTo>
                    <a:pt x="352" y="38"/>
                  </a:lnTo>
                  <a:lnTo>
                    <a:pt x="372" y="66"/>
                  </a:lnTo>
                  <a:lnTo>
                    <a:pt x="386" y="95"/>
                  </a:lnTo>
                  <a:lnTo>
                    <a:pt x="390" y="127"/>
                  </a:lnTo>
                  <a:lnTo>
                    <a:pt x="386" y="161"/>
                  </a:lnTo>
                  <a:lnTo>
                    <a:pt x="252" y="657"/>
                  </a:lnTo>
                  <a:lnTo>
                    <a:pt x="238" y="688"/>
                  </a:lnTo>
                  <a:lnTo>
                    <a:pt x="218" y="714"/>
                  </a:lnTo>
                  <a:lnTo>
                    <a:pt x="193" y="734"/>
                  </a:lnTo>
                  <a:lnTo>
                    <a:pt x="163" y="748"/>
                  </a:lnTo>
                  <a:lnTo>
                    <a:pt x="129" y="752"/>
                  </a:lnTo>
                  <a:lnTo>
                    <a:pt x="95" y="748"/>
                  </a:lnTo>
                  <a:lnTo>
                    <a:pt x="63" y="734"/>
                  </a:lnTo>
                  <a:lnTo>
                    <a:pt x="37" y="714"/>
                  </a:lnTo>
                  <a:lnTo>
                    <a:pt x="17" y="688"/>
                  </a:lnTo>
                  <a:lnTo>
                    <a:pt x="6" y="659"/>
                  </a:lnTo>
                  <a:lnTo>
                    <a:pt x="0" y="625"/>
                  </a:lnTo>
                  <a:lnTo>
                    <a:pt x="6" y="591"/>
                  </a:lnTo>
                  <a:lnTo>
                    <a:pt x="137" y="95"/>
                  </a:lnTo>
                  <a:lnTo>
                    <a:pt x="151" y="64"/>
                  </a:lnTo>
                  <a:lnTo>
                    <a:pt x="171" y="38"/>
                  </a:lnTo>
                  <a:lnTo>
                    <a:pt x="197" y="18"/>
                  </a:lnTo>
                  <a:lnTo>
                    <a:pt x="226" y="6"/>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2896D876-2805-4FFB-A8E8-C8F868C7ADDB}"/>
              </a:ext>
            </a:extLst>
          </p:cNvPr>
          <p:cNvGrpSpPr/>
          <p:nvPr userDrawn="1"/>
        </p:nvGrpSpPr>
        <p:grpSpPr>
          <a:xfrm>
            <a:off x="6357266" y="5387162"/>
            <a:ext cx="413818" cy="417415"/>
            <a:chOff x="2900753" y="5048054"/>
            <a:chExt cx="413818" cy="417415"/>
          </a:xfrm>
        </p:grpSpPr>
        <p:sp>
          <p:nvSpPr>
            <p:cNvPr id="50" name="Freeform 20">
              <a:extLst>
                <a:ext uri="{FF2B5EF4-FFF2-40B4-BE49-F238E27FC236}">
                  <a16:creationId xmlns:a16="http://schemas.microsoft.com/office/drawing/2014/main" id="{DE995774-6E2A-497D-8EED-405E76B57630}"/>
                </a:ext>
              </a:extLst>
            </p:cNvPr>
            <p:cNvSpPr>
              <a:spLocks noEditPoints="1"/>
            </p:cNvSpPr>
            <p:nvPr userDrawn="1"/>
          </p:nvSpPr>
          <p:spPr bwMode="auto">
            <a:xfrm>
              <a:off x="2900753" y="5051650"/>
              <a:ext cx="413818" cy="413819"/>
            </a:xfrm>
            <a:custGeom>
              <a:avLst/>
              <a:gdLst>
                <a:gd name="T0" fmla="*/ 129 w 4027"/>
                <a:gd name="T1" fmla="*/ 3898 h 4027"/>
                <a:gd name="T2" fmla="*/ 517 w 4027"/>
                <a:gd name="T3" fmla="*/ 3686 h 4027"/>
                <a:gd name="T4" fmla="*/ 530 w 4027"/>
                <a:gd name="T5" fmla="*/ 3648 h 4027"/>
                <a:gd name="T6" fmla="*/ 562 w 4027"/>
                <a:gd name="T7" fmla="*/ 3625 h 4027"/>
                <a:gd name="T8" fmla="*/ 602 w 4027"/>
                <a:gd name="T9" fmla="*/ 3625 h 4027"/>
                <a:gd name="T10" fmla="*/ 634 w 4027"/>
                <a:gd name="T11" fmla="*/ 3648 h 4027"/>
                <a:gd name="T12" fmla="*/ 647 w 4027"/>
                <a:gd name="T13" fmla="*/ 3686 h 4027"/>
                <a:gd name="T14" fmla="*/ 1035 w 4027"/>
                <a:gd name="T15" fmla="*/ 3898 h 4027"/>
                <a:gd name="T16" fmla="*/ 1038 w 4027"/>
                <a:gd name="T17" fmla="*/ 3666 h 4027"/>
                <a:gd name="T18" fmla="*/ 1061 w 4027"/>
                <a:gd name="T19" fmla="*/ 3634 h 4027"/>
                <a:gd name="T20" fmla="*/ 1099 w 4027"/>
                <a:gd name="T21" fmla="*/ 3622 h 4027"/>
                <a:gd name="T22" fmla="*/ 1138 w 4027"/>
                <a:gd name="T23" fmla="*/ 3634 h 4027"/>
                <a:gd name="T24" fmla="*/ 1160 w 4027"/>
                <a:gd name="T25" fmla="*/ 3666 h 4027"/>
                <a:gd name="T26" fmla="*/ 1164 w 4027"/>
                <a:gd name="T27" fmla="*/ 3898 h 4027"/>
                <a:gd name="T28" fmla="*/ 1552 w 4027"/>
                <a:gd name="T29" fmla="*/ 3686 h 4027"/>
                <a:gd name="T30" fmla="*/ 1565 w 4027"/>
                <a:gd name="T31" fmla="*/ 3648 h 4027"/>
                <a:gd name="T32" fmla="*/ 1597 w 4027"/>
                <a:gd name="T33" fmla="*/ 3625 h 4027"/>
                <a:gd name="T34" fmla="*/ 1638 w 4027"/>
                <a:gd name="T35" fmla="*/ 3625 h 4027"/>
                <a:gd name="T36" fmla="*/ 1669 w 4027"/>
                <a:gd name="T37" fmla="*/ 3648 h 4027"/>
                <a:gd name="T38" fmla="*/ 1681 w 4027"/>
                <a:gd name="T39" fmla="*/ 3686 h 4027"/>
                <a:gd name="T40" fmla="*/ 2069 w 4027"/>
                <a:gd name="T41" fmla="*/ 3898 h 4027"/>
                <a:gd name="T42" fmla="*/ 2073 w 4027"/>
                <a:gd name="T43" fmla="*/ 3666 h 4027"/>
                <a:gd name="T44" fmla="*/ 2096 w 4027"/>
                <a:gd name="T45" fmla="*/ 3634 h 4027"/>
                <a:gd name="T46" fmla="*/ 2134 w 4027"/>
                <a:gd name="T47" fmla="*/ 3622 h 4027"/>
                <a:gd name="T48" fmla="*/ 2173 w 4027"/>
                <a:gd name="T49" fmla="*/ 3634 h 4027"/>
                <a:gd name="T50" fmla="*/ 2195 w 4027"/>
                <a:gd name="T51" fmla="*/ 3666 h 4027"/>
                <a:gd name="T52" fmla="*/ 2199 w 4027"/>
                <a:gd name="T53" fmla="*/ 3898 h 4027"/>
                <a:gd name="T54" fmla="*/ 2587 w 4027"/>
                <a:gd name="T55" fmla="*/ 3686 h 4027"/>
                <a:gd name="T56" fmla="*/ 2599 w 4027"/>
                <a:gd name="T57" fmla="*/ 3648 h 4027"/>
                <a:gd name="T58" fmla="*/ 2632 w 4027"/>
                <a:gd name="T59" fmla="*/ 3625 h 4027"/>
                <a:gd name="T60" fmla="*/ 2673 w 4027"/>
                <a:gd name="T61" fmla="*/ 3625 h 4027"/>
                <a:gd name="T62" fmla="*/ 2704 w 4027"/>
                <a:gd name="T63" fmla="*/ 3648 h 4027"/>
                <a:gd name="T64" fmla="*/ 2716 w 4027"/>
                <a:gd name="T65" fmla="*/ 3686 h 4027"/>
                <a:gd name="T66" fmla="*/ 3104 w 4027"/>
                <a:gd name="T67" fmla="*/ 3898 h 4027"/>
                <a:gd name="T68" fmla="*/ 3108 w 4027"/>
                <a:gd name="T69" fmla="*/ 3666 h 4027"/>
                <a:gd name="T70" fmla="*/ 3130 w 4027"/>
                <a:gd name="T71" fmla="*/ 3634 h 4027"/>
                <a:gd name="T72" fmla="*/ 3169 w 4027"/>
                <a:gd name="T73" fmla="*/ 3622 h 4027"/>
                <a:gd name="T74" fmla="*/ 3207 w 4027"/>
                <a:gd name="T75" fmla="*/ 3634 h 4027"/>
                <a:gd name="T76" fmla="*/ 3231 w 4027"/>
                <a:gd name="T77" fmla="*/ 3666 h 4027"/>
                <a:gd name="T78" fmla="*/ 3234 w 4027"/>
                <a:gd name="T79" fmla="*/ 3898 h 4027"/>
                <a:gd name="T80" fmla="*/ 129 w 4027"/>
                <a:gd name="T81" fmla="*/ 220 h 4027"/>
                <a:gd name="T82" fmla="*/ 77 w 4027"/>
                <a:gd name="T83" fmla="*/ 1 h 4027"/>
                <a:gd name="T84" fmla="*/ 111 w 4027"/>
                <a:gd name="T85" fmla="*/ 19 h 4027"/>
                <a:gd name="T86" fmla="*/ 4020 w 4027"/>
                <a:gd name="T87" fmla="*/ 3932 h 4027"/>
                <a:gd name="T88" fmla="*/ 4027 w 4027"/>
                <a:gd name="T89" fmla="*/ 3969 h 4027"/>
                <a:gd name="T90" fmla="*/ 4012 w 4027"/>
                <a:gd name="T91" fmla="*/ 4003 h 4027"/>
                <a:gd name="T92" fmla="*/ 3981 w 4027"/>
                <a:gd name="T93" fmla="*/ 4025 h 4027"/>
                <a:gd name="T94" fmla="*/ 65 w 4027"/>
                <a:gd name="T95" fmla="*/ 4027 h 4027"/>
                <a:gd name="T96" fmla="*/ 26 w 4027"/>
                <a:gd name="T97" fmla="*/ 4015 h 4027"/>
                <a:gd name="T98" fmla="*/ 4 w 4027"/>
                <a:gd name="T99" fmla="*/ 3982 h 4027"/>
                <a:gd name="T100" fmla="*/ 0 w 4027"/>
                <a:gd name="T101" fmla="*/ 65 h 4027"/>
                <a:gd name="T102" fmla="*/ 11 w 4027"/>
                <a:gd name="T103" fmla="*/ 29 h 4027"/>
                <a:gd name="T104" fmla="*/ 40 w 4027"/>
                <a:gd name="T105" fmla="*/ 5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27" h="4027">
                  <a:moveTo>
                    <a:pt x="129" y="220"/>
                  </a:moveTo>
                  <a:lnTo>
                    <a:pt x="129" y="3898"/>
                  </a:lnTo>
                  <a:lnTo>
                    <a:pt x="517" y="3898"/>
                  </a:lnTo>
                  <a:lnTo>
                    <a:pt x="517" y="3686"/>
                  </a:lnTo>
                  <a:lnTo>
                    <a:pt x="521" y="3666"/>
                  </a:lnTo>
                  <a:lnTo>
                    <a:pt x="530" y="3648"/>
                  </a:lnTo>
                  <a:lnTo>
                    <a:pt x="543" y="3634"/>
                  </a:lnTo>
                  <a:lnTo>
                    <a:pt x="562" y="3625"/>
                  </a:lnTo>
                  <a:lnTo>
                    <a:pt x="582" y="3622"/>
                  </a:lnTo>
                  <a:lnTo>
                    <a:pt x="602" y="3625"/>
                  </a:lnTo>
                  <a:lnTo>
                    <a:pt x="621" y="3634"/>
                  </a:lnTo>
                  <a:lnTo>
                    <a:pt x="634" y="3648"/>
                  </a:lnTo>
                  <a:lnTo>
                    <a:pt x="643" y="3666"/>
                  </a:lnTo>
                  <a:lnTo>
                    <a:pt x="647" y="3686"/>
                  </a:lnTo>
                  <a:lnTo>
                    <a:pt x="647" y="3898"/>
                  </a:lnTo>
                  <a:lnTo>
                    <a:pt x="1035" y="3898"/>
                  </a:lnTo>
                  <a:lnTo>
                    <a:pt x="1035" y="3686"/>
                  </a:lnTo>
                  <a:lnTo>
                    <a:pt x="1038" y="3666"/>
                  </a:lnTo>
                  <a:lnTo>
                    <a:pt x="1047" y="3648"/>
                  </a:lnTo>
                  <a:lnTo>
                    <a:pt x="1061" y="3634"/>
                  </a:lnTo>
                  <a:lnTo>
                    <a:pt x="1080" y="3625"/>
                  </a:lnTo>
                  <a:lnTo>
                    <a:pt x="1099" y="3622"/>
                  </a:lnTo>
                  <a:lnTo>
                    <a:pt x="1119" y="3625"/>
                  </a:lnTo>
                  <a:lnTo>
                    <a:pt x="1138" y="3634"/>
                  </a:lnTo>
                  <a:lnTo>
                    <a:pt x="1152" y="3648"/>
                  </a:lnTo>
                  <a:lnTo>
                    <a:pt x="1160" y="3666"/>
                  </a:lnTo>
                  <a:lnTo>
                    <a:pt x="1164" y="3686"/>
                  </a:lnTo>
                  <a:lnTo>
                    <a:pt x="1164" y="3898"/>
                  </a:lnTo>
                  <a:lnTo>
                    <a:pt x="1552" y="3898"/>
                  </a:lnTo>
                  <a:lnTo>
                    <a:pt x="1552" y="3686"/>
                  </a:lnTo>
                  <a:lnTo>
                    <a:pt x="1556" y="3666"/>
                  </a:lnTo>
                  <a:lnTo>
                    <a:pt x="1565" y="3648"/>
                  </a:lnTo>
                  <a:lnTo>
                    <a:pt x="1578" y="3634"/>
                  </a:lnTo>
                  <a:lnTo>
                    <a:pt x="1597" y="3625"/>
                  </a:lnTo>
                  <a:lnTo>
                    <a:pt x="1617" y="3622"/>
                  </a:lnTo>
                  <a:lnTo>
                    <a:pt x="1638" y="3625"/>
                  </a:lnTo>
                  <a:lnTo>
                    <a:pt x="1655" y="3634"/>
                  </a:lnTo>
                  <a:lnTo>
                    <a:pt x="1669" y="3648"/>
                  </a:lnTo>
                  <a:lnTo>
                    <a:pt x="1678" y="3666"/>
                  </a:lnTo>
                  <a:lnTo>
                    <a:pt x="1681" y="3686"/>
                  </a:lnTo>
                  <a:lnTo>
                    <a:pt x="1681" y="3898"/>
                  </a:lnTo>
                  <a:lnTo>
                    <a:pt x="2069" y="3898"/>
                  </a:lnTo>
                  <a:lnTo>
                    <a:pt x="2069" y="3686"/>
                  </a:lnTo>
                  <a:lnTo>
                    <a:pt x="2073" y="3666"/>
                  </a:lnTo>
                  <a:lnTo>
                    <a:pt x="2082" y="3648"/>
                  </a:lnTo>
                  <a:lnTo>
                    <a:pt x="2096" y="3634"/>
                  </a:lnTo>
                  <a:lnTo>
                    <a:pt x="2114" y="3625"/>
                  </a:lnTo>
                  <a:lnTo>
                    <a:pt x="2134" y="3622"/>
                  </a:lnTo>
                  <a:lnTo>
                    <a:pt x="2155" y="3625"/>
                  </a:lnTo>
                  <a:lnTo>
                    <a:pt x="2173" y="3634"/>
                  </a:lnTo>
                  <a:lnTo>
                    <a:pt x="2186" y="3648"/>
                  </a:lnTo>
                  <a:lnTo>
                    <a:pt x="2195" y="3666"/>
                  </a:lnTo>
                  <a:lnTo>
                    <a:pt x="2199" y="3686"/>
                  </a:lnTo>
                  <a:lnTo>
                    <a:pt x="2199" y="3898"/>
                  </a:lnTo>
                  <a:lnTo>
                    <a:pt x="2587" y="3898"/>
                  </a:lnTo>
                  <a:lnTo>
                    <a:pt x="2587" y="3686"/>
                  </a:lnTo>
                  <a:lnTo>
                    <a:pt x="2591" y="3666"/>
                  </a:lnTo>
                  <a:lnTo>
                    <a:pt x="2599" y="3648"/>
                  </a:lnTo>
                  <a:lnTo>
                    <a:pt x="2613" y="3634"/>
                  </a:lnTo>
                  <a:lnTo>
                    <a:pt x="2632" y="3625"/>
                  </a:lnTo>
                  <a:lnTo>
                    <a:pt x="2652" y="3622"/>
                  </a:lnTo>
                  <a:lnTo>
                    <a:pt x="2673" y="3625"/>
                  </a:lnTo>
                  <a:lnTo>
                    <a:pt x="2690" y="3634"/>
                  </a:lnTo>
                  <a:lnTo>
                    <a:pt x="2704" y="3648"/>
                  </a:lnTo>
                  <a:lnTo>
                    <a:pt x="2714" y="3666"/>
                  </a:lnTo>
                  <a:lnTo>
                    <a:pt x="2716" y="3686"/>
                  </a:lnTo>
                  <a:lnTo>
                    <a:pt x="2716" y="3898"/>
                  </a:lnTo>
                  <a:lnTo>
                    <a:pt x="3104" y="3898"/>
                  </a:lnTo>
                  <a:lnTo>
                    <a:pt x="3104" y="3686"/>
                  </a:lnTo>
                  <a:lnTo>
                    <a:pt x="3108" y="3666"/>
                  </a:lnTo>
                  <a:lnTo>
                    <a:pt x="3117" y="3648"/>
                  </a:lnTo>
                  <a:lnTo>
                    <a:pt x="3130" y="3634"/>
                  </a:lnTo>
                  <a:lnTo>
                    <a:pt x="3149" y="3625"/>
                  </a:lnTo>
                  <a:lnTo>
                    <a:pt x="3169" y="3622"/>
                  </a:lnTo>
                  <a:lnTo>
                    <a:pt x="3190" y="3625"/>
                  </a:lnTo>
                  <a:lnTo>
                    <a:pt x="3207" y="3634"/>
                  </a:lnTo>
                  <a:lnTo>
                    <a:pt x="3221" y="3648"/>
                  </a:lnTo>
                  <a:lnTo>
                    <a:pt x="3231" y="3666"/>
                  </a:lnTo>
                  <a:lnTo>
                    <a:pt x="3234" y="3686"/>
                  </a:lnTo>
                  <a:lnTo>
                    <a:pt x="3234" y="3898"/>
                  </a:lnTo>
                  <a:lnTo>
                    <a:pt x="3807" y="3898"/>
                  </a:lnTo>
                  <a:lnTo>
                    <a:pt x="129" y="220"/>
                  </a:lnTo>
                  <a:close/>
                  <a:moveTo>
                    <a:pt x="58" y="0"/>
                  </a:moveTo>
                  <a:lnTo>
                    <a:pt x="77" y="1"/>
                  </a:lnTo>
                  <a:lnTo>
                    <a:pt x="95" y="8"/>
                  </a:lnTo>
                  <a:lnTo>
                    <a:pt x="111" y="19"/>
                  </a:lnTo>
                  <a:lnTo>
                    <a:pt x="4008" y="3916"/>
                  </a:lnTo>
                  <a:lnTo>
                    <a:pt x="4020" y="3932"/>
                  </a:lnTo>
                  <a:lnTo>
                    <a:pt x="4026" y="3950"/>
                  </a:lnTo>
                  <a:lnTo>
                    <a:pt x="4027" y="3969"/>
                  </a:lnTo>
                  <a:lnTo>
                    <a:pt x="4022" y="3987"/>
                  </a:lnTo>
                  <a:lnTo>
                    <a:pt x="4012" y="4003"/>
                  </a:lnTo>
                  <a:lnTo>
                    <a:pt x="3998" y="4016"/>
                  </a:lnTo>
                  <a:lnTo>
                    <a:pt x="3981" y="4025"/>
                  </a:lnTo>
                  <a:lnTo>
                    <a:pt x="3962" y="4027"/>
                  </a:lnTo>
                  <a:lnTo>
                    <a:pt x="65" y="4027"/>
                  </a:lnTo>
                  <a:lnTo>
                    <a:pt x="45" y="4023"/>
                  </a:lnTo>
                  <a:lnTo>
                    <a:pt x="26" y="4015"/>
                  </a:lnTo>
                  <a:lnTo>
                    <a:pt x="12" y="4001"/>
                  </a:lnTo>
                  <a:lnTo>
                    <a:pt x="4" y="3982"/>
                  </a:lnTo>
                  <a:lnTo>
                    <a:pt x="0" y="3962"/>
                  </a:lnTo>
                  <a:lnTo>
                    <a:pt x="0" y="65"/>
                  </a:lnTo>
                  <a:lnTo>
                    <a:pt x="2" y="46"/>
                  </a:lnTo>
                  <a:lnTo>
                    <a:pt x="11" y="29"/>
                  </a:lnTo>
                  <a:lnTo>
                    <a:pt x="24" y="15"/>
                  </a:lnTo>
                  <a:lnTo>
                    <a:pt x="40" y="5"/>
                  </a:lnTo>
                  <a:lnTo>
                    <a:pt x="5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1" name="Freeform 21">
              <a:extLst>
                <a:ext uri="{FF2B5EF4-FFF2-40B4-BE49-F238E27FC236}">
                  <a16:creationId xmlns:a16="http://schemas.microsoft.com/office/drawing/2014/main" id="{55FB5762-DD36-4A10-BFB4-4A0469D830D9}"/>
                </a:ext>
              </a:extLst>
            </p:cNvPr>
            <p:cNvSpPr>
              <a:spLocks noEditPoints="1"/>
            </p:cNvSpPr>
            <p:nvPr userDrawn="1"/>
          </p:nvSpPr>
          <p:spPr bwMode="auto">
            <a:xfrm>
              <a:off x="2953881" y="5179999"/>
              <a:ext cx="233061" cy="232343"/>
            </a:xfrm>
            <a:custGeom>
              <a:avLst/>
              <a:gdLst>
                <a:gd name="T0" fmla="*/ 130 w 2268"/>
                <a:gd name="T1" fmla="*/ 220 h 2261"/>
                <a:gd name="T2" fmla="*/ 130 w 2268"/>
                <a:gd name="T3" fmla="*/ 2131 h 2261"/>
                <a:gd name="T4" fmla="*/ 2047 w 2268"/>
                <a:gd name="T5" fmla="*/ 2131 h 2261"/>
                <a:gd name="T6" fmla="*/ 130 w 2268"/>
                <a:gd name="T7" fmla="*/ 220 h 2261"/>
                <a:gd name="T8" fmla="*/ 59 w 2268"/>
                <a:gd name="T9" fmla="*/ 0 h 2261"/>
                <a:gd name="T10" fmla="*/ 77 w 2268"/>
                <a:gd name="T11" fmla="*/ 1 h 2261"/>
                <a:gd name="T12" fmla="*/ 95 w 2268"/>
                <a:gd name="T13" fmla="*/ 7 h 2261"/>
                <a:gd name="T14" fmla="*/ 111 w 2268"/>
                <a:gd name="T15" fmla="*/ 18 h 2261"/>
                <a:gd name="T16" fmla="*/ 2249 w 2268"/>
                <a:gd name="T17" fmla="*/ 2150 h 2261"/>
                <a:gd name="T18" fmla="*/ 2261 w 2268"/>
                <a:gd name="T19" fmla="*/ 2166 h 2261"/>
                <a:gd name="T20" fmla="*/ 2268 w 2268"/>
                <a:gd name="T21" fmla="*/ 2184 h 2261"/>
                <a:gd name="T22" fmla="*/ 2268 w 2268"/>
                <a:gd name="T23" fmla="*/ 2202 h 2261"/>
                <a:gd name="T24" fmla="*/ 2264 w 2268"/>
                <a:gd name="T25" fmla="*/ 2221 h 2261"/>
                <a:gd name="T26" fmla="*/ 2254 w 2268"/>
                <a:gd name="T27" fmla="*/ 2237 h 2261"/>
                <a:gd name="T28" fmla="*/ 2240 w 2268"/>
                <a:gd name="T29" fmla="*/ 2249 h 2261"/>
                <a:gd name="T30" fmla="*/ 2223 w 2268"/>
                <a:gd name="T31" fmla="*/ 2258 h 2261"/>
                <a:gd name="T32" fmla="*/ 2204 w 2268"/>
                <a:gd name="T33" fmla="*/ 2261 h 2261"/>
                <a:gd name="T34" fmla="*/ 65 w 2268"/>
                <a:gd name="T35" fmla="*/ 2261 h 2261"/>
                <a:gd name="T36" fmla="*/ 45 w 2268"/>
                <a:gd name="T37" fmla="*/ 2257 h 2261"/>
                <a:gd name="T38" fmla="*/ 26 w 2268"/>
                <a:gd name="T39" fmla="*/ 2248 h 2261"/>
                <a:gd name="T40" fmla="*/ 13 w 2268"/>
                <a:gd name="T41" fmla="*/ 2235 h 2261"/>
                <a:gd name="T42" fmla="*/ 4 w 2268"/>
                <a:gd name="T43" fmla="*/ 2216 h 2261"/>
                <a:gd name="T44" fmla="*/ 0 w 2268"/>
                <a:gd name="T45" fmla="*/ 2196 h 2261"/>
                <a:gd name="T46" fmla="*/ 0 w 2268"/>
                <a:gd name="T47" fmla="*/ 64 h 2261"/>
                <a:gd name="T48" fmla="*/ 3 w 2268"/>
                <a:gd name="T49" fmla="*/ 46 h 2261"/>
                <a:gd name="T50" fmla="*/ 12 w 2268"/>
                <a:gd name="T51" fmla="*/ 28 h 2261"/>
                <a:gd name="T52" fmla="*/ 24 w 2268"/>
                <a:gd name="T53" fmla="*/ 15 h 2261"/>
                <a:gd name="T54" fmla="*/ 40 w 2268"/>
                <a:gd name="T55" fmla="*/ 5 h 2261"/>
                <a:gd name="T56" fmla="*/ 59 w 2268"/>
                <a:gd name="T5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8" h="2261">
                  <a:moveTo>
                    <a:pt x="130" y="220"/>
                  </a:moveTo>
                  <a:lnTo>
                    <a:pt x="130" y="2131"/>
                  </a:lnTo>
                  <a:lnTo>
                    <a:pt x="2047" y="2131"/>
                  </a:lnTo>
                  <a:lnTo>
                    <a:pt x="130" y="220"/>
                  </a:lnTo>
                  <a:close/>
                  <a:moveTo>
                    <a:pt x="59" y="0"/>
                  </a:moveTo>
                  <a:lnTo>
                    <a:pt x="77" y="1"/>
                  </a:lnTo>
                  <a:lnTo>
                    <a:pt x="95" y="7"/>
                  </a:lnTo>
                  <a:lnTo>
                    <a:pt x="111" y="18"/>
                  </a:lnTo>
                  <a:lnTo>
                    <a:pt x="2249" y="2150"/>
                  </a:lnTo>
                  <a:lnTo>
                    <a:pt x="2261" y="2166"/>
                  </a:lnTo>
                  <a:lnTo>
                    <a:pt x="2268" y="2184"/>
                  </a:lnTo>
                  <a:lnTo>
                    <a:pt x="2268" y="2202"/>
                  </a:lnTo>
                  <a:lnTo>
                    <a:pt x="2264" y="2221"/>
                  </a:lnTo>
                  <a:lnTo>
                    <a:pt x="2254" y="2237"/>
                  </a:lnTo>
                  <a:lnTo>
                    <a:pt x="2240" y="2249"/>
                  </a:lnTo>
                  <a:lnTo>
                    <a:pt x="2223" y="2258"/>
                  </a:lnTo>
                  <a:lnTo>
                    <a:pt x="2204" y="2261"/>
                  </a:lnTo>
                  <a:lnTo>
                    <a:pt x="65" y="2261"/>
                  </a:lnTo>
                  <a:lnTo>
                    <a:pt x="45" y="2257"/>
                  </a:lnTo>
                  <a:lnTo>
                    <a:pt x="26" y="2248"/>
                  </a:lnTo>
                  <a:lnTo>
                    <a:pt x="13" y="2235"/>
                  </a:lnTo>
                  <a:lnTo>
                    <a:pt x="4" y="2216"/>
                  </a:lnTo>
                  <a:lnTo>
                    <a:pt x="0" y="2196"/>
                  </a:lnTo>
                  <a:lnTo>
                    <a:pt x="0" y="64"/>
                  </a:lnTo>
                  <a:lnTo>
                    <a:pt x="3" y="46"/>
                  </a:lnTo>
                  <a:lnTo>
                    <a:pt x="12" y="28"/>
                  </a:lnTo>
                  <a:lnTo>
                    <a:pt x="24" y="15"/>
                  </a:lnTo>
                  <a:lnTo>
                    <a:pt x="40" y="5"/>
                  </a:lnTo>
                  <a:lnTo>
                    <a:pt x="5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2" name="Freeform 24">
              <a:extLst>
                <a:ext uri="{FF2B5EF4-FFF2-40B4-BE49-F238E27FC236}">
                  <a16:creationId xmlns:a16="http://schemas.microsoft.com/office/drawing/2014/main" id="{DA147119-4829-4178-B5EA-374C443A3224}"/>
                </a:ext>
              </a:extLst>
            </p:cNvPr>
            <p:cNvSpPr>
              <a:spLocks noEditPoints="1"/>
            </p:cNvSpPr>
            <p:nvPr userDrawn="1"/>
          </p:nvSpPr>
          <p:spPr bwMode="auto">
            <a:xfrm>
              <a:off x="3009987" y="5048054"/>
              <a:ext cx="304583" cy="304584"/>
            </a:xfrm>
            <a:custGeom>
              <a:avLst/>
              <a:gdLst>
                <a:gd name="T0" fmla="*/ 1820 w 2964"/>
                <a:gd name="T1" fmla="*/ 2412 h 2964"/>
                <a:gd name="T2" fmla="*/ 2412 w 2964"/>
                <a:gd name="T3" fmla="*/ 1820 h 2964"/>
                <a:gd name="T4" fmla="*/ 1729 w 2964"/>
                <a:gd name="T5" fmla="*/ 2320 h 2964"/>
                <a:gd name="T6" fmla="*/ 699 w 2964"/>
                <a:gd name="T7" fmla="*/ 546 h 2964"/>
                <a:gd name="T8" fmla="*/ 546 w 2964"/>
                <a:gd name="T9" fmla="*/ 699 h 2964"/>
                <a:gd name="T10" fmla="*/ 699 w 2964"/>
                <a:gd name="T11" fmla="*/ 546 h 2964"/>
                <a:gd name="T12" fmla="*/ 2192 w 2964"/>
                <a:gd name="T13" fmla="*/ 1857 h 2964"/>
                <a:gd name="T14" fmla="*/ 452 w 2964"/>
                <a:gd name="T15" fmla="*/ 208 h 2964"/>
                <a:gd name="T16" fmla="*/ 410 w 2964"/>
                <a:gd name="T17" fmla="*/ 653 h 2964"/>
                <a:gd name="T18" fmla="*/ 531 w 2964"/>
                <a:gd name="T19" fmla="*/ 531 h 2964"/>
                <a:gd name="T20" fmla="*/ 147 w 2964"/>
                <a:gd name="T21" fmla="*/ 147 h 2964"/>
                <a:gd name="T22" fmla="*/ 191 w 2964"/>
                <a:gd name="T23" fmla="*/ 156 h 2964"/>
                <a:gd name="T24" fmla="*/ 69 w 2964"/>
                <a:gd name="T25" fmla="*/ 0 h 2964"/>
                <a:gd name="T26" fmla="*/ 79 w 2964"/>
                <a:gd name="T27" fmla="*/ 2 h 2964"/>
                <a:gd name="T28" fmla="*/ 932 w 2964"/>
                <a:gd name="T29" fmla="*/ 172 h 2964"/>
                <a:gd name="T30" fmla="*/ 939 w 2964"/>
                <a:gd name="T31" fmla="*/ 174 h 2964"/>
                <a:gd name="T32" fmla="*/ 949 w 2964"/>
                <a:gd name="T33" fmla="*/ 179 h 2964"/>
                <a:gd name="T34" fmla="*/ 958 w 2964"/>
                <a:gd name="T35" fmla="*/ 184 h 2964"/>
                <a:gd name="T36" fmla="*/ 964 w 2964"/>
                <a:gd name="T37" fmla="*/ 191 h 2964"/>
                <a:gd name="T38" fmla="*/ 2458 w 2964"/>
                <a:gd name="T39" fmla="*/ 1683 h 2964"/>
                <a:gd name="T40" fmla="*/ 2962 w 2964"/>
                <a:gd name="T41" fmla="*/ 2199 h 2964"/>
                <a:gd name="T42" fmla="*/ 2955 w 2964"/>
                <a:gd name="T43" fmla="*/ 2249 h 2964"/>
                <a:gd name="T44" fmla="*/ 2249 w 2964"/>
                <a:gd name="T45" fmla="*/ 2955 h 2964"/>
                <a:gd name="T46" fmla="*/ 2200 w 2964"/>
                <a:gd name="T47" fmla="*/ 2961 h 2964"/>
                <a:gd name="T48" fmla="*/ 1683 w 2964"/>
                <a:gd name="T49" fmla="*/ 2458 h 2964"/>
                <a:gd name="T50" fmla="*/ 187 w 2964"/>
                <a:gd name="T51" fmla="*/ 960 h 2964"/>
                <a:gd name="T52" fmla="*/ 182 w 2964"/>
                <a:gd name="T53" fmla="*/ 953 h 2964"/>
                <a:gd name="T54" fmla="*/ 177 w 2964"/>
                <a:gd name="T55" fmla="*/ 944 h 2964"/>
                <a:gd name="T56" fmla="*/ 173 w 2964"/>
                <a:gd name="T57" fmla="*/ 935 h 2964"/>
                <a:gd name="T58" fmla="*/ 172 w 2964"/>
                <a:gd name="T59" fmla="*/ 931 h 2964"/>
                <a:gd name="T60" fmla="*/ 0 w 2964"/>
                <a:gd name="T61" fmla="*/ 70 h 2964"/>
                <a:gd name="T62" fmla="*/ 0 w 2964"/>
                <a:gd name="T63" fmla="*/ 62 h 2964"/>
                <a:gd name="T64" fmla="*/ 2 w 2964"/>
                <a:gd name="T65" fmla="*/ 55 h 2964"/>
                <a:gd name="T66" fmla="*/ 3 w 2964"/>
                <a:gd name="T67" fmla="*/ 46 h 2964"/>
                <a:gd name="T68" fmla="*/ 7 w 2964"/>
                <a:gd name="T69" fmla="*/ 38 h 2964"/>
                <a:gd name="T70" fmla="*/ 9 w 2964"/>
                <a:gd name="T71" fmla="*/ 33 h 2964"/>
                <a:gd name="T72" fmla="*/ 12 w 2964"/>
                <a:gd name="T73" fmla="*/ 29 h 2964"/>
                <a:gd name="T74" fmla="*/ 14 w 2964"/>
                <a:gd name="T75" fmla="*/ 25 h 2964"/>
                <a:gd name="T76" fmla="*/ 19 w 2964"/>
                <a:gd name="T77" fmla="*/ 19 h 2964"/>
                <a:gd name="T78" fmla="*/ 25 w 2964"/>
                <a:gd name="T79" fmla="*/ 14 h 2964"/>
                <a:gd name="T80" fmla="*/ 29 w 2964"/>
                <a:gd name="T81" fmla="*/ 11 h 2964"/>
                <a:gd name="T82" fmla="*/ 34 w 2964"/>
                <a:gd name="T83" fmla="*/ 8 h 2964"/>
                <a:gd name="T84" fmla="*/ 46 w 2964"/>
                <a:gd name="T85" fmla="*/ 3 h 2964"/>
                <a:gd name="T86" fmla="*/ 59 w 2964"/>
                <a:gd name="T87" fmla="*/ 0 h 2964"/>
                <a:gd name="T88" fmla="*/ 63 w 2964"/>
                <a:gd name="T89" fmla="*/ 0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64" h="2964">
                  <a:moveTo>
                    <a:pt x="2412" y="1820"/>
                  </a:moveTo>
                  <a:lnTo>
                    <a:pt x="1994" y="2238"/>
                  </a:lnTo>
                  <a:lnTo>
                    <a:pt x="1820" y="2412"/>
                  </a:lnTo>
                  <a:lnTo>
                    <a:pt x="2217" y="2808"/>
                  </a:lnTo>
                  <a:lnTo>
                    <a:pt x="2809" y="2216"/>
                  </a:lnTo>
                  <a:lnTo>
                    <a:pt x="2412" y="1820"/>
                  </a:lnTo>
                  <a:close/>
                  <a:moveTo>
                    <a:pt x="456" y="791"/>
                  </a:moveTo>
                  <a:lnTo>
                    <a:pt x="327" y="919"/>
                  </a:lnTo>
                  <a:lnTo>
                    <a:pt x="1729" y="2320"/>
                  </a:lnTo>
                  <a:lnTo>
                    <a:pt x="1857" y="2192"/>
                  </a:lnTo>
                  <a:lnTo>
                    <a:pt x="456" y="791"/>
                  </a:lnTo>
                  <a:close/>
                  <a:moveTo>
                    <a:pt x="699" y="546"/>
                  </a:moveTo>
                  <a:lnTo>
                    <a:pt x="623" y="623"/>
                  </a:lnTo>
                  <a:lnTo>
                    <a:pt x="623" y="623"/>
                  </a:lnTo>
                  <a:lnTo>
                    <a:pt x="546" y="699"/>
                  </a:lnTo>
                  <a:lnTo>
                    <a:pt x="1948" y="2101"/>
                  </a:lnTo>
                  <a:lnTo>
                    <a:pt x="2101" y="1948"/>
                  </a:lnTo>
                  <a:lnTo>
                    <a:pt x="699" y="546"/>
                  </a:lnTo>
                  <a:close/>
                  <a:moveTo>
                    <a:pt x="919" y="327"/>
                  </a:moveTo>
                  <a:lnTo>
                    <a:pt x="791" y="455"/>
                  </a:lnTo>
                  <a:lnTo>
                    <a:pt x="2192" y="1857"/>
                  </a:lnTo>
                  <a:lnTo>
                    <a:pt x="2320" y="1729"/>
                  </a:lnTo>
                  <a:lnTo>
                    <a:pt x="919" y="327"/>
                  </a:lnTo>
                  <a:close/>
                  <a:moveTo>
                    <a:pt x="452" y="208"/>
                  </a:moveTo>
                  <a:lnTo>
                    <a:pt x="208" y="452"/>
                  </a:lnTo>
                  <a:lnTo>
                    <a:pt x="275" y="788"/>
                  </a:lnTo>
                  <a:lnTo>
                    <a:pt x="410" y="653"/>
                  </a:lnTo>
                  <a:lnTo>
                    <a:pt x="410" y="653"/>
                  </a:lnTo>
                  <a:lnTo>
                    <a:pt x="531" y="531"/>
                  </a:lnTo>
                  <a:lnTo>
                    <a:pt x="531" y="531"/>
                  </a:lnTo>
                  <a:lnTo>
                    <a:pt x="788" y="275"/>
                  </a:lnTo>
                  <a:lnTo>
                    <a:pt x="452" y="208"/>
                  </a:lnTo>
                  <a:close/>
                  <a:moveTo>
                    <a:pt x="147" y="147"/>
                  </a:moveTo>
                  <a:lnTo>
                    <a:pt x="178" y="300"/>
                  </a:lnTo>
                  <a:lnTo>
                    <a:pt x="300" y="178"/>
                  </a:lnTo>
                  <a:lnTo>
                    <a:pt x="191" y="156"/>
                  </a:lnTo>
                  <a:lnTo>
                    <a:pt x="147" y="147"/>
                  </a:lnTo>
                  <a:close/>
                  <a:moveTo>
                    <a:pt x="65" y="0"/>
                  </a:moveTo>
                  <a:lnTo>
                    <a:pt x="69" y="0"/>
                  </a:lnTo>
                  <a:lnTo>
                    <a:pt x="70" y="0"/>
                  </a:lnTo>
                  <a:lnTo>
                    <a:pt x="71" y="0"/>
                  </a:lnTo>
                  <a:lnTo>
                    <a:pt x="79" y="2"/>
                  </a:lnTo>
                  <a:lnTo>
                    <a:pt x="931" y="172"/>
                  </a:lnTo>
                  <a:lnTo>
                    <a:pt x="931" y="172"/>
                  </a:lnTo>
                  <a:lnTo>
                    <a:pt x="932" y="172"/>
                  </a:lnTo>
                  <a:lnTo>
                    <a:pt x="933" y="173"/>
                  </a:lnTo>
                  <a:lnTo>
                    <a:pt x="938" y="174"/>
                  </a:lnTo>
                  <a:lnTo>
                    <a:pt x="939" y="174"/>
                  </a:lnTo>
                  <a:lnTo>
                    <a:pt x="943" y="176"/>
                  </a:lnTo>
                  <a:lnTo>
                    <a:pt x="947" y="177"/>
                  </a:lnTo>
                  <a:lnTo>
                    <a:pt x="949" y="179"/>
                  </a:lnTo>
                  <a:lnTo>
                    <a:pt x="952" y="181"/>
                  </a:lnTo>
                  <a:lnTo>
                    <a:pt x="954" y="182"/>
                  </a:lnTo>
                  <a:lnTo>
                    <a:pt x="958" y="184"/>
                  </a:lnTo>
                  <a:lnTo>
                    <a:pt x="960" y="186"/>
                  </a:lnTo>
                  <a:lnTo>
                    <a:pt x="964" y="189"/>
                  </a:lnTo>
                  <a:lnTo>
                    <a:pt x="964" y="191"/>
                  </a:lnTo>
                  <a:lnTo>
                    <a:pt x="964" y="191"/>
                  </a:lnTo>
                  <a:lnTo>
                    <a:pt x="965" y="191"/>
                  </a:lnTo>
                  <a:lnTo>
                    <a:pt x="2458" y="1683"/>
                  </a:lnTo>
                  <a:lnTo>
                    <a:pt x="2945" y="2170"/>
                  </a:lnTo>
                  <a:lnTo>
                    <a:pt x="2955" y="2184"/>
                  </a:lnTo>
                  <a:lnTo>
                    <a:pt x="2962" y="2199"/>
                  </a:lnTo>
                  <a:lnTo>
                    <a:pt x="2964" y="2216"/>
                  </a:lnTo>
                  <a:lnTo>
                    <a:pt x="2962" y="2233"/>
                  </a:lnTo>
                  <a:lnTo>
                    <a:pt x="2955" y="2249"/>
                  </a:lnTo>
                  <a:lnTo>
                    <a:pt x="2945" y="2262"/>
                  </a:lnTo>
                  <a:lnTo>
                    <a:pt x="2263" y="2945"/>
                  </a:lnTo>
                  <a:lnTo>
                    <a:pt x="2249" y="2955"/>
                  </a:lnTo>
                  <a:lnTo>
                    <a:pt x="2233" y="2961"/>
                  </a:lnTo>
                  <a:lnTo>
                    <a:pt x="2217" y="2964"/>
                  </a:lnTo>
                  <a:lnTo>
                    <a:pt x="2200" y="2961"/>
                  </a:lnTo>
                  <a:lnTo>
                    <a:pt x="2184" y="2955"/>
                  </a:lnTo>
                  <a:lnTo>
                    <a:pt x="2171" y="2945"/>
                  </a:lnTo>
                  <a:lnTo>
                    <a:pt x="1683" y="2458"/>
                  </a:lnTo>
                  <a:lnTo>
                    <a:pt x="191" y="964"/>
                  </a:lnTo>
                  <a:lnTo>
                    <a:pt x="189" y="963"/>
                  </a:lnTo>
                  <a:lnTo>
                    <a:pt x="187" y="960"/>
                  </a:lnTo>
                  <a:lnTo>
                    <a:pt x="184" y="959"/>
                  </a:lnTo>
                  <a:lnTo>
                    <a:pt x="183" y="955"/>
                  </a:lnTo>
                  <a:lnTo>
                    <a:pt x="182" y="953"/>
                  </a:lnTo>
                  <a:lnTo>
                    <a:pt x="179" y="950"/>
                  </a:lnTo>
                  <a:lnTo>
                    <a:pt x="178" y="948"/>
                  </a:lnTo>
                  <a:lnTo>
                    <a:pt x="177" y="944"/>
                  </a:lnTo>
                  <a:lnTo>
                    <a:pt x="176" y="943"/>
                  </a:lnTo>
                  <a:lnTo>
                    <a:pt x="174" y="939"/>
                  </a:lnTo>
                  <a:lnTo>
                    <a:pt x="173" y="935"/>
                  </a:lnTo>
                  <a:lnTo>
                    <a:pt x="172" y="932"/>
                  </a:lnTo>
                  <a:lnTo>
                    <a:pt x="172" y="932"/>
                  </a:lnTo>
                  <a:lnTo>
                    <a:pt x="172" y="931"/>
                  </a:lnTo>
                  <a:lnTo>
                    <a:pt x="2" y="79"/>
                  </a:lnTo>
                  <a:lnTo>
                    <a:pt x="0" y="71"/>
                  </a:lnTo>
                  <a:lnTo>
                    <a:pt x="0" y="70"/>
                  </a:lnTo>
                  <a:lnTo>
                    <a:pt x="0" y="69"/>
                  </a:lnTo>
                  <a:lnTo>
                    <a:pt x="0" y="65"/>
                  </a:lnTo>
                  <a:lnTo>
                    <a:pt x="0" y="62"/>
                  </a:lnTo>
                  <a:lnTo>
                    <a:pt x="0" y="61"/>
                  </a:lnTo>
                  <a:lnTo>
                    <a:pt x="0" y="59"/>
                  </a:lnTo>
                  <a:lnTo>
                    <a:pt x="2" y="55"/>
                  </a:lnTo>
                  <a:lnTo>
                    <a:pt x="2" y="54"/>
                  </a:lnTo>
                  <a:lnTo>
                    <a:pt x="3" y="46"/>
                  </a:lnTo>
                  <a:lnTo>
                    <a:pt x="3" y="46"/>
                  </a:lnTo>
                  <a:lnTo>
                    <a:pt x="5" y="40"/>
                  </a:lnTo>
                  <a:lnTo>
                    <a:pt x="5" y="39"/>
                  </a:lnTo>
                  <a:lnTo>
                    <a:pt x="7" y="38"/>
                  </a:lnTo>
                  <a:lnTo>
                    <a:pt x="8" y="35"/>
                  </a:lnTo>
                  <a:lnTo>
                    <a:pt x="8" y="34"/>
                  </a:lnTo>
                  <a:lnTo>
                    <a:pt x="9" y="33"/>
                  </a:lnTo>
                  <a:lnTo>
                    <a:pt x="10" y="31"/>
                  </a:lnTo>
                  <a:lnTo>
                    <a:pt x="12" y="29"/>
                  </a:lnTo>
                  <a:lnTo>
                    <a:pt x="12" y="29"/>
                  </a:lnTo>
                  <a:lnTo>
                    <a:pt x="14" y="26"/>
                  </a:lnTo>
                  <a:lnTo>
                    <a:pt x="14" y="25"/>
                  </a:lnTo>
                  <a:lnTo>
                    <a:pt x="14" y="25"/>
                  </a:lnTo>
                  <a:lnTo>
                    <a:pt x="15" y="24"/>
                  </a:lnTo>
                  <a:lnTo>
                    <a:pt x="18" y="20"/>
                  </a:lnTo>
                  <a:lnTo>
                    <a:pt x="19" y="19"/>
                  </a:lnTo>
                  <a:lnTo>
                    <a:pt x="23" y="16"/>
                  </a:lnTo>
                  <a:lnTo>
                    <a:pt x="24" y="15"/>
                  </a:lnTo>
                  <a:lnTo>
                    <a:pt x="25" y="14"/>
                  </a:lnTo>
                  <a:lnTo>
                    <a:pt x="26" y="14"/>
                  </a:lnTo>
                  <a:lnTo>
                    <a:pt x="26" y="13"/>
                  </a:lnTo>
                  <a:lnTo>
                    <a:pt x="29" y="11"/>
                  </a:lnTo>
                  <a:lnTo>
                    <a:pt x="31" y="10"/>
                  </a:lnTo>
                  <a:lnTo>
                    <a:pt x="33" y="9"/>
                  </a:lnTo>
                  <a:lnTo>
                    <a:pt x="34" y="8"/>
                  </a:lnTo>
                  <a:lnTo>
                    <a:pt x="38" y="7"/>
                  </a:lnTo>
                  <a:lnTo>
                    <a:pt x="39" y="5"/>
                  </a:lnTo>
                  <a:lnTo>
                    <a:pt x="46" y="3"/>
                  </a:lnTo>
                  <a:lnTo>
                    <a:pt x="54" y="2"/>
                  </a:lnTo>
                  <a:lnTo>
                    <a:pt x="55" y="2"/>
                  </a:lnTo>
                  <a:lnTo>
                    <a:pt x="59" y="0"/>
                  </a:lnTo>
                  <a:lnTo>
                    <a:pt x="60" y="0"/>
                  </a:lnTo>
                  <a:lnTo>
                    <a:pt x="61" y="0"/>
                  </a:lnTo>
                  <a:lnTo>
                    <a:pt x="63" y="0"/>
                  </a:lnTo>
                  <a:lnTo>
                    <a:pt x="6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53" name="Group 17">
            <a:extLst>
              <a:ext uri="{FF2B5EF4-FFF2-40B4-BE49-F238E27FC236}">
                <a16:creationId xmlns:a16="http://schemas.microsoft.com/office/drawing/2014/main" id="{A31758D4-51AA-4BD0-BCEA-D7F696E9DFC8}"/>
              </a:ext>
            </a:extLst>
          </p:cNvPr>
          <p:cNvGrpSpPr/>
          <p:nvPr userDrawn="1"/>
        </p:nvGrpSpPr>
        <p:grpSpPr>
          <a:xfrm>
            <a:off x="6349457" y="4223639"/>
            <a:ext cx="429437" cy="506718"/>
            <a:chOff x="3336926" y="176213"/>
            <a:chExt cx="5513388" cy="6505575"/>
          </a:xfrm>
          <a:solidFill>
            <a:schemeClr val="accent1"/>
          </a:solidFill>
        </p:grpSpPr>
        <p:sp>
          <p:nvSpPr>
            <p:cNvPr id="54" name="Freeform 12">
              <a:extLst>
                <a:ext uri="{FF2B5EF4-FFF2-40B4-BE49-F238E27FC236}">
                  <a16:creationId xmlns:a16="http://schemas.microsoft.com/office/drawing/2014/main" id="{B7996E65-0E40-4363-B917-7B56E62777E2}"/>
                </a:ext>
              </a:extLst>
            </p:cNvPr>
            <p:cNvSpPr>
              <a:spLocks noEditPoints="1"/>
            </p:cNvSpPr>
            <p:nvPr/>
          </p:nvSpPr>
          <p:spPr bwMode="auto">
            <a:xfrm>
              <a:off x="3336926" y="176213"/>
              <a:ext cx="5513388" cy="6505575"/>
            </a:xfrm>
            <a:custGeom>
              <a:avLst/>
              <a:gdLst>
                <a:gd name="T0" fmla="*/ 223 w 3473"/>
                <a:gd name="T1" fmla="*/ 3437 h 4098"/>
                <a:gd name="T2" fmla="*/ 1258 w 3473"/>
                <a:gd name="T3" fmla="*/ 1494 h 4098"/>
                <a:gd name="T4" fmla="*/ 1438 w 3473"/>
                <a:gd name="T5" fmla="*/ 1485 h 4098"/>
                <a:gd name="T6" fmla="*/ 1175 w 3473"/>
                <a:gd name="T7" fmla="*/ 1001 h 4098"/>
                <a:gd name="T8" fmla="*/ 1175 w 3473"/>
                <a:gd name="T9" fmla="*/ 1001 h 4098"/>
                <a:gd name="T10" fmla="*/ 747 w 3473"/>
                <a:gd name="T11" fmla="*/ 3309 h 4098"/>
                <a:gd name="T12" fmla="*/ 792 w 3473"/>
                <a:gd name="T13" fmla="*/ 3372 h 4098"/>
                <a:gd name="T14" fmla="*/ 1628 w 3473"/>
                <a:gd name="T15" fmla="*/ 1001 h 4098"/>
                <a:gd name="T16" fmla="*/ 2263 w 3473"/>
                <a:gd name="T17" fmla="*/ 1335 h 4098"/>
                <a:gd name="T18" fmla="*/ 2285 w 3473"/>
                <a:gd name="T19" fmla="*/ 1408 h 4098"/>
                <a:gd name="T20" fmla="*/ 2223 w 3473"/>
                <a:gd name="T21" fmla="*/ 1453 h 4098"/>
                <a:gd name="T22" fmla="*/ 1562 w 3473"/>
                <a:gd name="T23" fmla="*/ 1552 h 4098"/>
                <a:gd name="T24" fmla="*/ 1428 w 3473"/>
                <a:gd name="T25" fmla="*/ 1623 h 4098"/>
                <a:gd name="T26" fmla="*/ 1206 w 3473"/>
                <a:gd name="T27" fmla="*/ 1614 h 4098"/>
                <a:gd name="T28" fmla="*/ 1087 w 3473"/>
                <a:gd name="T29" fmla="*/ 1522 h 4098"/>
                <a:gd name="T30" fmla="*/ 498 w 3473"/>
                <a:gd name="T31" fmla="*/ 1449 h 4098"/>
                <a:gd name="T32" fmla="*/ 453 w 3473"/>
                <a:gd name="T33" fmla="*/ 1388 h 4098"/>
                <a:gd name="T34" fmla="*/ 498 w 3473"/>
                <a:gd name="T35" fmla="*/ 1326 h 4098"/>
                <a:gd name="T36" fmla="*/ 130 w 3473"/>
                <a:gd name="T37" fmla="*/ 1001 h 4098"/>
                <a:gd name="T38" fmla="*/ 1496 w 3473"/>
                <a:gd name="T39" fmla="*/ 553 h 4098"/>
                <a:gd name="T40" fmla="*/ 1541 w 3473"/>
                <a:gd name="T41" fmla="*/ 491 h 4098"/>
                <a:gd name="T42" fmla="*/ 1614 w 3473"/>
                <a:gd name="T43" fmla="*/ 514 h 4098"/>
                <a:gd name="T44" fmla="*/ 2642 w 3473"/>
                <a:gd name="T45" fmla="*/ 871 h 4098"/>
                <a:gd name="T46" fmla="*/ 2704 w 3473"/>
                <a:gd name="T47" fmla="*/ 915 h 4098"/>
                <a:gd name="T48" fmla="*/ 3342 w 3473"/>
                <a:gd name="T49" fmla="*/ 409 h 4098"/>
                <a:gd name="T50" fmla="*/ 1044 w 3473"/>
                <a:gd name="T51" fmla="*/ 871 h 4098"/>
                <a:gd name="T52" fmla="*/ 1259 w 3473"/>
                <a:gd name="T53" fmla="*/ 133 h 4098"/>
                <a:gd name="T54" fmla="*/ 1186 w 3473"/>
                <a:gd name="T55" fmla="*/ 191 h 4098"/>
                <a:gd name="T56" fmla="*/ 1672 w 3473"/>
                <a:gd name="T57" fmla="*/ 278 h 4098"/>
                <a:gd name="T58" fmla="*/ 1647 w 3473"/>
                <a:gd name="T59" fmla="*/ 171 h 4098"/>
                <a:gd name="T60" fmla="*/ 1562 w 3473"/>
                <a:gd name="T61" fmla="*/ 130 h 4098"/>
                <a:gd name="T62" fmla="*/ 1606 w 3473"/>
                <a:gd name="T63" fmla="*/ 4 h 4098"/>
                <a:gd name="T64" fmla="*/ 1745 w 3473"/>
                <a:gd name="T65" fmla="*/ 86 h 4098"/>
                <a:gd name="T66" fmla="*/ 1802 w 3473"/>
                <a:gd name="T67" fmla="*/ 240 h 4098"/>
                <a:gd name="T68" fmla="*/ 3445 w 3473"/>
                <a:gd name="T69" fmla="*/ 291 h 4098"/>
                <a:gd name="T70" fmla="*/ 3473 w 3473"/>
                <a:gd name="T71" fmla="*/ 3684 h 4098"/>
                <a:gd name="T72" fmla="*/ 3428 w 3473"/>
                <a:gd name="T73" fmla="*/ 3747 h 4098"/>
                <a:gd name="T74" fmla="*/ 2704 w 3473"/>
                <a:gd name="T75" fmla="*/ 4053 h 4098"/>
                <a:gd name="T76" fmla="*/ 2642 w 3473"/>
                <a:gd name="T77" fmla="*/ 4098 h 4098"/>
                <a:gd name="T78" fmla="*/ 714 w 3473"/>
                <a:gd name="T79" fmla="*/ 4097 h 4098"/>
                <a:gd name="T80" fmla="*/ 702 w 3473"/>
                <a:gd name="T81" fmla="*/ 4093 h 4098"/>
                <a:gd name="T82" fmla="*/ 690 w 3473"/>
                <a:gd name="T83" fmla="*/ 4087 h 4098"/>
                <a:gd name="T84" fmla="*/ 680 w 3473"/>
                <a:gd name="T85" fmla="*/ 4079 h 4098"/>
                <a:gd name="T86" fmla="*/ 13 w 3473"/>
                <a:gd name="T87" fmla="*/ 3410 h 4098"/>
                <a:gd name="T88" fmla="*/ 6 w 3473"/>
                <a:gd name="T89" fmla="*/ 3399 h 4098"/>
                <a:gd name="T90" fmla="*/ 2 w 3473"/>
                <a:gd name="T91" fmla="*/ 3388 h 4098"/>
                <a:gd name="T92" fmla="*/ 0 w 3473"/>
                <a:gd name="T93" fmla="*/ 3372 h 4098"/>
                <a:gd name="T94" fmla="*/ 27 w 3473"/>
                <a:gd name="T95" fmla="*/ 883 h 4098"/>
                <a:gd name="T96" fmla="*/ 592 w 3473"/>
                <a:gd name="T97" fmla="*/ 344 h 4098"/>
                <a:gd name="T98" fmla="*/ 637 w 3473"/>
                <a:gd name="T99" fmla="*/ 282 h 4098"/>
                <a:gd name="T100" fmla="*/ 1048 w 3473"/>
                <a:gd name="T101" fmla="*/ 196 h 4098"/>
                <a:gd name="T102" fmla="*/ 1130 w 3473"/>
                <a:gd name="T103" fmla="*/ 56 h 4098"/>
                <a:gd name="T104" fmla="*/ 1284 w 3473"/>
                <a:gd name="T105"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3" h="4098">
                  <a:moveTo>
                    <a:pt x="223" y="3437"/>
                  </a:moveTo>
                  <a:lnTo>
                    <a:pt x="662" y="3876"/>
                  </a:lnTo>
                  <a:lnTo>
                    <a:pt x="662" y="3437"/>
                  </a:lnTo>
                  <a:lnTo>
                    <a:pt x="223" y="3437"/>
                  </a:lnTo>
                  <a:close/>
                  <a:moveTo>
                    <a:pt x="1197" y="1453"/>
                  </a:moveTo>
                  <a:lnTo>
                    <a:pt x="1214" y="1470"/>
                  </a:lnTo>
                  <a:lnTo>
                    <a:pt x="1234" y="1485"/>
                  </a:lnTo>
                  <a:lnTo>
                    <a:pt x="1258" y="1494"/>
                  </a:lnTo>
                  <a:lnTo>
                    <a:pt x="1284" y="1496"/>
                  </a:lnTo>
                  <a:lnTo>
                    <a:pt x="1388" y="1496"/>
                  </a:lnTo>
                  <a:lnTo>
                    <a:pt x="1414" y="1494"/>
                  </a:lnTo>
                  <a:lnTo>
                    <a:pt x="1438" y="1485"/>
                  </a:lnTo>
                  <a:lnTo>
                    <a:pt x="1458" y="1470"/>
                  </a:lnTo>
                  <a:lnTo>
                    <a:pt x="1475" y="1453"/>
                  </a:lnTo>
                  <a:lnTo>
                    <a:pt x="1197" y="1453"/>
                  </a:lnTo>
                  <a:close/>
                  <a:moveTo>
                    <a:pt x="1175" y="1001"/>
                  </a:moveTo>
                  <a:lnTo>
                    <a:pt x="1175" y="1323"/>
                  </a:lnTo>
                  <a:lnTo>
                    <a:pt x="1496" y="1323"/>
                  </a:lnTo>
                  <a:lnTo>
                    <a:pt x="1496" y="1001"/>
                  </a:lnTo>
                  <a:lnTo>
                    <a:pt x="1175" y="1001"/>
                  </a:lnTo>
                  <a:close/>
                  <a:moveTo>
                    <a:pt x="130" y="1001"/>
                  </a:moveTo>
                  <a:lnTo>
                    <a:pt x="130" y="3306"/>
                  </a:lnTo>
                  <a:lnTo>
                    <a:pt x="726" y="3306"/>
                  </a:lnTo>
                  <a:lnTo>
                    <a:pt x="747" y="3309"/>
                  </a:lnTo>
                  <a:lnTo>
                    <a:pt x="765" y="3319"/>
                  </a:lnTo>
                  <a:lnTo>
                    <a:pt x="780" y="3333"/>
                  </a:lnTo>
                  <a:lnTo>
                    <a:pt x="788" y="3350"/>
                  </a:lnTo>
                  <a:lnTo>
                    <a:pt x="792" y="3372"/>
                  </a:lnTo>
                  <a:lnTo>
                    <a:pt x="792" y="3968"/>
                  </a:lnTo>
                  <a:lnTo>
                    <a:pt x="2576" y="3968"/>
                  </a:lnTo>
                  <a:lnTo>
                    <a:pt x="2576" y="1001"/>
                  </a:lnTo>
                  <a:lnTo>
                    <a:pt x="1628" y="1001"/>
                  </a:lnTo>
                  <a:lnTo>
                    <a:pt x="1628" y="1323"/>
                  </a:lnTo>
                  <a:lnTo>
                    <a:pt x="2223" y="1323"/>
                  </a:lnTo>
                  <a:lnTo>
                    <a:pt x="2244" y="1326"/>
                  </a:lnTo>
                  <a:lnTo>
                    <a:pt x="2263" y="1335"/>
                  </a:lnTo>
                  <a:lnTo>
                    <a:pt x="2276" y="1349"/>
                  </a:lnTo>
                  <a:lnTo>
                    <a:pt x="2285" y="1367"/>
                  </a:lnTo>
                  <a:lnTo>
                    <a:pt x="2289" y="1388"/>
                  </a:lnTo>
                  <a:lnTo>
                    <a:pt x="2285" y="1408"/>
                  </a:lnTo>
                  <a:lnTo>
                    <a:pt x="2276" y="1427"/>
                  </a:lnTo>
                  <a:lnTo>
                    <a:pt x="2263" y="1441"/>
                  </a:lnTo>
                  <a:lnTo>
                    <a:pt x="2244" y="1449"/>
                  </a:lnTo>
                  <a:lnTo>
                    <a:pt x="2223" y="1453"/>
                  </a:lnTo>
                  <a:lnTo>
                    <a:pt x="1618" y="1453"/>
                  </a:lnTo>
                  <a:lnTo>
                    <a:pt x="1604" y="1489"/>
                  </a:lnTo>
                  <a:lnTo>
                    <a:pt x="1586" y="1522"/>
                  </a:lnTo>
                  <a:lnTo>
                    <a:pt x="1562" y="1552"/>
                  </a:lnTo>
                  <a:lnTo>
                    <a:pt x="1534" y="1577"/>
                  </a:lnTo>
                  <a:lnTo>
                    <a:pt x="1501" y="1598"/>
                  </a:lnTo>
                  <a:lnTo>
                    <a:pt x="1467" y="1614"/>
                  </a:lnTo>
                  <a:lnTo>
                    <a:pt x="1428" y="1623"/>
                  </a:lnTo>
                  <a:lnTo>
                    <a:pt x="1388" y="1627"/>
                  </a:lnTo>
                  <a:lnTo>
                    <a:pt x="1284" y="1627"/>
                  </a:lnTo>
                  <a:lnTo>
                    <a:pt x="1244" y="1623"/>
                  </a:lnTo>
                  <a:lnTo>
                    <a:pt x="1206" y="1614"/>
                  </a:lnTo>
                  <a:lnTo>
                    <a:pt x="1171" y="1598"/>
                  </a:lnTo>
                  <a:lnTo>
                    <a:pt x="1139" y="1577"/>
                  </a:lnTo>
                  <a:lnTo>
                    <a:pt x="1110" y="1552"/>
                  </a:lnTo>
                  <a:lnTo>
                    <a:pt x="1087" y="1522"/>
                  </a:lnTo>
                  <a:lnTo>
                    <a:pt x="1067" y="1489"/>
                  </a:lnTo>
                  <a:lnTo>
                    <a:pt x="1053" y="1453"/>
                  </a:lnTo>
                  <a:lnTo>
                    <a:pt x="518" y="1453"/>
                  </a:lnTo>
                  <a:lnTo>
                    <a:pt x="498" y="1449"/>
                  </a:lnTo>
                  <a:lnTo>
                    <a:pt x="479" y="1441"/>
                  </a:lnTo>
                  <a:lnTo>
                    <a:pt x="466" y="1427"/>
                  </a:lnTo>
                  <a:lnTo>
                    <a:pt x="456" y="1408"/>
                  </a:lnTo>
                  <a:lnTo>
                    <a:pt x="453" y="1388"/>
                  </a:lnTo>
                  <a:lnTo>
                    <a:pt x="456" y="1367"/>
                  </a:lnTo>
                  <a:lnTo>
                    <a:pt x="466" y="1349"/>
                  </a:lnTo>
                  <a:lnTo>
                    <a:pt x="479" y="1335"/>
                  </a:lnTo>
                  <a:lnTo>
                    <a:pt x="498" y="1326"/>
                  </a:lnTo>
                  <a:lnTo>
                    <a:pt x="518" y="1323"/>
                  </a:lnTo>
                  <a:lnTo>
                    <a:pt x="1044" y="1323"/>
                  </a:lnTo>
                  <a:lnTo>
                    <a:pt x="1044" y="1001"/>
                  </a:lnTo>
                  <a:lnTo>
                    <a:pt x="130" y="1001"/>
                  </a:lnTo>
                  <a:close/>
                  <a:moveTo>
                    <a:pt x="1175" y="409"/>
                  </a:moveTo>
                  <a:lnTo>
                    <a:pt x="1175" y="871"/>
                  </a:lnTo>
                  <a:lnTo>
                    <a:pt x="1496" y="871"/>
                  </a:lnTo>
                  <a:lnTo>
                    <a:pt x="1496" y="553"/>
                  </a:lnTo>
                  <a:lnTo>
                    <a:pt x="1500" y="531"/>
                  </a:lnTo>
                  <a:lnTo>
                    <a:pt x="1510" y="514"/>
                  </a:lnTo>
                  <a:lnTo>
                    <a:pt x="1524" y="499"/>
                  </a:lnTo>
                  <a:lnTo>
                    <a:pt x="1541" y="491"/>
                  </a:lnTo>
                  <a:lnTo>
                    <a:pt x="1562" y="487"/>
                  </a:lnTo>
                  <a:lnTo>
                    <a:pt x="1583" y="491"/>
                  </a:lnTo>
                  <a:lnTo>
                    <a:pt x="1601" y="499"/>
                  </a:lnTo>
                  <a:lnTo>
                    <a:pt x="1614" y="514"/>
                  </a:lnTo>
                  <a:lnTo>
                    <a:pt x="1624" y="531"/>
                  </a:lnTo>
                  <a:lnTo>
                    <a:pt x="1628" y="553"/>
                  </a:lnTo>
                  <a:lnTo>
                    <a:pt x="1628" y="871"/>
                  </a:lnTo>
                  <a:lnTo>
                    <a:pt x="2642" y="871"/>
                  </a:lnTo>
                  <a:lnTo>
                    <a:pt x="2661" y="873"/>
                  </a:lnTo>
                  <a:lnTo>
                    <a:pt x="2680" y="883"/>
                  </a:lnTo>
                  <a:lnTo>
                    <a:pt x="2694" y="897"/>
                  </a:lnTo>
                  <a:lnTo>
                    <a:pt x="2704" y="915"/>
                  </a:lnTo>
                  <a:lnTo>
                    <a:pt x="2706" y="935"/>
                  </a:lnTo>
                  <a:lnTo>
                    <a:pt x="2706" y="3620"/>
                  </a:lnTo>
                  <a:lnTo>
                    <a:pt x="3342" y="3620"/>
                  </a:lnTo>
                  <a:lnTo>
                    <a:pt x="3342" y="409"/>
                  </a:lnTo>
                  <a:lnTo>
                    <a:pt x="1175" y="409"/>
                  </a:lnTo>
                  <a:close/>
                  <a:moveTo>
                    <a:pt x="723" y="409"/>
                  </a:moveTo>
                  <a:lnTo>
                    <a:pt x="723" y="871"/>
                  </a:lnTo>
                  <a:lnTo>
                    <a:pt x="1044" y="871"/>
                  </a:lnTo>
                  <a:lnTo>
                    <a:pt x="1044" y="409"/>
                  </a:lnTo>
                  <a:lnTo>
                    <a:pt x="723" y="409"/>
                  </a:lnTo>
                  <a:close/>
                  <a:moveTo>
                    <a:pt x="1284" y="130"/>
                  </a:moveTo>
                  <a:lnTo>
                    <a:pt x="1259" y="133"/>
                  </a:lnTo>
                  <a:lnTo>
                    <a:pt x="1236" y="142"/>
                  </a:lnTo>
                  <a:lnTo>
                    <a:pt x="1216" y="154"/>
                  </a:lnTo>
                  <a:lnTo>
                    <a:pt x="1198" y="171"/>
                  </a:lnTo>
                  <a:lnTo>
                    <a:pt x="1186" y="191"/>
                  </a:lnTo>
                  <a:lnTo>
                    <a:pt x="1178" y="215"/>
                  </a:lnTo>
                  <a:lnTo>
                    <a:pt x="1175" y="240"/>
                  </a:lnTo>
                  <a:lnTo>
                    <a:pt x="1175" y="278"/>
                  </a:lnTo>
                  <a:lnTo>
                    <a:pt x="1672" y="278"/>
                  </a:lnTo>
                  <a:lnTo>
                    <a:pt x="1672" y="240"/>
                  </a:lnTo>
                  <a:lnTo>
                    <a:pt x="1668" y="215"/>
                  </a:lnTo>
                  <a:lnTo>
                    <a:pt x="1660" y="191"/>
                  </a:lnTo>
                  <a:lnTo>
                    <a:pt x="1647" y="171"/>
                  </a:lnTo>
                  <a:lnTo>
                    <a:pt x="1631" y="154"/>
                  </a:lnTo>
                  <a:lnTo>
                    <a:pt x="1609" y="142"/>
                  </a:lnTo>
                  <a:lnTo>
                    <a:pt x="1587" y="133"/>
                  </a:lnTo>
                  <a:lnTo>
                    <a:pt x="1562" y="130"/>
                  </a:lnTo>
                  <a:lnTo>
                    <a:pt x="1284" y="130"/>
                  </a:lnTo>
                  <a:close/>
                  <a:moveTo>
                    <a:pt x="1284" y="0"/>
                  </a:moveTo>
                  <a:lnTo>
                    <a:pt x="1562" y="0"/>
                  </a:lnTo>
                  <a:lnTo>
                    <a:pt x="1606" y="4"/>
                  </a:lnTo>
                  <a:lnTo>
                    <a:pt x="1645" y="15"/>
                  </a:lnTo>
                  <a:lnTo>
                    <a:pt x="1683" y="32"/>
                  </a:lnTo>
                  <a:lnTo>
                    <a:pt x="1716" y="56"/>
                  </a:lnTo>
                  <a:lnTo>
                    <a:pt x="1745" y="86"/>
                  </a:lnTo>
                  <a:lnTo>
                    <a:pt x="1768" y="119"/>
                  </a:lnTo>
                  <a:lnTo>
                    <a:pt x="1787" y="156"/>
                  </a:lnTo>
                  <a:lnTo>
                    <a:pt x="1798" y="196"/>
                  </a:lnTo>
                  <a:lnTo>
                    <a:pt x="1802" y="240"/>
                  </a:lnTo>
                  <a:lnTo>
                    <a:pt x="1802" y="278"/>
                  </a:lnTo>
                  <a:lnTo>
                    <a:pt x="3407" y="278"/>
                  </a:lnTo>
                  <a:lnTo>
                    <a:pt x="3428" y="282"/>
                  </a:lnTo>
                  <a:lnTo>
                    <a:pt x="3445" y="291"/>
                  </a:lnTo>
                  <a:lnTo>
                    <a:pt x="3460" y="305"/>
                  </a:lnTo>
                  <a:lnTo>
                    <a:pt x="3469" y="323"/>
                  </a:lnTo>
                  <a:lnTo>
                    <a:pt x="3473" y="344"/>
                  </a:lnTo>
                  <a:lnTo>
                    <a:pt x="3473" y="3684"/>
                  </a:lnTo>
                  <a:lnTo>
                    <a:pt x="3469" y="3706"/>
                  </a:lnTo>
                  <a:lnTo>
                    <a:pt x="3460" y="3723"/>
                  </a:lnTo>
                  <a:lnTo>
                    <a:pt x="3445" y="3738"/>
                  </a:lnTo>
                  <a:lnTo>
                    <a:pt x="3428" y="3747"/>
                  </a:lnTo>
                  <a:lnTo>
                    <a:pt x="3407" y="3750"/>
                  </a:lnTo>
                  <a:lnTo>
                    <a:pt x="2706" y="3750"/>
                  </a:lnTo>
                  <a:lnTo>
                    <a:pt x="2706" y="4032"/>
                  </a:lnTo>
                  <a:lnTo>
                    <a:pt x="2704" y="4053"/>
                  </a:lnTo>
                  <a:lnTo>
                    <a:pt x="2694" y="4071"/>
                  </a:lnTo>
                  <a:lnTo>
                    <a:pt x="2680" y="4086"/>
                  </a:lnTo>
                  <a:lnTo>
                    <a:pt x="2661" y="4094"/>
                  </a:lnTo>
                  <a:lnTo>
                    <a:pt x="2642" y="4098"/>
                  </a:lnTo>
                  <a:lnTo>
                    <a:pt x="726" y="4098"/>
                  </a:lnTo>
                  <a:lnTo>
                    <a:pt x="720" y="4098"/>
                  </a:lnTo>
                  <a:lnTo>
                    <a:pt x="718" y="4097"/>
                  </a:lnTo>
                  <a:lnTo>
                    <a:pt x="714" y="4097"/>
                  </a:lnTo>
                  <a:lnTo>
                    <a:pt x="710" y="4096"/>
                  </a:lnTo>
                  <a:lnTo>
                    <a:pt x="708" y="4096"/>
                  </a:lnTo>
                  <a:lnTo>
                    <a:pt x="705" y="4094"/>
                  </a:lnTo>
                  <a:lnTo>
                    <a:pt x="702" y="4093"/>
                  </a:lnTo>
                  <a:lnTo>
                    <a:pt x="699" y="4092"/>
                  </a:lnTo>
                  <a:lnTo>
                    <a:pt x="697" y="4091"/>
                  </a:lnTo>
                  <a:lnTo>
                    <a:pt x="693" y="4089"/>
                  </a:lnTo>
                  <a:lnTo>
                    <a:pt x="690" y="4087"/>
                  </a:lnTo>
                  <a:lnTo>
                    <a:pt x="688" y="4084"/>
                  </a:lnTo>
                  <a:lnTo>
                    <a:pt x="685" y="4083"/>
                  </a:lnTo>
                  <a:lnTo>
                    <a:pt x="680" y="4079"/>
                  </a:lnTo>
                  <a:lnTo>
                    <a:pt x="680" y="4079"/>
                  </a:lnTo>
                  <a:lnTo>
                    <a:pt x="20" y="3417"/>
                  </a:lnTo>
                  <a:lnTo>
                    <a:pt x="20" y="3417"/>
                  </a:lnTo>
                  <a:lnTo>
                    <a:pt x="15" y="3413"/>
                  </a:lnTo>
                  <a:lnTo>
                    <a:pt x="13" y="3410"/>
                  </a:lnTo>
                  <a:lnTo>
                    <a:pt x="11" y="3408"/>
                  </a:lnTo>
                  <a:lnTo>
                    <a:pt x="10" y="3405"/>
                  </a:lnTo>
                  <a:lnTo>
                    <a:pt x="8" y="3403"/>
                  </a:lnTo>
                  <a:lnTo>
                    <a:pt x="6" y="3399"/>
                  </a:lnTo>
                  <a:lnTo>
                    <a:pt x="5" y="3396"/>
                  </a:lnTo>
                  <a:lnTo>
                    <a:pt x="3" y="3394"/>
                  </a:lnTo>
                  <a:lnTo>
                    <a:pt x="3" y="3390"/>
                  </a:lnTo>
                  <a:lnTo>
                    <a:pt x="2" y="3388"/>
                  </a:lnTo>
                  <a:lnTo>
                    <a:pt x="1" y="3384"/>
                  </a:lnTo>
                  <a:lnTo>
                    <a:pt x="1" y="3380"/>
                  </a:lnTo>
                  <a:lnTo>
                    <a:pt x="1" y="3378"/>
                  </a:lnTo>
                  <a:lnTo>
                    <a:pt x="0" y="3372"/>
                  </a:lnTo>
                  <a:lnTo>
                    <a:pt x="0" y="935"/>
                  </a:lnTo>
                  <a:lnTo>
                    <a:pt x="3" y="915"/>
                  </a:lnTo>
                  <a:lnTo>
                    <a:pt x="13" y="897"/>
                  </a:lnTo>
                  <a:lnTo>
                    <a:pt x="27" y="883"/>
                  </a:lnTo>
                  <a:lnTo>
                    <a:pt x="44" y="873"/>
                  </a:lnTo>
                  <a:lnTo>
                    <a:pt x="66" y="871"/>
                  </a:lnTo>
                  <a:lnTo>
                    <a:pt x="592" y="871"/>
                  </a:lnTo>
                  <a:lnTo>
                    <a:pt x="592" y="344"/>
                  </a:lnTo>
                  <a:lnTo>
                    <a:pt x="595" y="323"/>
                  </a:lnTo>
                  <a:lnTo>
                    <a:pt x="605" y="305"/>
                  </a:lnTo>
                  <a:lnTo>
                    <a:pt x="618" y="291"/>
                  </a:lnTo>
                  <a:lnTo>
                    <a:pt x="637" y="282"/>
                  </a:lnTo>
                  <a:lnTo>
                    <a:pt x="657" y="278"/>
                  </a:lnTo>
                  <a:lnTo>
                    <a:pt x="1044" y="278"/>
                  </a:lnTo>
                  <a:lnTo>
                    <a:pt x="1044" y="240"/>
                  </a:lnTo>
                  <a:lnTo>
                    <a:pt x="1048" y="196"/>
                  </a:lnTo>
                  <a:lnTo>
                    <a:pt x="1059" y="156"/>
                  </a:lnTo>
                  <a:lnTo>
                    <a:pt x="1077" y="119"/>
                  </a:lnTo>
                  <a:lnTo>
                    <a:pt x="1101" y="86"/>
                  </a:lnTo>
                  <a:lnTo>
                    <a:pt x="1130" y="56"/>
                  </a:lnTo>
                  <a:lnTo>
                    <a:pt x="1164" y="32"/>
                  </a:lnTo>
                  <a:lnTo>
                    <a:pt x="1201" y="15"/>
                  </a:lnTo>
                  <a:lnTo>
                    <a:pt x="1241" y="4"/>
                  </a:lnTo>
                  <a:lnTo>
                    <a:pt x="1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5" name="Freeform 13">
              <a:extLst>
                <a:ext uri="{FF2B5EF4-FFF2-40B4-BE49-F238E27FC236}">
                  <a16:creationId xmlns:a16="http://schemas.microsoft.com/office/drawing/2014/main" id="{2696681A-FE29-473B-86FE-8F868DEF38E8}"/>
                </a:ext>
              </a:extLst>
            </p:cNvPr>
            <p:cNvSpPr>
              <a:spLocks/>
            </p:cNvSpPr>
            <p:nvPr/>
          </p:nvSpPr>
          <p:spPr bwMode="auto">
            <a:xfrm>
              <a:off x="4056063" y="3159126"/>
              <a:ext cx="2914650" cy="206375"/>
            </a:xfrm>
            <a:custGeom>
              <a:avLst/>
              <a:gdLst>
                <a:gd name="T0" fmla="*/ 65 w 1836"/>
                <a:gd name="T1" fmla="*/ 0 h 130"/>
                <a:gd name="T2" fmla="*/ 1770 w 1836"/>
                <a:gd name="T3" fmla="*/ 0 h 130"/>
                <a:gd name="T4" fmla="*/ 1791 w 1836"/>
                <a:gd name="T5" fmla="*/ 4 h 130"/>
                <a:gd name="T6" fmla="*/ 1810 w 1836"/>
                <a:gd name="T7" fmla="*/ 14 h 130"/>
                <a:gd name="T8" fmla="*/ 1823 w 1836"/>
                <a:gd name="T9" fmla="*/ 27 h 130"/>
                <a:gd name="T10" fmla="*/ 1832 w 1836"/>
                <a:gd name="T11" fmla="*/ 45 h 130"/>
                <a:gd name="T12" fmla="*/ 1836 w 1836"/>
                <a:gd name="T13" fmla="*/ 66 h 130"/>
                <a:gd name="T14" fmla="*/ 1832 w 1836"/>
                <a:gd name="T15" fmla="*/ 87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7 h 130"/>
                <a:gd name="T34" fmla="*/ 0 w 1836"/>
                <a:gd name="T35" fmla="*/ 66 h 130"/>
                <a:gd name="T36" fmla="*/ 3 w 1836"/>
                <a:gd name="T37" fmla="*/ 45 h 130"/>
                <a:gd name="T38" fmla="*/ 13 w 1836"/>
                <a:gd name="T39" fmla="*/ 27 h 130"/>
                <a:gd name="T40" fmla="*/ 26 w 1836"/>
                <a:gd name="T41" fmla="*/ 14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4"/>
                  </a:lnTo>
                  <a:lnTo>
                    <a:pt x="1823" y="27"/>
                  </a:lnTo>
                  <a:lnTo>
                    <a:pt x="1832" y="45"/>
                  </a:lnTo>
                  <a:lnTo>
                    <a:pt x="1836" y="66"/>
                  </a:lnTo>
                  <a:lnTo>
                    <a:pt x="1832" y="87"/>
                  </a:lnTo>
                  <a:lnTo>
                    <a:pt x="1823" y="104"/>
                  </a:lnTo>
                  <a:lnTo>
                    <a:pt x="1810" y="118"/>
                  </a:lnTo>
                  <a:lnTo>
                    <a:pt x="1791" y="128"/>
                  </a:lnTo>
                  <a:lnTo>
                    <a:pt x="1770" y="130"/>
                  </a:lnTo>
                  <a:lnTo>
                    <a:pt x="65" y="130"/>
                  </a:lnTo>
                  <a:lnTo>
                    <a:pt x="45" y="128"/>
                  </a:lnTo>
                  <a:lnTo>
                    <a:pt x="26" y="118"/>
                  </a:lnTo>
                  <a:lnTo>
                    <a:pt x="13" y="104"/>
                  </a:lnTo>
                  <a:lnTo>
                    <a:pt x="3" y="87"/>
                  </a:lnTo>
                  <a:lnTo>
                    <a:pt x="0" y="66"/>
                  </a:lnTo>
                  <a:lnTo>
                    <a:pt x="3" y="45"/>
                  </a:lnTo>
                  <a:lnTo>
                    <a:pt x="13" y="27"/>
                  </a:lnTo>
                  <a:lnTo>
                    <a:pt x="26" y="14"/>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67CA725C-5899-4E92-A7E4-FF88609534D3}"/>
                </a:ext>
              </a:extLst>
            </p:cNvPr>
            <p:cNvSpPr>
              <a:spLocks/>
            </p:cNvSpPr>
            <p:nvPr/>
          </p:nvSpPr>
          <p:spPr bwMode="auto">
            <a:xfrm>
              <a:off x="4056063" y="4043363"/>
              <a:ext cx="2914650" cy="207963"/>
            </a:xfrm>
            <a:custGeom>
              <a:avLst/>
              <a:gdLst>
                <a:gd name="T0" fmla="*/ 65 w 1836"/>
                <a:gd name="T1" fmla="*/ 0 h 131"/>
                <a:gd name="T2" fmla="*/ 1770 w 1836"/>
                <a:gd name="T3" fmla="*/ 0 h 131"/>
                <a:gd name="T4" fmla="*/ 1791 w 1836"/>
                <a:gd name="T5" fmla="*/ 3 h 131"/>
                <a:gd name="T6" fmla="*/ 1810 w 1836"/>
                <a:gd name="T7" fmla="*/ 13 h 131"/>
                <a:gd name="T8" fmla="*/ 1823 w 1836"/>
                <a:gd name="T9" fmla="*/ 27 h 131"/>
                <a:gd name="T10" fmla="*/ 1832 w 1836"/>
                <a:gd name="T11" fmla="*/ 45 h 131"/>
                <a:gd name="T12" fmla="*/ 1836 w 1836"/>
                <a:gd name="T13" fmla="*/ 65 h 131"/>
                <a:gd name="T14" fmla="*/ 1832 w 1836"/>
                <a:gd name="T15" fmla="*/ 86 h 131"/>
                <a:gd name="T16" fmla="*/ 1823 w 1836"/>
                <a:gd name="T17" fmla="*/ 104 h 131"/>
                <a:gd name="T18" fmla="*/ 1810 w 1836"/>
                <a:gd name="T19" fmla="*/ 118 h 131"/>
                <a:gd name="T20" fmla="*/ 1791 w 1836"/>
                <a:gd name="T21" fmla="*/ 127 h 131"/>
                <a:gd name="T22" fmla="*/ 1770 w 1836"/>
                <a:gd name="T23" fmla="*/ 131 h 131"/>
                <a:gd name="T24" fmla="*/ 65 w 1836"/>
                <a:gd name="T25" fmla="*/ 131 h 131"/>
                <a:gd name="T26" fmla="*/ 45 w 1836"/>
                <a:gd name="T27" fmla="*/ 127 h 131"/>
                <a:gd name="T28" fmla="*/ 26 w 1836"/>
                <a:gd name="T29" fmla="*/ 118 h 131"/>
                <a:gd name="T30" fmla="*/ 13 w 1836"/>
                <a:gd name="T31" fmla="*/ 104 h 131"/>
                <a:gd name="T32" fmla="*/ 3 w 1836"/>
                <a:gd name="T33" fmla="*/ 86 h 131"/>
                <a:gd name="T34" fmla="*/ 0 w 1836"/>
                <a:gd name="T35" fmla="*/ 65 h 131"/>
                <a:gd name="T36" fmla="*/ 3 w 1836"/>
                <a:gd name="T37" fmla="*/ 45 h 131"/>
                <a:gd name="T38" fmla="*/ 13 w 1836"/>
                <a:gd name="T39" fmla="*/ 27 h 131"/>
                <a:gd name="T40" fmla="*/ 26 w 1836"/>
                <a:gd name="T41" fmla="*/ 13 h 131"/>
                <a:gd name="T42" fmla="*/ 45 w 1836"/>
                <a:gd name="T43" fmla="*/ 3 h 131"/>
                <a:gd name="T44" fmla="*/ 65 w 1836"/>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1">
                  <a:moveTo>
                    <a:pt x="65" y="0"/>
                  </a:moveTo>
                  <a:lnTo>
                    <a:pt x="1770" y="0"/>
                  </a:lnTo>
                  <a:lnTo>
                    <a:pt x="1791" y="3"/>
                  </a:lnTo>
                  <a:lnTo>
                    <a:pt x="1810" y="13"/>
                  </a:lnTo>
                  <a:lnTo>
                    <a:pt x="1823" y="27"/>
                  </a:lnTo>
                  <a:lnTo>
                    <a:pt x="1832" y="45"/>
                  </a:lnTo>
                  <a:lnTo>
                    <a:pt x="1836" y="65"/>
                  </a:lnTo>
                  <a:lnTo>
                    <a:pt x="1832" y="86"/>
                  </a:lnTo>
                  <a:lnTo>
                    <a:pt x="1823" y="104"/>
                  </a:lnTo>
                  <a:lnTo>
                    <a:pt x="1810" y="118"/>
                  </a:lnTo>
                  <a:lnTo>
                    <a:pt x="1791" y="127"/>
                  </a:lnTo>
                  <a:lnTo>
                    <a:pt x="1770" y="131"/>
                  </a:lnTo>
                  <a:lnTo>
                    <a:pt x="65" y="131"/>
                  </a:lnTo>
                  <a:lnTo>
                    <a:pt x="45" y="127"/>
                  </a:lnTo>
                  <a:lnTo>
                    <a:pt x="26" y="118"/>
                  </a:lnTo>
                  <a:lnTo>
                    <a:pt x="13" y="104"/>
                  </a:lnTo>
                  <a:lnTo>
                    <a:pt x="3" y="86"/>
                  </a:lnTo>
                  <a:lnTo>
                    <a:pt x="0" y="65"/>
                  </a:lnTo>
                  <a:lnTo>
                    <a:pt x="3" y="45"/>
                  </a:lnTo>
                  <a:lnTo>
                    <a:pt x="13" y="27"/>
                  </a:lnTo>
                  <a:lnTo>
                    <a:pt x="26" y="13"/>
                  </a:lnTo>
                  <a:lnTo>
                    <a:pt x="45"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FCF65DB7-EF3B-4E8B-85B2-6508B5EA9042}"/>
                </a:ext>
              </a:extLst>
            </p:cNvPr>
            <p:cNvSpPr>
              <a:spLocks/>
            </p:cNvSpPr>
            <p:nvPr/>
          </p:nvSpPr>
          <p:spPr bwMode="auto">
            <a:xfrm>
              <a:off x="4056063" y="4927601"/>
              <a:ext cx="2914650" cy="206375"/>
            </a:xfrm>
            <a:custGeom>
              <a:avLst/>
              <a:gdLst>
                <a:gd name="T0" fmla="*/ 65 w 1836"/>
                <a:gd name="T1" fmla="*/ 0 h 130"/>
                <a:gd name="T2" fmla="*/ 1770 w 1836"/>
                <a:gd name="T3" fmla="*/ 0 h 130"/>
                <a:gd name="T4" fmla="*/ 1791 w 1836"/>
                <a:gd name="T5" fmla="*/ 4 h 130"/>
                <a:gd name="T6" fmla="*/ 1810 w 1836"/>
                <a:gd name="T7" fmla="*/ 12 h 130"/>
                <a:gd name="T8" fmla="*/ 1823 w 1836"/>
                <a:gd name="T9" fmla="*/ 27 h 130"/>
                <a:gd name="T10" fmla="*/ 1832 w 1836"/>
                <a:gd name="T11" fmla="*/ 44 h 130"/>
                <a:gd name="T12" fmla="*/ 1836 w 1836"/>
                <a:gd name="T13" fmla="*/ 66 h 130"/>
                <a:gd name="T14" fmla="*/ 1832 w 1836"/>
                <a:gd name="T15" fmla="*/ 85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5 h 130"/>
                <a:gd name="T34" fmla="*/ 0 w 1836"/>
                <a:gd name="T35" fmla="*/ 66 h 130"/>
                <a:gd name="T36" fmla="*/ 3 w 1836"/>
                <a:gd name="T37" fmla="*/ 44 h 130"/>
                <a:gd name="T38" fmla="*/ 13 w 1836"/>
                <a:gd name="T39" fmla="*/ 27 h 130"/>
                <a:gd name="T40" fmla="*/ 26 w 1836"/>
                <a:gd name="T41" fmla="*/ 12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2"/>
                  </a:lnTo>
                  <a:lnTo>
                    <a:pt x="1823" y="27"/>
                  </a:lnTo>
                  <a:lnTo>
                    <a:pt x="1832" y="44"/>
                  </a:lnTo>
                  <a:lnTo>
                    <a:pt x="1836" y="66"/>
                  </a:lnTo>
                  <a:lnTo>
                    <a:pt x="1832" y="85"/>
                  </a:lnTo>
                  <a:lnTo>
                    <a:pt x="1823" y="104"/>
                  </a:lnTo>
                  <a:lnTo>
                    <a:pt x="1810" y="118"/>
                  </a:lnTo>
                  <a:lnTo>
                    <a:pt x="1791" y="128"/>
                  </a:lnTo>
                  <a:lnTo>
                    <a:pt x="1770" y="130"/>
                  </a:lnTo>
                  <a:lnTo>
                    <a:pt x="65" y="130"/>
                  </a:lnTo>
                  <a:lnTo>
                    <a:pt x="45" y="128"/>
                  </a:lnTo>
                  <a:lnTo>
                    <a:pt x="26" y="118"/>
                  </a:lnTo>
                  <a:lnTo>
                    <a:pt x="13" y="104"/>
                  </a:lnTo>
                  <a:lnTo>
                    <a:pt x="3" y="85"/>
                  </a:lnTo>
                  <a:lnTo>
                    <a:pt x="0" y="66"/>
                  </a:lnTo>
                  <a:lnTo>
                    <a:pt x="3" y="44"/>
                  </a:lnTo>
                  <a:lnTo>
                    <a:pt x="13" y="27"/>
                  </a:lnTo>
                  <a:lnTo>
                    <a:pt x="26" y="12"/>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spTree>
    <p:extLst>
      <p:ext uri="{BB962C8B-B14F-4D97-AF65-F5344CB8AC3E}">
        <p14:creationId xmlns:p14="http://schemas.microsoft.com/office/powerpoint/2010/main" val="309777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20" hasCustomPrompt="1"/>
          </p:nvPr>
        </p:nvSpPr>
        <p:spPr>
          <a:xfrm>
            <a:off x="5763489" y="0"/>
            <a:ext cx="5695083" cy="6858000"/>
          </a:xfrm>
          <a:prstGeom prst="rect">
            <a:avLst/>
          </a:prstGeom>
        </p:spPr>
        <p:txBody>
          <a:bodyPr/>
          <a:lstStyle>
            <a:lvl1pPr marL="0" indent="0">
              <a:buNone/>
              <a:defRPr>
                <a:solidFill>
                  <a:schemeClr val="tx1"/>
                </a:solidFill>
              </a:defRPr>
            </a:lvl1pPr>
          </a:lstStyle>
          <a:p>
            <a:pPr lvl="0"/>
            <a:r>
              <a:rPr lang="en-GB" dirty="0"/>
              <a:t> </a:t>
            </a:r>
          </a:p>
        </p:txBody>
      </p:sp>
      <p:sp>
        <p:nvSpPr>
          <p:cNvPr id="12" name="Vertical Text Placeholder 2"/>
          <p:cNvSpPr>
            <a:spLocks noGrp="1"/>
          </p:cNvSpPr>
          <p:nvPr>
            <p:ph type="body" orient="vert" idx="23"/>
          </p:nvPr>
        </p:nvSpPr>
        <p:spPr>
          <a:xfrm>
            <a:off x="251418" y="1981577"/>
            <a:ext cx="5241768" cy="425963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3" name="Vertical Text Placeholder 2"/>
          <p:cNvSpPr>
            <a:spLocks noGrp="1"/>
          </p:cNvSpPr>
          <p:nvPr>
            <p:ph type="body" orient="vert" idx="24"/>
          </p:nvPr>
        </p:nvSpPr>
        <p:spPr>
          <a:xfrm>
            <a:off x="251416" y="1334698"/>
            <a:ext cx="5241769" cy="55062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0" name="Rectangle 18">
            <a:extLst>
              <a:ext uri="{FF2B5EF4-FFF2-40B4-BE49-F238E27FC236}">
                <a16:creationId xmlns:a16="http://schemas.microsoft.com/office/drawing/2014/main" id="{356D64CB-1E94-480C-8BBB-1C0784B4B914}"/>
              </a:ext>
            </a:extLst>
          </p:cNvPr>
          <p:cNvSpPr/>
          <p:nvPr userDrawn="1"/>
        </p:nvSpPr>
        <p:spPr>
          <a:xfrm rot="5400000">
            <a:off x="80940" y="514846"/>
            <a:ext cx="4320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1" name="Text Placeholder 4">
            <a:extLst>
              <a:ext uri="{FF2B5EF4-FFF2-40B4-BE49-F238E27FC236}">
                <a16:creationId xmlns:a16="http://schemas.microsoft.com/office/drawing/2014/main" id="{54E2A3ED-220E-4A74-BF7E-0419E7E3DE0D}"/>
              </a:ext>
            </a:extLst>
          </p:cNvPr>
          <p:cNvSpPr>
            <a:spLocks noGrp="1"/>
          </p:cNvSpPr>
          <p:nvPr>
            <p:ph type="body" sz="quarter" idx="13"/>
          </p:nvPr>
        </p:nvSpPr>
        <p:spPr>
          <a:xfrm>
            <a:off x="268669" y="313426"/>
            <a:ext cx="5224515"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2" name="Text Placeholder 4">
            <a:extLst>
              <a:ext uri="{FF2B5EF4-FFF2-40B4-BE49-F238E27FC236}">
                <a16:creationId xmlns:a16="http://schemas.microsoft.com/office/drawing/2014/main" id="{AD5C36E6-DC97-467E-98ED-02565C51D4E8}"/>
              </a:ext>
            </a:extLst>
          </p:cNvPr>
          <p:cNvSpPr>
            <a:spLocks noGrp="1"/>
          </p:cNvSpPr>
          <p:nvPr>
            <p:ph type="body" sz="quarter" idx="14"/>
          </p:nvPr>
        </p:nvSpPr>
        <p:spPr>
          <a:xfrm>
            <a:off x="268669" y="758985"/>
            <a:ext cx="522451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649995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Content Placeholder 2"/>
          <p:cNvSpPr>
            <a:spLocks noGrp="1"/>
          </p:cNvSpPr>
          <p:nvPr>
            <p:ph sz="half" idx="20" hasCustomPrompt="1"/>
          </p:nvPr>
        </p:nvSpPr>
        <p:spPr>
          <a:xfrm>
            <a:off x="5763489" y="1442151"/>
            <a:ext cx="5695083" cy="2195953"/>
          </a:xfrm>
          <a:prstGeom prst="rect">
            <a:avLst/>
          </a:prstGeom>
        </p:spPr>
        <p:txBody>
          <a:bodyPr/>
          <a:lstStyle>
            <a:lvl1pPr marL="0" indent="0">
              <a:buNone/>
              <a:defRPr>
                <a:solidFill>
                  <a:schemeClr val="tx1"/>
                </a:solidFill>
              </a:defRPr>
            </a:lvl1pPr>
          </a:lstStyle>
          <a:p>
            <a:pPr lvl="0"/>
            <a:r>
              <a:rPr lang="en-GB" dirty="0"/>
              <a:t> </a:t>
            </a:r>
          </a:p>
        </p:txBody>
      </p:sp>
      <p:sp>
        <p:nvSpPr>
          <p:cNvPr id="16" name="Content Placeholder 2"/>
          <p:cNvSpPr>
            <a:spLocks noGrp="1"/>
          </p:cNvSpPr>
          <p:nvPr>
            <p:ph sz="half" idx="25" hasCustomPrompt="1"/>
          </p:nvPr>
        </p:nvSpPr>
        <p:spPr>
          <a:xfrm>
            <a:off x="5763489" y="3836519"/>
            <a:ext cx="5695083" cy="2508149"/>
          </a:xfrm>
          <a:prstGeom prst="rect">
            <a:avLst/>
          </a:prstGeom>
        </p:spPr>
        <p:txBody>
          <a:bodyPr/>
          <a:lstStyle>
            <a:lvl1pPr marL="0" indent="0">
              <a:buNone/>
              <a:defRPr>
                <a:solidFill>
                  <a:schemeClr val="tx1"/>
                </a:solidFill>
              </a:defRPr>
            </a:lvl1pPr>
          </a:lstStyle>
          <a:p>
            <a:pPr lvl="0"/>
            <a:r>
              <a:rPr lang="en-GB" dirty="0"/>
              <a:t> </a:t>
            </a:r>
          </a:p>
        </p:txBody>
      </p:sp>
      <p:sp>
        <p:nvSpPr>
          <p:cNvPr id="22" name="Vertical Text Placeholder 2"/>
          <p:cNvSpPr>
            <a:spLocks noGrp="1"/>
          </p:cNvSpPr>
          <p:nvPr>
            <p:ph type="body" orient="vert" idx="23"/>
          </p:nvPr>
        </p:nvSpPr>
        <p:spPr>
          <a:xfrm>
            <a:off x="251418" y="2102199"/>
            <a:ext cx="5241768" cy="1535905"/>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24"/>
          </p:nvPr>
        </p:nvSpPr>
        <p:spPr>
          <a:xfrm>
            <a:off x="251416" y="1455320"/>
            <a:ext cx="5241769" cy="55062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26"/>
          </p:nvPr>
        </p:nvSpPr>
        <p:spPr>
          <a:xfrm>
            <a:off x="251418" y="4516368"/>
            <a:ext cx="5241768" cy="1828300"/>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Vertical Text Placeholder 2"/>
          <p:cNvSpPr>
            <a:spLocks noGrp="1"/>
          </p:cNvSpPr>
          <p:nvPr>
            <p:ph type="body" orient="vert" idx="27"/>
          </p:nvPr>
        </p:nvSpPr>
        <p:spPr>
          <a:xfrm>
            <a:off x="251416" y="3869489"/>
            <a:ext cx="5241769" cy="55062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3" name="Rectangle 18">
            <a:extLst>
              <a:ext uri="{FF2B5EF4-FFF2-40B4-BE49-F238E27FC236}">
                <a16:creationId xmlns:a16="http://schemas.microsoft.com/office/drawing/2014/main" id="{C45AC4DF-A2C9-458B-801E-95819F55DEC8}"/>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4" name="Text Placeholder 4">
            <a:extLst>
              <a:ext uri="{FF2B5EF4-FFF2-40B4-BE49-F238E27FC236}">
                <a16:creationId xmlns:a16="http://schemas.microsoft.com/office/drawing/2014/main" id="{F845479D-2044-42FB-AC75-584BCFC1E1B9}"/>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9" name="Text Placeholder 4">
            <a:extLst>
              <a:ext uri="{FF2B5EF4-FFF2-40B4-BE49-F238E27FC236}">
                <a16:creationId xmlns:a16="http://schemas.microsoft.com/office/drawing/2014/main" id="{B845AED5-75AF-4A21-878A-94FDB8860760}"/>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85384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ir 2">
    <p:bg>
      <p:bgPr>
        <a:solidFill>
          <a:srgbClr val="231142"/>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0F70ED26-1BB2-494A-9F9B-C77E25337F05}"/>
              </a:ext>
            </a:extLst>
          </p:cNvPr>
          <p:cNvSpPr>
            <a:spLocks noGrp="1"/>
          </p:cNvSpPr>
          <p:nvPr>
            <p:ph type="body" sz="quarter" idx="13" hasCustomPrompt="1"/>
          </p:nvPr>
        </p:nvSpPr>
        <p:spPr>
          <a:xfrm>
            <a:off x="793267" y="4600755"/>
            <a:ext cx="9984799" cy="711546"/>
          </a:xfrm>
          <a:prstGeom prst="rect">
            <a:avLst/>
          </a:prstGeom>
        </p:spPr>
        <p:txBody>
          <a:bodyPr lIns="0" anchor="t"/>
          <a:lstStyle>
            <a:lvl1pPr marL="0" indent="0">
              <a:buNone/>
              <a:defRPr sz="3600">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2" name="Rectangle 21"/>
          <p:cNvSpPr/>
          <p:nvPr userDrawn="1"/>
        </p:nvSpPr>
        <p:spPr>
          <a:xfrm>
            <a:off x="793268" y="5335929"/>
            <a:ext cx="107115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5" name="Group 4">
            <a:extLst>
              <a:ext uri="{FF2B5EF4-FFF2-40B4-BE49-F238E27FC236}">
                <a16:creationId xmlns:a16="http://schemas.microsoft.com/office/drawing/2014/main" id="{01160597-3D57-4B0B-9634-7D74C49E5DB7}"/>
              </a:ext>
            </a:extLst>
          </p:cNvPr>
          <p:cNvGrpSpPr/>
          <p:nvPr userDrawn="1"/>
        </p:nvGrpSpPr>
        <p:grpSpPr>
          <a:xfrm>
            <a:off x="793267" y="730139"/>
            <a:ext cx="518903" cy="594574"/>
            <a:chOff x="-882650" y="6827838"/>
            <a:chExt cx="304801" cy="349250"/>
          </a:xfrm>
          <a:solidFill>
            <a:schemeClr val="bg1"/>
          </a:solidFill>
        </p:grpSpPr>
        <p:sp>
          <p:nvSpPr>
            <p:cNvPr id="6" name="Freeform 5">
              <a:extLst>
                <a:ext uri="{FF2B5EF4-FFF2-40B4-BE49-F238E27FC236}">
                  <a16:creationId xmlns:a16="http://schemas.microsoft.com/office/drawing/2014/main" id="{151D4FCF-B2EE-43ED-8FC6-427372CF9916}"/>
                </a:ext>
              </a:extLst>
            </p:cNvPr>
            <p:cNvSpPr>
              <a:spLocks/>
            </p:cNvSpPr>
            <p:nvPr/>
          </p:nvSpPr>
          <p:spPr bwMode="auto">
            <a:xfrm>
              <a:off x="-795337" y="6858001"/>
              <a:ext cx="217488" cy="250825"/>
            </a:xfrm>
            <a:custGeom>
              <a:avLst/>
              <a:gdLst>
                <a:gd name="T0" fmla="*/ 89 w 166"/>
                <a:gd name="T1" fmla="*/ 11 h 192"/>
                <a:gd name="T2" fmla="*/ 7 w 166"/>
                <a:gd name="T3" fmla="*/ 12 h 192"/>
                <a:gd name="T4" fmla="*/ 1 w 166"/>
                <a:gd name="T5" fmla="*/ 18 h 192"/>
                <a:gd name="T6" fmla="*/ 1 w 166"/>
                <a:gd name="T7" fmla="*/ 26 h 192"/>
                <a:gd name="T8" fmla="*/ 34 w 166"/>
                <a:gd name="T9" fmla="*/ 102 h 192"/>
                <a:gd name="T10" fmla="*/ 42 w 166"/>
                <a:gd name="T11" fmla="*/ 105 h 192"/>
                <a:gd name="T12" fmla="*/ 51 w 166"/>
                <a:gd name="T13" fmla="*/ 101 h 192"/>
                <a:gd name="T14" fmla="*/ 54 w 166"/>
                <a:gd name="T15" fmla="*/ 98 h 192"/>
                <a:gd name="T16" fmla="*/ 54 w 166"/>
                <a:gd name="T17" fmla="*/ 94 h 192"/>
                <a:gd name="T18" fmla="*/ 25 w 166"/>
                <a:gd name="T19" fmla="*/ 28 h 192"/>
                <a:gd name="T20" fmla="*/ 129 w 166"/>
                <a:gd name="T21" fmla="*/ 76 h 192"/>
                <a:gd name="T22" fmla="*/ 110 w 166"/>
                <a:gd name="T23" fmla="*/ 172 h 192"/>
                <a:gd name="T24" fmla="*/ 108 w 166"/>
                <a:gd name="T25" fmla="*/ 179 h 192"/>
                <a:gd name="T26" fmla="*/ 113 w 166"/>
                <a:gd name="T27" fmla="*/ 189 h 192"/>
                <a:gd name="T28" fmla="*/ 117 w 166"/>
                <a:gd name="T29" fmla="*/ 192 h 192"/>
                <a:gd name="T30" fmla="*/ 118 w 166"/>
                <a:gd name="T31" fmla="*/ 192 h 192"/>
                <a:gd name="T32" fmla="*/ 122 w 166"/>
                <a:gd name="T33" fmla="*/ 190 h 192"/>
                <a:gd name="T34" fmla="*/ 148 w 166"/>
                <a:gd name="T35" fmla="*/ 68 h 192"/>
                <a:gd name="T36" fmla="*/ 89 w 166"/>
                <a:gd name="T37"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2">
                  <a:moveTo>
                    <a:pt x="89" y="11"/>
                  </a:moveTo>
                  <a:cubicBezTo>
                    <a:pt x="62" y="0"/>
                    <a:pt x="33" y="1"/>
                    <a:pt x="7" y="12"/>
                  </a:cubicBezTo>
                  <a:cubicBezTo>
                    <a:pt x="4" y="13"/>
                    <a:pt x="2" y="15"/>
                    <a:pt x="1" y="18"/>
                  </a:cubicBezTo>
                  <a:cubicBezTo>
                    <a:pt x="0" y="21"/>
                    <a:pt x="0" y="24"/>
                    <a:pt x="1" y="26"/>
                  </a:cubicBezTo>
                  <a:cubicBezTo>
                    <a:pt x="34" y="102"/>
                    <a:pt x="34" y="102"/>
                    <a:pt x="34" y="102"/>
                  </a:cubicBezTo>
                  <a:cubicBezTo>
                    <a:pt x="36" y="105"/>
                    <a:pt x="39" y="106"/>
                    <a:pt x="42" y="105"/>
                  </a:cubicBezTo>
                  <a:cubicBezTo>
                    <a:pt x="51" y="101"/>
                    <a:pt x="51" y="101"/>
                    <a:pt x="51" y="101"/>
                  </a:cubicBezTo>
                  <a:cubicBezTo>
                    <a:pt x="52" y="101"/>
                    <a:pt x="53" y="99"/>
                    <a:pt x="54" y="98"/>
                  </a:cubicBezTo>
                  <a:cubicBezTo>
                    <a:pt x="54" y="97"/>
                    <a:pt x="54" y="95"/>
                    <a:pt x="54" y="94"/>
                  </a:cubicBezTo>
                  <a:cubicBezTo>
                    <a:pt x="25" y="28"/>
                    <a:pt x="25" y="28"/>
                    <a:pt x="25" y="28"/>
                  </a:cubicBezTo>
                  <a:cubicBezTo>
                    <a:pt x="66" y="16"/>
                    <a:pt x="111" y="37"/>
                    <a:pt x="129" y="76"/>
                  </a:cubicBezTo>
                  <a:cubicBezTo>
                    <a:pt x="143" y="110"/>
                    <a:pt x="136" y="147"/>
                    <a:pt x="110" y="172"/>
                  </a:cubicBezTo>
                  <a:cubicBezTo>
                    <a:pt x="108" y="174"/>
                    <a:pt x="108" y="176"/>
                    <a:pt x="108" y="179"/>
                  </a:cubicBezTo>
                  <a:cubicBezTo>
                    <a:pt x="113" y="189"/>
                    <a:pt x="113" y="189"/>
                    <a:pt x="113" y="189"/>
                  </a:cubicBezTo>
                  <a:cubicBezTo>
                    <a:pt x="114" y="190"/>
                    <a:pt x="115" y="191"/>
                    <a:pt x="117" y="192"/>
                  </a:cubicBezTo>
                  <a:cubicBezTo>
                    <a:pt x="117" y="192"/>
                    <a:pt x="117" y="192"/>
                    <a:pt x="118" y="192"/>
                  </a:cubicBezTo>
                  <a:cubicBezTo>
                    <a:pt x="119" y="192"/>
                    <a:pt x="120" y="191"/>
                    <a:pt x="122" y="190"/>
                  </a:cubicBezTo>
                  <a:cubicBezTo>
                    <a:pt x="156" y="160"/>
                    <a:pt x="166" y="110"/>
                    <a:pt x="148" y="68"/>
                  </a:cubicBezTo>
                  <a:cubicBezTo>
                    <a:pt x="137" y="42"/>
                    <a:pt x="116" y="21"/>
                    <a:pt x="8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7" name="Freeform 6">
              <a:extLst>
                <a:ext uri="{FF2B5EF4-FFF2-40B4-BE49-F238E27FC236}">
                  <a16:creationId xmlns:a16="http://schemas.microsoft.com/office/drawing/2014/main" id="{0DD991AC-EF31-40FC-9981-000E50A54875}"/>
                </a:ext>
              </a:extLst>
            </p:cNvPr>
            <p:cNvSpPr>
              <a:spLocks/>
            </p:cNvSpPr>
            <p:nvPr/>
          </p:nvSpPr>
          <p:spPr bwMode="auto">
            <a:xfrm>
              <a:off x="-815975" y="6827838"/>
              <a:ext cx="34925" cy="33338"/>
            </a:xfrm>
            <a:custGeom>
              <a:avLst/>
              <a:gdLst>
                <a:gd name="T0" fmla="*/ 14 w 27"/>
                <a:gd name="T1" fmla="*/ 25 h 25"/>
                <a:gd name="T2" fmla="*/ 19 w 27"/>
                <a:gd name="T3" fmla="*/ 24 h 25"/>
                <a:gd name="T4" fmla="*/ 25 w 27"/>
                <a:gd name="T5" fmla="*/ 17 h 25"/>
                <a:gd name="T6" fmla="*/ 25 w 27"/>
                <a:gd name="T7" fmla="*/ 8 h 25"/>
                <a:gd name="T8" fmla="*/ 18 w 27"/>
                <a:gd name="T9" fmla="*/ 1 h 25"/>
                <a:gd name="T10" fmla="*/ 9 w 27"/>
                <a:gd name="T11" fmla="*/ 1 h 25"/>
                <a:gd name="T12" fmla="*/ 2 w 27"/>
                <a:gd name="T13" fmla="*/ 17 h 25"/>
                <a:gd name="T14" fmla="*/ 14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4" y="25"/>
                  </a:moveTo>
                  <a:cubicBezTo>
                    <a:pt x="15" y="25"/>
                    <a:pt x="17" y="25"/>
                    <a:pt x="19" y="24"/>
                  </a:cubicBezTo>
                  <a:cubicBezTo>
                    <a:pt x="22" y="23"/>
                    <a:pt x="24" y="20"/>
                    <a:pt x="25" y="17"/>
                  </a:cubicBezTo>
                  <a:cubicBezTo>
                    <a:pt x="27" y="14"/>
                    <a:pt x="27" y="11"/>
                    <a:pt x="25" y="8"/>
                  </a:cubicBezTo>
                  <a:cubicBezTo>
                    <a:pt x="24" y="5"/>
                    <a:pt x="21" y="2"/>
                    <a:pt x="18" y="1"/>
                  </a:cubicBezTo>
                  <a:cubicBezTo>
                    <a:pt x="15" y="0"/>
                    <a:pt x="12" y="0"/>
                    <a:pt x="9" y="1"/>
                  </a:cubicBezTo>
                  <a:cubicBezTo>
                    <a:pt x="3" y="4"/>
                    <a:pt x="0" y="11"/>
                    <a:pt x="2" y="17"/>
                  </a:cubicBezTo>
                  <a:cubicBezTo>
                    <a:pt x="4" y="22"/>
                    <a:pt x="9"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8" name="Freeform 7">
              <a:extLst>
                <a:ext uri="{FF2B5EF4-FFF2-40B4-BE49-F238E27FC236}">
                  <a16:creationId xmlns:a16="http://schemas.microsoft.com/office/drawing/2014/main" id="{918D9FEB-015C-4DBC-9F56-DE229B91BA3D}"/>
                </a:ext>
              </a:extLst>
            </p:cNvPr>
            <p:cNvSpPr>
              <a:spLocks/>
            </p:cNvSpPr>
            <p:nvPr/>
          </p:nvSpPr>
          <p:spPr bwMode="auto">
            <a:xfrm>
              <a:off x="-679450" y="7142163"/>
              <a:ext cx="36513" cy="34925"/>
            </a:xfrm>
            <a:custGeom>
              <a:avLst/>
              <a:gdLst>
                <a:gd name="T0" fmla="*/ 26 w 28"/>
                <a:gd name="T1" fmla="*/ 9 h 26"/>
                <a:gd name="T2" fmla="*/ 9 w 28"/>
                <a:gd name="T3" fmla="*/ 3 h 26"/>
                <a:gd name="T4" fmla="*/ 3 w 28"/>
                <a:gd name="T5" fmla="*/ 19 h 26"/>
                <a:gd name="T6" fmla="*/ 14 w 28"/>
                <a:gd name="T7" fmla="*/ 26 h 26"/>
                <a:gd name="T8" fmla="*/ 19 w 28"/>
                <a:gd name="T9" fmla="*/ 25 h 26"/>
                <a:gd name="T10" fmla="*/ 26 w 28"/>
                <a:gd name="T11" fmla="*/ 9 h 26"/>
              </a:gdLst>
              <a:ahLst/>
              <a:cxnLst>
                <a:cxn ang="0">
                  <a:pos x="T0" y="T1"/>
                </a:cxn>
                <a:cxn ang="0">
                  <a:pos x="T2" y="T3"/>
                </a:cxn>
                <a:cxn ang="0">
                  <a:pos x="T4" y="T5"/>
                </a:cxn>
                <a:cxn ang="0">
                  <a:pos x="T6" y="T7"/>
                </a:cxn>
                <a:cxn ang="0">
                  <a:pos x="T8" y="T9"/>
                </a:cxn>
                <a:cxn ang="0">
                  <a:pos x="T10" y="T11"/>
                </a:cxn>
              </a:cxnLst>
              <a:rect l="0" t="0" r="r" b="b"/>
              <a:pathLst>
                <a:path w="28" h="26">
                  <a:moveTo>
                    <a:pt x="26" y="9"/>
                  </a:moveTo>
                  <a:cubicBezTo>
                    <a:pt x="23" y="3"/>
                    <a:pt x="16" y="0"/>
                    <a:pt x="9" y="3"/>
                  </a:cubicBezTo>
                  <a:cubicBezTo>
                    <a:pt x="3" y="5"/>
                    <a:pt x="0" y="13"/>
                    <a:pt x="3" y="19"/>
                  </a:cubicBezTo>
                  <a:cubicBezTo>
                    <a:pt x="5" y="24"/>
                    <a:pt x="9" y="26"/>
                    <a:pt x="14" y="26"/>
                  </a:cubicBezTo>
                  <a:cubicBezTo>
                    <a:pt x="16" y="26"/>
                    <a:pt x="18" y="26"/>
                    <a:pt x="19" y="25"/>
                  </a:cubicBezTo>
                  <a:cubicBezTo>
                    <a:pt x="25" y="23"/>
                    <a:pt x="28" y="15"/>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9" name="Freeform 8">
              <a:extLst>
                <a:ext uri="{FF2B5EF4-FFF2-40B4-BE49-F238E27FC236}">
                  <a16:creationId xmlns:a16="http://schemas.microsoft.com/office/drawing/2014/main" id="{6EA9AFBE-EBB9-4ABA-8101-529ACB7F9225}"/>
                </a:ext>
              </a:extLst>
            </p:cNvPr>
            <p:cNvSpPr>
              <a:spLocks/>
            </p:cNvSpPr>
            <p:nvPr/>
          </p:nvSpPr>
          <p:spPr bwMode="auto">
            <a:xfrm>
              <a:off x="-882650" y="6896101"/>
              <a:ext cx="219075" cy="246063"/>
            </a:xfrm>
            <a:custGeom>
              <a:avLst/>
              <a:gdLst>
                <a:gd name="T0" fmla="*/ 165 w 167"/>
                <a:gd name="T1" fmla="*/ 166 h 189"/>
                <a:gd name="T2" fmla="*/ 132 w 167"/>
                <a:gd name="T3" fmla="*/ 90 h 189"/>
                <a:gd name="T4" fmla="*/ 125 w 167"/>
                <a:gd name="T5" fmla="*/ 87 h 189"/>
                <a:gd name="T6" fmla="*/ 115 w 167"/>
                <a:gd name="T7" fmla="*/ 91 h 189"/>
                <a:gd name="T8" fmla="*/ 112 w 167"/>
                <a:gd name="T9" fmla="*/ 94 h 189"/>
                <a:gd name="T10" fmla="*/ 112 w 167"/>
                <a:gd name="T11" fmla="*/ 99 h 189"/>
                <a:gd name="T12" fmla="*/ 141 w 167"/>
                <a:gd name="T13" fmla="*/ 164 h 189"/>
                <a:gd name="T14" fmla="*/ 37 w 167"/>
                <a:gd name="T15" fmla="*/ 116 h 189"/>
                <a:gd name="T16" fmla="*/ 56 w 167"/>
                <a:gd name="T17" fmla="*/ 20 h 189"/>
                <a:gd name="T18" fmla="*/ 58 w 167"/>
                <a:gd name="T19" fmla="*/ 14 h 189"/>
                <a:gd name="T20" fmla="*/ 53 w 167"/>
                <a:gd name="T21" fmla="*/ 4 h 189"/>
                <a:gd name="T22" fmla="*/ 49 w 167"/>
                <a:gd name="T23" fmla="*/ 1 h 189"/>
                <a:gd name="T24" fmla="*/ 45 w 167"/>
                <a:gd name="T25" fmla="*/ 2 h 189"/>
                <a:gd name="T26" fmla="*/ 18 w 167"/>
                <a:gd name="T27" fmla="*/ 125 h 189"/>
                <a:gd name="T28" fmla="*/ 117 w 167"/>
                <a:gd name="T29" fmla="*/ 189 h 189"/>
                <a:gd name="T30" fmla="*/ 159 w 167"/>
                <a:gd name="T31" fmla="*/ 180 h 189"/>
                <a:gd name="T32" fmla="*/ 165 w 167"/>
                <a:gd name="T33" fmla="*/ 16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89">
                  <a:moveTo>
                    <a:pt x="165" y="166"/>
                  </a:moveTo>
                  <a:cubicBezTo>
                    <a:pt x="132" y="90"/>
                    <a:pt x="132" y="90"/>
                    <a:pt x="132" y="90"/>
                  </a:cubicBezTo>
                  <a:cubicBezTo>
                    <a:pt x="131" y="87"/>
                    <a:pt x="127" y="86"/>
                    <a:pt x="125" y="87"/>
                  </a:cubicBezTo>
                  <a:cubicBezTo>
                    <a:pt x="115" y="91"/>
                    <a:pt x="115" y="91"/>
                    <a:pt x="115" y="91"/>
                  </a:cubicBezTo>
                  <a:cubicBezTo>
                    <a:pt x="114" y="92"/>
                    <a:pt x="113" y="93"/>
                    <a:pt x="112" y="94"/>
                  </a:cubicBezTo>
                  <a:cubicBezTo>
                    <a:pt x="112" y="96"/>
                    <a:pt x="112" y="97"/>
                    <a:pt x="112" y="99"/>
                  </a:cubicBezTo>
                  <a:cubicBezTo>
                    <a:pt x="141" y="164"/>
                    <a:pt x="141" y="164"/>
                    <a:pt x="141" y="164"/>
                  </a:cubicBezTo>
                  <a:cubicBezTo>
                    <a:pt x="100" y="177"/>
                    <a:pt x="55" y="156"/>
                    <a:pt x="37" y="116"/>
                  </a:cubicBezTo>
                  <a:cubicBezTo>
                    <a:pt x="23" y="84"/>
                    <a:pt x="31" y="45"/>
                    <a:pt x="56" y="20"/>
                  </a:cubicBezTo>
                  <a:cubicBezTo>
                    <a:pt x="58" y="19"/>
                    <a:pt x="59" y="16"/>
                    <a:pt x="58" y="14"/>
                  </a:cubicBezTo>
                  <a:cubicBezTo>
                    <a:pt x="53" y="4"/>
                    <a:pt x="53" y="4"/>
                    <a:pt x="53" y="4"/>
                  </a:cubicBezTo>
                  <a:cubicBezTo>
                    <a:pt x="53" y="2"/>
                    <a:pt x="51" y="1"/>
                    <a:pt x="49" y="1"/>
                  </a:cubicBezTo>
                  <a:cubicBezTo>
                    <a:pt x="48" y="0"/>
                    <a:pt x="46" y="1"/>
                    <a:pt x="45" y="2"/>
                  </a:cubicBezTo>
                  <a:cubicBezTo>
                    <a:pt x="10" y="33"/>
                    <a:pt x="0" y="82"/>
                    <a:pt x="18" y="125"/>
                  </a:cubicBezTo>
                  <a:cubicBezTo>
                    <a:pt x="36" y="165"/>
                    <a:pt x="75" y="189"/>
                    <a:pt x="117" y="189"/>
                  </a:cubicBezTo>
                  <a:cubicBezTo>
                    <a:pt x="131" y="189"/>
                    <a:pt x="145" y="186"/>
                    <a:pt x="159" y="180"/>
                  </a:cubicBezTo>
                  <a:cubicBezTo>
                    <a:pt x="165" y="178"/>
                    <a:pt x="167" y="172"/>
                    <a:pt x="16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10" name="Freeform 9">
              <a:extLst>
                <a:ext uri="{FF2B5EF4-FFF2-40B4-BE49-F238E27FC236}">
                  <a16:creationId xmlns:a16="http://schemas.microsoft.com/office/drawing/2014/main" id="{F3FBA085-4E11-42BF-82CC-DE6244BDF044}"/>
                </a:ext>
              </a:extLst>
            </p:cNvPr>
            <p:cNvSpPr>
              <a:spLocks/>
            </p:cNvSpPr>
            <p:nvPr/>
          </p:nvSpPr>
          <p:spPr bwMode="auto">
            <a:xfrm>
              <a:off x="-795337" y="6858001"/>
              <a:ext cx="217488" cy="250825"/>
            </a:xfrm>
            <a:custGeom>
              <a:avLst/>
              <a:gdLst>
                <a:gd name="T0" fmla="*/ 89 w 166"/>
                <a:gd name="T1" fmla="*/ 11 h 192"/>
                <a:gd name="T2" fmla="*/ 7 w 166"/>
                <a:gd name="T3" fmla="*/ 12 h 192"/>
                <a:gd name="T4" fmla="*/ 1 w 166"/>
                <a:gd name="T5" fmla="*/ 18 h 192"/>
                <a:gd name="T6" fmla="*/ 1 w 166"/>
                <a:gd name="T7" fmla="*/ 26 h 192"/>
                <a:gd name="T8" fmla="*/ 34 w 166"/>
                <a:gd name="T9" fmla="*/ 102 h 192"/>
                <a:gd name="T10" fmla="*/ 42 w 166"/>
                <a:gd name="T11" fmla="*/ 105 h 192"/>
                <a:gd name="T12" fmla="*/ 51 w 166"/>
                <a:gd name="T13" fmla="*/ 101 h 192"/>
                <a:gd name="T14" fmla="*/ 54 w 166"/>
                <a:gd name="T15" fmla="*/ 98 h 192"/>
                <a:gd name="T16" fmla="*/ 54 w 166"/>
                <a:gd name="T17" fmla="*/ 94 h 192"/>
                <a:gd name="T18" fmla="*/ 25 w 166"/>
                <a:gd name="T19" fmla="*/ 28 h 192"/>
                <a:gd name="T20" fmla="*/ 129 w 166"/>
                <a:gd name="T21" fmla="*/ 76 h 192"/>
                <a:gd name="T22" fmla="*/ 110 w 166"/>
                <a:gd name="T23" fmla="*/ 172 h 192"/>
                <a:gd name="T24" fmla="*/ 108 w 166"/>
                <a:gd name="T25" fmla="*/ 179 h 192"/>
                <a:gd name="T26" fmla="*/ 113 w 166"/>
                <a:gd name="T27" fmla="*/ 189 h 192"/>
                <a:gd name="T28" fmla="*/ 117 w 166"/>
                <a:gd name="T29" fmla="*/ 192 h 192"/>
                <a:gd name="T30" fmla="*/ 118 w 166"/>
                <a:gd name="T31" fmla="*/ 192 h 192"/>
                <a:gd name="T32" fmla="*/ 122 w 166"/>
                <a:gd name="T33" fmla="*/ 190 h 192"/>
                <a:gd name="T34" fmla="*/ 148 w 166"/>
                <a:gd name="T35" fmla="*/ 68 h 192"/>
                <a:gd name="T36" fmla="*/ 89 w 166"/>
                <a:gd name="T37"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2">
                  <a:moveTo>
                    <a:pt x="89" y="11"/>
                  </a:moveTo>
                  <a:cubicBezTo>
                    <a:pt x="62" y="0"/>
                    <a:pt x="33" y="1"/>
                    <a:pt x="7" y="12"/>
                  </a:cubicBezTo>
                  <a:cubicBezTo>
                    <a:pt x="4" y="13"/>
                    <a:pt x="2" y="15"/>
                    <a:pt x="1" y="18"/>
                  </a:cubicBezTo>
                  <a:cubicBezTo>
                    <a:pt x="0" y="21"/>
                    <a:pt x="0" y="24"/>
                    <a:pt x="1" y="26"/>
                  </a:cubicBezTo>
                  <a:cubicBezTo>
                    <a:pt x="34" y="102"/>
                    <a:pt x="34" y="102"/>
                    <a:pt x="34" y="102"/>
                  </a:cubicBezTo>
                  <a:cubicBezTo>
                    <a:pt x="36" y="105"/>
                    <a:pt x="39" y="106"/>
                    <a:pt x="42" y="105"/>
                  </a:cubicBezTo>
                  <a:cubicBezTo>
                    <a:pt x="51" y="101"/>
                    <a:pt x="51" y="101"/>
                    <a:pt x="51" y="101"/>
                  </a:cubicBezTo>
                  <a:cubicBezTo>
                    <a:pt x="52" y="101"/>
                    <a:pt x="53" y="99"/>
                    <a:pt x="54" y="98"/>
                  </a:cubicBezTo>
                  <a:cubicBezTo>
                    <a:pt x="54" y="97"/>
                    <a:pt x="54" y="95"/>
                    <a:pt x="54" y="94"/>
                  </a:cubicBezTo>
                  <a:cubicBezTo>
                    <a:pt x="25" y="28"/>
                    <a:pt x="25" y="28"/>
                    <a:pt x="25" y="28"/>
                  </a:cubicBezTo>
                  <a:cubicBezTo>
                    <a:pt x="66" y="16"/>
                    <a:pt x="111" y="37"/>
                    <a:pt x="129" y="76"/>
                  </a:cubicBezTo>
                  <a:cubicBezTo>
                    <a:pt x="143" y="110"/>
                    <a:pt x="136" y="147"/>
                    <a:pt x="110" y="172"/>
                  </a:cubicBezTo>
                  <a:cubicBezTo>
                    <a:pt x="108" y="174"/>
                    <a:pt x="108" y="176"/>
                    <a:pt x="108" y="179"/>
                  </a:cubicBezTo>
                  <a:cubicBezTo>
                    <a:pt x="113" y="189"/>
                    <a:pt x="113" y="189"/>
                    <a:pt x="113" y="189"/>
                  </a:cubicBezTo>
                  <a:cubicBezTo>
                    <a:pt x="114" y="190"/>
                    <a:pt x="115" y="191"/>
                    <a:pt x="117" y="192"/>
                  </a:cubicBezTo>
                  <a:cubicBezTo>
                    <a:pt x="117" y="192"/>
                    <a:pt x="117" y="192"/>
                    <a:pt x="118" y="192"/>
                  </a:cubicBezTo>
                  <a:cubicBezTo>
                    <a:pt x="119" y="192"/>
                    <a:pt x="120" y="191"/>
                    <a:pt x="122" y="190"/>
                  </a:cubicBezTo>
                  <a:cubicBezTo>
                    <a:pt x="156" y="160"/>
                    <a:pt x="166" y="110"/>
                    <a:pt x="148" y="68"/>
                  </a:cubicBezTo>
                  <a:cubicBezTo>
                    <a:pt x="137" y="42"/>
                    <a:pt x="116" y="21"/>
                    <a:pt x="8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11" name="Freeform 10">
              <a:extLst>
                <a:ext uri="{FF2B5EF4-FFF2-40B4-BE49-F238E27FC236}">
                  <a16:creationId xmlns:a16="http://schemas.microsoft.com/office/drawing/2014/main" id="{55C7C881-8EE0-4E5A-8745-D7E0F47EC830}"/>
                </a:ext>
              </a:extLst>
            </p:cNvPr>
            <p:cNvSpPr>
              <a:spLocks/>
            </p:cNvSpPr>
            <p:nvPr/>
          </p:nvSpPr>
          <p:spPr bwMode="auto">
            <a:xfrm>
              <a:off x="-815975" y="6827838"/>
              <a:ext cx="34925" cy="33338"/>
            </a:xfrm>
            <a:custGeom>
              <a:avLst/>
              <a:gdLst>
                <a:gd name="T0" fmla="*/ 14 w 27"/>
                <a:gd name="T1" fmla="*/ 25 h 25"/>
                <a:gd name="T2" fmla="*/ 19 w 27"/>
                <a:gd name="T3" fmla="*/ 24 h 25"/>
                <a:gd name="T4" fmla="*/ 25 w 27"/>
                <a:gd name="T5" fmla="*/ 17 h 25"/>
                <a:gd name="T6" fmla="*/ 25 w 27"/>
                <a:gd name="T7" fmla="*/ 8 h 25"/>
                <a:gd name="T8" fmla="*/ 18 w 27"/>
                <a:gd name="T9" fmla="*/ 1 h 25"/>
                <a:gd name="T10" fmla="*/ 9 w 27"/>
                <a:gd name="T11" fmla="*/ 1 h 25"/>
                <a:gd name="T12" fmla="*/ 2 w 27"/>
                <a:gd name="T13" fmla="*/ 17 h 25"/>
                <a:gd name="T14" fmla="*/ 14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4" y="25"/>
                  </a:moveTo>
                  <a:cubicBezTo>
                    <a:pt x="15" y="25"/>
                    <a:pt x="17" y="25"/>
                    <a:pt x="19" y="24"/>
                  </a:cubicBezTo>
                  <a:cubicBezTo>
                    <a:pt x="22" y="23"/>
                    <a:pt x="24" y="20"/>
                    <a:pt x="25" y="17"/>
                  </a:cubicBezTo>
                  <a:cubicBezTo>
                    <a:pt x="27" y="14"/>
                    <a:pt x="27" y="11"/>
                    <a:pt x="25" y="8"/>
                  </a:cubicBezTo>
                  <a:cubicBezTo>
                    <a:pt x="24" y="5"/>
                    <a:pt x="21" y="2"/>
                    <a:pt x="18" y="1"/>
                  </a:cubicBezTo>
                  <a:cubicBezTo>
                    <a:pt x="15" y="0"/>
                    <a:pt x="12" y="0"/>
                    <a:pt x="9" y="1"/>
                  </a:cubicBezTo>
                  <a:cubicBezTo>
                    <a:pt x="3" y="4"/>
                    <a:pt x="0" y="11"/>
                    <a:pt x="2" y="17"/>
                  </a:cubicBezTo>
                  <a:cubicBezTo>
                    <a:pt x="4" y="22"/>
                    <a:pt x="9"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12" name="Freeform 11">
              <a:extLst>
                <a:ext uri="{FF2B5EF4-FFF2-40B4-BE49-F238E27FC236}">
                  <a16:creationId xmlns:a16="http://schemas.microsoft.com/office/drawing/2014/main" id="{1A78C967-A37B-43D6-A77C-E1223029E565}"/>
                </a:ext>
              </a:extLst>
            </p:cNvPr>
            <p:cNvSpPr>
              <a:spLocks/>
            </p:cNvSpPr>
            <p:nvPr/>
          </p:nvSpPr>
          <p:spPr bwMode="auto">
            <a:xfrm>
              <a:off x="-679450" y="7142163"/>
              <a:ext cx="36513" cy="34925"/>
            </a:xfrm>
            <a:custGeom>
              <a:avLst/>
              <a:gdLst>
                <a:gd name="T0" fmla="*/ 26 w 28"/>
                <a:gd name="T1" fmla="*/ 9 h 26"/>
                <a:gd name="T2" fmla="*/ 9 w 28"/>
                <a:gd name="T3" fmla="*/ 3 h 26"/>
                <a:gd name="T4" fmla="*/ 3 w 28"/>
                <a:gd name="T5" fmla="*/ 19 h 26"/>
                <a:gd name="T6" fmla="*/ 14 w 28"/>
                <a:gd name="T7" fmla="*/ 26 h 26"/>
                <a:gd name="T8" fmla="*/ 19 w 28"/>
                <a:gd name="T9" fmla="*/ 25 h 26"/>
                <a:gd name="T10" fmla="*/ 26 w 28"/>
                <a:gd name="T11" fmla="*/ 9 h 26"/>
              </a:gdLst>
              <a:ahLst/>
              <a:cxnLst>
                <a:cxn ang="0">
                  <a:pos x="T0" y="T1"/>
                </a:cxn>
                <a:cxn ang="0">
                  <a:pos x="T2" y="T3"/>
                </a:cxn>
                <a:cxn ang="0">
                  <a:pos x="T4" y="T5"/>
                </a:cxn>
                <a:cxn ang="0">
                  <a:pos x="T6" y="T7"/>
                </a:cxn>
                <a:cxn ang="0">
                  <a:pos x="T8" y="T9"/>
                </a:cxn>
                <a:cxn ang="0">
                  <a:pos x="T10" y="T11"/>
                </a:cxn>
              </a:cxnLst>
              <a:rect l="0" t="0" r="r" b="b"/>
              <a:pathLst>
                <a:path w="28" h="26">
                  <a:moveTo>
                    <a:pt x="26" y="9"/>
                  </a:moveTo>
                  <a:cubicBezTo>
                    <a:pt x="23" y="3"/>
                    <a:pt x="16" y="0"/>
                    <a:pt x="9" y="3"/>
                  </a:cubicBezTo>
                  <a:cubicBezTo>
                    <a:pt x="3" y="5"/>
                    <a:pt x="0" y="13"/>
                    <a:pt x="3" y="19"/>
                  </a:cubicBezTo>
                  <a:cubicBezTo>
                    <a:pt x="5" y="24"/>
                    <a:pt x="9" y="26"/>
                    <a:pt x="14" y="26"/>
                  </a:cubicBezTo>
                  <a:cubicBezTo>
                    <a:pt x="16" y="26"/>
                    <a:pt x="18" y="26"/>
                    <a:pt x="19" y="25"/>
                  </a:cubicBezTo>
                  <a:cubicBezTo>
                    <a:pt x="25" y="23"/>
                    <a:pt x="28" y="15"/>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sp>
          <p:nvSpPr>
            <p:cNvPr id="14" name="Freeform 12">
              <a:extLst>
                <a:ext uri="{FF2B5EF4-FFF2-40B4-BE49-F238E27FC236}">
                  <a16:creationId xmlns:a16="http://schemas.microsoft.com/office/drawing/2014/main" id="{644AFFEE-0829-4BCD-B178-64D99EAB04FF}"/>
                </a:ext>
              </a:extLst>
            </p:cNvPr>
            <p:cNvSpPr>
              <a:spLocks/>
            </p:cNvSpPr>
            <p:nvPr/>
          </p:nvSpPr>
          <p:spPr bwMode="auto">
            <a:xfrm>
              <a:off x="-882650" y="6896101"/>
              <a:ext cx="219075" cy="246063"/>
            </a:xfrm>
            <a:custGeom>
              <a:avLst/>
              <a:gdLst>
                <a:gd name="T0" fmla="*/ 165 w 167"/>
                <a:gd name="T1" fmla="*/ 166 h 189"/>
                <a:gd name="T2" fmla="*/ 132 w 167"/>
                <a:gd name="T3" fmla="*/ 90 h 189"/>
                <a:gd name="T4" fmla="*/ 125 w 167"/>
                <a:gd name="T5" fmla="*/ 87 h 189"/>
                <a:gd name="T6" fmla="*/ 115 w 167"/>
                <a:gd name="T7" fmla="*/ 91 h 189"/>
                <a:gd name="T8" fmla="*/ 112 w 167"/>
                <a:gd name="T9" fmla="*/ 94 h 189"/>
                <a:gd name="T10" fmla="*/ 112 w 167"/>
                <a:gd name="T11" fmla="*/ 99 h 189"/>
                <a:gd name="T12" fmla="*/ 141 w 167"/>
                <a:gd name="T13" fmla="*/ 164 h 189"/>
                <a:gd name="T14" fmla="*/ 37 w 167"/>
                <a:gd name="T15" fmla="*/ 116 h 189"/>
                <a:gd name="T16" fmla="*/ 56 w 167"/>
                <a:gd name="T17" fmla="*/ 20 h 189"/>
                <a:gd name="T18" fmla="*/ 58 w 167"/>
                <a:gd name="T19" fmla="*/ 14 h 189"/>
                <a:gd name="T20" fmla="*/ 53 w 167"/>
                <a:gd name="T21" fmla="*/ 4 h 189"/>
                <a:gd name="T22" fmla="*/ 49 w 167"/>
                <a:gd name="T23" fmla="*/ 1 h 189"/>
                <a:gd name="T24" fmla="*/ 45 w 167"/>
                <a:gd name="T25" fmla="*/ 2 h 189"/>
                <a:gd name="T26" fmla="*/ 18 w 167"/>
                <a:gd name="T27" fmla="*/ 125 h 189"/>
                <a:gd name="T28" fmla="*/ 117 w 167"/>
                <a:gd name="T29" fmla="*/ 189 h 189"/>
                <a:gd name="T30" fmla="*/ 159 w 167"/>
                <a:gd name="T31" fmla="*/ 180 h 189"/>
                <a:gd name="T32" fmla="*/ 165 w 167"/>
                <a:gd name="T33" fmla="*/ 16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89">
                  <a:moveTo>
                    <a:pt x="165" y="166"/>
                  </a:moveTo>
                  <a:cubicBezTo>
                    <a:pt x="132" y="90"/>
                    <a:pt x="132" y="90"/>
                    <a:pt x="132" y="90"/>
                  </a:cubicBezTo>
                  <a:cubicBezTo>
                    <a:pt x="131" y="87"/>
                    <a:pt x="127" y="86"/>
                    <a:pt x="125" y="87"/>
                  </a:cubicBezTo>
                  <a:cubicBezTo>
                    <a:pt x="115" y="91"/>
                    <a:pt x="115" y="91"/>
                    <a:pt x="115" y="91"/>
                  </a:cubicBezTo>
                  <a:cubicBezTo>
                    <a:pt x="114" y="92"/>
                    <a:pt x="113" y="93"/>
                    <a:pt x="112" y="94"/>
                  </a:cubicBezTo>
                  <a:cubicBezTo>
                    <a:pt x="112" y="96"/>
                    <a:pt x="112" y="97"/>
                    <a:pt x="112" y="99"/>
                  </a:cubicBezTo>
                  <a:cubicBezTo>
                    <a:pt x="141" y="164"/>
                    <a:pt x="141" y="164"/>
                    <a:pt x="141" y="164"/>
                  </a:cubicBezTo>
                  <a:cubicBezTo>
                    <a:pt x="100" y="177"/>
                    <a:pt x="55" y="156"/>
                    <a:pt x="37" y="116"/>
                  </a:cubicBezTo>
                  <a:cubicBezTo>
                    <a:pt x="23" y="84"/>
                    <a:pt x="31" y="45"/>
                    <a:pt x="56" y="20"/>
                  </a:cubicBezTo>
                  <a:cubicBezTo>
                    <a:pt x="58" y="19"/>
                    <a:pt x="59" y="16"/>
                    <a:pt x="58" y="14"/>
                  </a:cubicBezTo>
                  <a:cubicBezTo>
                    <a:pt x="53" y="4"/>
                    <a:pt x="53" y="4"/>
                    <a:pt x="53" y="4"/>
                  </a:cubicBezTo>
                  <a:cubicBezTo>
                    <a:pt x="53" y="2"/>
                    <a:pt x="51" y="1"/>
                    <a:pt x="49" y="1"/>
                  </a:cubicBezTo>
                  <a:cubicBezTo>
                    <a:pt x="48" y="0"/>
                    <a:pt x="46" y="1"/>
                    <a:pt x="45" y="2"/>
                  </a:cubicBezTo>
                  <a:cubicBezTo>
                    <a:pt x="10" y="33"/>
                    <a:pt x="0" y="82"/>
                    <a:pt x="18" y="125"/>
                  </a:cubicBezTo>
                  <a:cubicBezTo>
                    <a:pt x="36" y="165"/>
                    <a:pt x="75" y="189"/>
                    <a:pt x="117" y="189"/>
                  </a:cubicBezTo>
                  <a:cubicBezTo>
                    <a:pt x="131" y="189"/>
                    <a:pt x="145" y="186"/>
                    <a:pt x="159" y="180"/>
                  </a:cubicBezTo>
                  <a:cubicBezTo>
                    <a:pt x="165" y="178"/>
                    <a:pt x="167" y="172"/>
                    <a:pt x="16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4"/>
                </a:solidFill>
              </a:endParaRPr>
            </a:p>
          </p:txBody>
        </p:sp>
      </p:grpSp>
    </p:spTree>
    <p:extLst>
      <p:ext uri="{BB962C8B-B14F-4D97-AF65-F5344CB8AC3E}">
        <p14:creationId xmlns:p14="http://schemas.microsoft.com/office/powerpoint/2010/main" val="2356015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11">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5" name="Text Placeholder 4">
            <a:extLst>
              <a:ext uri="{FF2B5EF4-FFF2-40B4-BE49-F238E27FC236}">
                <a16:creationId xmlns:a16="http://schemas.microsoft.com/office/drawing/2014/main" id="{0F70ED26-1BB2-494A-9F9B-C77E25337F05}"/>
              </a:ext>
            </a:extLst>
          </p:cNvPr>
          <p:cNvSpPr>
            <a:spLocks noGrp="1"/>
          </p:cNvSpPr>
          <p:nvPr>
            <p:ph type="body" sz="quarter" idx="14" hasCustomPrompt="1"/>
          </p:nvPr>
        </p:nvSpPr>
        <p:spPr>
          <a:xfrm>
            <a:off x="292830" y="5303389"/>
            <a:ext cx="5438118" cy="293404"/>
          </a:xfrm>
          <a:prstGeom prst="rect">
            <a:avLst/>
          </a:prstGeom>
        </p:spPr>
        <p:txBody>
          <a:bodyPr lIns="288000" anchor="t"/>
          <a:lstStyle>
            <a:lvl1pPr marL="0" indent="0" algn="ctr">
              <a:buNone/>
              <a:defRPr sz="1200" b="1"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Image title</a:t>
            </a:r>
          </a:p>
        </p:txBody>
      </p:sp>
      <p:sp>
        <p:nvSpPr>
          <p:cNvPr id="16" name="Text Placeholder 4">
            <a:extLst>
              <a:ext uri="{FF2B5EF4-FFF2-40B4-BE49-F238E27FC236}">
                <a16:creationId xmlns:a16="http://schemas.microsoft.com/office/drawing/2014/main" id="{0F70ED26-1BB2-494A-9F9B-C77E25337F05}"/>
              </a:ext>
            </a:extLst>
          </p:cNvPr>
          <p:cNvSpPr>
            <a:spLocks noGrp="1"/>
          </p:cNvSpPr>
          <p:nvPr>
            <p:ph type="body" sz="quarter" idx="15" hasCustomPrompt="1"/>
          </p:nvPr>
        </p:nvSpPr>
        <p:spPr>
          <a:xfrm>
            <a:off x="292830" y="5570869"/>
            <a:ext cx="5438118" cy="272105"/>
          </a:xfrm>
          <a:prstGeom prst="rect">
            <a:avLst/>
          </a:prstGeom>
        </p:spPr>
        <p:txBody>
          <a:bodyPr lIns="288000" anchor="t"/>
          <a:lstStyle>
            <a:lvl1pPr marL="0" indent="0" algn="ctr">
              <a:buNone/>
              <a:defRPr sz="12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here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7" name="Text Placeholder 4">
            <a:extLst>
              <a:ext uri="{FF2B5EF4-FFF2-40B4-BE49-F238E27FC236}">
                <a16:creationId xmlns:a16="http://schemas.microsoft.com/office/drawing/2014/main" id="{0F70ED26-1BB2-494A-9F9B-C77E25337F05}"/>
              </a:ext>
            </a:extLst>
          </p:cNvPr>
          <p:cNvSpPr>
            <a:spLocks noGrp="1"/>
          </p:cNvSpPr>
          <p:nvPr>
            <p:ph type="body" sz="quarter" idx="16" hasCustomPrompt="1"/>
          </p:nvPr>
        </p:nvSpPr>
        <p:spPr>
          <a:xfrm>
            <a:off x="6001250" y="5303389"/>
            <a:ext cx="5457323" cy="293404"/>
          </a:xfrm>
          <a:prstGeom prst="rect">
            <a:avLst/>
          </a:prstGeom>
        </p:spPr>
        <p:txBody>
          <a:bodyPr lIns="288000" anchor="t"/>
          <a:lstStyle>
            <a:lvl1pPr marL="0" indent="0" algn="ctr">
              <a:buNone/>
              <a:defRPr sz="1200" b="1"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Image title</a:t>
            </a:r>
          </a:p>
        </p:txBody>
      </p:sp>
      <p:sp>
        <p:nvSpPr>
          <p:cNvPr id="18" name="Text Placeholder 4">
            <a:extLst>
              <a:ext uri="{FF2B5EF4-FFF2-40B4-BE49-F238E27FC236}">
                <a16:creationId xmlns:a16="http://schemas.microsoft.com/office/drawing/2014/main" id="{0F70ED26-1BB2-494A-9F9B-C77E25337F05}"/>
              </a:ext>
            </a:extLst>
          </p:cNvPr>
          <p:cNvSpPr>
            <a:spLocks noGrp="1"/>
          </p:cNvSpPr>
          <p:nvPr>
            <p:ph type="body" sz="quarter" idx="17" hasCustomPrompt="1"/>
          </p:nvPr>
        </p:nvSpPr>
        <p:spPr>
          <a:xfrm>
            <a:off x="6001250" y="5570869"/>
            <a:ext cx="5457323" cy="272105"/>
          </a:xfrm>
          <a:prstGeom prst="rect">
            <a:avLst/>
          </a:prstGeom>
        </p:spPr>
        <p:txBody>
          <a:bodyPr lIns="288000" anchor="t"/>
          <a:lstStyle>
            <a:lvl1pPr marL="0" indent="0" algn="ctr">
              <a:buNone/>
              <a:defRPr sz="12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here</a:t>
            </a:r>
          </a:p>
        </p:txBody>
      </p:sp>
      <p:sp>
        <p:nvSpPr>
          <p:cNvPr id="26" name="Content Placeholder 2"/>
          <p:cNvSpPr>
            <a:spLocks noGrp="1"/>
          </p:cNvSpPr>
          <p:nvPr>
            <p:ph sz="half" idx="1" hasCustomPrompt="1"/>
          </p:nvPr>
        </p:nvSpPr>
        <p:spPr>
          <a:xfrm>
            <a:off x="292829" y="1455900"/>
            <a:ext cx="5438119" cy="3700799"/>
          </a:xfrm>
          <a:prstGeom prst="rect">
            <a:avLst/>
          </a:prstGeom>
        </p:spPr>
        <p:txBody>
          <a:bodyPr/>
          <a:lstStyle>
            <a:lvl1pPr marL="0" indent="0">
              <a:buNone/>
              <a:defRPr>
                <a:solidFill>
                  <a:schemeClr val="tx1"/>
                </a:solidFill>
              </a:defRPr>
            </a:lvl1pPr>
          </a:lstStyle>
          <a:p>
            <a:pPr lvl="0"/>
            <a:r>
              <a:rPr lang="en-GB" dirty="0"/>
              <a:t> </a:t>
            </a:r>
          </a:p>
        </p:txBody>
      </p:sp>
      <p:sp>
        <p:nvSpPr>
          <p:cNvPr id="27" name="Content Placeholder 2"/>
          <p:cNvSpPr>
            <a:spLocks noGrp="1"/>
          </p:cNvSpPr>
          <p:nvPr>
            <p:ph sz="half" idx="20" hasCustomPrompt="1"/>
          </p:nvPr>
        </p:nvSpPr>
        <p:spPr>
          <a:xfrm>
            <a:off x="6001250" y="1455900"/>
            <a:ext cx="5457322" cy="3700799"/>
          </a:xfrm>
          <a:prstGeom prst="rect">
            <a:avLst/>
          </a:prstGeom>
        </p:spPr>
        <p:txBody>
          <a:bodyPr/>
          <a:lstStyle>
            <a:lvl1pPr marL="0" indent="0">
              <a:buNone/>
              <a:defRPr>
                <a:solidFill>
                  <a:schemeClr val="tx1"/>
                </a:solidFill>
              </a:defRPr>
            </a:lvl1pPr>
          </a:lstStyle>
          <a:p>
            <a:pPr lvl="0"/>
            <a:r>
              <a:rPr lang="en-GB" dirty="0"/>
              <a:t> </a:t>
            </a:r>
          </a:p>
        </p:txBody>
      </p:sp>
      <p:sp>
        <p:nvSpPr>
          <p:cNvPr id="14" name="Rectangle 18">
            <a:extLst>
              <a:ext uri="{FF2B5EF4-FFF2-40B4-BE49-F238E27FC236}">
                <a16:creationId xmlns:a16="http://schemas.microsoft.com/office/drawing/2014/main" id="{1B3984B1-5EC1-4CDE-B64B-7EF0777B4136}"/>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1" name="Text Placeholder 4">
            <a:extLst>
              <a:ext uri="{FF2B5EF4-FFF2-40B4-BE49-F238E27FC236}">
                <a16:creationId xmlns:a16="http://schemas.microsoft.com/office/drawing/2014/main" id="{5613694E-6077-4273-8F8E-6DA780D9118A}"/>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3" name="Text Placeholder 4">
            <a:extLst>
              <a:ext uri="{FF2B5EF4-FFF2-40B4-BE49-F238E27FC236}">
                <a16:creationId xmlns:a16="http://schemas.microsoft.com/office/drawing/2014/main" id="{EC64268F-27AE-4739-A830-C39F68359EAF}"/>
              </a:ext>
            </a:extLst>
          </p:cNvPr>
          <p:cNvSpPr>
            <a:spLocks noGrp="1"/>
          </p:cNvSpPr>
          <p:nvPr>
            <p:ph type="body" sz="quarter" idx="21"/>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508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12">
    <p:spTree>
      <p:nvGrpSpPr>
        <p:cNvPr id="1" name=""/>
        <p:cNvGrpSpPr/>
        <p:nvPr/>
      </p:nvGrpSpPr>
      <p:grpSpPr>
        <a:xfrm>
          <a:off x="0" y="0"/>
          <a:ext cx="0" cy="0"/>
          <a:chOff x="0" y="0"/>
          <a:chExt cx="0" cy="0"/>
        </a:xfrm>
      </p:grpSpPr>
      <p:sp>
        <p:nvSpPr>
          <p:cNvPr id="7" name="Rectangle 6"/>
          <p:cNvSpPr/>
          <p:nvPr userDrawn="1"/>
        </p:nvSpPr>
        <p:spPr>
          <a:xfrm>
            <a:off x="277295" y="1170243"/>
            <a:ext cx="5184576" cy="5383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7" name="Vertical Text Placeholder 2"/>
          <p:cNvSpPr>
            <a:spLocks noGrp="1"/>
          </p:cNvSpPr>
          <p:nvPr>
            <p:ph type="body" orient="vert" idx="1"/>
          </p:nvPr>
        </p:nvSpPr>
        <p:spPr>
          <a:xfrm>
            <a:off x="5666282" y="1170244"/>
            <a:ext cx="5818169" cy="5383302"/>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8" name="Vertical Text Placeholder 2"/>
          <p:cNvSpPr>
            <a:spLocks noGrp="1"/>
          </p:cNvSpPr>
          <p:nvPr>
            <p:ph type="body" orient="vert" idx="23"/>
          </p:nvPr>
        </p:nvSpPr>
        <p:spPr>
          <a:xfrm>
            <a:off x="575679" y="2172201"/>
            <a:ext cx="4570839" cy="4030083"/>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Vertical Text Placeholder 2"/>
          <p:cNvSpPr>
            <a:spLocks noGrp="1"/>
          </p:cNvSpPr>
          <p:nvPr>
            <p:ph type="body" orient="vert" idx="24"/>
          </p:nvPr>
        </p:nvSpPr>
        <p:spPr>
          <a:xfrm>
            <a:off x="575678" y="1525322"/>
            <a:ext cx="4570840" cy="55062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1" name="Rectangle 18">
            <a:extLst>
              <a:ext uri="{FF2B5EF4-FFF2-40B4-BE49-F238E27FC236}">
                <a16:creationId xmlns:a16="http://schemas.microsoft.com/office/drawing/2014/main" id="{B37DD3BF-168D-4B1C-A193-762F3BE83B20}"/>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4" name="Text Placeholder 4">
            <a:extLst>
              <a:ext uri="{FF2B5EF4-FFF2-40B4-BE49-F238E27FC236}">
                <a16:creationId xmlns:a16="http://schemas.microsoft.com/office/drawing/2014/main" id="{62C288F4-7D46-43F0-9503-C62EB89A05F3}"/>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136903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13">
    <p:spTree>
      <p:nvGrpSpPr>
        <p:cNvPr id="1" name=""/>
        <p:cNvGrpSpPr/>
        <p:nvPr/>
      </p:nvGrpSpPr>
      <p:grpSpPr>
        <a:xfrm>
          <a:off x="0" y="0"/>
          <a:ext cx="0" cy="0"/>
          <a:chOff x="0" y="0"/>
          <a:chExt cx="0" cy="0"/>
        </a:xfrm>
      </p:grpSpPr>
      <p:sp>
        <p:nvSpPr>
          <p:cNvPr id="2" name="Rectangle 1"/>
          <p:cNvSpPr/>
          <p:nvPr userDrawn="1"/>
        </p:nvSpPr>
        <p:spPr>
          <a:xfrm>
            <a:off x="3997844" y="966817"/>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8" name="Rectangle 7"/>
          <p:cNvSpPr/>
          <p:nvPr userDrawn="1"/>
        </p:nvSpPr>
        <p:spPr>
          <a:xfrm>
            <a:off x="0" y="6213309"/>
            <a:ext cx="2735627" cy="64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1" name="Vertical Text Placeholder 2"/>
          <p:cNvSpPr>
            <a:spLocks noGrp="1"/>
          </p:cNvSpPr>
          <p:nvPr>
            <p:ph type="body" orient="vert" idx="23"/>
          </p:nvPr>
        </p:nvSpPr>
        <p:spPr>
          <a:xfrm>
            <a:off x="274209" y="1791073"/>
            <a:ext cx="3493618" cy="1789478"/>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3" name="Vertical Text Placeholder 2"/>
          <p:cNvSpPr>
            <a:spLocks noGrp="1"/>
          </p:cNvSpPr>
          <p:nvPr>
            <p:ph type="body" orient="vert" idx="24"/>
          </p:nvPr>
        </p:nvSpPr>
        <p:spPr>
          <a:xfrm>
            <a:off x="274209" y="1282360"/>
            <a:ext cx="3493618" cy="44743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cxnSp>
        <p:nvCxnSpPr>
          <p:cNvPr id="18" name="Straight Connector 17"/>
          <p:cNvCxnSpPr/>
          <p:nvPr userDrawn="1"/>
        </p:nvCxnSpPr>
        <p:spPr>
          <a:xfrm>
            <a:off x="301457" y="1731332"/>
            <a:ext cx="34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userDrawn="1"/>
        </p:nvSpPr>
        <p:spPr>
          <a:xfrm>
            <a:off x="3997844" y="1478682"/>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83" name="Rectangle 82"/>
          <p:cNvSpPr/>
          <p:nvPr userDrawn="1"/>
        </p:nvSpPr>
        <p:spPr>
          <a:xfrm>
            <a:off x="3997844" y="1992051"/>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85" name="Rectangle 84"/>
          <p:cNvSpPr/>
          <p:nvPr userDrawn="1"/>
        </p:nvSpPr>
        <p:spPr>
          <a:xfrm>
            <a:off x="3997844" y="2503916"/>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87" name="Rectangle 86"/>
          <p:cNvSpPr/>
          <p:nvPr userDrawn="1"/>
        </p:nvSpPr>
        <p:spPr>
          <a:xfrm>
            <a:off x="3997844" y="3011158"/>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89" name="Rectangle 88"/>
          <p:cNvSpPr/>
          <p:nvPr userDrawn="1"/>
        </p:nvSpPr>
        <p:spPr>
          <a:xfrm>
            <a:off x="3997844" y="3523023"/>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91" name="Rectangle 90"/>
          <p:cNvSpPr/>
          <p:nvPr userDrawn="1"/>
        </p:nvSpPr>
        <p:spPr>
          <a:xfrm>
            <a:off x="3997844" y="4036392"/>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93" name="Rectangle 92"/>
          <p:cNvSpPr/>
          <p:nvPr userDrawn="1"/>
        </p:nvSpPr>
        <p:spPr>
          <a:xfrm>
            <a:off x="3997844" y="4548257"/>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95" name="Rectangle 94"/>
          <p:cNvSpPr/>
          <p:nvPr userDrawn="1"/>
        </p:nvSpPr>
        <p:spPr>
          <a:xfrm>
            <a:off x="3997845" y="5074879"/>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97" name="Rectangle 96"/>
          <p:cNvSpPr/>
          <p:nvPr userDrawn="1"/>
        </p:nvSpPr>
        <p:spPr>
          <a:xfrm>
            <a:off x="3997845" y="5588248"/>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99" name="Rectangle 98"/>
          <p:cNvSpPr/>
          <p:nvPr userDrawn="1"/>
        </p:nvSpPr>
        <p:spPr>
          <a:xfrm>
            <a:off x="3997845" y="6100113"/>
            <a:ext cx="7460729" cy="469333"/>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36" name="Vertical Text Placeholder 2"/>
          <p:cNvSpPr>
            <a:spLocks noGrp="1"/>
          </p:cNvSpPr>
          <p:nvPr>
            <p:ph type="body" orient="vert" idx="37"/>
          </p:nvPr>
        </p:nvSpPr>
        <p:spPr>
          <a:xfrm>
            <a:off x="274209" y="4425801"/>
            <a:ext cx="3493618" cy="1789478"/>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7" name="Vertical Text Placeholder 2"/>
          <p:cNvSpPr>
            <a:spLocks noGrp="1"/>
          </p:cNvSpPr>
          <p:nvPr>
            <p:ph type="body" orient="vert" idx="38"/>
          </p:nvPr>
        </p:nvSpPr>
        <p:spPr>
          <a:xfrm>
            <a:off x="274209" y="3917088"/>
            <a:ext cx="3493618" cy="44743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cxnSp>
        <p:nvCxnSpPr>
          <p:cNvPr id="38" name="Straight Connector 37"/>
          <p:cNvCxnSpPr/>
          <p:nvPr userDrawn="1"/>
        </p:nvCxnSpPr>
        <p:spPr>
          <a:xfrm>
            <a:off x="301457" y="4366060"/>
            <a:ext cx="34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Vertical Text Placeholder 2"/>
          <p:cNvSpPr>
            <a:spLocks noGrp="1"/>
          </p:cNvSpPr>
          <p:nvPr>
            <p:ph type="body" orient="vert" idx="1"/>
          </p:nvPr>
        </p:nvSpPr>
        <p:spPr>
          <a:xfrm>
            <a:off x="4029501" y="1025946"/>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9" name="Vertical Text Placeholder 2"/>
          <p:cNvSpPr>
            <a:spLocks noGrp="1"/>
          </p:cNvSpPr>
          <p:nvPr>
            <p:ph type="body" orient="vert" idx="39"/>
          </p:nvPr>
        </p:nvSpPr>
        <p:spPr>
          <a:xfrm>
            <a:off x="4029501" y="1535858"/>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0" name="Vertical Text Placeholder 2"/>
          <p:cNvSpPr>
            <a:spLocks noGrp="1"/>
          </p:cNvSpPr>
          <p:nvPr>
            <p:ph type="body" orient="vert" idx="40"/>
          </p:nvPr>
        </p:nvSpPr>
        <p:spPr>
          <a:xfrm>
            <a:off x="4029501" y="2053941"/>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1" name="Vertical Text Placeholder 2"/>
          <p:cNvSpPr>
            <a:spLocks noGrp="1"/>
          </p:cNvSpPr>
          <p:nvPr>
            <p:ph type="body" orient="vert" idx="41"/>
          </p:nvPr>
        </p:nvSpPr>
        <p:spPr>
          <a:xfrm>
            <a:off x="4029501" y="2563853"/>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2" name="Vertical Text Placeholder 2"/>
          <p:cNvSpPr>
            <a:spLocks noGrp="1"/>
          </p:cNvSpPr>
          <p:nvPr>
            <p:ph type="body" orient="vert" idx="42"/>
          </p:nvPr>
        </p:nvSpPr>
        <p:spPr>
          <a:xfrm>
            <a:off x="4029501" y="3104976"/>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3" name="Vertical Text Placeholder 2"/>
          <p:cNvSpPr>
            <a:spLocks noGrp="1"/>
          </p:cNvSpPr>
          <p:nvPr>
            <p:ph type="body" orient="vert" idx="43"/>
          </p:nvPr>
        </p:nvSpPr>
        <p:spPr>
          <a:xfrm>
            <a:off x="4029501" y="3614888"/>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4" name="Vertical Text Placeholder 2"/>
          <p:cNvSpPr>
            <a:spLocks noGrp="1"/>
          </p:cNvSpPr>
          <p:nvPr>
            <p:ph type="body" orient="vert" idx="44"/>
          </p:nvPr>
        </p:nvSpPr>
        <p:spPr>
          <a:xfrm>
            <a:off x="4029501" y="4132971"/>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5" name="Vertical Text Placeholder 2"/>
          <p:cNvSpPr>
            <a:spLocks noGrp="1"/>
          </p:cNvSpPr>
          <p:nvPr>
            <p:ph type="body" orient="vert" idx="45"/>
          </p:nvPr>
        </p:nvSpPr>
        <p:spPr>
          <a:xfrm>
            <a:off x="4029501" y="4642883"/>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6" name="Vertical Text Placeholder 2"/>
          <p:cNvSpPr>
            <a:spLocks noGrp="1"/>
          </p:cNvSpPr>
          <p:nvPr>
            <p:ph type="body" orient="vert" idx="46"/>
          </p:nvPr>
        </p:nvSpPr>
        <p:spPr>
          <a:xfrm>
            <a:off x="4029501" y="5132441"/>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7" name="Vertical Text Placeholder 2"/>
          <p:cNvSpPr>
            <a:spLocks noGrp="1"/>
          </p:cNvSpPr>
          <p:nvPr>
            <p:ph type="body" orient="vert" idx="47"/>
          </p:nvPr>
        </p:nvSpPr>
        <p:spPr>
          <a:xfrm>
            <a:off x="4029501" y="5650524"/>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8" name="Vertical Text Placeholder 2"/>
          <p:cNvSpPr>
            <a:spLocks noGrp="1"/>
          </p:cNvSpPr>
          <p:nvPr>
            <p:ph type="body" orient="vert" idx="48"/>
          </p:nvPr>
        </p:nvSpPr>
        <p:spPr>
          <a:xfrm>
            <a:off x="4029501" y="6160436"/>
            <a:ext cx="7429071" cy="36075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5" name="Rectangle 18">
            <a:extLst>
              <a:ext uri="{FF2B5EF4-FFF2-40B4-BE49-F238E27FC236}">
                <a16:creationId xmlns:a16="http://schemas.microsoft.com/office/drawing/2014/main" id="{97DADB5C-F87D-4DCD-B83A-8BBDFA7DE649}"/>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50" name="Text Placeholder 4">
            <a:extLst>
              <a:ext uri="{FF2B5EF4-FFF2-40B4-BE49-F238E27FC236}">
                <a16:creationId xmlns:a16="http://schemas.microsoft.com/office/drawing/2014/main" id="{6E0C7BBD-BE04-4024-9263-466018F079F8}"/>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2631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5" name="Rectangle 18"/>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 name="Rectangle 2"/>
          <p:cNvSpPr/>
          <p:nvPr userDrawn="1"/>
        </p:nvSpPr>
        <p:spPr>
          <a:xfrm>
            <a:off x="6069330" y="1412073"/>
            <a:ext cx="6122670" cy="2895636"/>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16" name="Vertical Text Placeholder 2"/>
          <p:cNvSpPr>
            <a:spLocks noGrp="1"/>
          </p:cNvSpPr>
          <p:nvPr>
            <p:ph type="body" orient="vert" idx="24"/>
          </p:nvPr>
        </p:nvSpPr>
        <p:spPr>
          <a:xfrm>
            <a:off x="6275671" y="1646011"/>
            <a:ext cx="5182901" cy="2429519"/>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4" name="Content Placeholder 2"/>
          <p:cNvSpPr>
            <a:spLocks noGrp="1"/>
          </p:cNvSpPr>
          <p:nvPr>
            <p:ph sz="half" idx="1" hasCustomPrompt="1"/>
          </p:nvPr>
        </p:nvSpPr>
        <p:spPr>
          <a:xfrm>
            <a:off x="-1" y="1421961"/>
            <a:ext cx="6069331" cy="2878559"/>
          </a:xfrm>
          <a:prstGeom prst="rect">
            <a:avLst/>
          </a:prstGeom>
        </p:spPr>
        <p:txBody>
          <a:bodyPr/>
          <a:lstStyle>
            <a:lvl1pPr marL="0" indent="0">
              <a:buNone/>
              <a:defRPr>
                <a:solidFill>
                  <a:schemeClr val="tx1"/>
                </a:solidFill>
              </a:defRPr>
            </a:lvl1pPr>
          </a:lstStyle>
          <a:p>
            <a:pPr lvl="0"/>
            <a:r>
              <a:rPr lang="en-GB" dirty="0"/>
              <a:t> </a:t>
            </a:r>
          </a:p>
        </p:txBody>
      </p:sp>
      <p:sp>
        <p:nvSpPr>
          <p:cNvPr id="13" name="Vertical Text Placeholder 2"/>
          <p:cNvSpPr>
            <a:spLocks noGrp="1"/>
          </p:cNvSpPr>
          <p:nvPr>
            <p:ph type="body" orient="vert" idx="25"/>
          </p:nvPr>
        </p:nvSpPr>
        <p:spPr>
          <a:xfrm>
            <a:off x="1124751" y="4530506"/>
            <a:ext cx="9568916" cy="171071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7" name="Text Placeholder 4">
            <a:extLst>
              <a:ext uri="{FF2B5EF4-FFF2-40B4-BE49-F238E27FC236}">
                <a16:creationId xmlns:a16="http://schemas.microsoft.com/office/drawing/2014/main" id="{7C2AFF06-11F0-49B1-BD62-FB43DBA113B4}"/>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Text Placeholder 4">
            <a:extLst>
              <a:ext uri="{FF2B5EF4-FFF2-40B4-BE49-F238E27FC236}">
                <a16:creationId xmlns:a16="http://schemas.microsoft.com/office/drawing/2014/main" id="{06E8B78D-2DD7-4011-BA5C-7E96331083C4}"/>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0317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accent2"/>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accent2"/>
              </a:solidFill>
              <a:cs typeface="Rubik Light" panose="02000604000000020004" pitchFamily="2" charset="-79"/>
            </a:endParaRPr>
          </a:p>
        </p:txBody>
      </p:sp>
      <p:sp>
        <p:nvSpPr>
          <p:cNvPr id="3" name="Rectangle 2"/>
          <p:cNvSpPr/>
          <p:nvPr userDrawn="1"/>
        </p:nvSpPr>
        <p:spPr>
          <a:xfrm>
            <a:off x="5006340" y="1190681"/>
            <a:ext cx="7185660" cy="238673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21" name="Rectangle 20"/>
          <p:cNvSpPr/>
          <p:nvPr userDrawn="1"/>
        </p:nvSpPr>
        <p:spPr>
          <a:xfrm>
            <a:off x="-1" y="3721463"/>
            <a:ext cx="7185660" cy="238673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14" name="Content Placeholder 2"/>
          <p:cNvSpPr>
            <a:spLocks noGrp="1"/>
          </p:cNvSpPr>
          <p:nvPr>
            <p:ph sz="half" idx="1" hasCustomPrompt="1"/>
          </p:nvPr>
        </p:nvSpPr>
        <p:spPr>
          <a:xfrm>
            <a:off x="-1" y="1190681"/>
            <a:ext cx="5006341" cy="2386731"/>
          </a:xfrm>
          <a:prstGeom prst="rect">
            <a:avLst/>
          </a:prstGeom>
        </p:spPr>
        <p:txBody>
          <a:bodyPr/>
          <a:lstStyle>
            <a:lvl1pPr marL="0" indent="0">
              <a:buNone/>
              <a:defRPr/>
            </a:lvl1pPr>
          </a:lstStyle>
          <a:p>
            <a:pPr lvl="0"/>
            <a:r>
              <a:rPr lang="en-GB" dirty="0"/>
              <a:t> </a:t>
            </a:r>
          </a:p>
        </p:txBody>
      </p:sp>
      <p:sp>
        <p:nvSpPr>
          <p:cNvPr id="17" name="Content Placeholder 2"/>
          <p:cNvSpPr>
            <a:spLocks noGrp="1"/>
          </p:cNvSpPr>
          <p:nvPr>
            <p:ph sz="half" idx="26" hasCustomPrompt="1"/>
          </p:nvPr>
        </p:nvSpPr>
        <p:spPr>
          <a:xfrm>
            <a:off x="7185659" y="3728487"/>
            <a:ext cx="5006341" cy="2379707"/>
          </a:xfrm>
          <a:prstGeom prst="rect">
            <a:avLst/>
          </a:prstGeom>
        </p:spPr>
        <p:txBody>
          <a:bodyPr/>
          <a:lstStyle>
            <a:lvl1pPr marL="0" indent="0">
              <a:buNone/>
              <a:defRPr/>
            </a:lvl1pPr>
          </a:lstStyle>
          <a:p>
            <a:pPr lvl="0"/>
            <a:r>
              <a:rPr lang="en-GB" dirty="0"/>
              <a:t> </a:t>
            </a:r>
          </a:p>
        </p:txBody>
      </p:sp>
      <p:sp>
        <p:nvSpPr>
          <p:cNvPr id="18" name="Vertical Text Placeholder 2"/>
          <p:cNvSpPr>
            <a:spLocks noGrp="1"/>
          </p:cNvSpPr>
          <p:nvPr>
            <p:ph type="body" orient="vert" idx="24"/>
          </p:nvPr>
        </p:nvSpPr>
        <p:spPr>
          <a:xfrm>
            <a:off x="5226517" y="1385593"/>
            <a:ext cx="6232056" cy="1928929"/>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Vertical Text Placeholder 2"/>
          <p:cNvSpPr>
            <a:spLocks noGrp="1"/>
          </p:cNvSpPr>
          <p:nvPr>
            <p:ph type="body" orient="vert" idx="27"/>
          </p:nvPr>
        </p:nvSpPr>
        <p:spPr>
          <a:xfrm>
            <a:off x="702643" y="3950363"/>
            <a:ext cx="6232056" cy="1928929"/>
          </a:xfrm>
          <a:prstGeom prst="rect">
            <a:avLst/>
          </a:prstGeom>
        </p:spPr>
        <p:txBody>
          <a:bodyPr vert="horz"/>
          <a:lstStyle>
            <a:lvl1pPr marL="0" marR="0" indent="0" algn="r" defTabSz="914400" rtl="0" eaLnBrk="0" fontAlgn="base" latinLnBrk="0" hangingPunct="0">
              <a:lnSpc>
                <a:spcPct val="100000"/>
              </a:lnSpc>
              <a:spcBef>
                <a:spcPct val="20000"/>
              </a:spcBef>
              <a:spcAft>
                <a:spcPct val="0"/>
              </a:spcAft>
              <a:buClrTx/>
              <a:buSzTx/>
              <a:buFont typeface="Arial" charset="0"/>
              <a:buNone/>
              <a:tabLst/>
              <a:defRPr sz="120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3" name="Rectangle 18">
            <a:extLst>
              <a:ext uri="{FF2B5EF4-FFF2-40B4-BE49-F238E27FC236}">
                <a16:creationId xmlns:a16="http://schemas.microsoft.com/office/drawing/2014/main" id="{2BBE5F42-D96A-49E5-A102-67C77988D6A4}"/>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6" name="Text Placeholder 4">
            <a:extLst>
              <a:ext uri="{FF2B5EF4-FFF2-40B4-BE49-F238E27FC236}">
                <a16:creationId xmlns:a16="http://schemas.microsoft.com/office/drawing/2014/main" id="{62624A6D-C8CE-4C33-A11E-FA6422C1D46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3" name="Text Placeholder 4">
            <a:extLst>
              <a:ext uri="{FF2B5EF4-FFF2-40B4-BE49-F238E27FC236}">
                <a16:creationId xmlns:a16="http://schemas.microsoft.com/office/drawing/2014/main" id="{E879357C-250D-4B63-8552-F2ECE4BEF1D6}"/>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17057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mages_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 name="Rectangle 2"/>
          <p:cNvSpPr/>
          <p:nvPr userDrawn="1"/>
        </p:nvSpPr>
        <p:spPr>
          <a:xfrm>
            <a:off x="1545398" y="2813044"/>
            <a:ext cx="4206816" cy="3428172"/>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14" name="Vertical Text Placeholder 2"/>
          <p:cNvSpPr>
            <a:spLocks noGrp="1"/>
          </p:cNvSpPr>
          <p:nvPr>
            <p:ph type="body" orient="vert" idx="25"/>
          </p:nvPr>
        </p:nvSpPr>
        <p:spPr>
          <a:xfrm>
            <a:off x="1728325" y="3046981"/>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Content Placeholder 2"/>
          <p:cNvSpPr>
            <a:spLocks noGrp="1"/>
          </p:cNvSpPr>
          <p:nvPr>
            <p:ph sz="half" idx="30" hasCustomPrompt="1"/>
          </p:nvPr>
        </p:nvSpPr>
        <p:spPr>
          <a:xfrm>
            <a:off x="1545398" y="1366009"/>
            <a:ext cx="4206816" cy="1447035"/>
          </a:xfrm>
          <a:prstGeom prst="rect">
            <a:avLst/>
          </a:prstGeom>
        </p:spPr>
        <p:txBody>
          <a:bodyPr/>
          <a:lstStyle>
            <a:lvl1pPr marL="0" indent="0">
              <a:buNone/>
              <a:defRPr/>
            </a:lvl1pPr>
          </a:lstStyle>
          <a:p>
            <a:pPr lvl="0"/>
            <a:r>
              <a:rPr lang="en-GB" dirty="0"/>
              <a:t> </a:t>
            </a:r>
          </a:p>
        </p:txBody>
      </p:sp>
      <p:sp>
        <p:nvSpPr>
          <p:cNvPr id="20" name="Rectangle 19"/>
          <p:cNvSpPr/>
          <p:nvPr userDrawn="1"/>
        </p:nvSpPr>
        <p:spPr>
          <a:xfrm>
            <a:off x="6106766" y="2813044"/>
            <a:ext cx="4206816" cy="3428172"/>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4" name="Content Placeholder 2"/>
          <p:cNvSpPr>
            <a:spLocks noGrp="1"/>
          </p:cNvSpPr>
          <p:nvPr>
            <p:ph sz="half" idx="33" hasCustomPrompt="1"/>
          </p:nvPr>
        </p:nvSpPr>
        <p:spPr>
          <a:xfrm>
            <a:off x="6106766" y="1366009"/>
            <a:ext cx="4206816" cy="1447035"/>
          </a:xfrm>
          <a:prstGeom prst="rect">
            <a:avLst/>
          </a:prstGeom>
        </p:spPr>
        <p:txBody>
          <a:bodyPr/>
          <a:lstStyle>
            <a:lvl1pPr marL="0" indent="0">
              <a:buNone/>
              <a:defRPr/>
            </a:lvl1pPr>
          </a:lstStyle>
          <a:p>
            <a:pPr lvl="0"/>
            <a:r>
              <a:rPr lang="en-GB" dirty="0"/>
              <a:t> </a:t>
            </a:r>
          </a:p>
        </p:txBody>
      </p:sp>
      <p:sp>
        <p:nvSpPr>
          <p:cNvPr id="18" name="Vertical Text Placeholder 2"/>
          <p:cNvSpPr>
            <a:spLocks noGrp="1"/>
          </p:cNvSpPr>
          <p:nvPr>
            <p:ph type="body" orient="vert" idx="34"/>
          </p:nvPr>
        </p:nvSpPr>
        <p:spPr>
          <a:xfrm>
            <a:off x="1728325" y="3466720"/>
            <a:ext cx="3779344" cy="2596504"/>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Vertical Text Placeholder 2"/>
          <p:cNvSpPr>
            <a:spLocks noGrp="1"/>
          </p:cNvSpPr>
          <p:nvPr>
            <p:ph type="body" orient="vert" idx="35"/>
          </p:nvPr>
        </p:nvSpPr>
        <p:spPr>
          <a:xfrm>
            <a:off x="6289692" y="3466720"/>
            <a:ext cx="3779344" cy="2596504"/>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36"/>
          </p:nvPr>
        </p:nvSpPr>
        <p:spPr>
          <a:xfrm>
            <a:off x="6289692" y="3046981"/>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6" name="Rectangle 18">
            <a:extLst>
              <a:ext uri="{FF2B5EF4-FFF2-40B4-BE49-F238E27FC236}">
                <a16:creationId xmlns:a16="http://schemas.microsoft.com/office/drawing/2014/main" id="{0A11BA68-687E-43C7-9BD4-B60C2B3E1947}"/>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7" name="Text Placeholder 4">
            <a:extLst>
              <a:ext uri="{FF2B5EF4-FFF2-40B4-BE49-F238E27FC236}">
                <a16:creationId xmlns:a16="http://schemas.microsoft.com/office/drawing/2014/main" id="{93CA831A-CAC3-4239-8644-550D22CD6D95}"/>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1" name="Text Placeholder 4">
            <a:extLst>
              <a:ext uri="{FF2B5EF4-FFF2-40B4-BE49-F238E27FC236}">
                <a16:creationId xmlns:a16="http://schemas.microsoft.com/office/drawing/2014/main" id="{0F9EFFDA-4CC3-40F3-A5DB-7CDA1C510D9D}"/>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43597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 name="Rectangle 2"/>
          <p:cNvSpPr/>
          <p:nvPr userDrawn="1"/>
        </p:nvSpPr>
        <p:spPr>
          <a:xfrm>
            <a:off x="1120096" y="2906608"/>
            <a:ext cx="3072485" cy="3428172"/>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18" name="Rectangle 17"/>
          <p:cNvSpPr/>
          <p:nvPr userDrawn="1"/>
        </p:nvSpPr>
        <p:spPr>
          <a:xfrm>
            <a:off x="4375506" y="2906608"/>
            <a:ext cx="3072485" cy="3428172"/>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5" name="Rectangle 24"/>
          <p:cNvSpPr/>
          <p:nvPr userDrawn="1"/>
        </p:nvSpPr>
        <p:spPr>
          <a:xfrm>
            <a:off x="7630916" y="2906608"/>
            <a:ext cx="3072485" cy="3428172"/>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8" name="Content Placeholder 2"/>
          <p:cNvSpPr>
            <a:spLocks noGrp="1"/>
          </p:cNvSpPr>
          <p:nvPr>
            <p:ph sz="half" idx="30" hasCustomPrompt="1"/>
          </p:nvPr>
        </p:nvSpPr>
        <p:spPr>
          <a:xfrm>
            <a:off x="1120096" y="1459573"/>
            <a:ext cx="3072485" cy="1447035"/>
          </a:xfrm>
          <a:prstGeom prst="rect">
            <a:avLst/>
          </a:prstGeom>
        </p:spPr>
        <p:txBody>
          <a:bodyPr/>
          <a:lstStyle>
            <a:lvl1pPr marL="0" indent="0">
              <a:buNone/>
              <a:defRPr/>
            </a:lvl1pPr>
          </a:lstStyle>
          <a:p>
            <a:pPr lvl="0"/>
            <a:r>
              <a:rPr lang="en-GB" dirty="0"/>
              <a:t> </a:t>
            </a:r>
          </a:p>
        </p:txBody>
      </p:sp>
      <p:sp>
        <p:nvSpPr>
          <p:cNvPr id="29" name="Content Placeholder 2"/>
          <p:cNvSpPr>
            <a:spLocks noGrp="1"/>
          </p:cNvSpPr>
          <p:nvPr>
            <p:ph sz="half" idx="31" hasCustomPrompt="1"/>
          </p:nvPr>
        </p:nvSpPr>
        <p:spPr>
          <a:xfrm>
            <a:off x="4375505" y="1459573"/>
            <a:ext cx="3072485" cy="1447035"/>
          </a:xfrm>
          <a:prstGeom prst="rect">
            <a:avLst/>
          </a:prstGeom>
        </p:spPr>
        <p:txBody>
          <a:bodyPr/>
          <a:lstStyle>
            <a:lvl1pPr marL="0" indent="0">
              <a:buNone/>
              <a:defRPr/>
            </a:lvl1pPr>
          </a:lstStyle>
          <a:p>
            <a:pPr lvl="0"/>
            <a:r>
              <a:rPr lang="en-GB" dirty="0"/>
              <a:t> </a:t>
            </a:r>
          </a:p>
        </p:txBody>
      </p:sp>
      <p:sp>
        <p:nvSpPr>
          <p:cNvPr id="30" name="Content Placeholder 2"/>
          <p:cNvSpPr>
            <a:spLocks noGrp="1"/>
          </p:cNvSpPr>
          <p:nvPr>
            <p:ph sz="half" idx="32" hasCustomPrompt="1"/>
          </p:nvPr>
        </p:nvSpPr>
        <p:spPr>
          <a:xfrm>
            <a:off x="7630916" y="1459573"/>
            <a:ext cx="3072485" cy="1447035"/>
          </a:xfrm>
          <a:prstGeom prst="rect">
            <a:avLst/>
          </a:prstGeom>
        </p:spPr>
        <p:txBody>
          <a:bodyPr/>
          <a:lstStyle>
            <a:lvl1pPr marL="0" indent="0">
              <a:buNone/>
              <a:defRPr/>
            </a:lvl1pPr>
          </a:lstStyle>
          <a:p>
            <a:pPr lvl="0"/>
            <a:r>
              <a:rPr lang="en-GB" dirty="0"/>
              <a:t> </a:t>
            </a:r>
          </a:p>
        </p:txBody>
      </p:sp>
      <p:sp>
        <p:nvSpPr>
          <p:cNvPr id="21" name="Vertical Text Placeholder 2"/>
          <p:cNvSpPr>
            <a:spLocks noGrp="1"/>
          </p:cNvSpPr>
          <p:nvPr>
            <p:ph type="body" orient="vert" idx="25"/>
          </p:nvPr>
        </p:nvSpPr>
        <p:spPr>
          <a:xfrm>
            <a:off x="1314438" y="3140545"/>
            <a:ext cx="2689671"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p:cNvSpPr>
            <a:spLocks noGrp="1"/>
          </p:cNvSpPr>
          <p:nvPr>
            <p:ph type="body" orient="vert" idx="34"/>
          </p:nvPr>
        </p:nvSpPr>
        <p:spPr>
          <a:xfrm>
            <a:off x="1314438" y="3560284"/>
            <a:ext cx="2689671" cy="2596504"/>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35"/>
          </p:nvPr>
        </p:nvSpPr>
        <p:spPr>
          <a:xfrm>
            <a:off x="4567777" y="3140545"/>
            <a:ext cx="2689671"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1" name="Vertical Text Placeholder 2"/>
          <p:cNvSpPr>
            <a:spLocks noGrp="1"/>
          </p:cNvSpPr>
          <p:nvPr>
            <p:ph type="body" orient="vert" idx="36"/>
          </p:nvPr>
        </p:nvSpPr>
        <p:spPr>
          <a:xfrm>
            <a:off x="4567777" y="3560284"/>
            <a:ext cx="2689671" cy="2596504"/>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2" name="Vertical Text Placeholder 2"/>
          <p:cNvSpPr>
            <a:spLocks noGrp="1"/>
          </p:cNvSpPr>
          <p:nvPr>
            <p:ph type="body" orient="vert" idx="37"/>
          </p:nvPr>
        </p:nvSpPr>
        <p:spPr>
          <a:xfrm>
            <a:off x="7801865" y="3140545"/>
            <a:ext cx="2689671"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3" name="Vertical Text Placeholder 2"/>
          <p:cNvSpPr>
            <a:spLocks noGrp="1"/>
          </p:cNvSpPr>
          <p:nvPr>
            <p:ph type="body" orient="vert" idx="38"/>
          </p:nvPr>
        </p:nvSpPr>
        <p:spPr>
          <a:xfrm>
            <a:off x="7801865" y="3560284"/>
            <a:ext cx="2689671" cy="2596504"/>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Rectangle 18">
            <a:extLst>
              <a:ext uri="{FF2B5EF4-FFF2-40B4-BE49-F238E27FC236}">
                <a16:creationId xmlns:a16="http://schemas.microsoft.com/office/drawing/2014/main" id="{1494CA94-C0C6-4FBB-B6D2-DB4E948C563B}"/>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0" name="Text Placeholder 4">
            <a:extLst>
              <a:ext uri="{FF2B5EF4-FFF2-40B4-BE49-F238E27FC236}">
                <a16:creationId xmlns:a16="http://schemas.microsoft.com/office/drawing/2014/main" id="{E41C4981-362A-43E8-9DB7-D5A6D030561A}"/>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3" name="Text Placeholder 4">
            <a:extLst>
              <a:ext uri="{FF2B5EF4-FFF2-40B4-BE49-F238E27FC236}">
                <a16:creationId xmlns:a16="http://schemas.microsoft.com/office/drawing/2014/main" id="{D0885CB8-5F9D-4F2F-B5A6-F13605936A73}"/>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657387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 name="Rectangle 2"/>
          <p:cNvSpPr/>
          <p:nvPr userDrawn="1"/>
        </p:nvSpPr>
        <p:spPr>
          <a:xfrm>
            <a:off x="2651760" y="1376061"/>
            <a:ext cx="3072485" cy="2072957"/>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8" name="Content Placeholder 2"/>
          <p:cNvSpPr>
            <a:spLocks noGrp="1"/>
          </p:cNvSpPr>
          <p:nvPr>
            <p:ph sz="half" idx="30" hasCustomPrompt="1"/>
          </p:nvPr>
        </p:nvSpPr>
        <p:spPr>
          <a:xfrm>
            <a:off x="251417" y="1376061"/>
            <a:ext cx="2400343" cy="2072957"/>
          </a:xfrm>
          <a:prstGeom prst="rect">
            <a:avLst/>
          </a:prstGeom>
        </p:spPr>
        <p:txBody>
          <a:bodyPr/>
          <a:lstStyle>
            <a:lvl1pPr marL="0" indent="0">
              <a:buNone/>
              <a:defRPr/>
            </a:lvl1pPr>
          </a:lstStyle>
          <a:p>
            <a:pPr lvl="0"/>
            <a:r>
              <a:rPr lang="en-GB" dirty="0"/>
              <a:t> </a:t>
            </a:r>
          </a:p>
        </p:txBody>
      </p:sp>
      <p:sp>
        <p:nvSpPr>
          <p:cNvPr id="20" name="Rectangle 19"/>
          <p:cNvSpPr/>
          <p:nvPr userDrawn="1"/>
        </p:nvSpPr>
        <p:spPr>
          <a:xfrm>
            <a:off x="8386088" y="1376061"/>
            <a:ext cx="3072485" cy="2072957"/>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4" name="Content Placeholder 2"/>
          <p:cNvSpPr>
            <a:spLocks noGrp="1"/>
          </p:cNvSpPr>
          <p:nvPr>
            <p:ph sz="half" idx="33" hasCustomPrompt="1"/>
          </p:nvPr>
        </p:nvSpPr>
        <p:spPr>
          <a:xfrm>
            <a:off x="5985745" y="1376061"/>
            <a:ext cx="2400343" cy="2072957"/>
          </a:xfrm>
          <a:prstGeom prst="rect">
            <a:avLst/>
          </a:prstGeom>
        </p:spPr>
        <p:txBody>
          <a:bodyPr/>
          <a:lstStyle>
            <a:lvl1pPr marL="0" indent="0">
              <a:buNone/>
              <a:defRPr>
                <a:solidFill>
                  <a:schemeClr val="tx1"/>
                </a:solidFill>
              </a:defRPr>
            </a:lvl1pPr>
          </a:lstStyle>
          <a:p>
            <a:pPr lvl="0"/>
            <a:r>
              <a:rPr lang="en-GB" dirty="0"/>
              <a:t> </a:t>
            </a:r>
          </a:p>
        </p:txBody>
      </p:sp>
      <p:sp>
        <p:nvSpPr>
          <p:cNvPr id="31" name="Rectangle 30"/>
          <p:cNvSpPr/>
          <p:nvPr userDrawn="1"/>
        </p:nvSpPr>
        <p:spPr>
          <a:xfrm>
            <a:off x="2651760" y="3843732"/>
            <a:ext cx="3072485" cy="2072957"/>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34" name="Content Placeholder 2"/>
          <p:cNvSpPr>
            <a:spLocks noGrp="1"/>
          </p:cNvSpPr>
          <p:nvPr>
            <p:ph sz="half" idx="36" hasCustomPrompt="1"/>
          </p:nvPr>
        </p:nvSpPr>
        <p:spPr>
          <a:xfrm>
            <a:off x="251417" y="3843732"/>
            <a:ext cx="2400343" cy="2072957"/>
          </a:xfrm>
          <a:prstGeom prst="rect">
            <a:avLst/>
          </a:prstGeom>
        </p:spPr>
        <p:txBody>
          <a:bodyPr/>
          <a:lstStyle>
            <a:lvl1pPr marL="0" indent="0">
              <a:buNone/>
              <a:defRPr/>
            </a:lvl1pPr>
          </a:lstStyle>
          <a:p>
            <a:pPr lvl="0"/>
            <a:r>
              <a:rPr lang="en-GB" dirty="0"/>
              <a:t> </a:t>
            </a:r>
          </a:p>
        </p:txBody>
      </p:sp>
      <p:sp>
        <p:nvSpPr>
          <p:cNvPr id="35" name="Rectangle 34"/>
          <p:cNvSpPr/>
          <p:nvPr userDrawn="1"/>
        </p:nvSpPr>
        <p:spPr>
          <a:xfrm>
            <a:off x="8386088" y="3843732"/>
            <a:ext cx="3072485" cy="2072957"/>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38" name="Content Placeholder 2"/>
          <p:cNvSpPr>
            <a:spLocks noGrp="1"/>
          </p:cNvSpPr>
          <p:nvPr>
            <p:ph sz="half" idx="39" hasCustomPrompt="1"/>
          </p:nvPr>
        </p:nvSpPr>
        <p:spPr>
          <a:xfrm>
            <a:off x="5985745" y="3843732"/>
            <a:ext cx="2400343" cy="2072957"/>
          </a:xfrm>
          <a:prstGeom prst="rect">
            <a:avLst/>
          </a:prstGeom>
        </p:spPr>
        <p:txBody>
          <a:bodyPr/>
          <a:lstStyle>
            <a:lvl1pPr marL="0" indent="0">
              <a:buNone/>
              <a:defRPr>
                <a:solidFill>
                  <a:schemeClr val="tx1"/>
                </a:solidFill>
              </a:defRPr>
            </a:lvl1pPr>
          </a:lstStyle>
          <a:p>
            <a:pPr lvl="0"/>
            <a:r>
              <a:rPr lang="en-GB" dirty="0"/>
              <a:t> </a:t>
            </a:r>
          </a:p>
        </p:txBody>
      </p:sp>
      <p:sp>
        <p:nvSpPr>
          <p:cNvPr id="26" name="Vertical Text Placeholder 2"/>
          <p:cNvSpPr>
            <a:spLocks noGrp="1"/>
          </p:cNvSpPr>
          <p:nvPr>
            <p:ph type="body" orient="vert" idx="25"/>
          </p:nvPr>
        </p:nvSpPr>
        <p:spPr>
          <a:xfrm>
            <a:off x="2852223" y="1544785"/>
            <a:ext cx="2682303"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 name="Vertical Text Placeholder 2"/>
          <p:cNvSpPr>
            <a:spLocks noGrp="1"/>
          </p:cNvSpPr>
          <p:nvPr>
            <p:ph type="body" orient="vert" idx="34"/>
          </p:nvPr>
        </p:nvSpPr>
        <p:spPr>
          <a:xfrm>
            <a:off x="2852223" y="1964524"/>
            <a:ext cx="2682303" cy="129844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40"/>
          </p:nvPr>
        </p:nvSpPr>
        <p:spPr>
          <a:xfrm>
            <a:off x="8581179" y="1544785"/>
            <a:ext cx="2682303"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 name="Vertical Text Placeholder 2"/>
          <p:cNvSpPr>
            <a:spLocks noGrp="1"/>
          </p:cNvSpPr>
          <p:nvPr>
            <p:ph type="body" orient="vert" idx="41"/>
          </p:nvPr>
        </p:nvSpPr>
        <p:spPr>
          <a:xfrm>
            <a:off x="8581179" y="1964524"/>
            <a:ext cx="2682303" cy="129844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9" name="Vertical Text Placeholder 2"/>
          <p:cNvSpPr>
            <a:spLocks noGrp="1"/>
          </p:cNvSpPr>
          <p:nvPr>
            <p:ph type="body" orient="vert" idx="42"/>
          </p:nvPr>
        </p:nvSpPr>
        <p:spPr>
          <a:xfrm>
            <a:off x="2852223" y="4025051"/>
            <a:ext cx="2682303"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0" name="Vertical Text Placeholder 2"/>
          <p:cNvSpPr>
            <a:spLocks noGrp="1"/>
          </p:cNvSpPr>
          <p:nvPr>
            <p:ph type="body" orient="vert" idx="43"/>
          </p:nvPr>
        </p:nvSpPr>
        <p:spPr>
          <a:xfrm>
            <a:off x="2852223" y="4444790"/>
            <a:ext cx="2682303" cy="129844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1" name="Vertical Text Placeholder 2"/>
          <p:cNvSpPr>
            <a:spLocks noGrp="1"/>
          </p:cNvSpPr>
          <p:nvPr>
            <p:ph type="body" orient="vert" idx="44"/>
          </p:nvPr>
        </p:nvSpPr>
        <p:spPr>
          <a:xfrm>
            <a:off x="8581179" y="4025051"/>
            <a:ext cx="2682303"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2" name="Vertical Text Placeholder 2"/>
          <p:cNvSpPr>
            <a:spLocks noGrp="1"/>
          </p:cNvSpPr>
          <p:nvPr>
            <p:ph type="body" orient="vert" idx="45"/>
          </p:nvPr>
        </p:nvSpPr>
        <p:spPr>
          <a:xfrm>
            <a:off x="8581179" y="4444790"/>
            <a:ext cx="2682303" cy="129844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Rectangle 18">
            <a:extLst>
              <a:ext uri="{FF2B5EF4-FFF2-40B4-BE49-F238E27FC236}">
                <a16:creationId xmlns:a16="http://schemas.microsoft.com/office/drawing/2014/main" id="{C00896C3-5AF0-4AE8-910A-2E2AFA21A484}"/>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5" name="Text Placeholder 4">
            <a:extLst>
              <a:ext uri="{FF2B5EF4-FFF2-40B4-BE49-F238E27FC236}">
                <a16:creationId xmlns:a16="http://schemas.microsoft.com/office/drawing/2014/main" id="{E8264BB8-3CD3-4B59-B565-5CF46A1D5D18}"/>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2" name="Text Placeholder 4">
            <a:extLst>
              <a:ext uri="{FF2B5EF4-FFF2-40B4-BE49-F238E27FC236}">
                <a16:creationId xmlns:a16="http://schemas.microsoft.com/office/drawing/2014/main" id="{B3CCD596-4943-482C-99EB-78CB5C2BDB07}"/>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8598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C Scree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cxnSp>
        <p:nvCxnSpPr>
          <p:cNvPr id="30" name="Straight Connector 29"/>
          <p:cNvCxnSpPr/>
          <p:nvPr userDrawn="1"/>
        </p:nvCxnSpPr>
        <p:spPr>
          <a:xfrm>
            <a:off x="1209695" y="2870525"/>
            <a:ext cx="4229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Vertical Text Placeholder 2"/>
          <p:cNvSpPr>
            <a:spLocks noGrp="1"/>
          </p:cNvSpPr>
          <p:nvPr>
            <p:ph type="body" orient="vert" idx="25"/>
          </p:nvPr>
        </p:nvSpPr>
        <p:spPr>
          <a:xfrm>
            <a:off x="1209695" y="2420688"/>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7" name="Vertical Text Placeholder 2"/>
          <p:cNvSpPr>
            <a:spLocks noGrp="1"/>
          </p:cNvSpPr>
          <p:nvPr>
            <p:ph type="body" orient="vert" idx="34"/>
          </p:nvPr>
        </p:nvSpPr>
        <p:spPr>
          <a:xfrm>
            <a:off x="1209695" y="3012219"/>
            <a:ext cx="3779344" cy="209857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1" name="Rectangle 18">
            <a:extLst>
              <a:ext uri="{FF2B5EF4-FFF2-40B4-BE49-F238E27FC236}">
                <a16:creationId xmlns:a16="http://schemas.microsoft.com/office/drawing/2014/main" id="{BC7D5C53-1EEB-49E1-9E1C-70920F4EB11E}"/>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2" name="Text Placeholder 4">
            <a:extLst>
              <a:ext uri="{FF2B5EF4-FFF2-40B4-BE49-F238E27FC236}">
                <a16:creationId xmlns:a16="http://schemas.microsoft.com/office/drawing/2014/main" id="{5AFBD914-11F3-4D54-87E9-08FC9992D68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3" name="Text Placeholder 4">
            <a:extLst>
              <a:ext uri="{FF2B5EF4-FFF2-40B4-BE49-F238E27FC236}">
                <a16:creationId xmlns:a16="http://schemas.microsoft.com/office/drawing/2014/main" id="{3BA7E2D5-BD13-4CC3-95E7-1143F2E08113}"/>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grpSp>
        <p:nvGrpSpPr>
          <p:cNvPr id="14" name="Group 13">
            <a:extLst>
              <a:ext uri="{FF2B5EF4-FFF2-40B4-BE49-F238E27FC236}">
                <a16:creationId xmlns:a16="http://schemas.microsoft.com/office/drawing/2014/main" id="{2E6A11A0-CA13-43A6-AA46-627E2B2C88E8}"/>
              </a:ext>
            </a:extLst>
          </p:cNvPr>
          <p:cNvGrpSpPr/>
          <p:nvPr userDrawn="1"/>
        </p:nvGrpSpPr>
        <p:grpSpPr>
          <a:xfrm>
            <a:off x="3339284" y="1408376"/>
            <a:ext cx="8612805" cy="4358080"/>
            <a:chOff x="0" y="1408376"/>
            <a:chExt cx="8612805" cy="4358080"/>
          </a:xfrm>
        </p:grpSpPr>
        <p:pic>
          <p:nvPicPr>
            <p:cNvPr id="18" name="Рисунок 48">
              <a:extLst>
                <a:ext uri="{FF2B5EF4-FFF2-40B4-BE49-F238E27FC236}">
                  <a16:creationId xmlns:a16="http://schemas.microsoft.com/office/drawing/2014/main" id="{9BC73945-6EBF-4210-B5B0-7300E4355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08376"/>
              <a:ext cx="8612805" cy="4358080"/>
            </a:xfrm>
            <a:prstGeom prst="rect">
              <a:avLst/>
            </a:prstGeom>
            <a:effectLst/>
          </p:spPr>
        </p:pic>
        <p:sp>
          <p:nvSpPr>
            <p:cNvPr id="21" name="Rectangle 20">
              <a:extLst>
                <a:ext uri="{FF2B5EF4-FFF2-40B4-BE49-F238E27FC236}">
                  <a16:creationId xmlns:a16="http://schemas.microsoft.com/office/drawing/2014/main" id="{8E4FFB4D-B6DC-46A5-BD09-1E0C216CB92A}"/>
                </a:ext>
              </a:extLst>
            </p:cNvPr>
            <p:cNvSpPr/>
            <p:nvPr userDrawn="1"/>
          </p:nvSpPr>
          <p:spPr>
            <a:xfrm>
              <a:off x="1573619" y="1642314"/>
              <a:ext cx="5475767" cy="3418784"/>
            </a:xfrm>
            <a:prstGeom prst="rect">
              <a:avLst/>
            </a:prstGeom>
            <a:solidFill>
              <a:schemeClr val="bg1"/>
            </a:solidFill>
            <a:ln>
              <a:noFill/>
            </a:ln>
          </p:spPr>
          <p:txBody>
            <a:bodyPr rtlCol="0" anchor="ctr">
              <a:noAutofit/>
            </a:bodyPr>
            <a:lstStyle/>
            <a:p>
              <a:pPr algn="ctr"/>
              <a:endParaRPr lang="en-GB" sz="1400">
                <a:solidFill>
                  <a:schemeClr val="tx1">
                    <a:lumMod val="65000"/>
                    <a:lumOff val="35000"/>
                  </a:schemeClr>
                </a:solidFill>
              </a:endParaRPr>
            </a:p>
          </p:txBody>
        </p:sp>
      </p:grpSp>
    </p:spTree>
    <p:extLst>
      <p:ext uri="{BB962C8B-B14F-4D97-AF65-F5344CB8AC3E}">
        <p14:creationId xmlns:p14="http://schemas.microsoft.com/office/powerpoint/2010/main" val="83846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C Scree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grpSp>
        <p:nvGrpSpPr>
          <p:cNvPr id="5" name="Group 4"/>
          <p:cNvGrpSpPr/>
          <p:nvPr userDrawn="1"/>
        </p:nvGrpSpPr>
        <p:grpSpPr>
          <a:xfrm>
            <a:off x="3579195" y="1622848"/>
            <a:ext cx="8612805" cy="4358080"/>
            <a:chOff x="0" y="1408376"/>
            <a:chExt cx="8612805" cy="4358080"/>
          </a:xfrm>
        </p:grpSpPr>
        <p:pic>
          <p:nvPicPr>
            <p:cNvPr id="24" name="Рисунок 48">
              <a:extLst>
                <a:ext uri="{FF2B5EF4-FFF2-40B4-BE49-F238E27FC236}">
                  <a16:creationId xmlns:a16="http://schemas.microsoft.com/office/drawing/2014/main" id="{A4C7240E-4601-46CA-9D5C-9C309DD7C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08376"/>
              <a:ext cx="8612805" cy="4358080"/>
            </a:xfrm>
            <a:prstGeom prst="rect">
              <a:avLst/>
            </a:prstGeom>
            <a:effectLst/>
          </p:spPr>
        </p:pic>
        <p:sp>
          <p:nvSpPr>
            <p:cNvPr id="3" name="Rectangle 2"/>
            <p:cNvSpPr/>
            <p:nvPr userDrawn="1"/>
          </p:nvSpPr>
          <p:spPr>
            <a:xfrm>
              <a:off x="1573619" y="1642314"/>
              <a:ext cx="5475767" cy="3418784"/>
            </a:xfrm>
            <a:prstGeom prst="rect">
              <a:avLst/>
            </a:prstGeom>
            <a:solidFill>
              <a:schemeClr val="bg1"/>
            </a:solidFill>
            <a:ln>
              <a:noFill/>
            </a:ln>
          </p:spPr>
          <p:txBody>
            <a:bodyPr rtlCol="0" anchor="ctr">
              <a:noAutofit/>
            </a:bodyPr>
            <a:lstStyle/>
            <a:p>
              <a:pPr algn="ctr"/>
              <a:endParaRPr lang="en-GB" sz="1400">
                <a:solidFill>
                  <a:schemeClr val="tx1"/>
                </a:solidFill>
              </a:endParaRPr>
            </a:p>
          </p:txBody>
        </p:sp>
      </p:grpSp>
      <p:sp>
        <p:nvSpPr>
          <p:cNvPr id="18" name="Vertical Text Placeholder 2"/>
          <p:cNvSpPr>
            <a:spLocks noGrp="1"/>
          </p:cNvSpPr>
          <p:nvPr>
            <p:ph type="body" orient="vert" idx="25"/>
          </p:nvPr>
        </p:nvSpPr>
        <p:spPr>
          <a:xfrm>
            <a:off x="701088" y="1842784"/>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2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Vertical Text Placeholder 2"/>
          <p:cNvSpPr>
            <a:spLocks noGrp="1"/>
          </p:cNvSpPr>
          <p:nvPr>
            <p:ph type="body" orient="vert" idx="34"/>
          </p:nvPr>
        </p:nvSpPr>
        <p:spPr>
          <a:xfrm>
            <a:off x="701088" y="2327386"/>
            <a:ext cx="377934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0" name="Vertical Text Placeholder 2"/>
          <p:cNvSpPr>
            <a:spLocks noGrp="1"/>
          </p:cNvSpPr>
          <p:nvPr>
            <p:ph type="body" orient="vert" idx="35"/>
          </p:nvPr>
        </p:nvSpPr>
        <p:spPr>
          <a:xfrm>
            <a:off x="701088" y="3731180"/>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2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p:cNvSpPr>
            <a:spLocks noGrp="1"/>
          </p:cNvSpPr>
          <p:nvPr>
            <p:ph type="body" orient="vert" idx="36"/>
          </p:nvPr>
        </p:nvSpPr>
        <p:spPr>
          <a:xfrm>
            <a:off x="701088" y="4215782"/>
            <a:ext cx="377934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6" name="Rectangle 18">
            <a:extLst>
              <a:ext uri="{FF2B5EF4-FFF2-40B4-BE49-F238E27FC236}">
                <a16:creationId xmlns:a16="http://schemas.microsoft.com/office/drawing/2014/main" id="{6DEF7DAE-2CEB-4D3C-B302-312101BA1C22}"/>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7" name="Text Placeholder 4">
            <a:extLst>
              <a:ext uri="{FF2B5EF4-FFF2-40B4-BE49-F238E27FC236}">
                <a16:creationId xmlns:a16="http://schemas.microsoft.com/office/drawing/2014/main" id="{EBF84345-E9BC-43B9-82A5-E9C9545F1AD4}"/>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6" name="Text Placeholder 4">
            <a:extLst>
              <a:ext uri="{FF2B5EF4-FFF2-40B4-BE49-F238E27FC236}">
                <a16:creationId xmlns:a16="http://schemas.microsoft.com/office/drawing/2014/main" id="{B344DA09-51F4-46B6-AA19-3FA6EA0338ED}"/>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5193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electronics&#10;&#10;Description automatically generated">
            <a:extLst>
              <a:ext uri="{FF2B5EF4-FFF2-40B4-BE49-F238E27FC236}">
                <a16:creationId xmlns:a16="http://schemas.microsoft.com/office/drawing/2014/main" id="{04951231-75D0-4699-878F-B556306048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478" r="18277"/>
          <a:stretch/>
        </p:blipFill>
        <p:spPr>
          <a:xfrm>
            <a:off x="6096000" y="0"/>
            <a:ext cx="6096000" cy="6858000"/>
          </a:xfrm>
          <a:prstGeom prst="rect">
            <a:avLst/>
          </a:prstGeom>
        </p:spPr>
      </p:pic>
      <p:sp>
        <p:nvSpPr>
          <p:cNvPr id="3" name="Rectangle 2">
            <a:extLst>
              <a:ext uri="{FF2B5EF4-FFF2-40B4-BE49-F238E27FC236}">
                <a16:creationId xmlns:a16="http://schemas.microsoft.com/office/drawing/2014/main" id="{B294FCFE-F152-4FBE-B8CE-515CC68F0E20}"/>
              </a:ext>
            </a:extLst>
          </p:cNvPr>
          <p:cNvSpPr/>
          <p:nvPr userDrawn="1"/>
        </p:nvSpPr>
        <p:spPr>
          <a:xfrm>
            <a:off x="0" y="0"/>
            <a:ext cx="6096000" cy="6858000"/>
          </a:xfrm>
          <a:prstGeom prst="rect">
            <a:avLst/>
          </a:prstGeom>
          <a:solidFill>
            <a:srgbClr val="231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0570BFA8-F003-48DE-A967-1EA4FAFEC6A7}"/>
              </a:ext>
            </a:extLst>
          </p:cNvPr>
          <p:cNvSpPr>
            <a:spLocks noGrp="1"/>
          </p:cNvSpPr>
          <p:nvPr>
            <p:ph type="body" sz="quarter" idx="15" hasCustomPrompt="1"/>
          </p:nvPr>
        </p:nvSpPr>
        <p:spPr>
          <a:xfrm>
            <a:off x="714769" y="4175185"/>
            <a:ext cx="4674665" cy="525248"/>
          </a:xfrm>
          <a:prstGeom prst="rect">
            <a:avLst/>
          </a:prstGeom>
        </p:spPr>
        <p:txBody>
          <a:bodyPr lIns="0" anchor="t"/>
          <a:lstStyle>
            <a:lvl1pPr marL="0" indent="0">
              <a:buNone/>
              <a:defRPr sz="3600" b="1">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title here</a:t>
            </a:r>
          </a:p>
        </p:txBody>
      </p:sp>
      <p:sp>
        <p:nvSpPr>
          <p:cNvPr id="13" name="object 6">
            <a:extLst>
              <a:ext uri="{FF2B5EF4-FFF2-40B4-BE49-F238E27FC236}">
                <a16:creationId xmlns:a16="http://schemas.microsoft.com/office/drawing/2014/main" id="{BA9564C0-6D5A-4F42-9155-FCCCACBD9DB6}"/>
              </a:ext>
            </a:extLst>
          </p:cNvPr>
          <p:cNvSpPr txBox="1"/>
          <p:nvPr userDrawn="1"/>
        </p:nvSpPr>
        <p:spPr>
          <a:xfrm>
            <a:off x="710668" y="1162087"/>
            <a:ext cx="4721506" cy="196879"/>
          </a:xfrm>
          <a:prstGeom prst="rect">
            <a:avLst/>
          </a:prstGeom>
        </p:spPr>
        <p:txBody>
          <a:bodyPr vert="horz" wrap="square" lIns="0" tIns="12095" rIns="0" bIns="0" rtlCol="0">
            <a:spAutoFit/>
          </a:bodyPr>
          <a:lstStyle/>
          <a:p>
            <a:pPr marL="12095" marR="0" lvl="0" indent="0" algn="l" defTabSz="870875" rtl="0" eaLnBrk="1" fontAlgn="auto" latinLnBrk="0" hangingPunct="1">
              <a:lnSpc>
                <a:spcPct val="100000"/>
              </a:lnSpc>
              <a:spcBef>
                <a:spcPts val="95"/>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yriad Pro"/>
              </a:rPr>
              <a:t>Unique</a:t>
            </a:r>
            <a:r>
              <a:rPr kumimoji="0" lang="en-GB" sz="1200" b="0" i="0" u="none" strike="noStrike" kern="1200" cap="none" spc="-10" normalizeH="0" baseline="0" noProof="0" dirty="0">
                <a:ln>
                  <a:noFill/>
                </a:ln>
                <a:solidFill>
                  <a:prstClr val="white"/>
                </a:solidFill>
                <a:effectLst/>
                <a:uLnTx/>
                <a:uFillTx/>
                <a:latin typeface="+mn-lt"/>
                <a:ea typeface="+mn-ea"/>
                <a:cs typeface="Myriad Pro"/>
              </a:rPr>
              <a:t> </a:t>
            </a:r>
            <a:r>
              <a:rPr kumimoji="0" lang="en-GB" sz="1200" b="0" i="0" u="none" strike="noStrike" kern="1200" cap="none" spc="-5" normalizeH="0" baseline="0" noProof="0" dirty="0">
                <a:ln>
                  <a:noFill/>
                </a:ln>
                <a:solidFill>
                  <a:prstClr val="white"/>
                </a:solidFill>
                <a:effectLst/>
                <a:uLnTx/>
                <a:uFillTx/>
                <a:latin typeface="+mn-lt"/>
                <a:ea typeface="+mn-ea"/>
                <a:cs typeface="Myriad Pro"/>
              </a:rPr>
              <a:t>Data. E</a:t>
            </a:r>
            <a:r>
              <a:rPr kumimoji="0" lang="en-GB" sz="1200" b="0" i="0" u="none" strike="noStrike" kern="1200" cap="none" spc="5" normalizeH="0" baseline="0" noProof="0" dirty="0" err="1">
                <a:ln>
                  <a:noFill/>
                </a:ln>
                <a:solidFill>
                  <a:prstClr val="white"/>
                </a:solidFill>
                <a:effectLst/>
                <a:uLnTx/>
                <a:uFillTx/>
                <a:latin typeface="+mn-lt"/>
                <a:ea typeface="+mn-ea"/>
                <a:cs typeface="Myriad Pro"/>
              </a:rPr>
              <a:t>xpert</a:t>
            </a:r>
            <a:r>
              <a:rPr kumimoji="0" lang="en-GB" sz="1200" b="0" i="0" u="none" strike="noStrike" kern="1200" cap="none" spc="-5" normalizeH="0" baseline="0" noProof="0" dirty="0">
                <a:ln>
                  <a:noFill/>
                </a:ln>
                <a:solidFill>
                  <a:prstClr val="white"/>
                </a:solidFill>
                <a:effectLst/>
                <a:uLnTx/>
                <a:uFillTx/>
                <a:latin typeface="+mn-lt"/>
                <a:ea typeface="+mn-ea"/>
                <a:cs typeface="Myriad Pro"/>
              </a:rPr>
              <a:t> Analysis. Innovative Solutions. One Platform.</a:t>
            </a:r>
            <a:endParaRPr kumimoji="0" lang="en-GB" sz="1200" b="0" i="0" u="none" strike="noStrike" kern="1200" cap="none" spc="0" normalizeH="0" baseline="0" noProof="0" dirty="0">
              <a:ln>
                <a:noFill/>
              </a:ln>
              <a:solidFill>
                <a:prstClr val="white"/>
              </a:solidFill>
              <a:effectLst/>
              <a:uLnTx/>
              <a:uFillTx/>
              <a:latin typeface="+mn-lt"/>
              <a:ea typeface="+mn-ea"/>
              <a:cs typeface="Myriad Pro"/>
            </a:endParaRPr>
          </a:p>
        </p:txBody>
      </p:sp>
      <p:grpSp>
        <p:nvGrpSpPr>
          <p:cNvPr id="14" name="Group 13">
            <a:extLst>
              <a:ext uri="{FF2B5EF4-FFF2-40B4-BE49-F238E27FC236}">
                <a16:creationId xmlns:a16="http://schemas.microsoft.com/office/drawing/2014/main" id="{38403C68-1D13-49D4-9F49-C900E1B9A319}"/>
              </a:ext>
            </a:extLst>
          </p:cNvPr>
          <p:cNvGrpSpPr/>
          <p:nvPr userDrawn="1"/>
        </p:nvGrpSpPr>
        <p:grpSpPr>
          <a:xfrm>
            <a:off x="663828" y="674573"/>
            <a:ext cx="1922431" cy="375904"/>
            <a:chOff x="-1538288" y="8450263"/>
            <a:chExt cx="1778001" cy="347663"/>
          </a:xfrm>
          <a:solidFill>
            <a:schemeClr val="bg1"/>
          </a:solidFill>
        </p:grpSpPr>
        <p:sp>
          <p:nvSpPr>
            <p:cNvPr id="15" name="Freeform 22">
              <a:extLst>
                <a:ext uri="{FF2B5EF4-FFF2-40B4-BE49-F238E27FC236}">
                  <a16:creationId xmlns:a16="http://schemas.microsoft.com/office/drawing/2014/main" id="{4BC543F7-1D12-40EC-9366-CDFDBC52209E}"/>
                </a:ext>
              </a:extLst>
            </p:cNvPr>
            <p:cNvSpPr>
              <a:spLocks noEditPoints="1"/>
            </p:cNvSpPr>
            <p:nvPr/>
          </p:nvSpPr>
          <p:spPr bwMode="auto">
            <a:xfrm>
              <a:off x="-203200" y="8559801"/>
              <a:ext cx="149225" cy="146050"/>
            </a:xfrm>
            <a:custGeom>
              <a:avLst/>
              <a:gdLst>
                <a:gd name="T0" fmla="*/ 109 w 114"/>
                <a:gd name="T1" fmla="*/ 3 h 112"/>
                <a:gd name="T2" fmla="*/ 97 w 114"/>
                <a:gd name="T3" fmla="*/ 3 h 112"/>
                <a:gd name="T4" fmla="*/ 93 w 114"/>
                <a:gd name="T5" fmla="*/ 7 h 112"/>
                <a:gd name="T6" fmla="*/ 93 w 114"/>
                <a:gd name="T7" fmla="*/ 16 h 112"/>
                <a:gd name="T8" fmla="*/ 55 w 114"/>
                <a:gd name="T9" fmla="*/ 0 h 112"/>
                <a:gd name="T10" fmla="*/ 0 w 114"/>
                <a:gd name="T11" fmla="*/ 56 h 112"/>
                <a:gd name="T12" fmla="*/ 55 w 114"/>
                <a:gd name="T13" fmla="*/ 112 h 112"/>
                <a:gd name="T14" fmla="*/ 93 w 114"/>
                <a:gd name="T15" fmla="*/ 97 h 112"/>
                <a:gd name="T16" fmla="*/ 93 w 114"/>
                <a:gd name="T17" fmla="*/ 105 h 112"/>
                <a:gd name="T18" fmla="*/ 97 w 114"/>
                <a:gd name="T19" fmla="*/ 109 h 112"/>
                <a:gd name="T20" fmla="*/ 109 w 114"/>
                <a:gd name="T21" fmla="*/ 109 h 112"/>
                <a:gd name="T22" fmla="*/ 114 w 114"/>
                <a:gd name="T23" fmla="*/ 105 h 112"/>
                <a:gd name="T24" fmla="*/ 114 w 114"/>
                <a:gd name="T25" fmla="*/ 7 h 112"/>
                <a:gd name="T26" fmla="*/ 109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09" y="3"/>
                  </a:moveTo>
                  <a:cubicBezTo>
                    <a:pt x="97" y="3"/>
                    <a:pt x="97" y="3"/>
                    <a:pt x="97" y="3"/>
                  </a:cubicBezTo>
                  <a:cubicBezTo>
                    <a:pt x="95" y="3"/>
                    <a:pt x="93" y="5"/>
                    <a:pt x="93" y="7"/>
                  </a:cubicBezTo>
                  <a:cubicBezTo>
                    <a:pt x="93" y="16"/>
                    <a:pt x="93" y="16"/>
                    <a:pt x="93" y="16"/>
                  </a:cubicBezTo>
                  <a:cubicBezTo>
                    <a:pt x="85" y="8"/>
                    <a:pt x="73" y="0"/>
                    <a:pt x="55" y="0"/>
                  </a:cubicBezTo>
                  <a:cubicBezTo>
                    <a:pt x="24" y="0"/>
                    <a:pt x="0" y="25"/>
                    <a:pt x="0" y="56"/>
                  </a:cubicBezTo>
                  <a:cubicBezTo>
                    <a:pt x="0" y="88"/>
                    <a:pt x="24" y="112"/>
                    <a:pt x="55" y="112"/>
                  </a:cubicBezTo>
                  <a:cubicBezTo>
                    <a:pt x="73" y="112"/>
                    <a:pt x="85" y="105"/>
                    <a:pt x="93" y="97"/>
                  </a:cubicBezTo>
                  <a:cubicBezTo>
                    <a:pt x="93" y="105"/>
                    <a:pt x="93" y="105"/>
                    <a:pt x="93" y="105"/>
                  </a:cubicBezTo>
                  <a:cubicBezTo>
                    <a:pt x="93" y="108"/>
                    <a:pt x="95" y="109"/>
                    <a:pt x="97" y="109"/>
                  </a:cubicBezTo>
                  <a:cubicBezTo>
                    <a:pt x="109" y="109"/>
                    <a:pt x="109" y="109"/>
                    <a:pt x="109" y="109"/>
                  </a:cubicBezTo>
                  <a:cubicBezTo>
                    <a:pt x="112" y="109"/>
                    <a:pt x="114" y="108"/>
                    <a:pt x="114" y="105"/>
                  </a:cubicBezTo>
                  <a:cubicBezTo>
                    <a:pt x="114" y="7"/>
                    <a:pt x="114" y="7"/>
                    <a:pt x="114" y="7"/>
                  </a:cubicBezTo>
                  <a:cubicBezTo>
                    <a:pt x="114" y="5"/>
                    <a:pt x="112" y="3"/>
                    <a:pt x="109" y="3"/>
                  </a:cubicBezTo>
                  <a:close/>
                  <a:moveTo>
                    <a:pt x="57" y="92"/>
                  </a:moveTo>
                  <a:cubicBezTo>
                    <a:pt x="37" y="92"/>
                    <a:pt x="21" y="76"/>
                    <a:pt x="21" y="56"/>
                  </a:cubicBezTo>
                  <a:cubicBezTo>
                    <a:pt x="21" y="36"/>
                    <a:pt x="37" y="20"/>
                    <a:pt x="57" y="20"/>
                  </a:cubicBezTo>
                  <a:cubicBezTo>
                    <a:pt x="76" y="20"/>
                    <a:pt x="93" y="36"/>
                    <a:pt x="93" y="56"/>
                  </a:cubicBezTo>
                  <a:cubicBezTo>
                    <a:pt x="93" y="76"/>
                    <a:pt x="76"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23">
              <a:extLst>
                <a:ext uri="{FF2B5EF4-FFF2-40B4-BE49-F238E27FC236}">
                  <a16:creationId xmlns:a16="http://schemas.microsoft.com/office/drawing/2014/main" id="{24599BD5-2124-4826-B85C-1BB7E948B0AC}"/>
                </a:ext>
              </a:extLst>
            </p:cNvPr>
            <p:cNvSpPr>
              <a:spLocks/>
            </p:cNvSpPr>
            <p:nvPr/>
          </p:nvSpPr>
          <p:spPr bwMode="auto">
            <a:xfrm>
              <a:off x="-9826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24">
              <a:extLst>
                <a:ext uri="{FF2B5EF4-FFF2-40B4-BE49-F238E27FC236}">
                  <a16:creationId xmlns:a16="http://schemas.microsoft.com/office/drawing/2014/main" id="{4E9E5EF7-7853-42F0-8070-4548941782DC}"/>
                </a:ext>
              </a:extLst>
            </p:cNvPr>
            <p:cNvSpPr>
              <a:spLocks/>
            </p:cNvSpPr>
            <p:nvPr/>
          </p:nvSpPr>
          <p:spPr bwMode="auto">
            <a:xfrm>
              <a:off x="-1450975" y="8480426"/>
              <a:ext cx="217488" cy="250825"/>
            </a:xfrm>
            <a:custGeom>
              <a:avLst/>
              <a:gdLst>
                <a:gd name="T0" fmla="*/ 88 w 166"/>
                <a:gd name="T1" fmla="*/ 11 h 192"/>
                <a:gd name="T2" fmla="*/ 6 w 166"/>
                <a:gd name="T3" fmla="*/ 12 h 192"/>
                <a:gd name="T4" fmla="*/ 1 w 166"/>
                <a:gd name="T5" fmla="*/ 18 h 192"/>
                <a:gd name="T6" fmla="*/ 1 w 166"/>
                <a:gd name="T7" fmla="*/ 26 h 192"/>
                <a:gd name="T8" fmla="*/ 34 w 166"/>
                <a:gd name="T9" fmla="*/ 102 h 192"/>
                <a:gd name="T10" fmla="*/ 41 w 166"/>
                <a:gd name="T11" fmla="*/ 105 h 192"/>
                <a:gd name="T12" fmla="*/ 50 w 166"/>
                <a:gd name="T13" fmla="*/ 101 h 192"/>
                <a:gd name="T14" fmla="*/ 53 w 166"/>
                <a:gd name="T15" fmla="*/ 98 h 192"/>
                <a:gd name="T16" fmla="*/ 53 w 166"/>
                <a:gd name="T17" fmla="*/ 94 h 192"/>
                <a:gd name="T18" fmla="*/ 25 w 166"/>
                <a:gd name="T19" fmla="*/ 28 h 192"/>
                <a:gd name="T20" fmla="*/ 128 w 166"/>
                <a:gd name="T21" fmla="*/ 76 h 192"/>
                <a:gd name="T22" fmla="*/ 109 w 166"/>
                <a:gd name="T23" fmla="*/ 172 h 192"/>
                <a:gd name="T24" fmla="*/ 108 w 166"/>
                <a:gd name="T25" fmla="*/ 178 h 192"/>
                <a:gd name="T26" fmla="*/ 112 w 166"/>
                <a:gd name="T27" fmla="*/ 189 h 192"/>
                <a:gd name="T28" fmla="*/ 116 w 166"/>
                <a:gd name="T29" fmla="*/ 192 h 192"/>
                <a:gd name="T30" fmla="*/ 117 w 166"/>
                <a:gd name="T31" fmla="*/ 192 h 192"/>
                <a:gd name="T32" fmla="*/ 121 w 166"/>
                <a:gd name="T33" fmla="*/ 190 h 192"/>
                <a:gd name="T34" fmla="*/ 148 w 166"/>
                <a:gd name="T35" fmla="*/ 68 h 192"/>
                <a:gd name="T36" fmla="*/ 88 w 166"/>
                <a:gd name="T37"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2">
                  <a:moveTo>
                    <a:pt x="88" y="11"/>
                  </a:moveTo>
                  <a:cubicBezTo>
                    <a:pt x="62" y="0"/>
                    <a:pt x="32" y="1"/>
                    <a:pt x="6" y="12"/>
                  </a:cubicBezTo>
                  <a:cubicBezTo>
                    <a:pt x="4" y="13"/>
                    <a:pt x="2" y="15"/>
                    <a:pt x="1" y="18"/>
                  </a:cubicBezTo>
                  <a:cubicBezTo>
                    <a:pt x="0" y="21"/>
                    <a:pt x="0" y="24"/>
                    <a:pt x="1" y="26"/>
                  </a:cubicBezTo>
                  <a:cubicBezTo>
                    <a:pt x="34" y="102"/>
                    <a:pt x="34" y="102"/>
                    <a:pt x="34" y="102"/>
                  </a:cubicBezTo>
                  <a:cubicBezTo>
                    <a:pt x="35" y="105"/>
                    <a:pt x="38" y="106"/>
                    <a:pt x="41" y="105"/>
                  </a:cubicBezTo>
                  <a:cubicBezTo>
                    <a:pt x="50" y="101"/>
                    <a:pt x="50" y="101"/>
                    <a:pt x="50" y="101"/>
                  </a:cubicBezTo>
                  <a:cubicBezTo>
                    <a:pt x="52" y="100"/>
                    <a:pt x="53" y="99"/>
                    <a:pt x="53" y="98"/>
                  </a:cubicBezTo>
                  <a:cubicBezTo>
                    <a:pt x="54" y="97"/>
                    <a:pt x="54" y="95"/>
                    <a:pt x="53" y="94"/>
                  </a:cubicBezTo>
                  <a:cubicBezTo>
                    <a:pt x="25" y="28"/>
                    <a:pt x="25" y="28"/>
                    <a:pt x="25" y="28"/>
                  </a:cubicBezTo>
                  <a:cubicBezTo>
                    <a:pt x="66" y="16"/>
                    <a:pt x="111" y="37"/>
                    <a:pt x="128" y="76"/>
                  </a:cubicBezTo>
                  <a:cubicBezTo>
                    <a:pt x="143" y="109"/>
                    <a:pt x="135" y="147"/>
                    <a:pt x="109" y="172"/>
                  </a:cubicBezTo>
                  <a:cubicBezTo>
                    <a:pt x="107" y="174"/>
                    <a:pt x="107" y="176"/>
                    <a:pt x="108" y="178"/>
                  </a:cubicBezTo>
                  <a:cubicBezTo>
                    <a:pt x="112" y="189"/>
                    <a:pt x="112" y="189"/>
                    <a:pt x="112" y="189"/>
                  </a:cubicBezTo>
                  <a:cubicBezTo>
                    <a:pt x="113" y="190"/>
                    <a:pt x="114" y="191"/>
                    <a:pt x="116" y="192"/>
                  </a:cubicBezTo>
                  <a:cubicBezTo>
                    <a:pt x="117" y="192"/>
                    <a:pt x="117" y="192"/>
                    <a:pt x="117" y="192"/>
                  </a:cubicBezTo>
                  <a:cubicBezTo>
                    <a:pt x="119" y="192"/>
                    <a:pt x="120" y="191"/>
                    <a:pt x="121" y="190"/>
                  </a:cubicBezTo>
                  <a:cubicBezTo>
                    <a:pt x="155" y="159"/>
                    <a:pt x="166" y="110"/>
                    <a:pt x="148" y="68"/>
                  </a:cubicBezTo>
                  <a:cubicBezTo>
                    <a:pt x="136" y="42"/>
                    <a:pt x="115" y="21"/>
                    <a:pt x="8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25">
              <a:extLst>
                <a:ext uri="{FF2B5EF4-FFF2-40B4-BE49-F238E27FC236}">
                  <a16:creationId xmlns:a16="http://schemas.microsoft.com/office/drawing/2014/main" id="{82520E86-C96C-43F1-A46E-88B49C702A5F}"/>
                </a:ext>
              </a:extLst>
            </p:cNvPr>
            <p:cNvSpPr>
              <a:spLocks/>
            </p:cNvSpPr>
            <p:nvPr/>
          </p:nvSpPr>
          <p:spPr bwMode="auto">
            <a:xfrm>
              <a:off x="-1169987" y="8521701"/>
              <a:ext cx="163513" cy="184150"/>
            </a:xfrm>
            <a:custGeom>
              <a:avLst/>
              <a:gdLst>
                <a:gd name="T0" fmla="*/ 121 w 125"/>
                <a:gd name="T1" fmla="*/ 61 h 141"/>
                <a:gd name="T2" fmla="*/ 71 w 125"/>
                <a:gd name="T3" fmla="*/ 61 h 141"/>
                <a:gd name="T4" fmla="*/ 67 w 125"/>
                <a:gd name="T5" fmla="*/ 65 h 141"/>
                <a:gd name="T6" fmla="*/ 67 w 125"/>
                <a:gd name="T7" fmla="*/ 77 h 141"/>
                <a:gd name="T8" fmla="*/ 71 w 125"/>
                <a:gd name="T9" fmla="*/ 81 h 141"/>
                <a:gd name="T10" fmla="*/ 104 w 125"/>
                <a:gd name="T11" fmla="*/ 81 h 141"/>
                <a:gd name="T12" fmla="*/ 104 w 125"/>
                <a:gd name="T13" fmla="*/ 109 h 141"/>
                <a:gd name="T14" fmla="*/ 71 w 125"/>
                <a:gd name="T15" fmla="*/ 121 h 141"/>
                <a:gd name="T16" fmla="*/ 21 w 125"/>
                <a:gd name="T17" fmla="*/ 71 h 141"/>
                <a:gd name="T18" fmla="*/ 71 w 125"/>
                <a:gd name="T19" fmla="*/ 20 h 141"/>
                <a:gd name="T20" fmla="*/ 107 w 125"/>
                <a:gd name="T21" fmla="*/ 35 h 141"/>
                <a:gd name="T22" fmla="*/ 113 w 125"/>
                <a:gd name="T23" fmla="*/ 35 h 141"/>
                <a:gd name="T24" fmla="*/ 121 w 125"/>
                <a:gd name="T25" fmla="*/ 27 h 141"/>
                <a:gd name="T26" fmla="*/ 122 w 125"/>
                <a:gd name="T27" fmla="*/ 24 h 141"/>
                <a:gd name="T28" fmla="*/ 121 w 125"/>
                <a:gd name="T29" fmla="*/ 21 h 141"/>
                <a:gd name="T30" fmla="*/ 71 w 125"/>
                <a:gd name="T31" fmla="*/ 0 h 141"/>
                <a:gd name="T32" fmla="*/ 0 w 125"/>
                <a:gd name="T33" fmla="*/ 71 h 141"/>
                <a:gd name="T34" fmla="*/ 71 w 125"/>
                <a:gd name="T35" fmla="*/ 141 h 141"/>
                <a:gd name="T36" fmla="*/ 124 w 125"/>
                <a:gd name="T37" fmla="*/ 117 h 141"/>
                <a:gd name="T38" fmla="*/ 125 w 125"/>
                <a:gd name="T39" fmla="*/ 114 h 141"/>
                <a:gd name="T40" fmla="*/ 125 w 125"/>
                <a:gd name="T41" fmla="*/ 65 h 141"/>
                <a:gd name="T42" fmla="*/ 121 w 125"/>
                <a:gd name="T43"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41">
                  <a:moveTo>
                    <a:pt x="121" y="61"/>
                  </a:moveTo>
                  <a:cubicBezTo>
                    <a:pt x="71" y="61"/>
                    <a:pt x="71" y="61"/>
                    <a:pt x="71" y="61"/>
                  </a:cubicBezTo>
                  <a:cubicBezTo>
                    <a:pt x="68" y="61"/>
                    <a:pt x="67" y="63"/>
                    <a:pt x="67" y="65"/>
                  </a:cubicBezTo>
                  <a:cubicBezTo>
                    <a:pt x="67" y="77"/>
                    <a:pt x="67" y="77"/>
                    <a:pt x="67" y="77"/>
                  </a:cubicBezTo>
                  <a:cubicBezTo>
                    <a:pt x="67" y="79"/>
                    <a:pt x="68" y="81"/>
                    <a:pt x="71" y="81"/>
                  </a:cubicBezTo>
                  <a:cubicBezTo>
                    <a:pt x="104" y="81"/>
                    <a:pt x="104" y="81"/>
                    <a:pt x="104" y="81"/>
                  </a:cubicBezTo>
                  <a:cubicBezTo>
                    <a:pt x="104" y="109"/>
                    <a:pt x="104" y="109"/>
                    <a:pt x="104" y="109"/>
                  </a:cubicBezTo>
                  <a:cubicBezTo>
                    <a:pt x="95" y="117"/>
                    <a:pt x="83" y="121"/>
                    <a:pt x="71" y="121"/>
                  </a:cubicBezTo>
                  <a:cubicBezTo>
                    <a:pt x="43" y="121"/>
                    <a:pt x="21" y="99"/>
                    <a:pt x="21" y="71"/>
                  </a:cubicBezTo>
                  <a:cubicBezTo>
                    <a:pt x="21" y="43"/>
                    <a:pt x="43" y="20"/>
                    <a:pt x="71" y="20"/>
                  </a:cubicBezTo>
                  <a:cubicBezTo>
                    <a:pt x="84" y="20"/>
                    <a:pt x="97" y="26"/>
                    <a:pt x="107" y="35"/>
                  </a:cubicBezTo>
                  <a:cubicBezTo>
                    <a:pt x="108" y="37"/>
                    <a:pt x="111" y="37"/>
                    <a:pt x="113" y="35"/>
                  </a:cubicBezTo>
                  <a:cubicBezTo>
                    <a:pt x="121" y="27"/>
                    <a:pt x="121" y="27"/>
                    <a:pt x="121" y="27"/>
                  </a:cubicBezTo>
                  <a:cubicBezTo>
                    <a:pt x="122" y="26"/>
                    <a:pt x="122" y="25"/>
                    <a:pt x="122" y="24"/>
                  </a:cubicBezTo>
                  <a:cubicBezTo>
                    <a:pt x="122" y="23"/>
                    <a:pt x="122" y="22"/>
                    <a:pt x="121" y="21"/>
                  </a:cubicBezTo>
                  <a:cubicBezTo>
                    <a:pt x="107" y="8"/>
                    <a:pt x="89" y="0"/>
                    <a:pt x="71" y="0"/>
                  </a:cubicBezTo>
                  <a:cubicBezTo>
                    <a:pt x="31" y="0"/>
                    <a:pt x="0" y="32"/>
                    <a:pt x="0" y="71"/>
                  </a:cubicBezTo>
                  <a:cubicBezTo>
                    <a:pt x="0" y="110"/>
                    <a:pt x="31" y="141"/>
                    <a:pt x="71" y="141"/>
                  </a:cubicBezTo>
                  <a:cubicBezTo>
                    <a:pt x="91" y="141"/>
                    <a:pt x="111" y="132"/>
                    <a:pt x="124" y="117"/>
                  </a:cubicBezTo>
                  <a:cubicBezTo>
                    <a:pt x="125" y="116"/>
                    <a:pt x="125" y="115"/>
                    <a:pt x="125" y="114"/>
                  </a:cubicBezTo>
                  <a:cubicBezTo>
                    <a:pt x="125" y="65"/>
                    <a:pt x="125" y="65"/>
                    <a:pt x="125" y="65"/>
                  </a:cubicBezTo>
                  <a:cubicBezTo>
                    <a:pt x="125" y="63"/>
                    <a:pt x="123" y="61"/>
                    <a:pt x="12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6">
              <a:extLst>
                <a:ext uri="{FF2B5EF4-FFF2-40B4-BE49-F238E27FC236}">
                  <a16:creationId xmlns:a16="http://schemas.microsoft.com/office/drawing/2014/main" id="{595D8697-4B57-4D6E-BD7D-FB469E54E4FE}"/>
                </a:ext>
              </a:extLst>
            </p:cNvPr>
            <p:cNvSpPr>
              <a:spLocks/>
            </p:cNvSpPr>
            <p:nvPr/>
          </p:nvSpPr>
          <p:spPr bwMode="auto">
            <a:xfrm>
              <a:off x="-1473200" y="8450263"/>
              <a:ext cx="34925" cy="33338"/>
            </a:xfrm>
            <a:custGeom>
              <a:avLst/>
              <a:gdLst>
                <a:gd name="T0" fmla="*/ 14 w 27"/>
                <a:gd name="T1" fmla="*/ 25 h 25"/>
                <a:gd name="T2" fmla="*/ 19 w 27"/>
                <a:gd name="T3" fmla="*/ 24 h 25"/>
                <a:gd name="T4" fmla="*/ 26 w 27"/>
                <a:gd name="T5" fmla="*/ 17 h 25"/>
                <a:gd name="T6" fmla="*/ 26 w 27"/>
                <a:gd name="T7" fmla="*/ 8 h 25"/>
                <a:gd name="T8" fmla="*/ 19 w 27"/>
                <a:gd name="T9" fmla="*/ 1 h 25"/>
                <a:gd name="T10" fmla="*/ 9 w 27"/>
                <a:gd name="T11" fmla="*/ 1 h 25"/>
                <a:gd name="T12" fmla="*/ 3 w 27"/>
                <a:gd name="T13" fmla="*/ 17 h 25"/>
                <a:gd name="T14" fmla="*/ 14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4" y="25"/>
                  </a:moveTo>
                  <a:cubicBezTo>
                    <a:pt x="16" y="25"/>
                    <a:pt x="18" y="25"/>
                    <a:pt x="19" y="24"/>
                  </a:cubicBezTo>
                  <a:cubicBezTo>
                    <a:pt x="22" y="23"/>
                    <a:pt x="25" y="20"/>
                    <a:pt x="26" y="17"/>
                  </a:cubicBezTo>
                  <a:cubicBezTo>
                    <a:pt x="27" y="14"/>
                    <a:pt x="27" y="11"/>
                    <a:pt x="26" y="8"/>
                  </a:cubicBezTo>
                  <a:cubicBezTo>
                    <a:pt x="24" y="5"/>
                    <a:pt x="22" y="2"/>
                    <a:pt x="19" y="1"/>
                  </a:cubicBezTo>
                  <a:cubicBezTo>
                    <a:pt x="16" y="0"/>
                    <a:pt x="12" y="0"/>
                    <a:pt x="9" y="1"/>
                  </a:cubicBezTo>
                  <a:cubicBezTo>
                    <a:pt x="3" y="4"/>
                    <a:pt x="0" y="11"/>
                    <a:pt x="3" y="17"/>
                  </a:cubicBezTo>
                  <a:cubicBezTo>
                    <a:pt x="5" y="22"/>
                    <a:pt x="10"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7">
              <a:extLst>
                <a:ext uri="{FF2B5EF4-FFF2-40B4-BE49-F238E27FC236}">
                  <a16:creationId xmlns:a16="http://schemas.microsoft.com/office/drawing/2014/main" id="{A55A420A-8661-442F-AF20-1ADA292E265C}"/>
                </a:ext>
              </a:extLst>
            </p:cNvPr>
            <p:cNvSpPr>
              <a:spLocks/>
            </p:cNvSpPr>
            <p:nvPr/>
          </p:nvSpPr>
          <p:spPr bwMode="auto">
            <a:xfrm>
              <a:off x="-1335087" y="8764588"/>
              <a:ext cx="36513" cy="33338"/>
            </a:xfrm>
            <a:custGeom>
              <a:avLst/>
              <a:gdLst>
                <a:gd name="T0" fmla="*/ 25 w 28"/>
                <a:gd name="T1" fmla="*/ 9 h 26"/>
                <a:gd name="T2" fmla="*/ 9 w 28"/>
                <a:gd name="T3" fmla="*/ 3 h 26"/>
                <a:gd name="T4" fmla="*/ 2 w 28"/>
                <a:gd name="T5" fmla="*/ 19 h 26"/>
                <a:gd name="T6" fmla="*/ 14 w 28"/>
                <a:gd name="T7" fmla="*/ 26 h 26"/>
                <a:gd name="T8" fmla="*/ 19 w 28"/>
                <a:gd name="T9" fmla="*/ 25 h 26"/>
                <a:gd name="T10" fmla="*/ 25 w 28"/>
                <a:gd name="T11" fmla="*/ 9 h 26"/>
              </a:gdLst>
              <a:ahLst/>
              <a:cxnLst>
                <a:cxn ang="0">
                  <a:pos x="T0" y="T1"/>
                </a:cxn>
                <a:cxn ang="0">
                  <a:pos x="T2" y="T3"/>
                </a:cxn>
                <a:cxn ang="0">
                  <a:pos x="T4" y="T5"/>
                </a:cxn>
                <a:cxn ang="0">
                  <a:pos x="T6" y="T7"/>
                </a:cxn>
                <a:cxn ang="0">
                  <a:pos x="T8" y="T9"/>
                </a:cxn>
                <a:cxn ang="0">
                  <a:pos x="T10" y="T11"/>
                </a:cxn>
              </a:cxnLst>
              <a:rect l="0" t="0" r="r" b="b"/>
              <a:pathLst>
                <a:path w="28" h="26">
                  <a:moveTo>
                    <a:pt x="25" y="9"/>
                  </a:moveTo>
                  <a:cubicBezTo>
                    <a:pt x="22" y="3"/>
                    <a:pt x="15" y="0"/>
                    <a:pt x="9" y="3"/>
                  </a:cubicBezTo>
                  <a:cubicBezTo>
                    <a:pt x="3" y="5"/>
                    <a:pt x="0" y="13"/>
                    <a:pt x="2" y="19"/>
                  </a:cubicBezTo>
                  <a:cubicBezTo>
                    <a:pt x="4" y="24"/>
                    <a:pt x="9" y="26"/>
                    <a:pt x="14" y="26"/>
                  </a:cubicBezTo>
                  <a:cubicBezTo>
                    <a:pt x="15" y="26"/>
                    <a:pt x="17" y="26"/>
                    <a:pt x="19" y="25"/>
                  </a:cubicBezTo>
                  <a:cubicBezTo>
                    <a:pt x="25" y="23"/>
                    <a:pt x="28" y="15"/>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8">
              <a:extLst>
                <a:ext uri="{FF2B5EF4-FFF2-40B4-BE49-F238E27FC236}">
                  <a16:creationId xmlns:a16="http://schemas.microsoft.com/office/drawing/2014/main" id="{B317F2EE-46CC-4ADC-B02E-B6C16F9BA39C}"/>
                </a:ext>
              </a:extLst>
            </p:cNvPr>
            <p:cNvSpPr>
              <a:spLocks/>
            </p:cNvSpPr>
            <p:nvPr/>
          </p:nvSpPr>
          <p:spPr bwMode="auto">
            <a:xfrm>
              <a:off x="-1538288" y="8518526"/>
              <a:ext cx="219075" cy="246063"/>
            </a:xfrm>
            <a:custGeom>
              <a:avLst/>
              <a:gdLst>
                <a:gd name="T0" fmla="*/ 165 w 168"/>
                <a:gd name="T1" fmla="*/ 166 h 189"/>
                <a:gd name="T2" fmla="*/ 132 w 168"/>
                <a:gd name="T3" fmla="*/ 90 h 189"/>
                <a:gd name="T4" fmla="*/ 125 w 168"/>
                <a:gd name="T5" fmla="*/ 87 h 189"/>
                <a:gd name="T6" fmla="*/ 116 w 168"/>
                <a:gd name="T7" fmla="*/ 91 h 189"/>
                <a:gd name="T8" fmla="*/ 113 w 168"/>
                <a:gd name="T9" fmla="*/ 94 h 189"/>
                <a:gd name="T10" fmla="*/ 113 w 168"/>
                <a:gd name="T11" fmla="*/ 99 h 189"/>
                <a:gd name="T12" fmla="*/ 141 w 168"/>
                <a:gd name="T13" fmla="*/ 164 h 189"/>
                <a:gd name="T14" fmla="*/ 38 w 168"/>
                <a:gd name="T15" fmla="*/ 116 h 189"/>
                <a:gd name="T16" fmla="*/ 57 w 168"/>
                <a:gd name="T17" fmla="*/ 20 h 189"/>
                <a:gd name="T18" fmla="*/ 58 w 168"/>
                <a:gd name="T19" fmla="*/ 14 h 189"/>
                <a:gd name="T20" fmla="*/ 54 w 168"/>
                <a:gd name="T21" fmla="*/ 4 h 189"/>
                <a:gd name="T22" fmla="*/ 50 w 168"/>
                <a:gd name="T23" fmla="*/ 1 h 189"/>
                <a:gd name="T24" fmla="*/ 45 w 168"/>
                <a:gd name="T25" fmla="*/ 2 h 189"/>
                <a:gd name="T26" fmla="*/ 19 w 168"/>
                <a:gd name="T27" fmla="*/ 125 h 189"/>
                <a:gd name="T28" fmla="*/ 117 w 168"/>
                <a:gd name="T29" fmla="*/ 189 h 189"/>
                <a:gd name="T30" fmla="*/ 160 w 168"/>
                <a:gd name="T31" fmla="*/ 180 h 189"/>
                <a:gd name="T32" fmla="*/ 165 w 168"/>
                <a:gd name="T33" fmla="*/ 16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89">
                  <a:moveTo>
                    <a:pt x="165" y="166"/>
                  </a:moveTo>
                  <a:cubicBezTo>
                    <a:pt x="132" y="90"/>
                    <a:pt x="132" y="90"/>
                    <a:pt x="132" y="90"/>
                  </a:cubicBezTo>
                  <a:cubicBezTo>
                    <a:pt x="131" y="87"/>
                    <a:pt x="128" y="86"/>
                    <a:pt x="125" y="87"/>
                  </a:cubicBezTo>
                  <a:cubicBezTo>
                    <a:pt x="116" y="91"/>
                    <a:pt x="116" y="91"/>
                    <a:pt x="116" y="91"/>
                  </a:cubicBezTo>
                  <a:cubicBezTo>
                    <a:pt x="114" y="92"/>
                    <a:pt x="113" y="93"/>
                    <a:pt x="113" y="94"/>
                  </a:cubicBezTo>
                  <a:cubicBezTo>
                    <a:pt x="112" y="96"/>
                    <a:pt x="112" y="97"/>
                    <a:pt x="113" y="99"/>
                  </a:cubicBezTo>
                  <a:cubicBezTo>
                    <a:pt x="141" y="164"/>
                    <a:pt x="141" y="164"/>
                    <a:pt x="141" y="164"/>
                  </a:cubicBezTo>
                  <a:cubicBezTo>
                    <a:pt x="100" y="177"/>
                    <a:pt x="55" y="156"/>
                    <a:pt x="38" y="116"/>
                  </a:cubicBezTo>
                  <a:cubicBezTo>
                    <a:pt x="24" y="84"/>
                    <a:pt x="31" y="45"/>
                    <a:pt x="57" y="20"/>
                  </a:cubicBezTo>
                  <a:cubicBezTo>
                    <a:pt x="59" y="19"/>
                    <a:pt x="59" y="16"/>
                    <a:pt x="58" y="14"/>
                  </a:cubicBezTo>
                  <a:cubicBezTo>
                    <a:pt x="54" y="4"/>
                    <a:pt x="54" y="4"/>
                    <a:pt x="54" y="4"/>
                  </a:cubicBezTo>
                  <a:cubicBezTo>
                    <a:pt x="53" y="2"/>
                    <a:pt x="52" y="1"/>
                    <a:pt x="50" y="1"/>
                  </a:cubicBezTo>
                  <a:cubicBezTo>
                    <a:pt x="48" y="0"/>
                    <a:pt x="46" y="1"/>
                    <a:pt x="45" y="2"/>
                  </a:cubicBezTo>
                  <a:cubicBezTo>
                    <a:pt x="11" y="33"/>
                    <a:pt x="0" y="82"/>
                    <a:pt x="19" y="125"/>
                  </a:cubicBezTo>
                  <a:cubicBezTo>
                    <a:pt x="36" y="165"/>
                    <a:pt x="76" y="189"/>
                    <a:pt x="117" y="189"/>
                  </a:cubicBezTo>
                  <a:cubicBezTo>
                    <a:pt x="131" y="189"/>
                    <a:pt x="146" y="186"/>
                    <a:pt x="160" y="180"/>
                  </a:cubicBezTo>
                  <a:cubicBezTo>
                    <a:pt x="165" y="178"/>
                    <a:pt x="168" y="172"/>
                    <a:pt x="16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9">
              <a:extLst>
                <a:ext uri="{FF2B5EF4-FFF2-40B4-BE49-F238E27FC236}">
                  <a16:creationId xmlns:a16="http://schemas.microsoft.com/office/drawing/2014/main" id="{3D242D1C-1427-4464-A683-63EB517C40DB}"/>
                </a:ext>
              </a:extLst>
            </p:cNvPr>
            <p:cNvSpPr>
              <a:spLocks noEditPoints="1"/>
            </p:cNvSpPr>
            <p:nvPr/>
          </p:nvSpPr>
          <p:spPr bwMode="auto">
            <a:xfrm>
              <a:off x="-933450" y="8559801"/>
              <a:ext cx="149225" cy="146050"/>
            </a:xfrm>
            <a:custGeom>
              <a:avLst/>
              <a:gdLst>
                <a:gd name="T0" fmla="*/ 57 w 114"/>
                <a:gd name="T1" fmla="*/ 0 h 112"/>
                <a:gd name="T2" fmla="*/ 0 w 114"/>
                <a:gd name="T3" fmla="*/ 56 h 112"/>
                <a:gd name="T4" fmla="*/ 57 w 114"/>
                <a:gd name="T5" fmla="*/ 112 h 112"/>
                <a:gd name="T6" fmla="*/ 114 w 114"/>
                <a:gd name="T7" fmla="*/ 56 h 112"/>
                <a:gd name="T8" fmla="*/ 57 w 114"/>
                <a:gd name="T9" fmla="*/ 0 h 112"/>
                <a:gd name="T10" fmla="*/ 57 w 114"/>
                <a:gd name="T11" fmla="*/ 92 h 112"/>
                <a:gd name="T12" fmla="*/ 21 w 114"/>
                <a:gd name="T13" fmla="*/ 56 h 112"/>
                <a:gd name="T14" fmla="*/ 57 w 114"/>
                <a:gd name="T15" fmla="*/ 20 h 112"/>
                <a:gd name="T16" fmla="*/ 92 w 114"/>
                <a:gd name="T17" fmla="*/ 56 h 112"/>
                <a:gd name="T18" fmla="*/ 57 w 11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2">
                  <a:moveTo>
                    <a:pt x="57" y="0"/>
                  </a:moveTo>
                  <a:cubicBezTo>
                    <a:pt x="25" y="0"/>
                    <a:pt x="0" y="25"/>
                    <a:pt x="0" y="56"/>
                  </a:cubicBezTo>
                  <a:cubicBezTo>
                    <a:pt x="0" y="87"/>
                    <a:pt x="25" y="112"/>
                    <a:pt x="57" y="112"/>
                  </a:cubicBezTo>
                  <a:cubicBezTo>
                    <a:pt x="88" y="112"/>
                    <a:pt x="114" y="87"/>
                    <a:pt x="114" y="56"/>
                  </a:cubicBezTo>
                  <a:cubicBezTo>
                    <a:pt x="114" y="25"/>
                    <a:pt x="88" y="0"/>
                    <a:pt x="57" y="0"/>
                  </a:cubicBezTo>
                  <a:close/>
                  <a:moveTo>
                    <a:pt x="57" y="92"/>
                  </a:moveTo>
                  <a:cubicBezTo>
                    <a:pt x="37" y="92"/>
                    <a:pt x="21" y="76"/>
                    <a:pt x="21" y="56"/>
                  </a:cubicBezTo>
                  <a:cubicBezTo>
                    <a:pt x="21" y="36"/>
                    <a:pt x="37" y="20"/>
                    <a:pt x="57" y="20"/>
                  </a:cubicBezTo>
                  <a:cubicBezTo>
                    <a:pt x="76" y="20"/>
                    <a:pt x="92" y="36"/>
                    <a:pt x="92" y="56"/>
                  </a:cubicBezTo>
                  <a:cubicBezTo>
                    <a:pt x="92"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30">
              <a:extLst>
                <a:ext uri="{FF2B5EF4-FFF2-40B4-BE49-F238E27FC236}">
                  <a16:creationId xmlns:a16="http://schemas.microsoft.com/office/drawing/2014/main" id="{AE28AC31-77E5-4340-86AA-7E5259943A61}"/>
                </a:ext>
              </a:extLst>
            </p:cNvPr>
            <p:cNvSpPr>
              <a:spLocks noEditPoints="1"/>
            </p:cNvSpPr>
            <p:nvPr/>
          </p:nvSpPr>
          <p:spPr bwMode="auto">
            <a:xfrm>
              <a:off x="-371475" y="8526463"/>
              <a:ext cx="152400" cy="174625"/>
            </a:xfrm>
            <a:custGeom>
              <a:avLst/>
              <a:gdLst>
                <a:gd name="T0" fmla="*/ 48 w 116"/>
                <a:gd name="T1" fmla="*/ 0 h 135"/>
                <a:gd name="T2" fmla="*/ 5 w 116"/>
                <a:gd name="T3" fmla="*/ 0 h 135"/>
                <a:gd name="T4" fmla="*/ 0 w 116"/>
                <a:gd name="T5" fmla="*/ 4 h 135"/>
                <a:gd name="T6" fmla="*/ 0 w 116"/>
                <a:gd name="T7" fmla="*/ 131 h 135"/>
                <a:gd name="T8" fmla="*/ 5 w 116"/>
                <a:gd name="T9" fmla="*/ 135 h 135"/>
                <a:gd name="T10" fmla="*/ 48 w 116"/>
                <a:gd name="T11" fmla="*/ 135 h 135"/>
                <a:gd name="T12" fmla="*/ 116 w 116"/>
                <a:gd name="T13" fmla="*/ 68 h 135"/>
                <a:gd name="T14" fmla="*/ 48 w 116"/>
                <a:gd name="T15" fmla="*/ 0 h 135"/>
                <a:gd name="T16" fmla="*/ 48 w 116"/>
                <a:gd name="T17" fmla="*/ 115 h 135"/>
                <a:gd name="T18" fmla="*/ 21 w 116"/>
                <a:gd name="T19" fmla="*/ 115 h 135"/>
                <a:gd name="T20" fmla="*/ 21 w 116"/>
                <a:gd name="T21" fmla="*/ 20 h 135"/>
                <a:gd name="T22" fmla="*/ 48 w 116"/>
                <a:gd name="T23" fmla="*/ 20 h 135"/>
                <a:gd name="T24" fmla="*/ 95 w 116"/>
                <a:gd name="T25" fmla="*/ 68 h 135"/>
                <a:gd name="T26" fmla="*/ 48 w 116"/>
                <a:gd name="T27"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35">
                  <a:moveTo>
                    <a:pt x="48" y="0"/>
                  </a:moveTo>
                  <a:cubicBezTo>
                    <a:pt x="5" y="0"/>
                    <a:pt x="5" y="0"/>
                    <a:pt x="5" y="0"/>
                  </a:cubicBezTo>
                  <a:cubicBezTo>
                    <a:pt x="2" y="0"/>
                    <a:pt x="0" y="2"/>
                    <a:pt x="0" y="4"/>
                  </a:cubicBezTo>
                  <a:cubicBezTo>
                    <a:pt x="0" y="131"/>
                    <a:pt x="0" y="131"/>
                    <a:pt x="0" y="131"/>
                  </a:cubicBezTo>
                  <a:cubicBezTo>
                    <a:pt x="0" y="134"/>
                    <a:pt x="2" y="135"/>
                    <a:pt x="5" y="135"/>
                  </a:cubicBezTo>
                  <a:cubicBezTo>
                    <a:pt x="48" y="135"/>
                    <a:pt x="48" y="135"/>
                    <a:pt x="48" y="135"/>
                  </a:cubicBezTo>
                  <a:cubicBezTo>
                    <a:pt x="85" y="135"/>
                    <a:pt x="116" y="105"/>
                    <a:pt x="116" y="68"/>
                  </a:cubicBezTo>
                  <a:cubicBezTo>
                    <a:pt x="116" y="30"/>
                    <a:pt x="85" y="0"/>
                    <a:pt x="48" y="0"/>
                  </a:cubicBezTo>
                  <a:close/>
                  <a:moveTo>
                    <a:pt x="48" y="115"/>
                  </a:moveTo>
                  <a:cubicBezTo>
                    <a:pt x="21" y="115"/>
                    <a:pt x="21" y="115"/>
                    <a:pt x="21" y="115"/>
                  </a:cubicBezTo>
                  <a:cubicBezTo>
                    <a:pt x="21" y="20"/>
                    <a:pt x="21" y="20"/>
                    <a:pt x="21" y="20"/>
                  </a:cubicBezTo>
                  <a:cubicBezTo>
                    <a:pt x="48" y="20"/>
                    <a:pt x="48" y="20"/>
                    <a:pt x="48" y="20"/>
                  </a:cubicBezTo>
                  <a:cubicBezTo>
                    <a:pt x="74" y="20"/>
                    <a:pt x="95" y="41"/>
                    <a:pt x="95" y="68"/>
                  </a:cubicBezTo>
                  <a:cubicBezTo>
                    <a:pt x="95" y="94"/>
                    <a:pt x="74" y="115"/>
                    <a:pt x="4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31">
              <a:extLst>
                <a:ext uri="{FF2B5EF4-FFF2-40B4-BE49-F238E27FC236}">
                  <a16:creationId xmlns:a16="http://schemas.microsoft.com/office/drawing/2014/main" id="{361439A1-DD97-443C-9038-E0C1E5907EF5}"/>
                </a:ext>
              </a:extLst>
            </p:cNvPr>
            <p:cNvSpPr>
              <a:spLocks/>
            </p:cNvSpPr>
            <p:nvPr/>
          </p:nvSpPr>
          <p:spPr bwMode="auto">
            <a:xfrm>
              <a:off x="-4238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32">
              <a:extLst>
                <a:ext uri="{FF2B5EF4-FFF2-40B4-BE49-F238E27FC236}">
                  <a16:creationId xmlns:a16="http://schemas.microsoft.com/office/drawing/2014/main" id="{EFBD247E-DE89-431B-8245-3EF91D798169}"/>
                </a:ext>
              </a:extLst>
            </p:cNvPr>
            <p:cNvSpPr>
              <a:spLocks/>
            </p:cNvSpPr>
            <p:nvPr/>
          </p:nvSpPr>
          <p:spPr bwMode="auto">
            <a:xfrm>
              <a:off x="-36512" y="8534401"/>
              <a:ext cx="71438" cy="171450"/>
            </a:xfrm>
            <a:custGeom>
              <a:avLst/>
              <a:gdLst>
                <a:gd name="T0" fmla="*/ 50 w 55"/>
                <a:gd name="T1" fmla="*/ 112 h 131"/>
                <a:gd name="T2" fmla="*/ 47 w 55"/>
                <a:gd name="T3" fmla="*/ 109 h 131"/>
                <a:gd name="T4" fmla="*/ 44 w 55"/>
                <a:gd name="T5" fmla="*/ 110 h 131"/>
                <a:gd name="T6" fmla="*/ 39 w 55"/>
                <a:gd name="T7" fmla="*/ 111 h 131"/>
                <a:gd name="T8" fmla="*/ 32 w 55"/>
                <a:gd name="T9" fmla="*/ 105 h 131"/>
                <a:gd name="T10" fmla="*/ 32 w 55"/>
                <a:gd name="T11" fmla="*/ 42 h 131"/>
                <a:gd name="T12" fmla="*/ 49 w 55"/>
                <a:gd name="T13" fmla="*/ 42 h 131"/>
                <a:gd name="T14" fmla="*/ 53 w 55"/>
                <a:gd name="T15" fmla="*/ 38 h 131"/>
                <a:gd name="T16" fmla="*/ 53 w 55"/>
                <a:gd name="T17" fmla="*/ 26 h 131"/>
                <a:gd name="T18" fmla="*/ 49 w 55"/>
                <a:gd name="T19" fmla="*/ 22 h 131"/>
                <a:gd name="T20" fmla="*/ 32 w 55"/>
                <a:gd name="T21" fmla="*/ 22 h 131"/>
                <a:gd name="T22" fmla="*/ 32 w 55"/>
                <a:gd name="T23" fmla="*/ 4 h 131"/>
                <a:gd name="T24" fmla="*/ 28 w 55"/>
                <a:gd name="T25" fmla="*/ 0 h 131"/>
                <a:gd name="T26" fmla="*/ 16 w 55"/>
                <a:gd name="T27" fmla="*/ 0 h 131"/>
                <a:gd name="T28" fmla="*/ 12 w 55"/>
                <a:gd name="T29" fmla="*/ 4 h 131"/>
                <a:gd name="T30" fmla="*/ 12 w 55"/>
                <a:gd name="T31" fmla="*/ 22 h 131"/>
                <a:gd name="T32" fmla="*/ 4 w 55"/>
                <a:gd name="T33" fmla="*/ 22 h 131"/>
                <a:gd name="T34" fmla="*/ 0 w 55"/>
                <a:gd name="T35" fmla="*/ 26 h 131"/>
                <a:gd name="T36" fmla="*/ 0 w 55"/>
                <a:gd name="T37" fmla="*/ 38 h 131"/>
                <a:gd name="T38" fmla="*/ 4 w 55"/>
                <a:gd name="T39" fmla="*/ 42 h 131"/>
                <a:gd name="T40" fmla="*/ 12 w 55"/>
                <a:gd name="T41" fmla="*/ 42 h 131"/>
                <a:gd name="T42" fmla="*/ 12 w 55"/>
                <a:gd name="T43" fmla="*/ 106 h 131"/>
                <a:gd name="T44" fmla="*/ 39 w 55"/>
                <a:gd name="T45" fmla="*/ 131 h 131"/>
                <a:gd name="T46" fmla="*/ 53 w 55"/>
                <a:gd name="T47" fmla="*/ 127 h 131"/>
                <a:gd name="T48" fmla="*/ 54 w 55"/>
                <a:gd name="T49" fmla="*/ 122 h 131"/>
                <a:gd name="T50" fmla="*/ 50 w 55"/>
                <a:gd name="T51"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131">
                  <a:moveTo>
                    <a:pt x="50" y="112"/>
                  </a:moveTo>
                  <a:cubicBezTo>
                    <a:pt x="50" y="110"/>
                    <a:pt x="49" y="109"/>
                    <a:pt x="47" y="109"/>
                  </a:cubicBezTo>
                  <a:cubicBezTo>
                    <a:pt x="46" y="109"/>
                    <a:pt x="45" y="109"/>
                    <a:pt x="44" y="110"/>
                  </a:cubicBezTo>
                  <a:cubicBezTo>
                    <a:pt x="42" y="111"/>
                    <a:pt x="41" y="111"/>
                    <a:pt x="39" y="111"/>
                  </a:cubicBezTo>
                  <a:cubicBezTo>
                    <a:pt x="34" y="111"/>
                    <a:pt x="32" y="110"/>
                    <a:pt x="32" y="105"/>
                  </a:cubicBezTo>
                  <a:cubicBezTo>
                    <a:pt x="32" y="42"/>
                    <a:pt x="32" y="42"/>
                    <a:pt x="32" y="42"/>
                  </a:cubicBezTo>
                  <a:cubicBezTo>
                    <a:pt x="49" y="42"/>
                    <a:pt x="49" y="42"/>
                    <a:pt x="49" y="42"/>
                  </a:cubicBezTo>
                  <a:cubicBezTo>
                    <a:pt x="51" y="42"/>
                    <a:pt x="53" y="40"/>
                    <a:pt x="53" y="38"/>
                  </a:cubicBezTo>
                  <a:cubicBezTo>
                    <a:pt x="53" y="26"/>
                    <a:pt x="53" y="26"/>
                    <a:pt x="53" y="26"/>
                  </a:cubicBezTo>
                  <a:cubicBezTo>
                    <a:pt x="53" y="24"/>
                    <a:pt x="51" y="22"/>
                    <a:pt x="49" y="22"/>
                  </a:cubicBezTo>
                  <a:cubicBezTo>
                    <a:pt x="32" y="22"/>
                    <a:pt x="32" y="22"/>
                    <a:pt x="32" y="22"/>
                  </a:cubicBezTo>
                  <a:cubicBezTo>
                    <a:pt x="32" y="4"/>
                    <a:pt x="32" y="4"/>
                    <a:pt x="32" y="4"/>
                  </a:cubicBezTo>
                  <a:cubicBezTo>
                    <a:pt x="32" y="2"/>
                    <a:pt x="31" y="0"/>
                    <a:pt x="28" y="0"/>
                  </a:cubicBezTo>
                  <a:cubicBezTo>
                    <a:pt x="16" y="0"/>
                    <a:pt x="16" y="0"/>
                    <a:pt x="16" y="0"/>
                  </a:cubicBezTo>
                  <a:cubicBezTo>
                    <a:pt x="13" y="0"/>
                    <a:pt x="12" y="2"/>
                    <a:pt x="12" y="4"/>
                  </a:cubicBezTo>
                  <a:cubicBezTo>
                    <a:pt x="12" y="22"/>
                    <a:pt x="12" y="22"/>
                    <a:pt x="12" y="22"/>
                  </a:cubicBezTo>
                  <a:cubicBezTo>
                    <a:pt x="4" y="22"/>
                    <a:pt x="4" y="22"/>
                    <a:pt x="4" y="22"/>
                  </a:cubicBezTo>
                  <a:cubicBezTo>
                    <a:pt x="2" y="22"/>
                    <a:pt x="0" y="24"/>
                    <a:pt x="0" y="26"/>
                  </a:cubicBezTo>
                  <a:cubicBezTo>
                    <a:pt x="0" y="38"/>
                    <a:pt x="0" y="38"/>
                    <a:pt x="0" y="38"/>
                  </a:cubicBezTo>
                  <a:cubicBezTo>
                    <a:pt x="0" y="40"/>
                    <a:pt x="2" y="42"/>
                    <a:pt x="4" y="42"/>
                  </a:cubicBezTo>
                  <a:cubicBezTo>
                    <a:pt x="12" y="42"/>
                    <a:pt x="12" y="42"/>
                    <a:pt x="12" y="42"/>
                  </a:cubicBezTo>
                  <a:cubicBezTo>
                    <a:pt x="12" y="106"/>
                    <a:pt x="12" y="106"/>
                    <a:pt x="12" y="106"/>
                  </a:cubicBezTo>
                  <a:cubicBezTo>
                    <a:pt x="12" y="121"/>
                    <a:pt x="23" y="131"/>
                    <a:pt x="39" y="131"/>
                  </a:cubicBezTo>
                  <a:cubicBezTo>
                    <a:pt x="43" y="131"/>
                    <a:pt x="48" y="130"/>
                    <a:pt x="53" y="127"/>
                  </a:cubicBezTo>
                  <a:cubicBezTo>
                    <a:pt x="54" y="126"/>
                    <a:pt x="55" y="124"/>
                    <a:pt x="54" y="122"/>
                  </a:cubicBezTo>
                  <a:lnTo>
                    <a:pt x="5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33">
              <a:extLst>
                <a:ext uri="{FF2B5EF4-FFF2-40B4-BE49-F238E27FC236}">
                  <a16:creationId xmlns:a16="http://schemas.microsoft.com/office/drawing/2014/main" id="{2FC90EF7-541F-4674-8B5E-4CE15D1FD206}"/>
                </a:ext>
              </a:extLst>
            </p:cNvPr>
            <p:cNvSpPr>
              <a:spLocks/>
            </p:cNvSpPr>
            <p:nvPr/>
          </p:nvSpPr>
          <p:spPr bwMode="auto">
            <a:xfrm>
              <a:off x="204788" y="8669338"/>
              <a:ext cx="34925" cy="33338"/>
            </a:xfrm>
            <a:custGeom>
              <a:avLst/>
              <a:gdLst>
                <a:gd name="T0" fmla="*/ 24 w 26"/>
                <a:gd name="T1" fmla="*/ 9 h 26"/>
                <a:gd name="T2" fmla="*/ 7 w 26"/>
                <a:gd name="T3" fmla="*/ 2 h 26"/>
                <a:gd name="T4" fmla="*/ 1 w 26"/>
                <a:gd name="T5" fmla="*/ 9 h 26"/>
                <a:gd name="T6" fmla="*/ 1 w 26"/>
                <a:gd name="T7" fmla="*/ 19 h 26"/>
                <a:gd name="T8" fmla="*/ 8 w 26"/>
                <a:gd name="T9" fmla="*/ 25 h 26"/>
                <a:gd name="T10" fmla="*/ 12 w 26"/>
                <a:gd name="T11" fmla="*/ 26 h 26"/>
                <a:gd name="T12" fmla="*/ 17 w 26"/>
                <a:gd name="T13" fmla="*/ 25 h 26"/>
                <a:gd name="T14" fmla="*/ 24 w 26"/>
                <a:gd name="T15" fmla="*/ 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24" y="9"/>
                  </a:moveTo>
                  <a:cubicBezTo>
                    <a:pt x="21" y="3"/>
                    <a:pt x="14" y="0"/>
                    <a:pt x="7" y="2"/>
                  </a:cubicBezTo>
                  <a:cubicBezTo>
                    <a:pt x="4" y="4"/>
                    <a:pt x="2" y="6"/>
                    <a:pt x="1" y="9"/>
                  </a:cubicBezTo>
                  <a:cubicBezTo>
                    <a:pt x="0" y="12"/>
                    <a:pt x="0" y="16"/>
                    <a:pt x="1" y="19"/>
                  </a:cubicBezTo>
                  <a:cubicBezTo>
                    <a:pt x="2" y="22"/>
                    <a:pt x="5" y="24"/>
                    <a:pt x="8" y="25"/>
                  </a:cubicBezTo>
                  <a:cubicBezTo>
                    <a:pt x="9" y="26"/>
                    <a:pt x="11" y="26"/>
                    <a:pt x="12" y="26"/>
                  </a:cubicBezTo>
                  <a:cubicBezTo>
                    <a:pt x="14" y="26"/>
                    <a:pt x="16" y="26"/>
                    <a:pt x="17" y="25"/>
                  </a:cubicBezTo>
                  <a:cubicBezTo>
                    <a:pt x="24" y="22"/>
                    <a:pt x="26" y="15"/>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34">
              <a:extLst>
                <a:ext uri="{FF2B5EF4-FFF2-40B4-BE49-F238E27FC236}">
                  <a16:creationId xmlns:a16="http://schemas.microsoft.com/office/drawing/2014/main" id="{69BCAB91-8BB8-4448-A8A4-63BA1BB744DC}"/>
                </a:ext>
              </a:extLst>
            </p:cNvPr>
            <p:cNvSpPr>
              <a:spLocks noEditPoints="1"/>
            </p:cNvSpPr>
            <p:nvPr/>
          </p:nvSpPr>
          <p:spPr bwMode="auto">
            <a:xfrm>
              <a:off x="-763587" y="8526463"/>
              <a:ext cx="149225" cy="179388"/>
            </a:xfrm>
            <a:custGeom>
              <a:avLst/>
              <a:gdLst>
                <a:gd name="T0" fmla="*/ 59 w 114"/>
                <a:gd name="T1" fmla="*/ 26 h 138"/>
                <a:gd name="T2" fmla="*/ 21 w 114"/>
                <a:gd name="T3" fmla="*/ 42 h 138"/>
                <a:gd name="T4" fmla="*/ 21 w 114"/>
                <a:gd name="T5" fmla="*/ 4 h 138"/>
                <a:gd name="T6" fmla="*/ 17 w 114"/>
                <a:gd name="T7" fmla="*/ 0 h 138"/>
                <a:gd name="T8" fmla="*/ 5 w 114"/>
                <a:gd name="T9" fmla="*/ 0 h 138"/>
                <a:gd name="T10" fmla="*/ 0 w 114"/>
                <a:gd name="T11" fmla="*/ 4 h 138"/>
                <a:gd name="T12" fmla="*/ 0 w 114"/>
                <a:gd name="T13" fmla="*/ 131 h 138"/>
                <a:gd name="T14" fmla="*/ 5 w 114"/>
                <a:gd name="T15" fmla="*/ 135 h 138"/>
                <a:gd name="T16" fmla="*/ 17 w 114"/>
                <a:gd name="T17" fmla="*/ 135 h 138"/>
                <a:gd name="T18" fmla="*/ 21 w 114"/>
                <a:gd name="T19" fmla="*/ 131 h 138"/>
                <a:gd name="T20" fmla="*/ 21 w 114"/>
                <a:gd name="T21" fmla="*/ 123 h 138"/>
                <a:gd name="T22" fmla="*/ 59 w 114"/>
                <a:gd name="T23" fmla="*/ 138 h 138"/>
                <a:gd name="T24" fmla="*/ 114 w 114"/>
                <a:gd name="T25" fmla="*/ 82 h 138"/>
                <a:gd name="T26" fmla="*/ 59 w 114"/>
                <a:gd name="T27" fmla="*/ 26 h 138"/>
                <a:gd name="T28" fmla="*/ 57 w 114"/>
                <a:gd name="T29" fmla="*/ 118 h 138"/>
                <a:gd name="T30" fmla="*/ 21 w 114"/>
                <a:gd name="T31" fmla="*/ 82 h 138"/>
                <a:gd name="T32" fmla="*/ 57 w 114"/>
                <a:gd name="T33" fmla="*/ 46 h 138"/>
                <a:gd name="T34" fmla="*/ 93 w 114"/>
                <a:gd name="T35" fmla="*/ 82 h 138"/>
                <a:gd name="T36" fmla="*/ 57 w 114"/>
                <a:gd name="T37"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9" y="26"/>
                  </a:moveTo>
                  <a:cubicBezTo>
                    <a:pt x="41" y="26"/>
                    <a:pt x="29" y="34"/>
                    <a:pt x="21" y="42"/>
                  </a:cubicBezTo>
                  <a:cubicBezTo>
                    <a:pt x="21" y="4"/>
                    <a:pt x="21" y="4"/>
                    <a:pt x="21" y="4"/>
                  </a:cubicBezTo>
                  <a:cubicBezTo>
                    <a:pt x="21" y="2"/>
                    <a:pt x="19" y="0"/>
                    <a:pt x="17" y="0"/>
                  </a:cubicBezTo>
                  <a:cubicBezTo>
                    <a:pt x="5" y="0"/>
                    <a:pt x="5" y="0"/>
                    <a:pt x="5" y="0"/>
                  </a:cubicBezTo>
                  <a:cubicBezTo>
                    <a:pt x="2" y="0"/>
                    <a:pt x="0" y="2"/>
                    <a:pt x="0" y="4"/>
                  </a:cubicBezTo>
                  <a:cubicBezTo>
                    <a:pt x="0" y="131"/>
                    <a:pt x="0" y="131"/>
                    <a:pt x="0" y="131"/>
                  </a:cubicBezTo>
                  <a:cubicBezTo>
                    <a:pt x="0" y="134"/>
                    <a:pt x="2" y="135"/>
                    <a:pt x="5" y="135"/>
                  </a:cubicBezTo>
                  <a:cubicBezTo>
                    <a:pt x="17" y="135"/>
                    <a:pt x="17" y="135"/>
                    <a:pt x="17" y="135"/>
                  </a:cubicBezTo>
                  <a:cubicBezTo>
                    <a:pt x="19" y="135"/>
                    <a:pt x="21" y="134"/>
                    <a:pt x="21" y="131"/>
                  </a:cubicBezTo>
                  <a:cubicBezTo>
                    <a:pt x="21" y="123"/>
                    <a:pt x="21" y="123"/>
                    <a:pt x="21" y="123"/>
                  </a:cubicBezTo>
                  <a:cubicBezTo>
                    <a:pt x="29" y="131"/>
                    <a:pt x="41" y="138"/>
                    <a:pt x="59" y="138"/>
                  </a:cubicBezTo>
                  <a:cubicBezTo>
                    <a:pt x="90" y="138"/>
                    <a:pt x="114" y="114"/>
                    <a:pt x="114" y="82"/>
                  </a:cubicBezTo>
                  <a:cubicBezTo>
                    <a:pt x="114" y="51"/>
                    <a:pt x="90" y="26"/>
                    <a:pt x="59" y="26"/>
                  </a:cubicBezTo>
                  <a:close/>
                  <a:moveTo>
                    <a:pt x="57" y="118"/>
                  </a:moveTo>
                  <a:cubicBezTo>
                    <a:pt x="37" y="118"/>
                    <a:pt x="21" y="102"/>
                    <a:pt x="21" y="82"/>
                  </a:cubicBezTo>
                  <a:cubicBezTo>
                    <a:pt x="21" y="62"/>
                    <a:pt x="37" y="46"/>
                    <a:pt x="57" y="46"/>
                  </a:cubicBezTo>
                  <a:cubicBezTo>
                    <a:pt x="77" y="46"/>
                    <a:pt x="93" y="62"/>
                    <a:pt x="93" y="82"/>
                  </a:cubicBezTo>
                  <a:cubicBezTo>
                    <a:pt x="93" y="102"/>
                    <a:pt x="77" y="118"/>
                    <a:pt x="5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35">
              <a:extLst>
                <a:ext uri="{FF2B5EF4-FFF2-40B4-BE49-F238E27FC236}">
                  <a16:creationId xmlns:a16="http://schemas.microsoft.com/office/drawing/2014/main" id="{CE725B54-4439-450C-8D78-FF19A581E89B}"/>
                </a:ext>
              </a:extLst>
            </p:cNvPr>
            <p:cNvSpPr>
              <a:spLocks noEditPoints="1"/>
            </p:cNvSpPr>
            <p:nvPr/>
          </p:nvSpPr>
          <p:spPr bwMode="auto">
            <a:xfrm>
              <a:off x="41275"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4" y="0"/>
                    <a:pt x="0" y="25"/>
                    <a:pt x="0" y="56"/>
                  </a:cubicBezTo>
                  <a:cubicBezTo>
                    <a:pt x="0" y="88"/>
                    <a:pt x="24"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36">
              <a:extLst>
                <a:ext uri="{FF2B5EF4-FFF2-40B4-BE49-F238E27FC236}">
                  <a16:creationId xmlns:a16="http://schemas.microsoft.com/office/drawing/2014/main" id="{2FFE16C2-E1F2-47B0-A6D4-CC79640975EB}"/>
                </a:ext>
              </a:extLst>
            </p:cNvPr>
            <p:cNvSpPr>
              <a:spLocks noEditPoints="1"/>
            </p:cNvSpPr>
            <p:nvPr/>
          </p:nvSpPr>
          <p:spPr bwMode="auto">
            <a:xfrm>
              <a:off x="-598487"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5" y="0"/>
                    <a:pt x="0" y="25"/>
                    <a:pt x="0" y="56"/>
                  </a:cubicBezTo>
                  <a:cubicBezTo>
                    <a:pt x="0" y="88"/>
                    <a:pt x="25"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object 7">
            <a:extLst>
              <a:ext uri="{FF2B5EF4-FFF2-40B4-BE49-F238E27FC236}">
                <a16:creationId xmlns:a16="http://schemas.microsoft.com/office/drawing/2014/main" id="{4D04D980-2A92-4E4A-A8CA-35A1ACBE413B}"/>
              </a:ext>
            </a:extLst>
          </p:cNvPr>
          <p:cNvSpPr/>
          <p:nvPr userDrawn="1"/>
        </p:nvSpPr>
        <p:spPr>
          <a:xfrm flipV="1">
            <a:off x="710668" y="5471228"/>
            <a:ext cx="653971" cy="45719"/>
          </a:xfrm>
          <a:custGeom>
            <a:avLst/>
            <a:gdLst/>
            <a:ahLst/>
            <a:cxnLst/>
            <a:rect l="l" t="t" r="r" b="b"/>
            <a:pathLst>
              <a:path w="1376680">
                <a:moveTo>
                  <a:pt x="0" y="0"/>
                </a:moveTo>
                <a:lnTo>
                  <a:pt x="1376502" y="0"/>
                </a:lnTo>
              </a:path>
            </a:pathLst>
          </a:custGeom>
          <a:ln w="38100">
            <a:solidFill>
              <a:schemeClr val="accent5"/>
            </a:solidFill>
          </a:ln>
        </p:spPr>
        <p:txBody>
          <a:bodyPr wrap="square" lIns="0" tIns="0" rIns="0" bIns="0" rtlCol="0"/>
          <a:lstStyle/>
          <a:p>
            <a:pPr marL="0" marR="0" lvl="0" indent="0" algn="l" defTabSz="870875" rtl="0" eaLnBrk="1" fontAlgn="auto" latinLnBrk="0" hangingPunct="1">
              <a:lnSpc>
                <a:spcPct val="100000"/>
              </a:lnSpc>
              <a:spcBef>
                <a:spcPts val="0"/>
              </a:spcBef>
              <a:spcAft>
                <a:spcPts val="0"/>
              </a:spcAft>
              <a:buClrTx/>
              <a:buSzTx/>
              <a:buFontTx/>
              <a:buNone/>
              <a:tabLst/>
              <a:defRPr/>
            </a:pPr>
            <a:endParaRPr kumimoji="0" sz="1714" b="0" i="0" u="none" strike="noStrike" kern="1200" cap="none" spc="0" normalizeH="0" baseline="0" noProof="0">
              <a:ln>
                <a:noFill/>
              </a:ln>
              <a:solidFill>
                <a:srgbClr val="2E293D"/>
              </a:solidFill>
              <a:effectLst/>
              <a:uLnTx/>
              <a:uFillTx/>
              <a:latin typeface="Calibri"/>
              <a:ea typeface="+mn-ea"/>
              <a:cs typeface="+mn-cs"/>
            </a:endParaRPr>
          </a:p>
        </p:txBody>
      </p:sp>
      <p:sp>
        <p:nvSpPr>
          <p:cNvPr id="31" name="Text Placeholder 4">
            <a:extLst>
              <a:ext uri="{FF2B5EF4-FFF2-40B4-BE49-F238E27FC236}">
                <a16:creationId xmlns:a16="http://schemas.microsoft.com/office/drawing/2014/main" id="{8D4F39C6-85CB-4BA1-AE63-1DA8C6856AFB}"/>
              </a:ext>
            </a:extLst>
          </p:cNvPr>
          <p:cNvSpPr>
            <a:spLocks noGrp="1"/>
          </p:cNvSpPr>
          <p:nvPr>
            <p:ph type="body" sz="quarter" idx="27" hasCustomPrompt="1"/>
          </p:nvPr>
        </p:nvSpPr>
        <p:spPr>
          <a:xfrm>
            <a:off x="714769" y="4827456"/>
            <a:ext cx="4674665" cy="274208"/>
          </a:xfrm>
          <a:prstGeom prst="rect">
            <a:avLst/>
          </a:prstGeom>
        </p:spPr>
        <p:txBody>
          <a:bodyPr lIns="0" anchor="t"/>
          <a:lstStyle>
            <a:lvl1pPr marL="0" indent="0">
              <a:buNone/>
              <a:defRPr sz="1200" b="0">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More text here</a:t>
            </a:r>
          </a:p>
        </p:txBody>
      </p:sp>
      <p:sp>
        <p:nvSpPr>
          <p:cNvPr id="33" name="Text Placeholder 4">
            <a:extLst>
              <a:ext uri="{FF2B5EF4-FFF2-40B4-BE49-F238E27FC236}">
                <a16:creationId xmlns:a16="http://schemas.microsoft.com/office/drawing/2014/main" id="{B146733C-E5C2-4293-8885-5DED0AB30291}"/>
              </a:ext>
            </a:extLst>
          </p:cNvPr>
          <p:cNvSpPr>
            <a:spLocks noGrp="1"/>
          </p:cNvSpPr>
          <p:nvPr>
            <p:ph type="body" sz="quarter" idx="28" hasCustomPrompt="1"/>
          </p:nvPr>
        </p:nvSpPr>
        <p:spPr>
          <a:xfrm>
            <a:off x="714769" y="5891967"/>
            <a:ext cx="4674665" cy="274208"/>
          </a:xfrm>
          <a:prstGeom prst="rect">
            <a:avLst/>
          </a:prstGeom>
        </p:spPr>
        <p:txBody>
          <a:bodyPr lIns="0" anchor="t"/>
          <a:lstStyle>
            <a:lvl1pPr marL="0" indent="0">
              <a:buNone/>
              <a:defRPr sz="1200" b="0">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Published: Date 2021</a:t>
            </a:r>
          </a:p>
        </p:txBody>
      </p:sp>
    </p:spTree>
    <p:extLst>
      <p:ext uri="{BB962C8B-B14F-4D97-AF65-F5344CB8AC3E}">
        <p14:creationId xmlns:p14="http://schemas.microsoft.com/office/powerpoint/2010/main" val="25209958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C Scree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grpSp>
        <p:nvGrpSpPr>
          <p:cNvPr id="5" name="Group 4"/>
          <p:cNvGrpSpPr/>
          <p:nvPr userDrawn="1"/>
        </p:nvGrpSpPr>
        <p:grpSpPr>
          <a:xfrm>
            <a:off x="-10641" y="1300899"/>
            <a:ext cx="7926802" cy="5457208"/>
            <a:chOff x="2282527" y="1408376"/>
            <a:chExt cx="6330278" cy="4358080"/>
          </a:xfrm>
        </p:grpSpPr>
        <p:pic>
          <p:nvPicPr>
            <p:cNvPr id="24" name="Рисунок 48">
              <a:extLst>
                <a:ext uri="{FF2B5EF4-FFF2-40B4-BE49-F238E27FC236}">
                  <a16:creationId xmlns:a16="http://schemas.microsoft.com/office/drawing/2014/main" id="{A4C7240E-4601-46CA-9D5C-9C309DD7C9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502"/>
            <a:stretch/>
          </p:blipFill>
          <p:spPr>
            <a:xfrm>
              <a:off x="2282534" y="1408376"/>
              <a:ext cx="6330271" cy="4358080"/>
            </a:xfrm>
            <a:prstGeom prst="rect">
              <a:avLst/>
            </a:prstGeom>
            <a:effectLst/>
          </p:spPr>
        </p:pic>
        <p:sp>
          <p:nvSpPr>
            <p:cNvPr id="3" name="Rectangle 2"/>
            <p:cNvSpPr/>
            <p:nvPr userDrawn="1"/>
          </p:nvSpPr>
          <p:spPr>
            <a:xfrm>
              <a:off x="2282527" y="1642314"/>
              <a:ext cx="4766858" cy="3418784"/>
            </a:xfrm>
            <a:prstGeom prst="rect">
              <a:avLst/>
            </a:prstGeom>
            <a:solidFill>
              <a:schemeClr val="bg1"/>
            </a:solidFill>
            <a:ln>
              <a:noFill/>
            </a:ln>
          </p:spPr>
          <p:txBody>
            <a:bodyPr rtlCol="0" anchor="ctr">
              <a:noAutofit/>
            </a:bodyPr>
            <a:lstStyle/>
            <a:p>
              <a:pPr algn="ctr"/>
              <a:endParaRPr lang="en-GB" sz="1400">
                <a:solidFill>
                  <a:schemeClr val="tx1">
                    <a:lumMod val="65000"/>
                    <a:lumOff val="35000"/>
                  </a:schemeClr>
                </a:solidFill>
              </a:endParaRPr>
            </a:p>
          </p:txBody>
        </p:sp>
      </p:grpSp>
      <p:sp>
        <p:nvSpPr>
          <p:cNvPr id="20" name="Vertical Text Placeholder 2"/>
          <p:cNvSpPr>
            <a:spLocks noGrp="1"/>
          </p:cNvSpPr>
          <p:nvPr>
            <p:ph type="body" orient="vert" idx="25"/>
          </p:nvPr>
        </p:nvSpPr>
        <p:spPr>
          <a:xfrm>
            <a:off x="7157954" y="1925915"/>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2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p:cNvSpPr>
            <a:spLocks noGrp="1"/>
          </p:cNvSpPr>
          <p:nvPr>
            <p:ph type="body" orient="vert" idx="34"/>
          </p:nvPr>
        </p:nvSpPr>
        <p:spPr>
          <a:xfrm>
            <a:off x="7157954" y="2410517"/>
            <a:ext cx="377934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p:cNvSpPr>
            <a:spLocks noGrp="1"/>
          </p:cNvSpPr>
          <p:nvPr>
            <p:ph type="body" orient="vert" idx="35"/>
          </p:nvPr>
        </p:nvSpPr>
        <p:spPr>
          <a:xfrm>
            <a:off x="7157954" y="3814311"/>
            <a:ext cx="377934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24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36"/>
          </p:nvPr>
        </p:nvSpPr>
        <p:spPr>
          <a:xfrm>
            <a:off x="7157954" y="4298913"/>
            <a:ext cx="377934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6" name="Rectangle 18">
            <a:extLst>
              <a:ext uri="{FF2B5EF4-FFF2-40B4-BE49-F238E27FC236}">
                <a16:creationId xmlns:a16="http://schemas.microsoft.com/office/drawing/2014/main" id="{5C24B7BB-1011-42CB-94F3-39A002F0C9D4}"/>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9" name="Text Placeholder 4">
            <a:extLst>
              <a:ext uri="{FF2B5EF4-FFF2-40B4-BE49-F238E27FC236}">
                <a16:creationId xmlns:a16="http://schemas.microsoft.com/office/drawing/2014/main" id="{C08C3794-B404-41DA-8323-35093988247D}"/>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6" name="Text Placeholder 4">
            <a:extLst>
              <a:ext uri="{FF2B5EF4-FFF2-40B4-BE49-F238E27FC236}">
                <a16:creationId xmlns:a16="http://schemas.microsoft.com/office/drawing/2014/main" id="{E729D6D7-414E-4A5B-AD09-9397BA5F6C46}"/>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41673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C Screen 4">
    <p:spTree>
      <p:nvGrpSpPr>
        <p:cNvPr id="1" name=""/>
        <p:cNvGrpSpPr/>
        <p:nvPr/>
      </p:nvGrpSpPr>
      <p:grpSpPr>
        <a:xfrm>
          <a:off x="0" y="0"/>
          <a:ext cx="0" cy="0"/>
          <a:chOff x="0" y="0"/>
          <a:chExt cx="0" cy="0"/>
        </a:xfrm>
      </p:grpSpPr>
      <p:grpSp>
        <p:nvGrpSpPr>
          <p:cNvPr id="6" name="Group 5"/>
          <p:cNvGrpSpPr/>
          <p:nvPr userDrawn="1"/>
        </p:nvGrpSpPr>
        <p:grpSpPr>
          <a:xfrm>
            <a:off x="3916016" y="1021767"/>
            <a:ext cx="8279297" cy="5504161"/>
            <a:chOff x="3916016" y="1021767"/>
            <a:chExt cx="8279297" cy="5504161"/>
          </a:xfrm>
        </p:grpSpPr>
        <p:pic>
          <p:nvPicPr>
            <p:cNvPr id="24" name="Рисунок 48">
              <a:extLst>
                <a:ext uri="{FF2B5EF4-FFF2-40B4-BE49-F238E27FC236}">
                  <a16:creationId xmlns:a16="http://schemas.microsoft.com/office/drawing/2014/main" id="{A4C7240E-4601-46CA-9D5C-9C309DD7C9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 t="1" r="23407" b="-861"/>
            <a:stretch/>
          </p:blipFill>
          <p:spPr>
            <a:xfrm>
              <a:off x="3916016" y="1021767"/>
              <a:ext cx="8279297" cy="5504161"/>
            </a:xfrm>
            <a:prstGeom prst="rect">
              <a:avLst/>
            </a:prstGeom>
            <a:effectLst/>
          </p:spPr>
        </p:pic>
        <p:sp>
          <p:nvSpPr>
            <p:cNvPr id="3" name="Rectangle 2"/>
            <p:cNvSpPr/>
            <p:nvPr userDrawn="1"/>
          </p:nvSpPr>
          <p:spPr>
            <a:xfrm>
              <a:off x="6792953" y="1314705"/>
              <a:ext cx="5399047" cy="4281017"/>
            </a:xfrm>
            <a:prstGeom prst="rect">
              <a:avLst/>
            </a:prstGeom>
            <a:solidFill>
              <a:schemeClr val="bg1"/>
            </a:solidFill>
            <a:ln>
              <a:noFill/>
            </a:ln>
          </p:spPr>
          <p:txBody>
            <a:bodyPr rtlCol="0" anchor="ctr">
              <a:noAutofit/>
            </a:bodyPr>
            <a:lstStyle/>
            <a:p>
              <a:pPr algn="ctr"/>
              <a:endParaRPr lang="en-GB" sz="1400">
                <a:solidFill>
                  <a:schemeClr val="tx1">
                    <a:lumMod val="65000"/>
                    <a:lumOff val="35000"/>
                  </a:schemeClr>
                </a:solidFill>
              </a:endParaRPr>
            </a:p>
          </p:txBody>
        </p:sp>
      </p:gr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8" name="Vertical Text Placeholder 2"/>
          <p:cNvSpPr>
            <a:spLocks noGrp="1"/>
          </p:cNvSpPr>
          <p:nvPr>
            <p:ph type="body" orient="vert" idx="26"/>
          </p:nvPr>
        </p:nvSpPr>
        <p:spPr>
          <a:xfrm>
            <a:off x="484089" y="1426575"/>
            <a:ext cx="4599477" cy="121030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grpSp>
        <p:nvGrpSpPr>
          <p:cNvPr id="19" name="Группа 29"/>
          <p:cNvGrpSpPr/>
          <p:nvPr userDrawn="1"/>
        </p:nvGrpSpPr>
        <p:grpSpPr>
          <a:xfrm>
            <a:off x="484618" y="2958043"/>
            <a:ext cx="469715" cy="469323"/>
            <a:chOff x="527050" y="825500"/>
            <a:chExt cx="3817938" cy="3814763"/>
          </a:xfrm>
          <a:solidFill>
            <a:schemeClr val="accent5"/>
          </a:solidFill>
        </p:grpSpPr>
        <p:sp>
          <p:nvSpPr>
            <p:cNvPr id="20" name="Freeform 6"/>
            <p:cNvSpPr>
              <a:spLocks/>
            </p:cNvSpPr>
            <p:nvPr/>
          </p:nvSpPr>
          <p:spPr bwMode="auto">
            <a:xfrm>
              <a:off x="2354263" y="2136775"/>
              <a:ext cx="149225" cy="149225"/>
            </a:xfrm>
            <a:custGeom>
              <a:avLst/>
              <a:gdLst>
                <a:gd name="T0" fmla="*/ 93 w 188"/>
                <a:gd name="T1" fmla="*/ 0 h 188"/>
                <a:gd name="T2" fmla="*/ 118 w 188"/>
                <a:gd name="T3" fmla="*/ 3 h 188"/>
                <a:gd name="T4" fmla="*/ 140 w 188"/>
                <a:gd name="T5" fmla="*/ 11 h 188"/>
                <a:gd name="T6" fmla="*/ 160 w 188"/>
                <a:gd name="T7" fmla="*/ 27 h 188"/>
                <a:gd name="T8" fmla="*/ 175 w 188"/>
                <a:gd name="T9" fmla="*/ 48 h 188"/>
                <a:gd name="T10" fmla="*/ 185 w 188"/>
                <a:gd name="T11" fmla="*/ 70 h 188"/>
                <a:gd name="T12" fmla="*/ 188 w 188"/>
                <a:gd name="T13" fmla="*/ 93 h 188"/>
                <a:gd name="T14" fmla="*/ 185 w 188"/>
                <a:gd name="T15" fmla="*/ 118 h 188"/>
                <a:gd name="T16" fmla="*/ 175 w 188"/>
                <a:gd name="T17" fmla="*/ 140 h 188"/>
                <a:gd name="T18" fmla="*/ 160 w 188"/>
                <a:gd name="T19" fmla="*/ 160 h 188"/>
                <a:gd name="T20" fmla="*/ 140 w 188"/>
                <a:gd name="T21" fmla="*/ 175 h 188"/>
                <a:gd name="T22" fmla="*/ 118 w 188"/>
                <a:gd name="T23" fmla="*/ 185 h 188"/>
                <a:gd name="T24" fmla="*/ 93 w 188"/>
                <a:gd name="T25" fmla="*/ 188 h 188"/>
                <a:gd name="T26" fmla="*/ 70 w 188"/>
                <a:gd name="T27" fmla="*/ 185 h 188"/>
                <a:gd name="T28" fmla="*/ 48 w 188"/>
                <a:gd name="T29" fmla="*/ 175 h 188"/>
                <a:gd name="T30" fmla="*/ 27 w 188"/>
                <a:gd name="T31" fmla="*/ 160 h 188"/>
                <a:gd name="T32" fmla="*/ 27 w 188"/>
                <a:gd name="T33" fmla="*/ 160 h 188"/>
                <a:gd name="T34" fmla="*/ 11 w 188"/>
                <a:gd name="T35" fmla="*/ 140 h 188"/>
                <a:gd name="T36" fmla="*/ 3 w 188"/>
                <a:gd name="T37" fmla="*/ 118 h 188"/>
                <a:gd name="T38" fmla="*/ 0 w 188"/>
                <a:gd name="T39" fmla="*/ 93 h 188"/>
                <a:gd name="T40" fmla="*/ 3 w 188"/>
                <a:gd name="T41" fmla="*/ 70 h 188"/>
                <a:gd name="T42" fmla="*/ 11 w 188"/>
                <a:gd name="T43" fmla="*/ 48 h 188"/>
                <a:gd name="T44" fmla="*/ 27 w 188"/>
                <a:gd name="T45" fmla="*/ 27 h 188"/>
                <a:gd name="T46" fmla="*/ 48 w 188"/>
                <a:gd name="T47" fmla="*/ 11 h 188"/>
                <a:gd name="T48" fmla="*/ 70 w 188"/>
                <a:gd name="T49" fmla="*/ 3 h 188"/>
                <a:gd name="T50" fmla="*/ 93 w 188"/>
                <a:gd name="T5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8" h="188">
                  <a:moveTo>
                    <a:pt x="93" y="0"/>
                  </a:moveTo>
                  <a:lnTo>
                    <a:pt x="118" y="3"/>
                  </a:lnTo>
                  <a:lnTo>
                    <a:pt x="140" y="11"/>
                  </a:lnTo>
                  <a:lnTo>
                    <a:pt x="160" y="27"/>
                  </a:lnTo>
                  <a:lnTo>
                    <a:pt x="175" y="48"/>
                  </a:lnTo>
                  <a:lnTo>
                    <a:pt x="185" y="70"/>
                  </a:lnTo>
                  <a:lnTo>
                    <a:pt x="188" y="93"/>
                  </a:lnTo>
                  <a:lnTo>
                    <a:pt x="185" y="118"/>
                  </a:lnTo>
                  <a:lnTo>
                    <a:pt x="175" y="140"/>
                  </a:lnTo>
                  <a:lnTo>
                    <a:pt x="160" y="160"/>
                  </a:lnTo>
                  <a:lnTo>
                    <a:pt x="140" y="175"/>
                  </a:lnTo>
                  <a:lnTo>
                    <a:pt x="118" y="185"/>
                  </a:lnTo>
                  <a:lnTo>
                    <a:pt x="93" y="188"/>
                  </a:lnTo>
                  <a:lnTo>
                    <a:pt x="70" y="185"/>
                  </a:lnTo>
                  <a:lnTo>
                    <a:pt x="48" y="175"/>
                  </a:lnTo>
                  <a:lnTo>
                    <a:pt x="27" y="160"/>
                  </a:lnTo>
                  <a:lnTo>
                    <a:pt x="27" y="160"/>
                  </a:lnTo>
                  <a:lnTo>
                    <a:pt x="11" y="140"/>
                  </a:lnTo>
                  <a:lnTo>
                    <a:pt x="3" y="118"/>
                  </a:lnTo>
                  <a:lnTo>
                    <a:pt x="0" y="93"/>
                  </a:lnTo>
                  <a:lnTo>
                    <a:pt x="3" y="70"/>
                  </a:lnTo>
                  <a:lnTo>
                    <a:pt x="11" y="48"/>
                  </a:lnTo>
                  <a:lnTo>
                    <a:pt x="27" y="27"/>
                  </a:lnTo>
                  <a:lnTo>
                    <a:pt x="48" y="11"/>
                  </a:lnTo>
                  <a:lnTo>
                    <a:pt x="70" y="3"/>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1" name="Freeform 7"/>
            <p:cNvSpPr>
              <a:spLocks noEditPoints="1"/>
            </p:cNvSpPr>
            <p:nvPr/>
          </p:nvSpPr>
          <p:spPr bwMode="auto">
            <a:xfrm>
              <a:off x="3251200" y="1468438"/>
              <a:ext cx="447675" cy="447675"/>
            </a:xfrm>
            <a:custGeom>
              <a:avLst/>
              <a:gdLst>
                <a:gd name="T0" fmla="*/ 258 w 563"/>
                <a:gd name="T1" fmla="*/ 191 h 563"/>
                <a:gd name="T2" fmla="*/ 216 w 563"/>
                <a:gd name="T3" fmla="*/ 216 h 563"/>
                <a:gd name="T4" fmla="*/ 191 w 563"/>
                <a:gd name="T5" fmla="*/ 258 h 563"/>
                <a:gd name="T6" fmla="*/ 191 w 563"/>
                <a:gd name="T7" fmla="*/ 305 h 563"/>
                <a:gd name="T8" fmla="*/ 216 w 563"/>
                <a:gd name="T9" fmla="*/ 349 h 563"/>
                <a:gd name="T10" fmla="*/ 258 w 563"/>
                <a:gd name="T11" fmla="*/ 372 h 563"/>
                <a:gd name="T12" fmla="*/ 306 w 563"/>
                <a:gd name="T13" fmla="*/ 372 h 563"/>
                <a:gd name="T14" fmla="*/ 349 w 563"/>
                <a:gd name="T15" fmla="*/ 349 h 563"/>
                <a:gd name="T16" fmla="*/ 372 w 563"/>
                <a:gd name="T17" fmla="*/ 305 h 563"/>
                <a:gd name="T18" fmla="*/ 372 w 563"/>
                <a:gd name="T19" fmla="*/ 258 h 563"/>
                <a:gd name="T20" fmla="*/ 349 w 563"/>
                <a:gd name="T21" fmla="*/ 216 h 563"/>
                <a:gd name="T22" fmla="*/ 305 w 563"/>
                <a:gd name="T23" fmla="*/ 191 h 563"/>
                <a:gd name="T24" fmla="*/ 282 w 563"/>
                <a:gd name="T25" fmla="*/ 0 h 563"/>
                <a:gd name="T26" fmla="*/ 368 w 563"/>
                <a:gd name="T27" fmla="*/ 13 h 563"/>
                <a:gd name="T28" fmla="*/ 446 w 563"/>
                <a:gd name="T29" fmla="*/ 53 h 563"/>
                <a:gd name="T30" fmla="*/ 511 w 563"/>
                <a:gd name="T31" fmla="*/ 117 h 563"/>
                <a:gd name="T32" fmla="*/ 550 w 563"/>
                <a:gd name="T33" fmla="*/ 195 h 563"/>
                <a:gd name="T34" fmla="*/ 563 w 563"/>
                <a:gd name="T35" fmla="*/ 282 h 563"/>
                <a:gd name="T36" fmla="*/ 550 w 563"/>
                <a:gd name="T37" fmla="*/ 368 h 563"/>
                <a:gd name="T38" fmla="*/ 511 w 563"/>
                <a:gd name="T39" fmla="*/ 446 h 563"/>
                <a:gd name="T40" fmla="*/ 446 w 563"/>
                <a:gd name="T41" fmla="*/ 511 h 563"/>
                <a:gd name="T42" fmla="*/ 368 w 563"/>
                <a:gd name="T43" fmla="*/ 550 h 563"/>
                <a:gd name="T44" fmla="*/ 282 w 563"/>
                <a:gd name="T45" fmla="*/ 563 h 563"/>
                <a:gd name="T46" fmla="*/ 197 w 563"/>
                <a:gd name="T47" fmla="*/ 550 h 563"/>
                <a:gd name="T48" fmla="*/ 117 w 563"/>
                <a:gd name="T49" fmla="*/ 511 h 563"/>
                <a:gd name="T50" fmla="*/ 53 w 563"/>
                <a:gd name="T51" fmla="*/ 446 h 563"/>
                <a:gd name="T52" fmla="*/ 13 w 563"/>
                <a:gd name="T53" fmla="*/ 368 h 563"/>
                <a:gd name="T54" fmla="*/ 0 w 563"/>
                <a:gd name="T55" fmla="*/ 282 h 563"/>
                <a:gd name="T56" fmla="*/ 13 w 563"/>
                <a:gd name="T57" fmla="*/ 195 h 563"/>
                <a:gd name="T58" fmla="*/ 53 w 563"/>
                <a:gd name="T59" fmla="*/ 117 h 563"/>
                <a:gd name="T60" fmla="*/ 117 w 563"/>
                <a:gd name="T61" fmla="*/ 53 h 563"/>
                <a:gd name="T62" fmla="*/ 197 w 563"/>
                <a:gd name="T63" fmla="*/ 13 h 563"/>
                <a:gd name="T64" fmla="*/ 282 w 563"/>
                <a:gd name="T6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563">
                  <a:moveTo>
                    <a:pt x="282" y="188"/>
                  </a:moveTo>
                  <a:lnTo>
                    <a:pt x="258" y="191"/>
                  </a:lnTo>
                  <a:lnTo>
                    <a:pt x="235" y="200"/>
                  </a:lnTo>
                  <a:lnTo>
                    <a:pt x="216" y="216"/>
                  </a:lnTo>
                  <a:lnTo>
                    <a:pt x="200" y="235"/>
                  </a:lnTo>
                  <a:lnTo>
                    <a:pt x="191" y="258"/>
                  </a:lnTo>
                  <a:lnTo>
                    <a:pt x="188" y="282"/>
                  </a:lnTo>
                  <a:lnTo>
                    <a:pt x="191" y="305"/>
                  </a:lnTo>
                  <a:lnTo>
                    <a:pt x="200" y="328"/>
                  </a:lnTo>
                  <a:lnTo>
                    <a:pt x="216" y="349"/>
                  </a:lnTo>
                  <a:lnTo>
                    <a:pt x="235" y="363"/>
                  </a:lnTo>
                  <a:lnTo>
                    <a:pt x="258" y="372"/>
                  </a:lnTo>
                  <a:lnTo>
                    <a:pt x="282" y="375"/>
                  </a:lnTo>
                  <a:lnTo>
                    <a:pt x="306" y="372"/>
                  </a:lnTo>
                  <a:lnTo>
                    <a:pt x="328" y="363"/>
                  </a:lnTo>
                  <a:lnTo>
                    <a:pt x="349" y="349"/>
                  </a:lnTo>
                  <a:lnTo>
                    <a:pt x="363" y="328"/>
                  </a:lnTo>
                  <a:lnTo>
                    <a:pt x="372" y="305"/>
                  </a:lnTo>
                  <a:lnTo>
                    <a:pt x="375" y="282"/>
                  </a:lnTo>
                  <a:lnTo>
                    <a:pt x="372" y="258"/>
                  </a:lnTo>
                  <a:lnTo>
                    <a:pt x="363" y="235"/>
                  </a:lnTo>
                  <a:lnTo>
                    <a:pt x="349" y="216"/>
                  </a:lnTo>
                  <a:lnTo>
                    <a:pt x="328" y="200"/>
                  </a:lnTo>
                  <a:lnTo>
                    <a:pt x="305" y="191"/>
                  </a:lnTo>
                  <a:lnTo>
                    <a:pt x="282" y="188"/>
                  </a:lnTo>
                  <a:close/>
                  <a:moveTo>
                    <a:pt x="282" y="0"/>
                  </a:moveTo>
                  <a:lnTo>
                    <a:pt x="325" y="3"/>
                  </a:lnTo>
                  <a:lnTo>
                    <a:pt x="368" y="13"/>
                  </a:lnTo>
                  <a:lnTo>
                    <a:pt x="409" y="29"/>
                  </a:lnTo>
                  <a:lnTo>
                    <a:pt x="446" y="53"/>
                  </a:lnTo>
                  <a:lnTo>
                    <a:pt x="481" y="82"/>
                  </a:lnTo>
                  <a:lnTo>
                    <a:pt x="511" y="117"/>
                  </a:lnTo>
                  <a:lnTo>
                    <a:pt x="534" y="156"/>
                  </a:lnTo>
                  <a:lnTo>
                    <a:pt x="550" y="195"/>
                  </a:lnTo>
                  <a:lnTo>
                    <a:pt x="560" y="238"/>
                  </a:lnTo>
                  <a:lnTo>
                    <a:pt x="563" y="282"/>
                  </a:lnTo>
                  <a:lnTo>
                    <a:pt x="560" y="325"/>
                  </a:lnTo>
                  <a:lnTo>
                    <a:pt x="550" y="368"/>
                  </a:lnTo>
                  <a:lnTo>
                    <a:pt x="534" y="408"/>
                  </a:lnTo>
                  <a:lnTo>
                    <a:pt x="511" y="446"/>
                  </a:lnTo>
                  <a:lnTo>
                    <a:pt x="481" y="481"/>
                  </a:lnTo>
                  <a:lnTo>
                    <a:pt x="446" y="511"/>
                  </a:lnTo>
                  <a:lnTo>
                    <a:pt x="409" y="534"/>
                  </a:lnTo>
                  <a:lnTo>
                    <a:pt x="368" y="550"/>
                  </a:lnTo>
                  <a:lnTo>
                    <a:pt x="325" y="560"/>
                  </a:lnTo>
                  <a:lnTo>
                    <a:pt x="282" y="563"/>
                  </a:lnTo>
                  <a:lnTo>
                    <a:pt x="239" y="560"/>
                  </a:lnTo>
                  <a:lnTo>
                    <a:pt x="197" y="550"/>
                  </a:lnTo>
                  <a:lnTo>
                    <a:pt x="156" y="534"/>
                  </a:lnTo>
                  <a:lnTo>
                    <a:pt x="117" y="511"/>
                  </a:lnTo>
                  <a:lnTo>
                    <a:pt x="83" y="481"/>
                  </a:lnTo>
                  <a:lnTo>
                    <a:pt x="53" y="446"/>
                  </a:lnTo>
                  <a:lnTo>
                    <a:pt x="29" y="408"/>
                  </a:lnTo>
                  <a:lnTo>
                    <a:pt x="13" y="368"/>
                  </a:lnTo>
                  <a:lnTo>
                    <a:pt x="3" y="325"/>
                  </a:lnTo>
                  <a:lnTo>
                    <a:pt x="0" y="282"/>
                  </a:lnTo>
                  <a:lnTo>
                    <a:pt x="3" y="238"/>
                  </a:lnTo>
                  <a:lnTo>
                    <a:pt x="13" y="195"/>
                  </a:lnTo>
                  <a:lnTo>
                    <a:pt x="29" y="156"/>
                  </a:lnTo>
                  <a:lnTo>
                    <a:pt x="53" y="117"/>
                  </a:lnTo>
                  <a:lnTo>
                    <a:pt x="83" y="82"/>
                  </a:lnTo>
                  <a:lnTo>
                    <a:pt x="117" y="53"/>
                  </a:lnTo>
                  <a:lnTo>
                    <a:pt x="156" y="29"/>
                  </a:lnTo>
                  <a:lnTo>
                    <a:pt x="197" y="13"/>
                  </a:lnTo>
                  <a:lnTo>
                    <a:pt x="239" y="3"/>
                  </a:lnTo>
                  <a:lnTo>
                    <a:pt x="2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2" name="Freeform 8"/>
            <p:cNvSpPr>
              <a:spLocks noEditPoints="1"/>
            </p:cNvSpPr>
            <p:nvPr/>
          </p:nvSpPr>
          <p:spPr bwMode="auto">
            <a:xfrm>
              <a:off x="528638" y="825500"/>
              <a:ext cx="3816350" cy="3814763"/>
            </a:xfrm>
            <a:custGeom>
              <a:avLst/>
              <a:gdLst>
                <a:gd name="T0" fmla="*/ 1869 w 4808"/>
                <a:gd name="T1" fmla="*/ 2146 h 4806"/>
                <a:gd name="T2" fmla="*/ 2560 w 4808"/>
                <a:gd name="T3" fmla="*/ 3997 h 4806"/>
                <a:gd name="T4" fmla="*/ 2775 w 4808"/>
                <a:gd name="T5" fmla="*/ 3759 h 4806"/>
                <a:gd name="T6" fmla="*/ 2988 w 4808"/>
                <a:gd name="T7" fmla="*/ 3348 h 4806"/>
                <a:gd name="T8" fmla="*/ 3307 w 4808"/>
                <a:gd name="T9" fmla="*/ 2726 h 4806"/>
                <a:gd name="T10" fmla="*/ 3640 w 4808"/>
                <a:gd name="T11" fmla="*/ 2080 h 4806"/>
                <a:gd name="T12" fmla="*/ 3580 w 4808"/>
                <a:gd name="T13" fmla="*/ 1737 h 4806"/>
                <a:gd name="T14" fmla="*/ 2649 w 4808"/>
                <a:gd name="T15" fmla="*/ 1205 h 4806"/>
                <a:gd name="T16" fmla="*/ 1996 w 4808"/>
                <a:gd name="T17" fmla="*/ 1540 h 4806"/>
                <a:gd name="T18" fmla="*/ 1391 w 4808"/>
                <a:gd name="T19" fmla="*/ 1852 h 4806"/>
                <a:gd name="T20" fmla="*/ 1019 w 4808"/>
                <a:gd name="T21" fmla="*/ 2044 h 4806"/>
                <a:gd name="T22" fmla="*/ 795 w 4808"/>
                <a:gd name="T23" fmla="*/ 2286 h 4806"/>
                <a:gd name="T24" fmla="*/ 896 w 4808"/>
                <a:gd name="T25" fmla="*/ 2427 h 4806"/>
                <a:gd name="T26" fmla="*/ 1331 w 4808"/>
                <a:gd name="T27" fmla="*/ 2207 h 4806"/>
                <a:gd name="T28" fmla="*/ 1812 w 4808"/>
                <a:gd name="T29" fmla="*/ 1963 h 4806"/>
                <a:gd name="T30" fmla="*/ 2078 w 4808"/>
                <a:gd name="T31" fmla="*/ 1845 h 4806"/>
                <a:gd name="T32" fmla="*/ 2150 w 4808"/>
                <a:gd name="T33" fmla="*/ 1990 h 4806"/>
                <a:gd name="T34" fmla="*/ 1910 w 4808"/>
                <a:gd name="T35" fmla="*/ 2125 h 4806"/>
                <a:gd name="T36" fmla="*/ 2261 w 4808"/>
                <a:gd name="T37" fmla="*/ 2411 h 4806"/>
                <a:gd name="T38" fmla="*/ 2419 w 4808"/>
                <a:gd name="T39" fmla="*/ 2453 h 4806"/>
                <a:gd name="T40" fmla="*/ 3293 w 4808"/>
                <a:gd name="T41" fmla="*/ 1597 h 4806"/>
                <a:gd name="T42" fmla="*/ 2695 w 4808"/>
                <a:gd name="T43" fmla="*/ 1685 h 4806"/>
                <a:gd name="T44" fmla="*/ 2696 w 4808"/>
                <a:gd name="T45" fmla="*/ 1521 h 4806"/>
                <a:gd name="T46" fmla="*/ 3628 w 4808"/>
                <a:gd name="T47" fmla="*/ 630 h 4806"/>
                <a:gd name="T48" fmla="*/ 3282 w 4808"/>
                <a:gd name="T49" fmla="*/ 903 h 4806"/>
                <a:gd name="T50" fmla="*/ 3309 w 4808"/>
                <a:gd name="T51" fmla="*/ 1333 h 4806"/>
                <a:gd name="T52" fmla="*/ 3685 w 4808"/>
                <a:gd name="T53" fmla="*/ 1562 h 4806"/>
                <a:gd name="T54" fmla="*/ 4083 w 4808"/>
                <a:gd name="T55" fmla="*/ 1381 h 4806"/>
                <a:gd name="T56" fmla="*/ 4162 w 4808"/>
                <a:gd name="T57" fmla="*/ 955 h 4806"/>
                <a:gd name="T58" fmla="*/ 3848 w 4808"/>
                <a:gd name="T59" fmla="*/ 643 h 4806"/>
                <a:gd name="T60" fmla="*/ 4143 w 4808"/>
                <a:gd name="T61" fmla="*/ 595 h 4806"/>
                <a:gd name="T62" fmla="*/ 4617 w 4808"/>
                <a:gd name="T63" fmla="*/ 255 h 4806"/>
                <a:gd name="T64" fmla="*/ 4569 w 4808"/>
                <a:gd name="T65" fmla="*/ 1 h 4806"/>
                <a:gd name="T66" fmla="*/ 4805 w 4808"/>
                <a:gd name="T67" fmla="*/ 236 h 4806"/>
                <a:gd name="T68" fmla="*/ 4352 w 4808"/>
                <a:gd name="T69" fmla="*/ 936 h 4806"/>
                <a:gd name="T70" fmla="*/ 4264 w 4808"/>
                <a:gd name="T71" fmla="*/ 1451 h 4806"/>
                <a:gd name="T72" fmla="*/ 3704 w 4808"/>
                <a:gd name="T73" fmla="*/ 2367 h 4806"/>
                <a:gd name="T74" fmla="*/ 3153 w 4808"/>
                <a:gd name="T75" fmla="*/ 3435 h 4806"/>
                <a:gd name="T76" fmla="*/ 3570 w 4808"/>
                <a:gd name="T77" fmla="*/ 4020 h 4806"/>
                <a:gd name="T78" fmla="*/ 2982 w 4808"/>
                <a:gd name="T79" fmla="*/ 3765 h 4806"/>
                <a:gd name="T80" fmla="*/ 2651 w 4808"/>
                <a:gd name="T81" fmla="*/ 4161 h 4806"/>
                <a:gd name="T82" fmla="*/ 1951 w 4808"/>
                <a:gd name="T83" fmla="*/ 4755 h 4806"/>
                <a:gd name="T84" fmla="*/ 1787 w 4808"/>
                <a:gd name="T85" fmla="*/ 4761 h 4806"/>
                <a:gd name="T86" fmla="*/ 1943 w 4808"/>
                <a:gd name="T87" fmla="*/ 4360 h 4806"/>
                <a:gd name="T88" fmla="*/ 2129 w 4808"/>
                <a:gd name="T89" fmla="*/ 4000 h 4806"/>
                <a:gd name="T90" fmla="*/ 2226 w 4808"/>
                <a:gd name="T91" fmla="*/ 3810 h 4806"/>
                <a:gd name="T92" fmla="*/ 2340 w 4808"/>
                <a:gd name="T93" fmla="*/ 3587 h 4806"/>
                <a:gd name="T94" fmla="*/ 2578 w 4808"/>
                <a:gd name="T95" fmla="*/ 3124 h 4806"/>
                <a:gd name="T96" fmla="*/ 1996 w 4808"/>
                <a:gd name="T97" fmla="*/ 2809 h 4806"/>
                <a:gd name="T98" fmla="*/ 1690 w 4808"/>
                <a:gd name="T99" fmla="*/ 2236 h 4806"/>
                <a:gd name="T100" fmla="*/ 2 w 4808"/>
                <a:gd name="T101" fmla="*/ 2955 h 4806"/>
                <a:gd name="T102" fmla="*/ 591 w 4808"/>
                <a:gd name="T103" fmla="*/ 2446 h 4806"/>
                <a:gd name="T104" fmla="*/ 749 w 4808"/>
                <a:gd name="T105" fmla="*/ 2004 h 4806"/>
                <a:gd name="T106" fmla="*/ 801 w 4808"/>
                <a:gd name="T107" fmla="*/ 1348 h 4806"/>
                <a:gd name="T108" fmla="*/ 844 w 4808"/>
                <a:gd name="T109" fmla="*/ 1190 h 4806"/>
                <a:gd name="T110" fmla="*/ 1707 w 4808"/>
                <a:gd name="T111" fmla="*/ 1478 h 4806"/>
                <a:gd name="T112" fmla="*/ 2969 w 4808"/>
                <a:gd name="T113" fmla="*/ 831 h 4806"/>
                <a:gd name="T114" fmla="*/ 3538 w 4808"/>
                <a:gd name="T115" fmla="*/ 459 h 4806"/>
                <a:gd name="T116" fmla="*/ 4362 w 4808"/>
                <a:gd name="T117" fmla="*/ 51 h 4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08" h="4806">
                  <a:moveTo>
                    <a:pt x="1869" y="2146"/>
                  </a:moveTo>
                  <a:lnTo>
                    <a:pt x="1869" y="2146"/>
                  </a:lnTo>
                  <a:lnTo>
                    <a:pt x="1866" y="2147"/>
                  </a:lnTo>
                  <a:lnTo>
                    <a:pt x="1866" y="2147"/>
                  </a:lnTo>
                  <a:lnTo>
                    <a:pt x="1866" y="2147"/>
                  </a:lnTo>
                  <a:lnTo>
                    <a:pt x="1867" y="2147"/>
                  </a:lnTo>
                  <a:lnTo>
                    <a:pt x="1869" y="2146"/>
                  </a:lnTo>
                  <a:lnTo>
                    <a:pt x="1869" y="2146"/>
                  </a:lnTo>
                  <a:lnTo>
                    <a:pt x="1869" y="2146"/>
                  </a:lnTo>
                  <a:close/>
                  <a:moveTo>
                    <a:pt x="3507" y="1717"/>
                  </a:moveTo>
                  <a:lnTo>
                    <a:pt x="2330" y="4020"/>
                  </a:lnTo>
                  <a:lnTo>
                    <a:pt x="2369" y="4026"/>
                  </a:lnTo>
                  <a:lnTo>
                    <a:pt x="2407" y="4029"/>
                  </a:lnTo>
                  <a:lnTo>
                    <a:pt x="2461" y="4024"/>
                  </a:lnTo>
                  <a:lnTo>
                    <a:pt x="2512" y="4014"/>
                  </a:lnTo>
                  <a:lnTo>
                    <a:pt x="2560" y="3997"/>
                  </a:lnTo>
                  <a:lnTo>
                    <a:pt x="2606" y="3972"/>
                  </a:lnTo>
                  <a:lnTo>
                    <a:pt x="2646" y="3943"/>
                  </a:lnTo>
                  <a:lnTo>
                    <a:pt x="2684" y="3908"/>
                  </a:lnTo>
                  <a:lnTo>
                    <a:pt x="2716" y="3867"/>
                  </a:lnTo>
                  <a:lnTo>
                    <a:pt x="2744" y="3822"/>
                  </a:lnTo>
                  <a:lnTo>
                    <a:pt x="2750" y="3807"/>
                  </a:lnTo>
                  <a:lnTo>
                    <a:pt x="2762" y="3787"/>
                  </a:lnTo>
                  <a:lnTo>
                    <a:pt x="2775" y="3759"/>
                  </a:lnTo>
                  <a:lnTo>
                    <a:pt x="2792" y="3725"/>
                  </a:lnTo>
                  <a:lnTo>
                    <a:pt x="2813" y="3686"/>
                  </a:lnTo>
                  <a:lnTo>
                    <a:pt x="2836" y="3641"/>
                  </a:lnTo>
                  <a:lnTo>
                    <a:pt x="2862" y="3591"/>
                  </a:lnTo>
                  <a:lnTo>
                    <a:pt x="2890" y="3537"/>
                  </a:lnTo>
                  <a:lnTo>
                    <a:pt x="2921" y="3477"/>
                  </a:lnTo>
                  <a:lnTo>
                    <a:pt x="2953" y="3415"/>
                  </a:lnTo>
                  <a:lnTo>
                    <a:pt x="2988" y="3348"/>
                  </a:lnTo>
                  <a:lnTo>
                    <a:pt x="3023" y="3278"/>
                  </a:lnTo>
                  <a:lnTo>
                    <a:pt x="3061" y="3205"/>
                  </a:lnTo>
                  <a:lnTo>
                    <a:pt x="3100" y="3130"/>
                  </a:lnTo>
                  <a:lnTo>
                    <a:pt x="3139" y="3051"/>
                  </a:lnTo>
                  <a:lnTo>
                    <a:pt x="3180" y="2973"/>
                  </a:lnTo>
                  <a:lnTo>
                    <a:pt x="3223" y="2891"/>
                  </a:lnTo>
                  <a:lnTo>
                    <a:pt x="3265" y="2809"/>
                  </a:lnTo>
                  <a:lnTo>
                    <a:pt x="3307" y="2726"/>
                  </a:lnTo>
                  <a:lnTo>
                    <a:pt x="3351" y="2643"/>
                  </a:lnTo>
                  <a:lnTo>
                    <a:pt x="3393" y="2560"/>
                  </a:lnTo>
                  <a:lnTo>
                    <a:pt x="3436" y="2477"/>
                  </a:lnTo>
                  <a:lnTo>
                    <a:pt x="3478" y="2395"/>
                  </a:lnTo>
                  <a:lnTo>
                    <a:pt x="3520" y="2313"/>
                  </a:lnTo>
                  <a:lnTo>
                    <a:pt x="3561" y="2233"/>
                  </a:lnTo>
                  <a:lnTo>
                    <a:pt x="3600" y="2156"/>
                  </a:lnTo>
                  <a:lnTo>
                    <a:pt x="3640" y="2080"/>
                  </a:lnTo>
                  <a:lnTo>
                    <a:pt x="3678" y="2006"/>
                  </a:lnTo>
                  <a:lnTo>
                    <a:pt x="3713" y="1936"/>
                  </a:lnTo>
                  <a:lnTo>
                    <a:pt x="3748" y="1867"/>
                  </a:lnTo>
                  <a:lnTo>
                    <a:pt x="3780" y="1803"/>
                  </a:lnTo>
                  <a:lnTo>
                    <a:pt x="3810" y="1743"/>
                  </a:lnTo>
                  <a:lnTo>
                    <a:pt x="3732" y="1750"/>
                  </a:lnTo>
                  <a:lnTo>
                    <a:pt x="3656" y="1747"/>
                  </a:lnTo>
                  <a:lnTo>
                    <a:pt x="3580" y="1737"/>
                  </a:lnTo>
                  <a:lnTo>
                    <a:pt x="3507" y="1717"/>
                  </a:lnTo>
                  <a:close/>
                  <a:moveTo>
                    <a:pt x="3062" y="995"/>
                  </a:moveTo>
                  <a:lnTo>
                    <a:pt x="3002" y="1025"/>
                  </a:lnTo>
                  <a:lnTo>
                    <a:pt x="2938" y="1058"/>
                  </a:lnTo>
                  <a:lnTo>
                    <a:pt x="2870" y="1093"/>
                  </a:lnTo>
                  <a:lnTo>
                    <a:pt x="2800" y="1129"/>
                  </a:lnTo>
                  <a:lnTo>
                    <a:pt x="2725" y="1165"/>
                  </a:lnTo>
                  <a:lnTo>
                    <a:pt x="2649" y="1205"/>
                  </a:lnTo>
                  <a:lnTo>
                    <a:pt x="2572" y="1244"/>
                  </a:lnTo>
                  <a:lnTo>
                    <a:pt x="2492" y="1285"/>
                  </a:lnTo>
                  <a:lnTo>
                    <a:pt x="2410" y="1327"/>
                  </a:lnTo>
                  <a:lnTo>
                    <a:pt x="2328" y="1370"/>
                  </a:lnTo>
                  <a:lnTo>
                    <a:pt x="2245" y="1412"/>
                  </a:lnTo>
                  <a:lnTo>
                    <a:pt x="2162" y="1456"/>
                  </a:lnTo>
                  <a:lnTo>
                    <a:pt x="2079" y="1498"/>
                  </a:lnTo>
                  <a:lnTo>
                    <a:pt x="1996" y="1540"/>
                  </a:lnTo>
                  <a:lnTo>
                    <a:pt x="1914" y="1583"/>
                  </a:lnTo>
                  <a:lnTo>
                    <a:pt x="1832" y="1625"/>
                  </a:lnTo>
                  <a:lnTo>
                    <a:pt x="1754" y="1666"/>
                  </a:lnTo>
                  <a:lnTo>
                    <a:pt x="1675" y="1705"/>
                  </a:lnTo>
                  <a:lnTo>
                    <a:pt x="1601" y="1745"/>
                  </a:lnTo>
                  <a:lnTo>
                    <a:pt x="1528" y="1782"/>
                  </a:lnTo>
                  <a:lnTo>
                    <a:pt x="1458" y="1819"/>
                  </a:lnTo>
                  <a:lnTo>
                    <a:pt x="1391" y="1852"/>
                  </a:lnTo>
                  <a:lnTo>
                    <a:pt x="1328" y="1885"/>
                  </a:lnTo>
                  <a:lnTo>
                    <a:pt x="1269" y="1915"/>
                  </a:lnTo>
                  <a:lnTo>
                    <a:pt x="1214" y="1944"/>
                  </a:lnTo>
                  <a:lnTo>
                    <a:pt x="1164" y="1969"/>
                  </a:lnTo>
                  <a:lnTo>
                    <a:pt x="1119" y="1992"/>
                  </a:lnTo>
                  <a:lnTo>
                    <a:pt x="1080" y="2013"/>
                  </a:lnTo>
                  <a:lnTo>
                    <a:pt x="1046" y="2030"/>
                  </a:lnTo>
                  <a:lnTo>
                    <a:pt x="1019" y="2044"/>
                  </a:lnTo>
                  <a:lnTo>
                    <a:pt x="998" y="2055"/>
                  </a:lnTo>
                  <a:lnTo>
                    <a:pt x="985" y="2062"/>
                  </a:lnTo>
                  <a:lnTo>
                    <a:pt x="940" y="2089"/>
                  </a:lnTo>
                  <a:lnTo>
                    <a:pt x="900" y="2119"/>
                  </a:lnTo>
                  <a:lnTo>
                    <a:pt x="865" y="2156"/>
                  </a:lnTo>
                  <a:lnTo>
                    <a:pt x="836" y="2197"/>
                  </a:lnTo>
                  <a:lnTo>
                    <a:pt x="813" y="2239"/>
                  </a:lnTo>
                  <a:lnTo>
                    <a:pt x="795" y="2286"/>
                  </a:lnTo>
                  <a:lnTo>
                    <a:pt x="784" y="2332"/>
                  </a:lnTo>
                  <a:lnTo>
                    <a:pt x="778" y="2382"/>
                  </a:lnTo>
                  <a:lnTo>
                    <a:pt x="779" y="2432"/>
                  </a:lnTo>
                  <a:lnTo>
                    <a:pt x="787" y="2481"/>
                  </a:lnTo>
                  <a:lnTo>
                    <a:pt x="804" y="2472"/>
                  </a:lnTo>
                  <a:lnTo>
                    <a:pt x="829" y="2461"/>
                  </a:lnTo>
                  <a:lnTo>
                    <a:pt x="860" y="2445"/>
                  </a:lnTo>
                  <a:lnTo>
                    <a:pt x="896" y="2427"/>
                  </a:lnTo>
                  <a:lnTo>
                    <a:pt x="937" y="2405"/>
                  </a:lnTo>
                  <a:lnTo>
                    <a:pt x="984" y="2382"/>
                  </a:lnTo>
                  <a:lnTo>
                    <a:pt x="1035" y="2356"/>
                  </a:lnTo>
                  <a:lnTo>
                    <a:pt x="1089" y="2329"/>
                  </a:lnTo>
                  <a:lnTo>
                    <a:pt x="1147" y="2300"/>
                  </a:lnTo>
                  <a:lnTo>
                    <a:pt x="1207" y="2270"/>
                  </a:lnTo>
                  <a:lnTo>
                    <a:pt x="1268" y="2239"/>
                  </a:lnTo>
                  <a:lnTo>
                    <a:pt x="1331" y="2207"/>
                  </a:lnTo>
                  <a:lnTo>
                    <a:pt x="1395" y="2175"/>
                  </a:lnTo>
                  <a:lnTo>
                    <a:pt x="1458" y="2143"/>
                  </a:lnTo>
                  <a:lnTo>
                    <a:pt x="1522" y="2111"/>
                  </a:lnTo>
                  <a:lnTo>
                    <a:pt x="1583" y="2079"/>
                  </a:lnTo>
                  <a:lnTo>
                    <a:pt x="1644" y="2048"/>
                  </a:lnTo>
                  <a:lnTo>
                    <a:pt x="1703" y="2019"/>
                  </a:lnTo>
                  <a:lnTo>
                    <a:pt x="1760" y="1991"/>
                  </a:lnTo>
                  <a:lnTo>
                    <a:pt x="1812" y="1963"/>
                  </a:lnTo>
                  <a:lnTo>
                    <a:pt x="1862" y="1939"/>
                  </a:lnTo>
                  <a:lnTo>
                    <a:pt x="1905" y="1917"/>
                  </a:lnTo>
                  <a:lnTo>
                    <a:pt x="1945" y="1896"/>
                  </a:lnTo>
                  <a:lnTo>
                    <a:pt x="1980" y="1879"/>
                  </a:lnTo>
                  <a:lnTo>
                    <a:pt x="2008" y="1866"/>
                  </a:lnTo>
                  <a:lnTo>
                    <a:pt x="2029" y="1854"/>
                  </a:lnTo>
                  <a:lnTo>
                    <a:pt x="2053" y="1847"/>
                  </a:lnTo>
                  <a:lnTo>
                    <a:pt x="2078" y="1845"/>
                  </a:lnTo>
                  <a:lnTo>
                    <a:pt x="2101" y="1850"/>
                  </a:lnTo>
                  <a:lnTo>
                    <a:pt x="2123" y="1860"/>
                  </a:lnTo>
                  <a:lnTo>
                    <a:pt x="2140" y="1874"/>
                  </a:lnTo>
                  <a:lnTo>
                    <a:pt x="2155" y="1896"/>
                  </a:lnTo>
                  <a:lnTo>
                    <a:pt x="2164" y="1920"/>
                  </a:lnTo>
                  <a:lnTo>
                    <a:pt x="2165" y="1944"/>
                  </a:lnTo>
                  <a:lnTo>
                    <a:pt x="2161" y="1968"/>
                  </a:lnTo>
                  <a:lnTo>
                    <a:pt x="2150" y="1990"/>
                  </a:lnTo>
                  <a:lnTo>
                    <a:pt x="2134" y="2007"/>
                  </a:lnTo>
                  <a:lnTo>
                    <a:pt x="2114" y="2022"/>
                  </a:lnTo>
                  <a:lnTo>
                    <a:pt x="2064" y="2048"/>
                  </a:lnTo>
                  <a:lnTo>
                    <a:pt x="2021" y="2068"/>
                  </a:lnTo>
                  <a:lnTo>
                    <a:pt x="1984" y="2087"/>
                  </a:lnTo>
                  <a:lnTo>
                    <a:pt x="1954" y="2103"/>
                  </a:lnTo>
                  <a:lnTo>
                    <a:pt x="1929" y="2115"/>
                  </a:lnTo>
                  <a:lnTo>
                    <a:pt x="1910" y="2125"/>
                  </a:lnTo>
                  <a:lnTo>
                    <a:pt x="1894" y="2133"/>
                  </a:lnTo>
                  <a:lnTo>
                    <a:pt x="1882" y="2138"/>
                  </a:lnTo>
                  <a:lnTo>
                    <a:pt x="1875" y="2143"/>
                  </a:lnTo>
                  <a:lnTo>
                    <a:pt x="1869" y="2146"/>
                  </a:lnTo>
                  <a:lnTo>
                    <a:pt x="1866" y="2147"/>
                  </a:lnTo>
                  <a:lnTo>
                    <a:pt x="1866" y="2147"/>
                  </a:lnTo>
                  <a:lnTo>
                    <a:pt x="2196" y="2477"/>
                  </a:lnTo>
                  <a:lnTo>
                    <a:pt x="2261" y="2411"/>
                  </a:lnTo>
                  <a:lnTo>
                    <a:pt x="2282" y="2395"/>
                  </a:lnTo>
                  <a:lnTo>
                    <a:pt x="2305" y="2386"/>
                  </a:lnTo>
                  <a:lnTo>
                    <a:pt x="2328" y="2383"/>
                  </a:lnTo>
                  <a:lnTo>
                    <a:pt x="2352" y="2386"/>
                  </a:lnTo>
                  <a:lnTo>
                    <a:pt x="2375" y="2395"/>
                  </a:lnTo>
                  <a:lnTo>
                    <a:pt x="2394" y="2411"/>
                  </a:lnTo>
                  <a:lnTo>
                    <a:pt x="2410" y="2430"/>
                  </a:lnTo>
                  <a:lnTo>
                    <a:pt x="2419" y="2453"/>
                  </a:lnTo>
                  <a:lnTo>
                    <a:pt x="2422" y="2477"/>
                  </a:lnTo>
                  <a:lnTo>
                    <a:pt x="2419" y="2502"/>
                  </a:lnTo>
                  <a:lnTo>
                    <a:pt x="2410" y="2523"/>
                  </a:lnTo>
                  <a:lnTo>
                    <a:pt x="2394" y="2544"/>
                  </a:lnTo>
                  <a:lnTo>
                    <a:pt x="2328" y="2609"/>
                  </a:lnTo>
                  <a:lnTo>
                    <a:pt x="2667" y="2949"/>
                  </a:lnTo>
                  <a:lnTo>
                    <a:pt x="3339" y="1634"/>
                  </a:lnTo>
                  <a:lnTo>
                    <a:pt x="3293" y="1597"/>
                  </a:lnTo>
                  <a:lnTo>
                    <a:pt x="3247" y="1558"/>
                  </a:lnTo>
                  <a:lnTo>
                    <a:pt x="3208" y="1514"/>
                  </a:lnTo>
                  <a:lnTo>
                    <a:pt x="3173" y="1469"/>
                  </a:lnTo>
                  <a:lnTo>
                    <a:pt x="2788" y="1685"/>
                  </a:lnTo>
                  <a:lnTo>
                    <a:pt x="2765" y="1695"/>
                  </a:lnTo>
                  <a:lnTo>
                    <a:pt x="2740" y="1696"/>
                  </a:lnTo>
                  <a:lnTo>
                    <a:pt x="2716" y="1693"/>
                  </a:lnTo>
                  <a:lnTo>
                    <a:pt x="2695" y="1685"/>
                  </a:lnTo>
                  <a:lnTo>
                    <a:pt x="2676" y="1669"/>
                  </a:lnTo>
                  <a:lnTo>
                    <a:pt x="2660" y="1650"/>
                  </a:lnTo>
                  <a:lnTo>
                    <a:pt x="2651" y="1626"/>
                  </a:lnTo>
                  <a:lnTo>
                    <a:pt x="2648" y="1602"/>
                  </a:lnTo>
                  <a:lnTo>
                    <a:pt x="2651" y="1578"/>
                  </a:lnTo>
                  <a:lnTo>
                    <a:pt x="2661" y="1555"/>
                  </a:lnTo>
                  <a:lnTo>
                    <a:pt x="2676" y="1536"/>
                  </a:lnTo>
                  <a:lnTo>
                    <a:pt x="2696" y="1521"/>
                  </a:lnTo>
                  <a:lnTo>
                    <a:pt x="3088" y="1301"/>
                  </a:lnTo>
                  <a:lnTo>
                    <a:pt x="3068" y="1225"/>
                  </a:lnTo>
                  <a:lnTo>
                    <a:pt x="3058" y="1149"/>
                  </a:lnTo>
                  <a:lnTo>
                    <a:pt x="3055" y="1072"/>
                  </a:lnTo>
                  <a:lnTo>
                    <a:pt x="3062" y="995"/>
                  </a:lnTo>
                  <a:close/>
                  <a:moveTo>
                    <a:pt x="3739" y="624"/>
                  </a:moveTo>
                  <a:lnTo>
                    <a:pt x="3683" y="624"/>
                  </a:lnTo>
                  <a:lnTo>
                    <a:pt x="3628" y="630"/>
                  </a:lnTo>
                  <a:lnTo>
                    <a:pt x="3574" y="643"/>
                  </a:lnTo>
                  <a:lnTo>
                    <a:pt x="3522" y="664"/>
                  </a:lnTo>
                  <a:lnTo>
                    <a:pt x="3472" y="690"/>
                  </a:lnTo>
                  <a:lnTo>
                    <a:pt x="3424" y="722"/>
                  </a:lnTo>
                  <a:lnTo>
                    <a:pt x="3380" y="760"/>
                  </a:lnTo>
                  <a:lnTo>
                    <a:pt x="3342" y="805"/>
                  </a:lnTo>
                  <a:lnTo>
                    <a:pt x="3309" y="852"/>
                  </a:lnTo>
                  <a:lnTo>
                    <a:pt x="3282" y="903"/>
                  </a:lnTo>
                  <a:lnTo>
                    <a:pt x="3263" y="955"/>
                  </a:lnTo>
                  <a:lnTo>
                    <a:pt x="3250" y="1009"/>
                  </a:lnTo>
                  <a:lnTo>
                    <a:pt x="3243" y="1065"/>
                  </a:lnTo>
                  <a:lnTo>
                    <a:pt x="3244" y="1120"/>
                  </a:lnTo>
                  <a:lnTo>
                    <a:pt x="3250" y="1176"/>
                  </a:lnTo>
                  <a:lnTo>
                    <a:pt x="3263" y="1230"/>
                  </a:lnTo>
                  <a:lnTo>
                    <a:pt x="3282" y="1282"/>
                  </a:lnTo>
                  <a:lnTo>
                    <a:pt x="3309" y="1333"/>
                  </a:lnTo>
                  <a:lnTo>
                    <a:pt x="3342" y="1380"/>
                  </a:lnTo>
                  <a:lnTo>
                    <a:pt x="3380" y="1425"/>
                  </a:lnTo>
                  <a:lnTo>
                    <a:pt x="3425" y="1464"/>
                  </a:lnTo>
                  <a:lnTo>
                    <a:pt x="3472" y="1497"/>
                  </a:lnTo>
                  <a:lnTo>
                    <a:pt x="3523" y="1523"/>
                  </a:lnTo>
                  <a:lnTo>
                    <a:pt x="3576" y="1542"/>
                  </a:lnTo>
                  <a:lnTo>
                    <a:pt x="3630" y="1555"/>
                  </a:lnTo>
                  <a:lnTo>
                    <a:pt x="3685" y="1562"/>
                  </a:lnTo>
                  <a:lnTo>
                    <a:pt x="3740" y="1562"/>
                  </a:lnTo>
                  <a:lnTo>
                    <a:pt x="3796" y="1555"/>
                  </a:lnTo>
                  <a:lnTo>
                    <a:pt x="3850" y="1542"/>
                  </a:lnTo>
                  <a:lnTo>
                    <a:pt x="3902" y="1523"/>
                  </a:lnTo>
                  <a:lnTo>
                    <a:pt x="3953" y="1497"/>
                  </a:lnTo>
                  <a:lnTo>
                    <a:pt x="4000" y="1464"/>
                  </a:lnTo>
                  <a:lnTo>
                    <a:pt x="4045" y="1425"/>
                  </a:lnTo>
                  <a:lnTo>
                    <a:pt x="4083" y="1381"/>
                  </a:lnTo>
                  <a:lnTo>
                    <a:pt x="4117" y="1333"/>
                  </a:lnTo>
                  <a:lnTo>
                    <a:pt x="4143" y="1282"/>
                  </a:lnTo>
                  <a:lnTo>
                    <a:pt x="4162" y="1230"/>
                  </a:lnTo>
                  <a:lnTo>
                    <a:pt x="4175" y="1176"/>
                  </a:lnTo>
                  <a:lnTo>
                    <a:pt x="4181" y="1120"/>
                  </a:lnTo>
                  <a:lnTo>
                    <a:pt x="4181" y="1065"/>
                  </a:lnTo>
                  <a:lnTo>
                    <a:pt x="4175" y="1011"/>
                  </a:lnTo>
                  <a:lnTo>
                    <a:pt x="4162" y="955"/>
                  </a:lnTo>
                  <a:lnTo>
                    <a:pt x="4143" y="903"/>
                  </a:lnTo>
                  <a:lnTo>
                    <a:pt x="4117" y="853"/>
                  </a:lnTo>
                  <a:lnTo>
                    <a:pt x="4085" y="805"/>
                  </a:lnTo>
                  <a:lnTo>
                    <a:pt x="4045" y="760"/>
                  </a:lnTo>
                  <a:lnTo>
                    <a:pt x="4000" y="721"/>
                  </a:lnTo>
                  <a:lnTo>
                    <a:pt x="3952" y="688"/>
                  </a:lnTo>
                  <a:lnTo>
                    <a:pt x="3902" y="662"/>
                  </a:lnTo>
                  <a:lnTo>
                    <a:pt x="3848" y="643"/>
                  </a:lnTo>
                  <a:lnTo>
                    <a:pt x="3794" y="630"/>
                  </a:lnTo>
                  <a:lnTo>
                    <a:pt x="3739" y="624"/>
                  </a:lnTo>
                  <a:close/>
                  <a:moveTo>
                    <a:pt x="4527" y="185"/>
                  </a:moveTo>
                  <a:lnTo>
                    <a:pt x="4502" y="188"/>
                  </a:lnTo>
                  <a:lnTo>
                    <a:pt x="4480" y="198"/>
                  </a:lnTo>
                  <a:lnTo>
                    <a:pt x="4459" y="213"/>
                  </a:lnTo>
                  <a:lnTo>
                    <a:pt x="4106" y="566"/>
                  </a:lnTo>
                  <a:lnTo>
                    <a:pt x="4143" y="595"/>
                  </a:lnTo>
                  <a:lnTo>
                    <a:pt x="4178" y="627"/>
                  </a:lnTo>
                  <a:lnTo>
                    <a:pt x="4210" y="662"/>
                  </a:lnTo>
                  <a:lnTo>
                    <a:pt x="4239" y="699"/>
                  </a:lnTo>
                  <a:lnTo>
                    <a:pt x="4592" y="346"/>
                  </a:lnTo>
                  <a:lnTo>
                    <a:pt x="4608" y="325"/>
                  </a:lnTo>
                  <a:lnTo>
                    <a:pt x="4617" y="303"/>
                  </a:lnTo>
                  <a:lnTo>
                    <a:pt x="4620" y="280"/>
                  </a:lnTo>
                  <a:lnTo>
                    <a:pt x="4617" y="255"/>
                  </a:lnTo>
                  <a:lnTo>
                    <a:pt x="4608" y="233"/>
                  </a:lnTo>
                  <a:lnTo>
                    <a:pt x="4592" y="213"/>
                  </a:lnTo>
                  <a:lnTo>
                    <a:pt x="4572" y="198"/>
                  </a:lnTo>
                  <a:lnTo>
                    <a:pt x="4550" y="188"/>
                  </a:lnTo>
                  <a:lnTo>
                    <a:pt x="4527" y="185"/>
                  </a:lnTo>
                  <a:close/>
                  <a:moveTo>
                    <a:pt x="4496" y="0"/>
                  </a:moveTo>
                  <a:lnTo>
                    <a:pt x="4557" y="0"/>
                  </a:lnTo>
                  <a:lnTo>
                    <a:pt x="4569" y="1"/>
                  </a:lnTo>
                  <a:lnTo>
                    <a:pt x="4611" y="10"/>
                  </a:lnTo>
                  <a:lnTo>
                    <a:pt x="4652" y="28"/>
                  </a:lnTo>
                  <a:lnTo>
                    <a:pt x="4690" y="51"/>
                  </a:lnTo>
                  <a:lnTo>
                    <a:pt x="4725" y="80"/>
                  </a:lnTo>
                  <a:lnTo>
                    <a:pt x="4756" y="115"/>
                  </a:lnTo>
                  <a:lnTo>
                    <a:pt x="4777" y="153"/>
                  </a:lnTo>
                  <a:lnTo>
                    <a:pt x="4795" y="194"/>
                  </a:lnTo>
                  <a:lnTo>
                    <a:pt x="4805" y="236"/>
                  </a:lnTo>
                  <a:lnTo>
                    <a:pt x="4808" y="280"/>
                  </a:lnTo>
                  <a:lnTo>
                    <a:pt x="4805" y="322"/>
                  </a:lnTo>
                  <a:lnTo>
                    <a:pt x="4795" y="365"/>
                  </a:lnTo>
                  <a:lnTo>
                    <a:pt x="4777" y="405"/>
                  </a:lnTo>
                  <a:lnTo>
                    <a:pt x="4756" y="443"/>
                  </a:lnTo>
                  <a:lnTo>
                    <a:pt x="4725" y="478"/>
                  </a:lnTo>
                  <a:lnTo>
                    <a:pt x="4333" y="872"/>
                  </a:lnTo>
                  <a:lnTo>
                    <a:pt x="4352" y="936"/>
                  </a:lnTo>
                  <a:lnTo>
                    <a:pt x="4365" y="1004"/>
                  </a:lnTo>
                  <a:lnTo>
                    <a:pt x="4369" y="1071"/>
                  </a:lnTo>
                  <a:lnTo>
                    <a:pt x="4369" y="1136"/>
                  </a:lnTo>
                  <a:lnTo>
                    <a:pt x="4360" y="1203"/>
                  </a:lnTo>
                  <a:lnTo>
                    <a:pt x="4346" y="1268"/>
                  </a:lnTo>
                  <a:lnTo>
                    <a:pt x="4325" y="1332"/>
                  </a:lnTo>
                  <a:lnTo>
                    <a:pt x="4298" y="1393"/>
                  </a:lnTo>
                  <a:lnTo>
                    <a:pt x="4264" y="1451"/>
                  </a:lnTo>
                  <a:lnTo>
                    <a:pt x="4225" y="1507"/>
                  </a:lnTo>
                  <a:lnTo>
                    <a:pt x="4178" y="1558"/>
                  </a:lnTo>
                  <a:lnTo>
                    <a:pt x="4125" y="1604"/>
                  </a:lnTo>
                  <a:lnTo>
                    <a:pt x="4070" y="1644"/>
                  </a:lnTo>
                  <a:lnTo>
                    <a:pt x="3974" y="1836"/>
                  </a:lnTo>
                  <a:lnTo>
                    <a:pt x="3880" y="2022"/>
                  </a:lnTo>
                  <a:lnTo>
                    <a:pt x="3790" y="2198"/>
                  </a:lnTo>
                  <a:lnTo>
                    <a:pt x="3704" y="2367"/>
                  </a:lnTo>
                  <a:lnTo>
                    <a:pt x="3622" y="2529"/>
                  </a:lnTo>
                  <a:lnTo>
                    <a:pt x="3543" y="2682"/>
                  </a:lnTo>
                  <a:lnTo>
                    <a:pt x="3468" y="2828"/>
                  </a:lnTo>
                  <a:lnTo>
                    <a:pt x="3396" y="2967"/>
                  </a:lnTo>
                  <a:lnTo>
                    <a:pt x="3328" y="3098"/>
                  </a:lnTo>
                  <a:lnTo>
                    <a:pt x="3263" y="3222"/>
                  </a:lnTo>
                  <a:lnTo>
                    <a:pt x="3204" y="3337"/>
                  </a:lnTo>
                  <a:lnTo>
                    <a:pt x="3153" y="3435"/>
                  </a:lnTo>
                  <a:lnTo>
                    <a:pt x="3590" y="3871"/>
                  </a:lnTo>
                  <a:lnTo>
                    <a:pt x="3605" y="3892"/>
                  </a:lnTo>
                  <a:lnTo>
                    <a:pt x="3615" y="3915"/>
                  </a:lnTo>
                  <a:lnTo>
                    <a:pt x="3618" y="3938"/>
                  </a:lnTo>
                  <a:lnTo>
                    <a:pt x="3615" y="3962"/>
                  </a:lnTo>
                  <a:lnTo>
                    <a:pt x="3605" y="3985"/>
                  </a:lnTo>
                  <a:lnTo>
                    <a:pt x="3590" y="4004"/>
                  </a:lnTo>
                  <a:lnTo>
                    <a:pt x="3570" y="4020"/>
                  </a:lnTo>
                  <a:lnTo>
                    <a:pt x="3548" y="4029"/>
                  </a:lnTo>
                  <a:lnTo>
                    <a:pt x="3523" y="4032"/>
                  </a:lnTo>
                  <a:lnTo>
                    <a:pt x="3500" y="4029"/>
                  </a:lnTo>
                  <a:lnTo>
                    <a:pt x="3478" y="4020"/>
                  </a:lnTo>
                  <a:lnTo>
                    <a:pt x="3457" y="4004"/>
                  </a:lnTo>
                  <a:lnTo>
                    <a:pt x="3062" y="3610"/>
                  </a:lnTo>
                  <a:lnTo>
                    <a:pt x="3021" y="3689"/>
                  </a:lnTo>
                  <a:lnTo>
                    <a:pt x="2982" y="3765"/>
                  </a:lnTo>
                  <a:lnTo>
                    <a:pt x="2945" y="3838"/>
                  </a:lnTo>
                  <a:lnTo>
                    <a:pt x="2912" y="3905"/>
                  </a:lnTo>
                  <a:lnTo>
                    <a:pt x="2880" y="3960"/>
                  </a:lnTo>
                  <a:lnTo>
                    <a:pt x="2843" y="4011"/>
                  </a:lnTo>
                  <a:lnTo>
                    <a:pt x="2801" y="4056"/>
                  </a:lnTo>
                  <a:lnTo>
                    <a:pt x="2754" y="4097"/>
                  </a:lnTo>
                  <a:lnTo>
                    <a:pt x="2705" y="4132"/>
                  </a:lnTo>
                  <a:lnTo>
                    <a:pt x="2651" y="4161"/>
                  </a:lnTo>
                  <a:lnTo>
                    <a:pt x="2592" y="4185"/>
                  </a:lnTo>
                  <a:lnTo>
                    <a:pt x="2534" y="4202"/>
                  </a:lnTo>
                  <a:lnTo>
                    <a:pt x="2471" y="4213"/>
                  </a:lnTo>
                  <a:lnTo>
                    <a:pt x="2407" y="4215"/>
                  </a:lnTo>
                  <a:lnTo>
                    <a:pt x="2352" y="4213"/>
                  </a:lnTo>
                  <a:lnTo>
                    <a:pt x="2296" y="4205"/>
                  </a:lnTo>
                  <a:lnTo>
                    <a:pt x="2242" y="4191"/>
                  </a:lnTo>
                  <a:lnTo>
                    <a:pt x="1951" y="4755"/>
                  </a:lnTo>
                  <a:lnTo>
                    <a:pt x="1935" y="4777"/>
                  </a:lnTo>
                  <a:lnTo>
                    <a:pt x="1916" y="4793"/>
                  </a:lnTo>
                  <a:lnTo>
                    <a:pt x="1892" y="4803"/>
                  </a:lnTo>
                  <a:lnTo>
                    <a:pt x="1867" y="4806"/>
                  </a:lnTo>
                  <a:lnTo>
                    <a:pt x="1843" y="4803"/>
                  </a:lnTo>
                  <a:lnTo>
                    <a:pt x="1819" y="4794"/>
                  </a:lnTo>
                  <a:lnTo>
                    <a:pt x="1802" y="4780"/>
                  </a:lnTo>
                  <a:lnTo>
                    <a:pt x="1787" y="4761"/>
                  </a:lnTo>
                  <a:lnTo>
                    <a:pt x="1777" y="4741"/>
                  </a:lnTo>
                  <a:lnTo>
                    <a:pt x="1773" y="4717"/>
                  </a:lnTo>
                  <a:lnTo>
                    <a:pt x="1776" y="4694"/>
                  </a:lnTo>
                  <a:lnTo>
                    <a:pt x="1783" y="4669"/>
                  </a:lnTo>
                  <a:lnTo>
                    <a:pt x="1828" y="4582"/>
                  </a:lnTo>
                  <a:lnTo>
                    <a:pt x="1870" y="4501"/>
                  </a:lnTo>
                  <a:lnTo>
                    <a:pt x="1908" y="4428"/>
                  </a:lnTo>
                  <a:lnTo>
                    <a:pt x="1943" y="4360"/>
                  </a:lnTo>
                  <a:lnTo>
                    <a:pt x="1975" y="4299"/>
                  </a:lnTo>
                  <a:lnTo>
                    <a:pt x="2003" y="4243"/>
                  </a:lnTo>
                  <a:lnTo>
                    <a:pt x="2029" y="4192"/>
                  </a:lnTo>
                  <a:lnTo>
                    <a:pt x="2054" y="4145"/>
                  </a:lnTo>
                  <a:lnTo>
                    <a:pt x="2076" y="4105"/>
                  </a:lnTo>
                  <a:lnTo>
                    <a:pt x="2095" y="4065"/>
                  </a:lnTo>
                  <a:lnTo>
                    <a:pt x="2113" y="4032"/>
                  </a:lnTo>
                  <a:lnTo>
                    <a:pt x="2129" y="4000"/>
                  </a:lnTo>
                  <a:lnTo>
                    <a:pt x="2145" y="3970"/>
                  </a:lnTo>
                  <a:lnTo>
                    <a:pt x="2158" y="3944"/>
                  </a:lnTo>
                  <a:lnTo>
                    <a:pt x="2171" y="3919"/>
                  </a:lnTo>
                  <a:lnTo>
                    <a:pt x="2183" y="3896"/>
                  </a:lnTo>
                  <a:lnTo>
                    <a:pt x="2194" y="3874"/>
                  </a:lnTo>
                  <a:lnTo>
                    <a:pt x="2204" y="3854"/>
                  </a:lnTo>
                  <a:lnTo>
                    <a:pt x="2216" y="3832"/>
                  </a:lnTo>
                  <a:lnTo>
                    <a:pt x="2226" y="3810"/>
                  </a:lnTo>
                  <a:lnTo>
                    <a:pt x="2238" y="3790"/>
                  </a:lnTo>
                  <a:lnTo>
                    <a:pt x="2250" y="3766"/>
                  </a:lnTo>
                  <a:lnTo>
                    <a:pt x="2261" y="3741"/>
                  </a:lnTo>
                  <a:lnTo>
                    <a:pt x="2274" y="3717"/>
                  </a:lnTo>
                  <a:lnTo>
                    <a:pt x="2289" y="3689"/>
                  </a:lnTo>
                  <a:lnTo>
                    <a:pt x="2305" y="3658"/>
                  </a:lnTo>
                  <a:lnTo>
                    <a:pt x="2321" y="3625"/>
                  </a:lnTo>
                  <a:lnTo>
                    <a:pt x="2340" y="3587"/>
                  </a:lnTo>
                  <a:lnTo>
                    <a:pt x="2361" y="3547"/>
                  </a:lnTo>
                  <a:lnTo>
                    <a:pt x="2384" y="3502"/>
                  </a:lnTo>
                  <a:lnTo>
                    <a:pt x="2409" y="3453"/>
                  </a:lnTo>
                  <a:lnTo>
                    <a:pt x="2436" y="3399"/>
                  </a:lnTo>
                  <a:lnTo>
                    <a:pt x="2467" y="3339"/>
                  </a:lnTo>
                  <a:lnTo>
                    <a:pt x="2501" y="3275"/>
                  </a:lnTo>
                  <a:lnTo>
                    <a:pt x="2537" y="3203"/>
                  </a:lnTo>
                  <a:lnTo>
                    <a:pt x="2578" y="3124"/>
                  </a:lnTo>
                  <a:lnTo>
                    <a:pt x="2196" y="2742"/>
                  </a:lnTo>
                  <a:lnTo>
                    <a:pt x="2129" y="2809"/>
                  </a:lnTo>
                  <a:lnTo>
                    <a:pt x="2110" y="2824"/>
                  </a:lnTo>
                  <a:lnTo>
                    <a:pt x="2086" y="2834"/>
                  </a:lnTo>
                  <a:lnTo>
                    <a:pt x="2063" y="2837"/>
                  </a:lnTo>
                  <a:lnTo>
                    <a:pt x="2038" y="2834"/>
                  </a:lnTo>
                  <a:lnTo>
                    <a:pt x="2016" y="2824"/>
                  </a:lnTo>
                  <a:lnTo>
                    <a:pt x="1996" y="2809"/>
                  </a:lnTo>
                  <a:lnTo>
                    <a:pt x="1981" y="2789"/>
                  </a:lnTo>
                  <a:lnTo>
                    <a:pt x="1971" y="2767"/>
                  </a:lnTo>
                  <a:lnTo>
                    <a:pt x="1968" y="2742"/>
                  </a:lnTo>
                  <a:lnTo>
                    <a:pt x="1971" y="2719"/>
                  </a:lnTo>
                  <a:lnTo>
                    <a:pt x="1981" y="2697"/>
                  </a:lnTo>
                  <a:lnTo>
                    <a:pt x="1996" y="2677"/>
                  </a:lnTo>
                  <a:lnTo>
                    <a:pt x="2063" y="2609"/>
                  </a:lnTo>
                  <a:lnTo>
                    <a:pt x="1690" y="2236"/>
                  </a:lnTo>
                  <a:lnTo>
                    <a:pt x="136" y="3021"/>
                  </a:lnTo>
                  <a:lnTo>
                    <a:pt x="113" y="3028"/>
                  </a:lnTo>
                  <a:lnTo>
                    <a:pt x="88" y="3031"/>
                  </a:lnTo>
                  <a:lnTo>
                    <a:pt x="65" y="3025"/>
                  </a:lnTo>
                  <a:lnTo>
                    <a:pt x="43" y="3015"/>
                  </a:lnTo>
                  <a:lnTo>
                    <a:pt x="24" y="3000"/>
                  </a:lnTo>
                  <a:lnTo>
                    <a:pt x="9" y="2979"/>
                  </a:lnTo>
                  <a:lnTo>
                    <a:pt x="2" y="2955"/>
                  </a:lnTo>
                  <a:lnTo>
                    <a:pt x="0" y="2930"/>
                  </a:lnTo>
                  <a:lnTo>
                    <a:pt x="5" y="2907"/>
                  </a:lnTo>
                  <a:lnTo>
                    <a:pt x="15" y="2885"/>
                  </a:lnTo>
                  <a:lnTo>
                    <a:pt x="31" y="2868"/>
                  </a:lnTo>
                  <a:lnTo>
                    <a:pt x="52" y="2853"/>
                  </a:lnTo>
                  <a:lnTo>
                    <a:pt x="616" y="2567"/>
                  </a:lnTo>
                  <a:lnTo>
                    <a:pt x="600" y="2507"/>
                  </a:lnTo>
                  <a:lnTo>
                    <a:pt x="591" y="2446"/>
                  </a:lnTo>
                  <a:lnTo>
                    <a:pt x="590" y="2386"/>
                  </a:lnTo>
                  <a:lnTo>
                    <a:pt x="594" y="2325"/>
                  </a:lnTo>
                  <a:lnTo>
                    <a:pt x="606" y="2267"/>
                  </a:lnTo>
                  <a:lnTo>
                    <a:pt x="622" y="2208"/>
                  </a:lnTo>
                  <a:lnTo>
                    <a:pt x="645" y="2153"/>
                  </a:lnTo>
                  <a:lnTo>
                    <a:pt x="674" y="2100"/>
                  </a:lnTo>
                  <a:lnTo>
                    <a:pt x="709" y="2051"/>
                  </a:lnTo>
                  <a:lnTo>
                    <a:pt x="749" y="2004"/>
                  </a:lnTo>
                  <a:lnTo>
                    <a:pt x="794" y="1963"/>
                  </a:lnTo>
                  <a:lnTo>
                    <a:pt x="845" y="1925"/>
                  </a:lnTo>
                  <a:lnTo>
                    <a:pt x="900" y="1895"/>
                  </a:lnTo>
                  <a:lnTo>
                    <a:pt x="968" y="1860"/>
                  </a:lnTo>
                  <a:lnTo>
                    <a:pt x="1040" y="1823"/>
                  </a:lnTo>
                  <a:lnTo>
                    <a:pt x="1116" y="1784"/>
                  </a:lnTo>
                  <a:lnTo>
                    <a:pt x="1195" y="1743"/>
                  </a:lnTo>
                  <a:lnTo>
                    <a:pt x="801" y="1348"/>
                  </a:lnTo>
                  <a:lnTo>
                    <a:pt x="785" y="1329"/>
                  </a:lnTo>
                  <a:lnTo>
                    <a:pt x="776" y="1305"/>
                  </a:lnTo>
                  <a:lnTo>
                    <a:pt x="774" y="1282"/>
                  </a:lnTo>
                  <a:lnTo>
                    <a:pt x="776" y="1257"/>
                  </a:lnTo>
                  <a:lnTo>
                    <a:pt x="785" y="1235"/>
                  </a:lnTo>
                  <a:lnTo>
                    <a:pt x="801" y="1215"/>
                  </a:lnTo>
                  <a:lnTo>
                    <a:pt x="820" y="1200"/>
                  </a:lnTo>
                  <a:lnTo>
                    <a:pt x="844" y="1190"/>
                  </a:lnTo>
                  <a:lnTo>
                    <a:pt x="867" y="1187"/>
                  </a:lnTo>
                  <a:lnTo>
                    <a:pt x="892" y="1190"/>
                  </a:lnTo>
                  <a:lnTo>
                    <a:pt x="914" y="1200"/>
                  </a:lnTo>
                  <a:lnTo>
                    <a:pt x="934" y="1215"/>
                  </a:lnTo>
                  <a:lnTo>
                    <a:pt x="1370" y="1653"/>
                  </a:lnTo>
                  <a:lnTo>
                    <a:pt x="1468" y="1602"/>
                  </a:lnTo>
                  <a:lnTo>
                    <a:pt x="1583" y="1542"/>
                  </a:lnTo>
                  <a:lnTo>
                    <a:pt x="1707" y="1478"/>
                  </a:lnTo>
                  <a:lnTo>
                    <a:pt x="1838" y="1409"/>
                  </a:lnTo>
                  <a:lnTo>
                    <a:pt x="1977" y="1338"/>
                  </a:lnTo>
                  <a:lnTo>
                    <a:pt x="2123" y="1263"/>
                  </a:lnTo>
                  <a:lnTo>
                    <a:pt x="2276" y="1183"/>
                  </a:lnTo>
                  <a:lnTo>
                    <a:pt x="2438" y="1101"/>
                  </a:lnTo>
                  <a:lnTo>
                    <a:pt x="2607" y="1015"/>
                  </a:lnTo>
                  <a:lnTo>
                    <a:pt x="2784" y="925"/>
                  </a:lnTo>
                  <a:lnTo>
                    <a:pt x="2969" y="831"/>
                  </a:lnTo>
                  <a:lnTo>
                    <a:pt x="3161" y="735"/>
                  </a:lnTo>
                  <a:lnTo>
                    <a:pt x="3202" y="680"/>
                  </a:lnTo>
                  <a:lnTo>
                    <a:pt x="3247" y="627"/>
                  </a:lnTo>
                  <a:lnTo>
                    <a:pt x="3300" y="582"/>
                  </a:lnTo>
                  <a:lnTo>
                    <a:pt x="3354" y="541"/>
                  </a:lnTo>
                  <a:lnTo>
                    <a:pt x="3412" y="508"/>
                  </a:lnTo>
                  <a:lnTo>
                    <a:pt x="3473" y="480"/>
                  </a:lnTo>
                  <a:lnTo>
                    <a:pt x="3538" y="459"/>
                  </a:lnTo>
                  <a:lnTo>
                    <a:pt x="3602" y="445"/>
                  </a:lnTo>
                  <a:lnTo>
                    <a:pt x="3669" y="436"/>
                  </a:lnTo>
                  <a:lnTo>
                    <a:pt x="3735" y="436"/>
                  </a:lnTo>
                  <a:lnTo>
                    <a:pt x="3802" y="442"/>
                  </a:lnTo>
                  <a:lnTo>
                    <a:pt x="3869" y="454"/>
                  </a:lnTo>
                  <a:lnTo>
                    <a:pt x="3933" y="474"/>
                  </a:lnTo>
                  <a:lnTo>
                    <a:pt x="4327" y="80"/>
                  </a:lnTo>
                  <a:lnTo>
                    <a:pt x="4362" y="51"/>
                  </a:lnTo>
                  <a:lnTo>
                    <a:pt x="4400" y="28"/>
                  </a:lnTo>
                  <a:lnTo>
                    <a:pt x="4441" y="10"/>
                  </a:lnTo>
                  <a:lnTo>
                    <a:pt x="4483" y="1"/>
                  </a:lnTo>
                  <a:lnTo>
                    <a:pt x="4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23" name="Freeform 9"/>
            <p:cNvSpPr>
              <a:spLocks/>
            </p:cNvSpPr>
            <p:nvPr/>
          </p:nvSpPr>
          <p:spPr bwMode="auto">
            <a:xfrm>
              <a:off x="527050" y="3436938"/>
              <a:ext cx="1203325" cy="1203325"/>
            </a:xfrm>
            <a:custGeom>
              <a:avLst/>
              <a:gdLst>
                <a:gd name="T0" fmla="*/ 88 w 1516"/>
                <a:gd name="T1" fmla="*/ 0 h 1515"/>
                <a:gd name="T2" fmla="*/ 112 w 1516"/>
                <a:gd name="T3" fmla="*/ 1 h 1515"/>
                <a:gd name="T4" fmla="*/ 134 w 1516"/>
                <a:gd name="T5" fmla="*/ 8 h 1515"/>
                <a:gd name="T6" fmla="*/ 155 w 1516"/>
                <a:gd name="T7" fmla="*/ 22 h 1515"/>
                <a:gd name="T8" fmla="*/ 171 w 1516"/>
                <a:gd name="T9" fmla="*/ 39 h 1515"/>
                <a:gd name="T10" fmla="*/ 182 w 1516"/>
                <a:gd name="T11" fmla="*/ 62 h 1515"/>
                <a:gd name="T12" fmla="*/ 225 w 1516"/>
                <a:gd name="T13" fmla="*/ 172 h 1515"/>
                <a:gd name="T14" fmla="*/ 273 w 1516"/>
                <a:gd name="T15" fmla="*/ 277 h 1515"/>
                <a:gd name="T16" fmla="*/ 325 w 1516"/>
                <a:gd name="T17" fmla="*/ 380 h 1515"/>
                <a:gd name="T18" fmla="*/ 384 w 1516"/>
                <a:gd name="T19" fmla="*/ 480 h 1515"/>
                <a:gd name="T20" fmla="*/ 448 w 1516"/>
                <a:gd name="T21" fmla="*/ 576 h 1515"/>
                <a:gd name="T22" fmla="*/ 518 w 1516"/>
                <a:gd name="T23" fmla="*/ 668 h 1515"/>
                <a:gd name="T24" fmla="*/ 594 w 1516"/>
                <a:gd name="T25" fmla="*/ 757 h 1515"/>
                <a:gd name="T26" fmla="*/ 674 w 1516"/>
                <a:gd name="T27" fmla="*/ 841 h 1515"/>
                <a:gd name="T28" fmla="*/ 758 w 1516"/>
                <a:gd name="T29" fmla="*/ 922 h 1515"/>
                <a:gd name="T30" fmla="*/ 847 w 1516"/>
                <a:gd name="T31" fmla="*/ 997 h 1515"/>
                <a:gd name="T32" fmla="*/ 941 w 1516"/>
                <a:gd name="T33" fmla="*/ 1067 h 1515"/>
                <a:gd name="T34" fmla="*/ 1036 w 1516"/>
                <a:gd name="T35" fmla="*/ 1132 h 1515"/>
                <a:gd name="T36" fmla="*/ 1135 w 1516"/>
                <a:gd name="T37" fmla="*/ 1190 h 1515"/>
                <a:gd name="T38" fmla="*/ 1238 w 1516"/>
                <a:gd name="T39" fmla="*/ 1244 h 1515"/>
                <a:gd name="T40" fmla="*/ 1345 w 1516"/>
                <a:gd name="T41" fmla="*/ 1291 h 1515"/>
                <a:gd name="T42" fmla="*/ 1453 w 1516"/>
                <a:gd name="T43" fmla="*/ 1333 h 1515"/>
                <a:gd name="T44" fmla="*/ 1476 w 1516"/>
                <a:gd name="T45" fmla="*/ 1345 h 1515"/>
                <a:gd name="T46" fmla="*/ 1494 w 1516"/>
                <a:gd name="T47" fmla="*/ 1361 h 1515"/>
                <a:gd name="T48" fmla="*/ 1507 w 1516"/>
                <a:gd name="T49" fmla="*/ 1381 h 1515"/>
                <a:gd name="T50" fmla="*/ 1514 w 1516"/>
                <a:gd name="T51" fmla="*/ 1404 h 1515"/>
                <a:gd name="T52" fmla="*/ 1516 w 1516"/>
                <a:gd name="T53" fmla="*/ 1428 h 1515"/>
                <a:gd name="T54" fmla="*/ 1511 w 1516"/>
                <a:gd name="T55" fmla="*/ 1452 h 1515"/>
                <a:gd name="T56" fmla="*/ 1499 w 1516"/>
                <a:gd name="T57" fmla="*/ 1476 h 1515"/>
                <a:gd name="T58" fmla="*/ 1483 w 1516"/>
                <a:gd name="T59" fmla="*/ 1493 h 1515"/>
                <a:gd name="T60" fmla="*/ 1463 w 1516"/>
                <a:gd name="T61" fmla="*/ 1506 h 1515"/>
                <a:gd name="T62" fmla="*/ 1440 w 1516"/>
                <a:gd name="T63" fmla="*/ 1514 h 1515"/>
                <a:gd name="T64" fmla="*/ 1415 w 1516"/>
                <a:gd name="T65" fmla="*/ 1515 h 1515"/>
                <a:gd name="T66" fmla="*/ 1392 w 1516"/>
                <a:gd name="T67" fmla="*/ 1509 h 1515"/>
                <a:gd name="T68" fmla="*/ 1272 w 1516"/>
                <a:gd name="T69" fmla="*/ 1464 h 1515"/>
                <a:gd name="T70" fmla="*/ 1157 w 1516"/>
                <a:gd name="T71" fmla="*/ 1413 h 1515"/>
                <a:gd name="T72" fmla="*/ 1044 w 1516"/>
                <a:gd name="T73" fmla="*/ 1355 h 1515"/>
                <a:gd name="T74" fmla="*/ 936 w 1516"/>
                <a:gd name="T75" fmla="*/ 1291 h 1515"/>
                <a:gd name="T76" fmla="*/ 831 w 1516"/>
                <a:gd name="T77" fmla="*/ 1221 h 1515"/>
                <a:gd name="T78" fmla="*/ 731 w 1516"/>
                <a:gd name="T79" fmla="*/ 1145 h 1515"/>
                <a:gd name="T80" fmla="*/ 635 w 1516"/>
                <a:gd name="T81" fmla="*/ 1062 h 1515"/>
                <a:gd name="T82" fmla="*/ 541 w 1516"/>
                <a:gd name="T83" fmla="*/ 974 h 1515"/>
                <a:gd name="T84" fmla="*/ 454 w 1516"/>
                <a:gd name="T85" fmla="*/ 882 h 1515"/>
                <a:gd name="T86" fmla="*/ 372 w 1516"/>
                <a:gd name="T87" fmla="*/ 784 h 1515"/>
                <a:gd name="T88" fmla="*/ 295 w 1516"/>
                <a:gd name="T89" fmla="*/ 684 h 1515"/>
                <a:gd name="T90" fmla="*/ 225 w 1516"/>
                <a:gd name="T91" fmla="*/ 579 h 1515"/>
                <a:gd name="T92" fmla="*/ 160 w 1516"/>
                <a:gd name="T93" fmla="*/ 471 h 1515"/>
                <a:gd name="T94" fmla="*/ 104 w 1516"/>
                <a:gd name="T95" fmla="*/ 358 h 1515"/>
                <a:gd name="T96" fmla="*/ 51 w 1516"/>
                <a:gd name="T97" fmla="*/ 243 h 1515"/>
                <a:gd name="T98" fmla="*/ 6 w 1516"/>
                <a:gd name="T99" fmla="*/ 125 h 1515"/>
                <a:gd name="T100" fmla="*/ 0 w 1516"/>
                <a:gd name="T101" fmla="*/ 100 h 1515"/>
                <a:gd name="T102" fmla="*/ 1 w 1516"/>
                <a:gd name="T103" fmla="*/ 76 h 1515"/>
                <a:gd name="T104" fmla="*/ 9 w 1516"/>
                <a:gd name="T105" fmla="*/ 52 h 1515"/>
                <a:gd name="T106" fmla="*/ 22 w 1516"/>
                <a:gd name="T107" fmla="*/ 33 h 1515"/>
                <a:gd name="T108" fmla="*/ 41 w 1516"/>
                <a:gd name="T109" fmla="*/ 16 h 1515"/>
                <a:gd name="T110" fmla="*/ 63 w 1516"/>
                <a:gd name="T111" fmla="*/ 4 h 1515"/>
                <a:gd name="T112" fmla="*/ 88 w 1516"/>
                <a:gd name="T113"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6" h="1515">
                  <a:moveTo>
                    <a:pt x="88" y="0"/>
                  </a:moveTo>
                  <a:lnTo>
                    <a:pt x="112" y="1"/>
                  </a:lnTo>
                  <a:lnTo>
                    <a:pt x="134" y="8"/>
                  </a:lnTo>
                  <a:lnTo>
                    <a:pt x="155" y="22"/>
                  </a:lnTo>
                  <a:lnTo>
                    <a:pt x="171" y="39"/>
                  </a:lnTo>
                  <a:lnTo>
                    <a:pt x="182" y="62"/>
                  </a:lnTo>
                  <a:lnTo>
                    <a:pt x="225" y="172"/>
                  </a:lnTo>
                  <a:lnTo>
                    <a:pt x="273" y="277"/>
                  </a:lnTo>
                  <a:lnTo>
                    <a:pt x="325" y="380"/>
                  </a:lnTo>
                  <a:lnTo>
                    <a:pt x="384" y="480"/>
                  </a:lnTo>
                  <a:lnTo>
                    <a:pt x="448" y="576"/>
                  </a:lnTo>
                  <a:lnTo>
                    <a:pt x="518" y="668"/>
                  </a:lnTo>
                  <a:lnTo>
                    <a:pt x="594" y="757"/>
                  </a:lnTo>
                  <a:lnTo>
                    <a:pt x="674" y="841"/>
                  </a:lnTo>
                  <a:lnTo>
                    <a:pt x="758" y="922"/>
                  </a:lnTo>
                  <a:lnTo>
                    <a:pt x="847" y="997"/>
                  </a:lnTo>
                  <a:lnTo>
                    <a:pt x="941" y="1067"/>
                  </a:lnTo>
                  <a:lnTo>
                    <a:pt x="1036" y="1132"/>
                  </a:lnTo>
                  <a:lnTo>
                    <a:pt x="1135" y="1190"/>
                  </a:lnTo>
                  <a:lnTo>
                    <a:pt x="1238" y="1244"/>
                  </a:lnTo>
                  <a:lnTo>
                    <a:pt x="1345" y="1291"/>
                  </a:lnTo>
                  <a:lnTo>
                    <a:pt x="1453" y="1333"/>
                  </a:lnTo>
                  <a:lnTo>
                    <a:pt x="1476" y="1345"/>
                  </a:lnTo>
                  <a:lnTo>
                    <a:pt x="1494" y="1361"/>
                  </a:lnTo>
                  <a:lnTo>
                    <a:pt x="1507" y="1381"/>
                  </a:lnTo>
                  <a:lnTo>
                    <a:pt x="1514" y="1404"/>
                  </a:lnTo>
                  <a:lnTo>
                    <a:pt x="1516" y="1428"/>
                  </a:lnTo>
                  <a:lnTo>
                    <a:pt x="1511" y="1452"/>
                  </a:lnTo>
                  <a:lnTo>
                    <a:pt x="1499" y="1476"/>
                  </a:lnTo>
                  <a:lnTo>
                    <a:pt x="1483" y="1493"/>
                  </a:lnTo>
                  <a:lnTo>
                    <a:pt x="1463" y="1506"/>
                  </a:lnTo>
                  <a:lnTo>
                    <a:pt x="1440" y="1514"/>
                  </a:lnTo>
                  <a:lnTo>
                    <a:pt x="1415" y="1515"/>
                  </a:lnTo>
                  <a:lnTo>
                    <a:pt x="1392" y="1509"/>
                  </a:lnTo>
                  <a:lnTo>
                    <a:pt x="1272" y="1464"/>
                  </a:lnTo>
                  <a:lnTo>
                    <a:pt x="1157" y="1413"/>
                  </a:lnTo>
                  <a:lnTo>
                    <a:pt x="1044" y="1355"/>
                  </a:lnTo>
                  <a:lnTo>
                    <a:pt x="936" y="1291"/>
                  </a:lnTo>
                  <a:lnTo>
                    <a:pt x="831" y="1221"/>
                  </a:lnTo>
                  <a:lnTo>
                    <a:pt x="731" y="1145"/>
                  </a:lnTo>
                  <a:lnTo>
                    <a:pt x="635" y="1062"/>
                  </a:lnTo>
                  <a:lnTo>
                    <a:pt x="541" y="974"/>
                  </a:lnTo>
                  <a:lnTo>
                    <a:pt x="454" y="882"/>
                  </a:lnTo>
                  <a:lnTo>
                    <a:pt x="372" y="784"/>
                  </a:lnTo>
                  <a:lnTo>
                    <a:pt x="295" y="684"/>
                  </a:lnTo>
                  <a:lnTo>
                    <a:pt x="225" y="579"/>
                  </a:lnTo>
                  <a:lnTo>
                    <a:pt x="160" y="471"/>
                  </a:lnTo>
                  <a:lnTo>
                    <a:pt x="104" y="358"/>
                  </a:lnTo>
                  <a:lnTo>
                    <a:pt x="51" y="243"/>
                  </a:lnTo>
                  <a:lnTo>
                    <a:pt x="6" y="125"/>
                  </a:lnTo>
                  <a:lnTo>
                    <a:pt x="0" y="100"/>
                  </a:lnTo>
                  <a:lnTo>
                    <a:pt x="1" y="76"/>
                  </a:lnTo>
                  <a:lnTo>
                    <a:pt x="9" y="52"/>
                  </a:lnTo>
                  <a:lnTo>
                    <a:pt x="22" y="33"/>
                  </a:lnTo>
                  <a:lnTo>
                    <a:pt x="41" y="16"/>
                  </a:lnTo>
                  <a:lnTo>
                    <a:pt x="63" y="4"/>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26" name="Группа 46"/>
          <p:cNvGrpSpPr/>
          <p:nvPr userDrawn="1"/>
        </p:nvGrpSpPr>
        <p:grpSpPr>
          <a:xfrm>
            <a:off x="514838" y="3898756"/>
            <a:ext cx="425875" cy="474029"/>
            <a:chOff x="309816" y="644103"/>
            <a:chExt cx="4675188" cy="5203826"/>
          </a:xfrm>
          <a:solidFill>
            <a:schemeClr val="accent5"/>
          </a:solidFill>
        </p:grpSpPr>
        <p:sp>
          <p:nvSpPr>
            <p:cNvPr id="27" name="Freeform 14"/>
            <p:cNvSpPr>
              <a:spLocks/>
            </p:cNvSpPr>
            <p:nvPr/>
          </p:nvSpPr>
          <p:spPr bwMode="auto">
            <a:xfrm>
              <a:off x="1630616" y="2738016"/>
              <a:ext cx="204788" cy="203200"/>
            </a:xfrm>
            <a:custGeom>
              <a:avLst/>
              <a:gdLst>
                <a:gd name="T0" fmla="*/ 128 w 257"/>
                <a:gd name="T1" fmla="*/ 0 h 257"/>
                <a:gd name="T2" fmla="*/ 162 w 257"/>
                <a:gd name="T3" fmla="*/ 6 h 257"/>
                <a:gd name="T4" fmla="*/ 194 w 257"/>
                <a:gd name="T5" fmla="*/ 18 h 257"/>
                <a:gd name="T6" fmla="*/ 220 w 257"/>
                <a:gd name="T7" fmla="*/ 38 h 257"/>
                <a:gd name="T8" fmla="*/ 240 w 257"/>
                <a:gd name="T9" fmla="*/ 64 h 257"/>
                <a:gd name="T10" fmla="*/ 251 w 257"/>
                <a:gd name="T11" fmla="*/ 96 h 257"/>
                <a:gd name="T12" fmla="*/ 257 w 257"/>
                <a:gd name="T13" fmla="*/ 130 h 257"/>
                <a:gd name="T14" fmla="*/ 251 w 257"/>
                <a:gd name="T15" fmla="*/ 164 h 257"/>
                <a:gd name="T16" fmla="*/ 240 w 257"/>
                <a:gd name="T17" fmla="*/ 194 h 257"/>
                <a:gd name="T18" fmla="*/ 220 w 257"/>
                <a:gd name="T19" fmla="*/ 219 h 257"/>
                <a:gd name="T20" fmla="*/ 194 w 257"/>
                <a:gd name="T21" fmla="*/ 239 h 257"/>
                <a:gd name="T22" fmla="*/ 162 w 257"/>
                <a:gd name="T23" fmla="*/ 253 h 257"/>
                <a:gd name="T24" fmla="*/ 128 w 257"/>
                <a:gd name="T25" fmla="*/ 257 h 257"/>
                <a:gd name="T26" fmla="*/ 94 w 257"/>
                <a:gd name="T27" fmla="*/ 253 h 257"/>
                <a:gd name="T28" fmla="*/ 64 w 257"/>
                <a:gd name="T29" fmla="*/ 239 h 257"/>
                <a:gd name="T30" fmla="*/ 38 w 257"/>
                <a:gd name="T31" fmla="*/ 219 h 257"/>
                <a:gd name="T32" fmla="*/ 18 w 257"/>
                <a:gd name="T33" fmla="*/ 194 h 257"/>
                <a:gd name="T34" fmla="*/ 4 w 257"/>
                <a:gd name="T35" fmla="*/ 164 h 257"/>
                <a:gd name="T36" fmla="*/ 0 w 257"/>
                <a:gd name="T37" fmla="*/ 130 h 257"/>
                <a:gd name="T38" fmla="*/ 4 w 257"/>
                <a:gd name="T39" fmla="*/ 96 h 257"/>
                <a:gd name="T40" fmla="*/ 18 w 257"/>
                <a:gd name="T41" fmla="*/ 64 h 257"/>
                <a:gd name="T42" fmla="*/ 38 w 257"/>
                <a:gd name="T43" fmla="*/ 38 h 257"/>
                <a:gd name="T44" fmla="*/ 64 w 257"/>
                <a:gd name="T45" fmla="*/ 18 h 257"/>
                <a:gd name="T46" fmla="*/ 94 w 257"/>
                <a:gd name="T47" fmla="*/ 6 h 257"/>
                <a:gd name="T48" fmla="*/ 128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8" y="0"/>
                  </a:moveTo>
                  <a:lnTo>
                    <a:pt x="162" y="6"/>
                  </a:lnTo>
                  <a:lnTo>
                    <a:pt x="194" y="18"/>
                  </a:lnTo>
                  <a:lnTo>
                    <a:pt x="220" y="38"/>
                  </a:lnTo>
                  <a:lnTo>
                    <a:pt x="240" y="64"/>
                  </a:lnTo>
                  <a:lnTo>
                    <a:pt x="251" y="96"/>
                  </a:lnTo>
                  <a:lnTo>
                    <a:pt x="257" y="130"/>
                  </a:lnTo>
                  <a:lnTo>
                    <a:pt x="251" y="164"/>
                  </a:lnTo>
                  <a:lnTo>
                    <a:pt x="240" y="194"/>
                  </a:lnTo>
                  <a:lnTo>
                    <a:pt x="220" y="219"/>
                  </a:lnTo>
                  <a:lnTo>
                    <a:pt x="194" y="239"/>
                  </a:lnTo>
                  <a:lnTo>
                    <a:pt x="162" y="253"/>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0" name="Freeform 15"/>
            <p:cNvSpPr>
              <a:spLocks/>
            </p:cNvSpPr>
            <p:nvPr/>
          </p:nvSpPr>
          <p:spPr bwMode="auto">
            <a:xfrm>
              <a:off x="1768729" y="1925216"/>
              <a:ext cx="981075" cy="633413"/>
            </a:xfrm>
            <a:custGeom>
              <a:avLst/>
              <a:gdLst>
                <a:gd name="T0" fmla="*/ 1106 w 1236"/>
                <a:gd name="T1" fmla="*/ 0 h 797"/>
                <a:gd name="T2" fmla="*/ 1140 w 1236"/>
                <a:gd name="T3" fmla="*/ 4 h 797"/>
                <a:gd name="T4" fmla="*/ 1172 w 1236"/>
                <a:gd name="T5" fmla="*/ 16 h 797"/>
                <a:gd name="T6" fmla="*/ 1198 w 1236"/>
                <a:gd name="T7" fmla="*/ 35 h 797"/>
                <a:gd name="T8" fmla="*/ 1218 w 1236"/>
                <a:gd name="T9" fmla="*/ 61 h 797"/>
                <a:gd name="T10" fmla="*/ 1230 w 1236"/>
                <a:gd name="T11" fmla="*/ 93 h 797"/>
                <a:gd name="T12" fmla="*/ 1236 w 1236"/>
                <a:gd name="T13" fmla="*/ 127 h 797"/>
                <a:gd name="T14" fmla="*/ 1230 w 1236"/>
                <a:gd name="T15" fmla="*/ 161 h 797"/>
                <a:gd name="T16" fmla="*/ 1218 w 1236"/>
                <a:gd name="T17" fmla="*/ 191 h 797"/>
                <a:gd name="T18" fmla="*/ 1198 w 1236"/>
                <a:gd name="T19" fmla="*/ 217 h 797"/>
                <a:gd name="T20" fmla="*/ 1172 w 1236"/>
                <a:gd name="T21" fmla="*/ 237 h 797"/>
                <a:gd name="T22" fmla="*/ 1140 w 1236"/>
                <a:gd name="T23" fmla="*/ 251 h 797"/>
                <a:gd name="T24" fmla="*/ 1106 w 1236"/>
                <a:gd name="T25" fmla="*/ 255 h 797"/>
                <a:gd name="T26" fmla="*/ 1000 w 1236"/>
                <a:gd name="T27" fmla="*/ 261 h 797"/>
                <a:gd name="T28" fmla="*/ 897 w 1236"/>
                <a:gd name="T29" fmla="*/ 277 h 797"/>
                <a:gd name="T30" fmla="*/ 797 w 1236"/>
                <a:gd name="T31" fmla="*/ 303 h 797"/>
                <a:gd name="T32" fmla="*/ 701 w 1236"/>
                <a:gd name="T33" fmla="*/ 338 h 797"/>
                <a:gd name="T34" fmla="*/ 608 w 1236"/>
                <a:gd name="T35" fmla="*/ 382 h 797"/>
                <a:gd name="T36" fmla="*/ 522 w 1236"/>
                <a:gd name="T37" fmla="*/ 436 h 797"/>
                <a:gd name="T38" fmla="*/ 440 w 1236"/>
                <a:gd name="T39" fmla="*/ 500 h 797"/>
                <a:gd name="T40" fmla="*/ 364 w 1236"/>
                <a:gd name="T41" fmla="*/ 572 h 797"/>
                <a:gd name="T42" fmla="*/ 297 w 1236"/>
                <a:gd name="T43" fmla="*/ 649 h 797"/>
                <a:gd name="T44" fmla="*/ 237 w 1236"/>
                <a:gd name="T45" fmla="*/ 737 h 797"/>
                <a:gd name="T46" fmla="*/ 215 w 1236"/>
                <a:gd name="T47" fmla="*/ 763 h 797"/>
                <a:gd name="T48" fmla="*/ 187 w 1236"/>
                <a:gd name="T49" fmla="*/ 783 h 797"/>
                <a:gd name="T50" fmla="*/ 157 w 1236"/>
                <a:gd name="T51" fmla="*/ 795 h 797"/>
                <a:gd name="T52" fmla="*/ 125 w 1236"/>
                <a:gd name="T53" fmla="*/ 797 h 797"/>
                <a:gd name="T54" fmla="*/ 91 w 1236"/>
                <a:gd name="T55" fmla="*/ 793 h 797"/>
                <a:gd name="T56" fmla="*/ 60 w 1236"/>
                <a:gd name="T57" fmla="*/ 777 h 797"/>
                <a:gd name="T58" fmla="*/ 34 w 1236"/>
                <a:gd name="T59" fmla="*/ 755 h 797"/>
                <a:gd name="T60" fmla="*/ 16 w 1236"/>
                <a:gd name="T61" fmla="*/ 729 h 797"/>
                <a:gd name="T62" fmla="*/ 4 w 1236"/>
                <a:gd name="T63" fmla="*/ 697 h 797"/>
                <a:gd name="T64" fmla="*/ 0 w 1236"/>
                <a:gd name="T65" fmla="*/ 665 h 797"/>
                <a:gd name="T66" fmla="*/ 6 w 1236"/>
                <a:gd name="T67" fmla="*/ 633 h 797"/>
                <a:gd name="T68" fmla="*/ 20 w 1236"/>
                <a:gd name="T69" fmla="*/ 602 h 797"/>
                <a:gd name="T70" fmla="*/ 81 w 1236"/>
                <a:gd name="T71" fmla="*/ 510 h 797"/>
                <a:gd name="T72" fmla="*/ 151 w 1236"/>
                <a:gd name="T73" fmla="*/ 426 h 797"/>
                <a:gd name="T74" fmla="*/ 225 w 1236"/>
                <a:gd name="T75" fmla="*/ 348 h 797"/>
                <a:gd name="T76" fmla="*/ 307 w 1236"/>
                <a:gd name="T77" fmla="*/ 277 h 797"/>
                <a:gd name="T78" fmla="*/ 392 w 1236"/>
                <a:gd name="T79" fmla="*/ 215 h 797"/>
                <a:gd name="T80" fmla="*/ 484 w 1236"/>
                <a:gd name="T81" fmla="*/ 159 h 797"/>
                <a:gd name="T82" fmla="*/ 580 w 1236"/>
                <a:gd name="T83" fmla="*/ 111 h 797"/>
                <a:gd name="T84" fmla="*/ 679 w 1236"/>
                <a:gd name="T85" fmla="*/ 71 h 797"/>
                <a:gd name="T86" fmla="*/ 781 w 1236"/>
                <a:gd name="T87" fmla="*/ 39 h 797"/>
                <a:gd name="T88" fmla="*/ 889 w 1236"/>
                <a:gd name="T89" fmla="*/ 18 h 797"/>
                <a:gd name="T90" fmla="*/ 996 w 1236"/>
                <a:gd name="T91" fmla="*/ 4 h 797"/>
                <a:gd name="T92" fmla="*/ 1106 w 1236"/>
                <a:gd name="T9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6" h="797">
                  <a:moveTo>
                    <a:pt x="1106" y="0"/>
                  </a:moveTo>
                  <a:lnTo>
                    <a:pt x="1140" y="4"/>
                  </a:lnTo>
                  <a:lnTo>
                    <a:pt x="1172" y="16"/>
                  </a:lnTo>
                  <a:lnTo>
                    <a:pt x="1198" y="35"/>
                  </a:lnTo>
                  <a:lnTo>
                    <a:pt x="1218" y="61"/>
                  </a:lnTo>
                  <a:lnTo>
                    <a:pt x="1230" y="93"/>
                  </a:lnTo>
                  <a:lnTo>
                    <a:pt x="1236" y="127"/>
                  </a:lnTo>
                  <a:lnTo>
                    <a:pt x="1230" y="161"/>
                  </a:lnTo>
                  <a:lnTo>
                    <a:pt x="1218" y="191"/>
                  </a:lnTo>
                  <a:lnTo>
                    <a:pt x="1198" y="217"/>
                  </a:lnTo>
                  <a:lnTo>
                    <a:pt x="1172" y="237"/>
                  </a:lnTo>
                  <a:lnTo>
                    <a:pt x="1140" y="251"/>
                  </a:lnTo>
                  <a:lnTo>
                    <a:pt x="1106" y="255"/>
                  </a:lnTo>
                  <a:lnTo>
                    <a:pt x="1000" y="261"/>
                  </a:lnTo>
                  <a:lnTo>
                    <a:pt x="897" y="277"/>
                  </a:lnTo>
                  <a:lnTo>
                    <a:pt x="797" y="303"/>
                  </a:lnTo>
                  <a:lnTo>
                    <a:pt x="701" y="338"/>
                  </a:lnTo>
                  <a:lnTo>
                    <a:pt x="608" y="382"/>
                  </a:lnTo>
                  <a:lnTo>
                    <a:pt x="522" y="436"/>
                  </a:lnTo>
                  <a:lnTo>
                    <a:pt x="440" y="500"/>
                  </a:lnTo>
                  <a:lnTo>
                    <a:pt x="364" y="572"/>
                  </a:lnTo>
                  <a:lnTo>
                    <a:pt x="297" y="649"/>
                  </a:lnTo>
                  <a:lnTo>
                    <a:pt x="237" y="737"/>
                  </a:lnTo>
                  <a:lnTo>
                    <a:pt x="215" y="763"/>
                  </a:lnTo>
                  <a:lnTo>
                    <a:pt x="187" y="783"/>
                  </a:lnTo>
                  <a:lnTo>
                    <a:pt x="157" y="795"/>
                  </a:lnTo>
                  <a:lnTo>
                    <a:pt x="125" y="797"/>
                  </a:lnTo>
                  <a:lnTo>
                    <a:pt x="91" y="793"/>
                  </a:lnTo>
                  <a:lnTo>
                    <a:pt x="60" y="777"/>
                  </a:lnTo>
                  <a:lnTo>
                    <a:pt x="34" y="755"/>
                  </a:lnTo>
                  <a:lnTo>
                    <a:pt x="16" y="729"/>
                  </a:lnTo>
                  <a:lnTo>
                    <a:pt x="4" y="697"/>
                  </a:lnTo>
                  <a:lnTo>
                    <a:pt x="0" y="665"/>
                  </a:lnTo>
                  <a:lnTo>
                    <a:pt x="6" y="633"/>
                  </a:lnTo>
                  <a:lnTo>
                    <a:pt x="20" y="602"/>
                  </a:lnTo>
                  <a:lnTo>
                    <a:pt x="81" y="510"/>
                  </a:lnTo>
                  <a:lnTo>
                    <a:pt x="151" y="426"/>
                  </a:lnTo>
                  <a:lnTo>
                    <a:pt x="225" y="348"/>
                  </a:lnTo>
                  <a:lnTo>
                    <a:pt x="307" y="277"/>
                  </a:lnTo>
                  <a:lnTo>
                    <a:pt x="392" y="215"/>
                  </a:lnTo>
                  <a:lnTo>
                    <a:pt x="484" y="159"/>
                  </a:lnTo>
                  <a:lnTo>
                    <a:pt x="580" y="111"/>
                  </a:lnTo>
                  <a:lnTo>
                    <a:pt x="679" y="71"/>
                  </a:lnTo>
                  <a:lnTo>
                    <a:pt x="781" y="39"/>
                  </a:lnTo>
                  <a:lnTo>
                    <a:pt x="889" y="18"/>
                  </a:lnTo>
                  <a:lnTo>
                    <a:pt x="996" y="4"/>
                  </a:lnTo>
                  <a:lnTo>
                    <a:pt x="1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Freeform 16"/>
            <p:cNvSpPr>
              <a:spLocks noEditPoints="1"/>
            </p:cNvSpPr>
            <p:nvPr/>
          </p:nvSpPr>
          <p:spPr bwMode="auto">
            <a:xfrm>
              <a:off x="1124204" y="1518816"/>
              <a:ext cx="3048000" cy="4329113"/>
            </a:xfrm>
            <a:custGeom>
              <a:avLst/>
              <a:gdLst>
                <a:gd name="T0" fmla="*/ 1370 w 3839"/>
                <a:gd name="T1" fmla="*/ 5061 h 5454"/>
                <a:gd name="T2" fmla="*/ 2175 w 3839"/>
                <a:gd name="T3" fmla="*/ 5199 h 5454"/>
                <a:gd name="T4" fmla="*/ 2506 w 3839"/>
                <a:gd name="T5" fmla="*/ 5008 h 5454"/>
                <a:gd name="T6" fmla="*/ 1790 w 3839"/>
                <a:gd name="T7" fmla="*/ 2560 h 5454"/>
                <a:gd name="T8" fmla="*/ 2396 w 3839"/>
                <a:gd name="T9" fmla="*/ 2053 h 5454"/>
                <a:gd name="T10" fmla="*/ 2307 w 3839"/>
                <a:gd name="T11" fmla="*/ 2211 h 5454"/>
                <a:gd name="T12" fmla="*/ 2464 w 3839"/>
                <a:gd name="T13" fmla="*/ 2301 h 5454"/>
                <a:gd name="T14" fmla="*/ 2554 w 3839"/>
                <a:gd name="T15" fmla="*/ 2143 h 5454"/>
                <a:gd name="T16" fmla="*/ 1406 w 3839"/>
                <a:gd name="T17" fmla="*/ 2047 h 5454"/>
                <a:gd name="T18" fmla="*/ 1278 w 3839"/>
                <a:gd name="T19" fmla="*/ 2177 h 5454"/>
                <a:gd name="T20" fmla="*/ 1406 w 3839"/>
                <a:gd name="T21" fmla="*/ 2305 h 5454"/>
                <a:gd name="T22" fmla="*/ 1535 w 3839"/>
                <a:gd name="T23" fmla="*/ 2177 h 5454"/>
                <a:gd name="T24" fmla="*/ 1406 w 3839"/>
                <a:gd name="T25" fmla="*/ 2047 h 5454"/>
                <a:gd name="T26" fmla="*/ 1208 w 3839"/>
                <a:gd name="T27" fmla="*/ 419 h 5454"/>
                <a:gd name="T28" fmla="*/ 579 w 3839"/>
                <a:gd name="T29" fmla="*/ 945 h 5454"/>
                <a:gd name="T30" fmla="*/ 268 w 3839"/>
                <a:gd name="T31" fmla="*/ 1715 h 5454"/>
                <a:gd name="T32" fmla="*/ 365 w 3839"/>
                <a:gd name="T33" fmla="*/ 2518 h 5454"/>
                <a:gd name="T34" fmla="*/ 832 w 3839"/>
                <a:gd name="T35" fmla="*/ 3192 h 5454"/>
                <a:gd name="T36" fmla="*/ 1226 w 3839"/>
                <a:gd name="T37" fmla="*/ 3943 h 5454"/>
                <a:gd name="T38" fmla="*/ 1535 w 3839"/>
                <a:gd name="T39" fmla="*/ 2560 h 5454"/>
                <a:gd name="T40" fmla="*/ 1113 w 3839"/>
                <a:gd name="T41" fmla="*/ 2424 h 5454"/>
                <a:gd name="T42" fmla="*/ 1047 w 3839"/>
                <a:gd name="T43" fmla="*/ 2041 h 5454"/>
                <a:gd name="T44" fmla="*/ 1338 w 3839"/>
                <a:gd name="T45" fmla="*/ 1798 h 5454"/>
                <a:gd name="T46" fmla="*/ 1701 w 3839"/>
                <a:gd name="T47" fmla="*/ 1930 h 5454"/>
                <a:gd name="T48" fmla="*/ 1768 w 3839"/>
                <a:gd name="T49" fmla="*/ 2305 h 5454"/>
                <a:gd name="T50" fmla="*/ 2099 w 3839"/>
                <a:gd name="T51" fmla="*/ 1982 h 5454"/>
                <a:gd name="T52" fmla="*/ 2430 w 3839"/>
                <a:gd name="T53" fmla="*/ 1792 h 5454"/>
                <a:gd name="T54" fmla="*/ 2763 w 3839"/>
                <a:gd name="T55" fmla="*/ 1982 h 5454"/>
                <a:gd name="T56" fmla="*/ 2763 w 3839"/>
                <a:gd name="T57" fmla="*/ 2370 h 5454"/>
                <a:gd name="T58" fmla="*/ 2430 w 3839"/>
                <a:gd name="T59" fmla="*/ 2560 h 5454"/>
                <a:gd name="T60" fmla="*/ 2582 w 3839"/>
                <a:gd name="T61" fmla="*/ 4073 h 5454"/>
                <a:gd name="T62" fmla="*/ 2905 w 3839"/>
                <a:gd name="T63" fmla="*/ 3313 h 5454"/>
                <a:gd name="T64" fmla="*/ 3401 w 3839"/>
                <a:gd name="T65" fmla="*/ 2675 h 5454"/>
                <a:gd name="T66" fmla="*/ 3582 w 3839"/>
                <a:gd name="T67" fmla="*/ 1920 h 5454"/>
                <a:gd name="T68" fmla="*/ 3373 w 3839"/>
                <a:gd name="T69" fmla="*/ 1111 h 5454"/>
                <a:gd name="T70" fmla="*/ 2819 w 3839"/>
                <a:gd name="T71" fmla="*/ 521 h 5454"/>
                <a:gd name="T72" fmla="*/ 2036 w 3839"/>
                <a:gd name="T73" fmla="*/ 259 h 5454"/>
                <a:gd name="T74" fmla="*/ 2474 w 3839"/>
                <a:gd name="T75" fmla="*/ 82 h 5454"/>
                <a:gd name="T76" fmla="*/ 3216 w 3839"/>
                <a:gd name="T77" fmla="*/ 503 h 5454"/>
                <a:gd name="T78" fmla="*/ 3700 w 3839"/>
                <a:gd name="T79" fmla="*/ 1200 h 5454"/>
                <a:gd name="T80" fmla="*/ 3833 w 3839"/>
                <a:gd name="T81" fmla="*/ 2059 h 5454"/>
                <a:gd name="T82" fmla="*/ 3604 w 3839"/>
                <a:gd name="T83" fmla="*/ 2841 h 5454"/>
                <a:gd name="T84" fmla="*/ 3112 w 3839"/>
                <a:gd name="T85" fmla="*/ 3465 h 5454"/>
                <a:gd name="T86" fmla="*/ 2835 w 3839"/>
                <a:gd name="T87" fmla="*/ 4115 h 5454"/>
                <a:gd name="T88" fmla="*/ 2765 w 3839"/>
                <a:gd name="T89" fmla="*/ 5063 h 5454"/>
                <a:gd name="T90" fmla="*/ 2424 w 3839"/>
                <a:gd name="T91" fmla="*/ 5404 h 5454"/>
                <a:gd name="T92" fmla="*/ 1493 w 3839"/>
                <a:gd name="T93" fmla="*/ 5430 h 5454"/>
                <a:gd name="T94" fmla="*/ 1111 w 3839"/>
                <a:gd name="T95" fmla="*/ 5137 h 5454"/>
                <a:gd name="T96" fmla="*/ 1017 w 3839"/>
                <a:gd name="T97" fmla="*/ 4222 h 5454"/>
                <a:gd name="T98" fmla="*/ 730 w 3839"/>
                <a:gd name="T99" fmla="*/ 3481 h 5454"/>
                <a:gd name="T100" fmla="*/ 214 w 3839"/>
                <a:gd name="T101" fmla="*/ 2803 h 5454"/>
                <a:gd name="T102" fmla="*/ 0 w 3839"/>
                <a:gd name="T103" fmla="*/ 1992 h 5454"/>
                <a:gd name="T104" fmla="*/ 168 w 3839"/>
                <a:gd name="T105" fmla="*/ 1138 h 5454"/>
                <a:gd name="T106" fmla="*/ 686 w 3839"/>
                <a:gd name="T107" fmla="*/ 459 h 5454"/>
                <a:gd name="T108" fmla="*/ 1448 w 3839"/>
                <a:gd name="T109" fmla="*/ 60 h 5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9" h="5454">
                  <a:moveTo>
                    <a:pt x="1278" y="4609"/>
                  </a:moveTo>
                  <a:lnTo>
                    <a:pt x="1278" y="4814"/>
                  </a:lnTo>
                  <a:lnTo>
                    <a:pt x="1284" y="4882"/>
                  </a:lnTo>
                  <a:lnTo>
                    <a:pt x="1302" y="4948"/>
                  </a:lnTo>
                  <a:lnTo>
                    <a:pt x="1332" y="5008"/>
                  </a:lnTo>
                  <a:lnTo>
                    <a:pt x="1370" y="5061"/>
                  </a:lnTo>
                  <a:lnTo>
                    <a:pt x="1416" y="5107"/>
                  </a:lnTo>
                  <a:lnTo>
                    <a:pt x="1470" y="5145"/>
                  </a:lnTo>
                  <a:lnTo>
                    <a:pt x="1529" y="5173"/>
                  </a:lnTo>
                  <a:lnTo>
                    <a:pt x="1593" y="5191"/>
                  </a:lnTo>
                  <a:lnTo>
                    <a:pt x="1663" y="5199"/>
                  </a:lnTo>
                  <a:lnTo>
                    <a:pt x="2175" y="5199"/>
                  </a:lnTo>
                  <a:lnTo>
                    <a:pt x="2243" y="5191"/>
                  </a:lnTo>
                  <a:lnTo>
                    <a:pt x="2309" y="5173"/>
                  </a:lnTo>
                  <a:lnTo>
                    <a:pt x="2368" y="5145"/>
                  </a:lnTo>
                  <a:lnTo>
                    <a:pt x="2422" y="5107"/>
                  </a:lnTo>
                  <a:lnTo>
                    <a:pt x="2468" y="5061"/>
                  </a:lnTo>
                  <a:lnTo>
                    <a:pt x="2506" y="5008"/>
                  </a:lnTo>
                  <a:lnTo>
                    <a:pt x="2536" y="4948"/>
                  </a:lnTo>
                  <a:lnTo>
                    <a:pt x="2552" y="4882"/>
                  </a:lnTo>
                  <a:lnTo>
                    <a:pt x="2560" y="4814"/>
                  </a:lnTo>
                  <a:lnTo>
                    <a:pt x="2560" y="4609"/>
                  </a:lnTo>
                  <a:lnTo>
                    <a:pt x="1278" y="4609"/>
                  </a:lnTo>
                  <a:close/>
                  <a:moveTo>
                    <a:pt x="1790" y="2560"/>
                  </a:moveTo>
                  <a:lnTo>
                    <a:pt x="1790" y="4354"/>
                  </a:lnTo>
                  <a:lnTo>
                    <a:pt x="2048" y="4354"/>
                  </a:lnTo>
                  <a:lnTo>
                    <a:pt x="2048" y="2560"/>
                  </a:lnTo>
                  <a:lnTo>
                    <a:pt x="1790" y="2560"/>
                  </a:lnTo>
                  <a:close/>
                  <a:moveTo>
                    <a:pt x="2430" y="2047"/>
                  </a:moveTo>
                  <a:lnTo>
                    <a:pt x="2396" y="2053"/>
                  </a:lnTo>
                  <a:lnTo>
                    <a:pt x="2366" y="2065"/>
                  </a:lnTo>
                  <a:lnTo>
                    <a:pt x="2341" y="2085"/>
                  </a:lnTo>
                  <a:lnTo>
                    <a:pt x="2321" y="2111"/>
                  </a:lnTo>
                  <a:lnTo>
                    <a:pt x="2307" y="2143"/>
                  </a:lnTo>
                  <a:lnTo>
                    <a:pt x="2303" y="2177"/>
                  </a:lnTo>
                  <a:lnTo>
                    <a:pt x="2307" y="2211"/>
                  </a:lnTo>
                  <a:lnTo>
                    <a:pt x="2321" y="2241"/>
                  </a:lnTo>
                  <a:lnTo>
                    <a:pt x="2341" y="2267"/>
                  </a:lnTo>
                  <a:lnTo>
                    <a:pt x="2366" y="2287"/>
                  </a:lnTo>
                  <a:lnTo>
                    <a:pt x="2396" y="2301"/>
                  </a:lnTo>
                  <a:lnTo>
                    <a:pt x="2430" y="2305"/>
                  </a:lnTo>
                  <a:lnTo>
                    <a:pt x="2464" y="2301"/>
                  </a:lnTo>
                  <a:lnTo>
                    <a:pt x="2496" y="2287"/>
                  </a:lnTo>
                  <a:lnTo>
                    <a:pt x="2522" y="2267"/>
                  </a:lnTo>
                  <a:lnTo>
                    <a:pt x="2542" y="2241"/>
                  </a:lnTo>
                  <a:lnTo>
                    <a:pt x="2554" y="2211"/>
                  </a:lnTo>
                  <a:lnTo>
                    <a:pt x="2560" y="2177"/>
                  </a:lnTo>
                  <a:lnTo>
                    <a:pt x="2554" y="2143"/>
                  </a:lnTo>
                  <a:lnTo>
                    <a:pt x="2542" y="2111"/>
                  </a:lnTo>
                  <a:lnTo>
                    <a:pt x="2522" y="2085"/>
                  </a:lnTo>
                  <a:lnTo>
                    <a:pt x="2496" y="2065"/>
                  </a:lnTo>
                  <a:lnTo>
                    <a:pt x="2464" y="2053"/>
                  </a:lnTo>
                  <a:lnTo>
                    <a:pt x="2430" y="2047"/>
                  </a:lnTo>
                  <a:close/>
                  <a:moveTo>
                    <a:pt x="1406" y="2047"/>
                  </a:moveTo>
                  <a:lnTo>
                    <a:pt x="1372" y="2053"/>
                  </a:lnTo>
                  <a:lnTo>
                    <a:pt x="1342" y="2065"/>
                  </a:lnTo>
                  <a:lnTo>
                    <a:pt x="1316" y="2085"/>
                  </a:lnTo>
                  <a:lnTo>
                    <a:pt x="1296" y="2111"/>
                  </a:lnTo>
                  <a:lnTo>
                    <a:pt x="1284" y="2143"/>
                  </a:lnTo>
                  <a:lnTo>
                    <a:pt x="1278" y="2177"/>
                  </a:lnTo>
                  <a:lnTo>
                    <a:pt x="1284" y="2211"/>
                  </a:lnTo>
                  <a:lnTo>
                    <a:pt x="1296" y="2241"/>
                  </a:lnTo>
                  <a:lnTo>
                    <a:pt x="1316" y="2267"/>
                  </a:lnTo>
                  <a:lnTo>
                    <a:pt x="1342" y="2287"/>
                  </a:lnTo>
                  <a:lnTo>
                    <a:pt x="1372" y="2301"/>
                  </a:lnTo>
                  <a:lnTo>
                    <a:pt x="1406" y="2305"/>
                  </a:lnTo>
                  <a:lnTo>
                    <a:pt x="1442" y="2301"/>
                  </a:lnTo>
                  <a:lnTo>
                    <a:pt x="1471" y="2287"/>
                  </a:lnTo>
                  <a:lnTo>
                    <a:pt x="1497" y="2267"/>
                  </a:lnTo>
                  <a:lnTo>
                    <a:pt x="1517" y="2241"/>
                  </a:lnTo>
                  <a:lnTo>
                    <a:pt x="1529" y="2211"/>
                  </a:lnTo>
                  <a:lnTo>
                    <a:pt x="1535" y="2177"/>
                  </a:lnTo>
                  <a:lnTo>
                    <a:pt x="1529" y="2143"/>
                  </a:lnTo>
                  <a:lnTo>
                    <a:pt x="1517" y="2111"/>
                  </a:lnTo>
                  <a:lnTo>
                    <a:pt x="1497" y="2085"/>
                  </a:lnTo>
                  <a:lnTo>
                    <a:pt x="1471" y="2065"/>
                  </a:lnTo>
                  <a:lnTo>
                    <a:pt x="1442" y="2053"/>
                  </a:lnTo>
                  <a:lnTo>
                    <a:pt x="1406" y="2047"/>
                  </a:lnTo>
                  <a:close/>
                  <a:moveTo>
                    <a:pt x="1890" y="255"/>
                  </a:moveTo>
                  <a:lnTo>
                    <a:pt x="1747" y="265"/>
                  </a:lnTo>
                  <a:lnTo>
                    <a:pt x="1605" y="285"/>
                  </a:lnTo>
                  <a:lnTo>
                    <a:pt x="1470" y="319"/>
                  </a:lnTo>
                  <a:lnTo>
                    <a:pt x="1336" y="363"/>
                  </a:lnTo>
                  <a:lnTo>
                    <a:pt x="1208" y="419"/>
                  </a:lnTo>
                  <a:lnTo>
                    <a:pt x="1087" y="485"/>
                  </a:lnTo>
                  <a:lnTo>
                    <a:pt x="971" y="560"/>
                  </a:lnTo>
                  <a:lnTo>
                    <a:pt x="862" y="644"/>
                  </a:lnTo>
                  <a:lnTo>
                    <a:pt x="758" y="736"/>
                  </a:lnTo>
                  <a:lnTo>
                    <a:pt x="664" y="837"/>
                  </a:lnTo>
                  <a:lnTo>
                    <a:pt x="579" y="945"/>
                  </a:lnTo>
                  <a:lnTo>
                    <a:pt x="501" y="1061"/>
                  </a:lnTo>
                  <a:lnTo>
                    <a:pt x="433" y="1180"/>
                  </a:lnTo>
                  <a:lnTo>
                    <a:pt x="375" y="1308"/>
                  </a:lnTo>
                  <a:lnTo>
                    <a:pt x="327" y="1439"/>
                  </a:lnTo>
                  <a:lnTo>
                    <a:pt x="291" y="1575"/>
                  </a:lnTo>
                  <a:lnTo>
                    <a:pt x="268" y="1715"/>
                  </a:lnTo>
                  <a:lnTo>
                    <a:pt x="256" y="1858"/>
                  </a:lnTo>
                  <a:lnTo>
                    <a:pt x="256" y="1996"/>
                  </a:lnTo>
                  <a:lnTo>
                    <a:pt x="268" y="2129"/>
                  </a:lnTo>
                  <a:lnTo>
                    <a:pt x="290" y="2263"/>
                  </a:lnTo>
                  <a:lnTo>
                    <a:pt x="321" y="2392"/>
                  </a:lnTo>
                  <a:lnTo>
                    <a:pt x="365" y="2518"/>
                  </a:lnTo>
                  <a:lnTo>
                    <a:pt x="419" y="2641"/>
                  </a:lnTo>
                  <a:lnTo>
                    <a:pt x="483" y="2759"/>
                  </a:lnTo>
                  <a:lnTo>
                    <a:pt x="555" y="2873"/>
                  </a:lnTo>
                  <a:lnTo>
                    <a:pt x="638" y="2980"/>
                  </a:lnTo>
                  <a:lnTo>
                    <a:pt x="730" y="3082"/>
                  </a:lnTo>
                  <a:lnTo>
                    <a:pt x="832" y="3192"/>
                  </a:lnTo>
                  <a:lnTo>
                    <a:pt x="923" y="3309"/>
                  </a:lnTo>
                  <a:lnTo>
                    <a:pt x="1005" y="3429"/>
                  </a:lnTo>
                  <a:lnTo>
                    <a:pt x="1077" y="3552"/>
                  </a:lnTo>
                  <a:lnTo>
                    <a:pt x="1137" y="3680"/>
                  </a:lnTo>
                  <a:lnTo>
                    <a:pt x="1186" y="3810"/>
                  </a:lnTo>
                  <a:lnTo>
                    <a:pt x="1226" y="3943"/>
                  </a:lnTo>
                  <a:lnTo>
                    <a:pt x="1256" y="4079"/>
                  </a:lnTo>
                  <a:lnTo>
                    <a:pt x="1272" y="4214"/>
                  </a:lnTo>
                  <a:lnTo>
                    <a:pt x="1278" y="4352"/>
                  </a:lnTo>
                  <a:lnTo>
                    <a:pt x="1278" y="4354"/>
                  </a:lnTo>
                  <a:lnTo>
                    <a:pt x="1535" y="4354"/>
                  </a:lnTo>
                  <a:lnTo>
                    <a:pt x="1535" y="2560"/>
                  </a:lnTo>
                  <a:lnTo>
                    <a:pt x="1406" y="2560"/>
                  </a:lnTo>
                  <a:lnTo>
                    <a:pt x="1338" y="2554"/>
                  </a:lnTo>
                  <a:lnTo>
                    <a:pt x="1272" y="2536"/>
                  </a:lnTo>
                  <a:lnTo>
                    <a:pt x="1212" y="2508"/>
                  </a:lnTo>
                  <a:lnTo>
                    <a:pt x="1159" y="2470"/>
                  </a:lnTo>
                  <a:lnTo>
                    <a:pt x="1113" y="2424"/>
                  </a:lnTo>
                  <a:lnTo>
                    <a:pt x="1075" y="2370"/>
                  </a:lnTo>
                  <a:lnTo>
                    <a:pt x="1047" y="2311"/>
                  </a:lnTo>
                  <a:lnTo>
                    <a:pt x="1029" y="2245"/>
                  </a:lnTo>
                  <a:lnTo>
                    <a:pt x="1023" y="2177"/>
                  </a:lnTo>
                  <a:lnTo>
                    <a:pt x="1029" y="2107"/>
                  </a:lnTo>
                  <a:lnTo>
                    <a:pt x="1047" y="2041"/>
                  </a:lnTo>
                  <a:lnTo>
                    <a:pt x="1075" y="1982"/>
                  </a:lnTo>
                  <a:lnTo>
                    <a:pt x="1113" y="1930"/>
                  </a:lnTo>
                  <a:lnTo>
                    <a:pt x="1159" y="1882"/>
                  </a:lnTo>
                  <a:lnTo>
                    <a:pt x="1212" y="1844"/>
                  </a:lnTo>
                  <a:lnTo>
                    <a:pt x="1272" y="1816"/>
                  </a:lnTo>
                  <a:lnTo>
                    <a:pt x="1338" y="1798"/>
                  </a:lnTo>
                  <a:lnTo>
                    <a:pt x="1406" y="1792"/>
                  </a:lnTo>
                  <a:lnTo>
                    <a:pt x="1475" y="1798"/>
                  </a:lnTo>
                  <a:lnTo>
                    <a:pt x="1541" y="1816"/>
                  </a:lnTo>
                  <a:lnTo>
                    <a:pt x="1601" y="1844"/>
                  </a:lnTo>
                  <a:lnTo>
                    <a:pt x="1655" y="1882"/>
                  </a:lnTo>
                  <a:lnTo>
                    <a:pt x="1701" y="1930"/>
                  </a:lnTo>
                  <a:lnTo>
                    <a:pt x="1739" y="1982"/>
                  </a:lnTo>
                  <a:lnTo>
                    <a:pt x="1766" y="2041"/>
                  </a:lnTo>
                  <a:lnTo>
                    <a:pt x="1784" y="2107"/>
                  </a:lnTo>
                  <a:lnTo>
                    <a:pt x="1790" y="2177"/>
                  </a:lnTo>
                  <a:lnTo>
                    <a:pt x="1784" y="2243"/>
                  </a:lnTo>
                  <a:lnTo>
                    <a:pt x="1768" y="2305"/>
                  </a:lnTo>
                  <a:lnTo>
                    <a:pt x="2069" y="2305"/>
                  </a:lnTo>
                  <a:lnTo>
                    <a:pt x="2052" y="2243"/>
                  </a:lnTo>
                  <a:lnTo>
                    <a:pt x="2048" y="2177"/>
                  </a:lnTo>
                  <a:lnTo>
                    <a:pt x="2054" y="2107"/>
                  </a:lnTo>
                  <a:lnTo>
                    <a:pt x="2071" y="2041"/>
                  </a:lnTo>
                  <a:lnTo>
                    <a:pt x="2099" y="1982"/>
                  </a:lnTo>
                  <a:lnTo>
                    <a:pt x="2137" y="1930"/>
                  </a:lnTo>
                  <a:lnTo>
                    <a:pt x="2183" y="1882"/>
                  </a:lnTo>
                  <a:lnTo>
                    <a:pt x="2237" y="1844"/>
                  </a:lnTo>
                  <a:lnTo>
                    <a:pt x="2297" y="1816"/>
                  </a:lnTo>
                  <a:lnTo>
                    <a:pt x="2362" y="1798"/>
                  </a:lnTo>
                  <a:lnTo>
                    <a:pt x="2430" y="1792"/>
                  </a:lnTo>
                  <a:lnTo>
                    <a:pt x="2500" y="1798"/>
                  </a:lnTo>
                  <a:lnTo>
                    <a:pt x="2566" y="1816"/>
                  </a:lnTo>
                  <a:lnTo>
                    <a:pt x="2626" y="1844"/>
                  </a:lnTo>
                  <a:lnTo>
                    <a:pt x="2677" y="1882"/>
                  </a:lnTo>
                  <a:lnTo>
                    <a:pt x="2725" y="1930"/>
                  </a:lnTo>
                  <a:lnTo>
                    <a:pt x="2763" y="1982"/>
                  </a:lnTo>
                  <a:lnTo>
                    <a:pt x="2791" y="2041"/>
                  </a:lnTo>
                  <a:lnTo>
                    <a:pt x="2809" y="2107"/>
                  </a:lnTo>
                  <a:lnTo>
                    <a:pt x="2815" y="2177"/>
                  </a:lnTo>
                  <a:lnTo>
                    <a:pt x="2809" y="2245"/>
                  </a:lnTo>
                  <a:lnTo>
                    <a:pt x="2791" y="2311"/>
                  </a:lnTo>
                  <a:lnTo>
                    <a:pt x="2763" y="2370"/>
                  </a:lnTo>
                  <a:lnTo>
                    <a:pt x="2725" y="2424"/>
                  </a:lnTo>
                  <a:lnTo>
                    <a:pt x="2677" y="2470"/>
                  </a:lnTo>
                  <a:lnTo>
                    <a:pt x="2626" y="2508"/>
                  </a:lnTo>
                  <a:lnTo>
                    <a:pt x="2566" y="2536"/>
                  </a:lnTo>
                  <a:lnTo>
                    <a:pt x="2500" y="2554"/>
                  </a:lnTo>
                  <a:lnTo>
                    <a:pt x="2430" y="2560"/>
                  </a:lnTo>
                  <a:lnTo>
                    <a:pt x="2303" y="2560"/>
                  </a:lnTo>
                  <a:lnTo>
                    <a:pt x="2303" y="4354"/>
                  </a:lnTo>
                  <a:lnTo>
                    <a:pt x="2560" y="4354"/>
                  </a:lnTo>
                  <a:lnTo>
                    <a:pt x="2560" y="4350"/>
                  </a:lnTo>
                  <a:lnTo>
                    <a:pt x="2564" y="4210"/>
                  </a:lnTo>
                  <a:lnTo>
                    <a:pt x="2582" y="4073"/>
                  </a:lnTo>
                  <a:lnTo>
                    <a:pt x="2610" y="3939"/>
                  </a:lnTo>
                  <a:lnTo>
                    <a:pt x="2648" y="3806"/>
                  </a:lnTo>
                  <a:lnTo>
                    <a:pt x="2697" y="3676"/>
                  </a:lnTo>
                  <a:lnTo>
                    <a:pt x="2755" y="3552"/>
                  </a:lnTo>
                  <a:lnTo>
                    <a:pt x="2825" y="3431"/>
                  </a:lnTo>
                  <a:lnTo>
                    <a:pt x="2905" y="3313"/>
                  </a:lnTo>
                  <a:lnTo>
                    <a:pt x="2994" y="3204"/>
                  </a:lnTo>
                  <a:lnTo>
                    <a:pt x="3092" y="3098"/>
                  </a:lnTo>
                  <a:lnTo>
                    <a:pt x="3184" y="3000"/>
                  </a:lnTo>
                  <a:lnTo>
                    <a:pt x="3265" y="2897"/>
                  </a:lnTo>
                  <a:lnTo>
                    <a:pt x="3337" y="2789"/>
                  </a:lnTo>
                  <a:lnTo>
                    <a:pt x="3401" y="2675"/>
                  </a:lnTo>
                  <a:lnTo>
                    <a:pt x="3457" y="2558"/>
                  </a:lnTo>
                  <a:lnTo>
                    <a:pt x="3501" y="2436"/>
                  </a:lnTo>
                  <a:lnTo>
                    <a:pt x="3537" y="2311"/>
                  </a:lnTo>
                  <a:lnTo>
                    <a:pt x="3562" y="2183"/>
                  </a:lnTo>
                  <a:lnTo>
                    <a:pt x="3578" y="2053"/>
                  </a:lnTo>
                  <a:lnTo>
                    <a:pt x="3582" y="1920"/>
                  </a:lnTo>
                  <a:lnTo>
                    <a:pt x="3576" y="1774"/>
                  </a:lnTo>
                  <a:lnTo>
                    <a:pt x="3558" y="1633"/>
                  </a:lnTo>
                  <a:lnTo>
                    <a:pt x="3529" y="1495"/>
                  </a:lnTo>
                  <a:lnTo>
                    <a:pt x="3487" y="1362"/>
                  </a:lnTo>
                  <a:lnTo>
                    <a:pt x="3435" y="1234"/>
                  </a:lnTo>
                  <a:lnTo>
                    <a:pt x="3373" y="1111"/>
                  </a:lnTo>
                  <a:lnTo>
                    <a:pt x="3301" y="995"/>
                  </a:lnTo>
                  <a:lnTo>
                    <a:pt x="3222" y="885"/>
                  </a:lnTo>
                  <a:lnTo>
                    <a:pt x="3132" y="782"/>
                  </a:lnTo>
                  <a:lnTo>
                    <a:pt x="3036" y="686"/>
                  </a:lnTo>
                  <a:lnTo>
                    <a:pt x="2931" y="598"/>
                  </a:lnTo>
                  <a:lnTo>
                    <a:pt x="2819" y="521"/>
                  </a:lnTo>
                  <a:lnTo>
                    <a:pt x="2701" y="451"/>
                  </a:lnTo>
                  <a:lnTo>
                    <a:pt x="2578" y="391"/>
                  </a:lnTo>
                  <a:lnTo>
                    <a:pt x="2448" y="341"/>
                  </a:lnTo>
                  <a:lnTo>
                    <a:pt x="2315" y="303"/>
                  </a:lnTo>
                  <a:lnTo>
                    <a:pt x="2177" y="275"/>
                  </a:lnTo>
                  <a:lnTo>
                    <a:pt x="2036" y="259"/>
                  </a:lnTo>
                  <a:lnTo>
                    <a:pt x="1890" y="255"/>
                  </a:lnTo>
                  <a:close/>
                  <a:moveTo>
                    <a:pt x="1886" y="0"/>
                  </a:moveTo>
                  <a:lnTo>
                    <a:pt x="2038" y="2"/>
                  </a:lnTo>
                  <a:lnTo>
                    <a:pt x="2187" y="18"/>
                  </a:lnTo>
                  <a:lnTo>
                    <a:pt x="2333" y="44"/>
                  </a:lnTo>
                  <a:lnTo>
                    <a:pt x="2474" y="82"/>
                  </a:lnTo>
                  <a:lnTo>
                    <a:pt x="2612" y="128"/>
                  </a:lnTo>
                  <a:lnTo>
                    <a:pt x="2743" y="186"/>
                  </a:lnTo>
                  <a:lnTo>
                    <a:pt x="2871" y="251"/>
                  </a:lnTo>
                  <a:lnTo>
                    <a:pt x="2992" y="327"/>
                  </a:lnTo>
                  <a:lnTo>
                    <a:pt x="3106" y="411"/>
                  </a:lnTo>
                  <a:lnTo>
                    <a:pt x="3216" y="503"/>
                  </a:lnTo>
                  <a:lnTo>
                    <a:pt x="3315" y="602"/>
                  </a:lnTo>
                  <a:lnTo>
                    <a:pt x="3409" y="710"/>
                  </a:lnTo>
                  <a:lnTo>
                    <a:pt x="3495" y="824"/>
                  </a:lnTo>
                  <a:lnTo>
                    <a:pt x="3572" y="943"/>
                  </a:lnTo>
                  <a:lnTo>
                    <a:pt x="3640" y="1069"/>
                  </a:lnTo>
                  <a:lnTo>
                    <a:pt x="3700" y="1200"/>
                  </a:lnTo>
                  <a:lnTo>
                    <a:pt x="3748" y="1336"/>
                  </a:lnTo>
                  <a:lnTo>
                    <a:pt x="3788" y="1475"/>
                  </a:lnTo>
                  <a:lnTo>
                    <a:pt x="3816" y="1621"/>
                  </a:lnTo>
                  <a:lnTo>
                    <a:pt x="3833" y="1768"/>
                  </a:lnTo>
                  <a:lnTo>
                    <a:pt x="3839" y="1920"/>
                  </a:lnTo>
                  <a:lnTo>
                    <a:pt x="3833" y="2059"/>
                  </a:lnTo>
                  <a:lnTo>
                    <a:pt x="3820" y="2197"/>
                  </a:lnTo>
                  <a:lnTo>
                    <a:pt x="3796" y="2331"/>
                  </a:lnTo>
                  <a:lnTo>
                    <a:pt x="3762" y="2464"/>
                  </a:lnTo>
                  <a:lnTo>
                    <a:pt x="3718" y="2594"/>
                  </a:lnTo>
                  <a:lnTo>
                    <a:pt x="3666" y="2719"/>
                  </a:lnTo>
                  <a:lnTo>
                    <a:pt x="3604" y="2841"/>
                  </a:lnTo>
                  <a:lnTo>
                    <a:pt x="3535" y="2956"/>
                  </a:lnTo>
                  <a:lnTo>
                    <a:pt x="3455" y="3070"/>
                  </a:lnTo>
                  <a:lnTo>
                    <a:pt x="3369" y="3178"/>
                  </a:lnTo>
                  <a:lnTo>
                    <a:pt x="3273" y="3279"/>
                  </a:lnTo>
                  <a:lnTo>
                    <a:pt x="3188" y="3369"/>
                  </a:lnTo>
                  <a:lnTo>
                    <a:pt x="3112" y="3465"/>
                  </a:lnTo>
                  <a:lnTo>
                    <a:pt x="3044" y="3564"/>
                  </a:lnTo>
                  <a:lnTo>
                    <a:pt x="2984" y="3668"/>
                  </a:lnTo>
                  <a:lnTo>
                    <a:pt x="2933" y="3776"/>
                  </a:lnTo>
                  <a:lnTo>
                    <a:pt x="2891" y="3885"/>
                  </a:lnTo>
                  <a:lnTo>
                    <a:pt x="2859" y="3999"/>
                  </a:lnTo>
                  <a:lnTo>
                    <a:pt x="2835" y="4115"/>
                  </a:lnTo>
                  <a:lnTo>
                    <a:pt x="2819" y="4232"/>
                  </a:lnTo>
                  <a:lnTo>
                    <a:pt x="2815" y="4350"/>
                  </a:lnTo>
                  <a:lnTo>
                    <a:pt x="2815" y="4814"/>
                  </a:lnTo>
                  <a:lnTo>
                    <a:pt x="2809" y="4900"/>
                  </a:lnTo>
                  <a:lnTo>
                    <a:pt x="2793" y="4984"/>
                  </a:lnTo>
                  <a:lnTo>
                    <a:pt x="2765" y="5063"/>
                  </a:lnTo>
                  <a:lnTo>
                    <a:pt x="2727" y="5137"/>
                  </a:lnTo>
                  <a:lnTo>
                    <a:pt x="2681" y="5205"/>
                  </a:lnTo>
                  <a:lnTo>
                    <a:pt x="2628" y="5267"/>
                  </a:lnTo>
                  <a:lnTo>
                    <a:pt x="2566" y="5321"/>
                  </a:lnTo>
                  <a:lnTo>
                    <a:pt x="2498" y="5366"/>
                  </a:lnTo>
                  <a:lnTo>
                    <a:pt x="2424" y="5404"/>
                  </a:lnTo>
                  <a:lnTo>
                    <a:pt x="2345" y="5430"/>
                  </a:lnTo>
                  <a:lnTo>
                    <a:pt x="2261" y="5448"/>
                  </a:lnTo>
                  <a:lnTo>
                    <a:pt x="2175" y="5454"/>
                  </a:lnTo>
                  <a:lnTo>
                    <a:pt x="1663" y="5454"/>
                  </a:lnTo>
                  <a:lnTo>
                    <a:pt x="1575" y="5448"/>
                  </a:lnTo>
                  <a:lnTo>
                    <a:pt x="1493" y="5430"/>
                  </a:lnTo>
                  <a:lnTo>
                    <a:pt x="1414" y="5404"/>
                  </a:lnTo>
                  <a:lnTo>
                    <a:pt x="1340" y="5366"/>
                  </a:lnTo>
                  <a:lnTo>
                    <a:pt x="1272" y="5321"/>
                  </a:lnTo>
                  <a:lnTo>
                    <a:pt x="1210" y="5267"/>
                  </a:lnTo>
                  <a:lnTo>
                    <a:pt x="1157" y="5205"/>
                  </a:lnTo>
                  <a:lnTo>
                    <a:pt x="1111" y="5137"/>
                  </a:lnTo>
                  <a:lnTo>
                    <a:pt x="1073" y="5063"/>
                  </a:lnTo>
                  <a:lnTo>
                    <a:pt x="1045" y="4984"/>
                  </a:lnTo>
                  <a:lnTo>
                    <a:pt x="1029" y="4900"/>
                  </a:lnTo>
                  <a:lnTo>
                    <a:pt x="1023" y="4814"/>
                  </a:lnTo>
                  <a:lnTo>
                    <a:pt x="1023" y="4352"/>
                  </a:lnTo>
                  <a:lnTo>
                    <a:pt x="1017" y="4222"/>
                  </a:lnTo>
                  <a:lnTo>
                    <a:pt x="997" y="4093"/>
                  </a:lnTo>
                  <a:lnTo>
                    <a:pt x="967" y="3965"/>
                  </a:lnTo>
                  <a:lnTo>
                    <a:pt x="925" y="3839"/>
                  </a:lnTo>
                  <a:lnTo>
                    <a:pt x="872" y="3716"/>
                  </a:lnTo>
                  <a:lnTo>
                    <a:pt x="806" y="3596"/>
                  </a:lnTo>
                  <a:lnTo>
                    <a:pt x="730" y="3481"/>
                  </a:lnTo>
                  <a:lnTo>
                    <a:pt x="644" y="3367"/>
                  </a:lnTo>
                  <a:lnTo>
                    <a:pt x="547" y="3261"/>
                  </a:lnTo>
                  <a:lnTo>
                    <a:pt x="449" y="3154"/>
                  </a:lnTo>
                  <a:lnTo>
                    <a:pt x="361" y="3042"/>
                  </a:lnTo>
                  <a:lnTo>
                    <a:pt x="284" y="2925"/>
                  </a:lnTo>
                  <a:lnTo>
                    <a:pt x="214" y="2803"/>
                  </a:lnTo>
                  <a:lnTo>
                    <a:pt x="152" y="2675"/>
                  </a:lnTo>
                  <a:lnTo>
                    <a:pt x="102" y="2546"/>
                  </a:lnTo>
                  <a:lnTo>
                    <a:pt x="62" y="2412"/>
                  </a:lnTo>
                  <a:lnTo>
                    <a:pt x="30" y="2275"/>
                  </a:lnTo>
                  <a:lnTo>
                    <a:pt x="10" y="2135"/>
                  </a:lnTo>
                  <a:lnTo>
                    <a:pt x="0" y="1992"/>
                  </a:lnTo>
                  <a:lnTo>
                    <a:pt x="0" y="1848"/>
                  </a:lnTo>
                  <a:lnTo>
                    <a:pt x="10" y="1699"/>
                  </a:lnTo>
                  <a:lnTo>
                    <a:pt x="34" y="1553"/>
                  </a:lnTo>
                  <a:lnTo>
                    <a:pt x="68" y="1412"/>
                  </a:lnTo>
                  <a:lnTo>
                    <a:pt x="114" y="1272"/>
                  </a:lnTo>
                  <a:lnTo>
                    <a:pt x="168" y="1138"/>
                  </a:lnTo>
                  <a:lnTo>
                    <a:pt x="234" y="1011"/>
                  </a:lnTo>
                  <a:lnTo>
                    <a:pt x="307" y="887"/>
                  </a:lnTo>
                  <a:lnTo>
                    <a:pt x="391" y="770"/>
                  </a:lnTo>
                  <a:lnTo>
                    <a:pt x="481" y="658"/>
                  </a:lnTo>
                  <a:lnTo>
                    <a:pt x="581" y="554"/>
                  </a:lnTo>
                  <a:lnTo>
                    <a:pt x="686" y="459"/>
                  </a:lnTo>
                  <a:lnTo>
                    <a:pt x="800" y="369"/>
                  </a:lnTo>
                  <a:lnTo>
                    <a:pt x="917" y="289"/>
                  </a:lnTo>
                  <a:lnTo>
                    <a:pt x="1043" y="218"/>
                  </a:lnTo>
                  <a:lnTo>
                    <a:pt x="1173" y="156"/>
                  </a:lnTo>
                  <a:lnTo>
                    <a:pt x="1308" y="102"/>
                  </a:lnTo>
                  <a:lnTo>
                    <a:pt x="1448" y="60"/>
                  </a:lnTo>
                  <a:lnTo>
                    <a:pt x="1589" y="28"/>
                  </a:lnTo>
                  <a:lnTo>
                    <a:pt x="1737" y="8"/>
                  </a:lnTo>
                  <a:lnTo>
                    <a:pt x="18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2" name="Freeform 17"/>
            <p:cNvSpPr>
              <a:spLocks/>
            </p:cNvSpPr>
            <p:nvPr/>
          </p:nvSpPr>
          <p:spPr bwMode="auto">
            <a:xfrm>
              <a:off x="2545016" y="644103"/>
              <a:ext cx="204788" cy="671513"/>
            </a:xfrm>
            <a:custGeom>
              <a:avLst/>
              <a:gdLst>
                <a:gd name="T0" fmla="*/ 128 w 258"/>
                <a:gd name="T1" fmla="*/ 0 h 845"/>
                <a:gd name="T2" fmla="*/ 162 w 258"/>
                <a:gd name="T3" fmla="*/ 6 h 845"/>
                <a:gd name="T4" fmla="*/ 194 w 258"/>
                <a:gd name="T5" fmla="*/ 18 h 845"/>
                <a:gd name="T6" fmla="*/ 220 w 258"/>
                <a:gd name="T7" fmla="*/ 38 h 845"/>
                <a:gd name="T8" fmla="*/ 240 w 258"/>
                <a:gd name="T9" fmla="*/ 64 h 845"/>
                <a:gd name="T10" fmla="*/ 252 w 258"/>
                <a:gd name="T11" fmla="*/ 94 h 845"/>
                <a:gd name="T12" fmla="*/ 258 w 258"/>
                <a:gd name="T13" fmla="*/ 128 h 845"/>
                <a:gd name="T14" fmla="*/ 258 w 258"/>
                <a:gd name="T15" fmla="*/ 718 h 845"/>
                <a:gd name="T16" fmla="*/ 252 w 258"/>
                <a:gd name="T17" fmla="*/ 751 h 845"/>
                <a:gd name="T18" fmla="*/ 240 w 258"/>
                <a:gd name="T19" fmla="*/ 781 h 845"/>
                <a:gd name="T20" fmla="*/ 220 w 258"/>
                <a:gd name="T21" fmla="*/ 807 h 845"/>
                <a:gd name="T22" fmla="*/ 194 w 258"/>
                <a:gd name="T23" fmla="*/ 827 h 845"/>
                <a:gd name="T24" fmla="*/ 162 w 258"/>
                <a:gd name="T25" fmla="*/ 841 h 845"/>
                <a:gd name="T26" fmla="*/ 128 w 258"/>
                <a:gd name="T27" fmla="*/ 845 h 845"/>
                <a:gd name="T28" fmla="*/ 94 w 258"/>
                <a:gd name="T29" fmla="*/ 841 h 845"/>
                <a:gd name="T30" fmla="*/ 64 w 258"/>
                <a:gd name="T31" fmla="*/ 827 h 845"/>
                <a:gd name="T32" fmla="*/ 38 w 258"/>
                <a:gd name="T33" fmla="*/ 807 h 845"/>
                <a:gd name="T34" fmla="*/ 18 w 258"/>
                <a:gd name="T35" fmla="*/ 781 h 845"/>
                <a:gd name="T36" fmla="*/ 4 w 258"/>
                <a:gd name="T37" fmla="*/ 751 h 845"/>
                <a:gd name="T38" fmla="*/ 0 w 258"/>
                <a:gd name="T39" fmla="*/ 718 h 845"/>
                <a:gd name="T40" fmla="*/ 0 w 258"/>
                <a:gd name="T41" fmla="*/ 128 h 845"/>
                <a:gd name="T42" fmla="*/ 4 w 258"/>
                <a:gd name="T43" fmla="*/ 94 h 845"/>
                <a:gd name="T44" fmla="*/ 18 w 258"/>
                <a:gd name="T45" fmla="*/ 64 h 845"/>
                <a:gd name="T46" fmla="*/ 38 w 258"/>
                <a:gd name="T47" fmla="*/ 38 h 845"/>
                <a:gd name="T48" fmla="*/ 64 w 258"/>
                <a:gd name="T49" fmla="*/ 18 h 845"/>
                <a:gd name="T50" fmla="*/ 94 w 258"/>
                <a:gd name="T51" fmla="*/ 6 h 845"/>
                <a:gd name="T52" fmla="*/ 128 w 258"/>
                <a:gd name="T53"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845">
                  <a:moveTo>
                    <a:pt x="128" y="0"/>
                  </a:moveTo>
                  <a:lnTo>
                    <a:pt x="162" y="6"/>
                  </a:lnTo>
                  <a:lnTo>
                    <a:pt x="194" y="18"/>
                  </a:lnTo>
                  <a:lnTo>
                    <a:pt x="220" y="38"/>
                  </a:lnTo>
                  <a:lnTo>
                    <a:pt x="240" y="64"/>
                  </a:lnTo>
                  <a:lnTo>
                    <a:pt x="252" y="94"/>
                  </a:lnTo>
                  <a:lnTo>
                    <a:pt x="258" y="128"/>
                  </a:lnTo>
                  <a:lnTo>
                    <a:pt x="258" y="718"/>
                  </a:lnTo>
                  <a:lnTo>
                    <a:pt x="252" y="751"/>
                  </a:lnTo>
                  <a:lnTo>
                    <a:pt x="240" y="781"/>
                  </a:lnTo>
                  <a:lnTo>
                    <a:pt x="220" y="807"/>
                  </a:lnTo>
                  <a:lnTo>
                    <a:pt x="194" y="827"/>
                  </a:lnTo>
                  <a:lnTo>
                    <a:pt x="162" y="841"/>
                  </a:lnTo>
                  <a:lnTo>
                    <a:pt x="128" y="845"/>
                  </a:lnTo>
                  <a:lnTo>
                    <a:pt x="94" y="841"/>
                  </a:lnTo>
                  <a:lnTo>
                    <a:pt x="64" y="827"/>
                  </a:lnTo>
                  <a:lnTo>
                    <a:pt x="38" y="807"/>
                  </a:lnTo>
                  <a:lnTo>
                    <a:pt x="18" y="781"/>
                  </a:lnTo>
                  <a:lnTo>
                    <a:pt x="4" y="751"/>
                  </a:lnTo>
                  <a:lnTo>
                    <a:pt x="0" y="718"/>
                  </a:lnTo>
                  <a:lnTo>
                    <a:pt x="0" y="128"/>
                  </a:lnTo>
                  <a:lnTo>
                    <a:pt x="4" y="94"/>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3" name="Freeform 18"/>
            <p:cNvSpPr>
              <a:spLocks/>
            </p:cNvSpPr>
            <p:nvPr/>
          </p:nvSpPr>
          <p:spPr bwMode="auto">
            <a:xfrm>
              <a:off x="3824541" y="1274341"/>
              <a:ext cx="490538" cy="490538"/>
            </a:xfrm>
            <a:custGeom>
              <a:avLst/>
              <a:gdLst>
                <a:gd name="T0" fmla="*/ 490 w 618"/>
                <a:gd name="T1" fmla="*/ 0 h 618"/>
                <a:gd name="T2" fmla="*/ 522 w 618"/>
                <a:gd name="T3" fmla="*/ 4 h 618"/>
                <a:gd name="T4" fmla="*/ 552 w 618"/>
                <a:gd name="T5" fmla="*/ 16 h 618"/>
                <a:gd name="T6" fmla="*/ 580 w 618"/>
                <a:gd name="T7" fmla="*/ 36 h 618"/>
                <a:gd name="T8" fmla="*/ 600 w 618"/>
                <a:gd name="T9" fmla="*/ 64 h 618"/>
                <a:gd name="T10" fmla="*/ 614 w 618"/>
                <a:gd name="T11" fmla="*/ 96 h 618"/>
                <a:gd name="T12" fmla="*/ 618 w 618"/>
                <a:gd name="T13" fmla="*/ 128 h 618"/>
                <a:gd name="T14" fmla="*/ 614 w 618"/>
                <a:gd name="T15" fmla="*/ 160 h 618"/>
                <a:gd name="T16" fmla="*/ 600 w 618"/>
                <a:gd name="T17" fmla="*/ 192 h 618"/>
                <a:gd name="T18" fmla="*/ 580 w 618"/>
                <a:gd name="T19" fmla="*/ 218 h 618"/>
                <a:gd name="T20" fmla="*/ 217 w 618"/>
                <a:gd name="T21" fmla="*/ 580 h 618"/>
                <a:gd name="T22" fmla="*/ 191 w 618"/>
                <a:gd name="T23" fmla="*/ 600 h 618"/>
                <a:gd name="T24" fmla="*/ 159 w 618"/>
                <a:gd name="T25" fmla="*/ 614 h 618"/>
                <a:gd name="T26" fmla="*/ 128 w 618"/>
                <a:gd name="T27" fmla="*/ 618 h 618"/>
                <a:gd name="T28" fmla="*/ 96 w 618"/>
                <a:gd name="T29" fmla="*/ 614 h 618"/>
                <a:gd name="T30" fmla="*/ 64 w 618"/>
                <a:gd name="T31" fmla="*/ 600 h 618"/>
                <a:gd name="T32" fmla="*/ 36 w 618"/>
                <a:gd name="T33" fmla="*/ 580 h 618"/>
                <a:gd name="T34" fmla="*/ 16 w 618"/>
                <a:gd name="T35" fmla="*/ 552 h 618"/>
                <a:gd name="T36" fmla="*/ 4 w 618"/>
                <a:gd name="T37" fmla="*/ 523 h 618"/>
                <a:gd name="T38" fmla="*/ 0 w 618"/>
                <a:gd name="T39" fmla="*/ 489 h 618"/>
                <a:gd name="T40" fmla="*/ 4 w 618"/>
                <a:gd name="T41" fmla="*/ 457 h 618"/>
                <a:gd name="T42" fmla="*/ 16 w 618"/>
                <a:gd name="T43" fmla="*/ 427 h 618"/>
                <a:gd name="T44" fmla="*/ 36 w 618"/>
                <a:gd name="T45" fmla="*/ 399 h 618"/>
                <a:gd name="T46" fmla="*/ 399 w 618"/>
                <a:gd name="T47" fmla="*/ 36 h 618"/>
                <a:gd name="T48" fmla="*/ 427 w 618"/>
                <a:gd name="T49" fmla="*/ 16 h 618"/>
                <a:gd name="T50" fmla="*/ 456 w 618"/>
                <a:gd name="T51" fmla="*/ 4 h 618"/>
                <a:gd name="T52" fmla="*/ 490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490" y="0"/>
                  </a:moveTo>
                  <a:lnTo>
                    <a:pt x="522" y="4"/>
                  </a:lnTo>
                  <a:lnTo>
                    <a:pt x="552" y="16"/>
                  </a:lnTo>
                  <a:lnTo>
                    <a:pt x="580" y="36"/>
                  </a:lnTo>
                  <a:lnTo>
                    <a:pt x="600" y="64"/>
                  </a:lnTo>
                  <a:lnTo>
                    <a:pt x="614" y="96"/>
                  </a:lnTo>
                  <a:lnTo>
                    <a:pt x="618" y="128"/>
                  </a:lnTo>
                  <a:lnTo>
                    <a:pt x="614" y="160"/>
                  </a:lnTo>
                  <a:lnTo>
                    <a:pt x="600" y="192"/>
                  </a:lnTo>
                  <a:lnTo>
                    <a:pt x="580" y="218"/>
                  </a:lnTo>
                  <a:lnTo>
                    <a:pt x="217" y="580"/>
                  </a:lnTo>
                  <a:lnTo>
                    <a:pt x="191" y="600"/>
                  </a:lnTo>
                  <a:lnTo>
                    <a:pt x="159" y="614"/>
                  </a:lnTo>
                  <a:lnTo>
                    <a:pt x="128" y="618"/>
                  </a:lnTo>
                  <a:lnTo>
                    <a:pt x="96" y="614"/>
                  </a:lnTo>
                  <a:lnTo>
                    <a:pt x="64" y="600"/>
                  </a:lnTo>
                  <a:lnTo>
                    <a:pt x="36" y="580"/>
                  </a:lnTo>
                  <a:lnTo>
                    <a:pt x="16" y="552"/>
                  </a:lnTo>
                  <a:lnTo>
                    <a:pt x="4" y="523"/>
                  </a:lnTo>
                  <a:lnTo>
                    <a:pt x="0" y="489"/>
                  </a:lnTo>
                  <a:lnTo>
                    <a:pt x="4" y="457"/>
                  </a:lnTo>
                  <a:lnTo>
                    <a:pt x="16" y="427"/>
                  </a:lnTo>
                  <a:lnTo>
                    <a:pt x="36" y="399"/>
                  </a:lnTo>
                  <a:lnTo>
                    <a:pt x="399" y="36"/>
                  </a:lnTo>
                  <a:lnTo>
                    <a:pt x="427" y="16"/>
                  </a:lnTo>
                  <a:lnTo>
                    <a:pt x="456" y="4"/>
                  </a:lnTo>
                  <a:lnTo>
                    <a:pt x="4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4" name="Freeform 19"/>
            <p:cNvSpPr>
              <a:spLocks/>
            </p:cNvSpPr>
            <p:nvPr/>
          </p:nvSpPr>
          <p:spPr bwMode="auto">
            <a:xfrm>
              <a:off x="979741" y="1274341"/>
              <a:ext cx="490538" cy="490538"/>
            </a:xfrm>
            <a:custGeom>
              <a:avLst/>
              <a:gdLst>
                <a:gd name="T0" fmla="*/ 128 w 618"/>
                <a:gd name="T1" fmla="*/ 0 h 618"/>
                <a:gd name="T2" fmla="*/ 162 w 618"/>
                <a:gd name="T3" fmla="*/ 4 h 618"/>
                <a:gd name="T4" fmla="*/ 191 w 618"/>
                <a:gd name="T5" fmla="*/ 16 h 618"/>
                <a:gd name="T6" fmla="*/ 219 w 618"/>
                <a:gd name="T7" fmla="*/ 36 h 618"/>
                <a:gd name="T8" fmla="*/ 580 w 618"/>
                <a:gd name="T9" fmla="*/ 399 h 618"/>
                <a:gd name="T10" fmla="*/ 602 w 618"/>
                <a:gd name="T11" fmla="*/ 427 h 618"/>
                <a:gd name="T12" fmla="*/ 614 w 618"/>
                <a:gd name="T13" fmla="*/ 457 h 618"/>
                <a:gd name="T14" fmla="*/ 618 w 618"/>
                <a:gd name="T15" fmla="*/ 489 h 618"/>
                <a:gd name="T16" fmla="*/ 614 w 618"/>
                <a:gd name="T17" fmla="*/ 523 h 618"/>
                <a:gd name="T18" fmla="*/ 602 w 618"/>
                <a:gd name="T19" fmla="*/ 552 h 618"/>
                <a:gd name="T20" fmla="*/ 580 w 618"/>
                <a:gd name="T21" fmla="*/ 580 h 618"/>
                <a:gd name="T22" fmla="*/ 554 w 618"/>
                <a:gd name="T23" fmla="*/ 600 h 618"/>
                <a:gd name="T24" fmla="*/ 522 w 618"/>
                <a:gd name="T25" fmla="*/ 614 h 618"/>
                <a:gd name="T26" fmla="*/ 490 w 618"/>
                <a:gd name="T27" fmla="*/ 618 h 618"/>
                <a:gd name="T28" fmla="*/ 459 w 618"/>
                <a:gd name="T29" fmla="*/ 614 h 618"/>
                <a:gd name="T30" fmla="*/ 427 w 618"/>
                <a:gd name="T31" fmla="*/ 600 h 618"/>
                <a:gd name="T32" fmla="*/ 401 w 618"/>
                <a:gd name="T33" fmla="*/ 580 h 618"/>
                <a:gd name="T34" fmla="*/ 38 w 618"/>
                <a:gd name="T35" fmla="*/ 218 h 618"/>
                <a:gd name="T36" fmla="*/ 16 w 618"/>
                <a:gd name="T37" fmla="*/ 192 h 618"/>
                <a:gd name="T38" fmla="*/ 4 w 618"/>
                <a:gd name="T39" fmla="*/ 160 h 618"/>
                <a:gd name="T40" fmla="*/ 0 w 618"/>
                <a:gd name="T41" fmla="*/ 128 h 618"/>
                <a:gd name="T42" fmla="*/ 4 w 618"/>
                <a:gd name="T43" fmla="*/ 96 h 618"/>
                <a:gd name="T44" fmla="*/ 16 w 618"/>
                <a:gd name="T45" fmla="*/ 64 h 618"/>
                <a:gd name="T46" fmla="*/ 38 w 618"/>
                <a:gd name="T47" fmla="*/ 36 h 618"/>
                <a:gd name="T48" fmla="*/ 66 w 618"/>
                <a:gd name="T49" fmla="*/ 16 h 618"/>
                <a:gd name="T50" fmla="*/ 96 w 618"/>
                <a:gd name="T51" fmla="*/ 4 h 618"/>
                <a:gd name="T52" fmla="*/ 128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128" y="0"/>
                  </a:moveTo>
                  <a:lnTo>
                    <a:pt x="162" y="4"/>
                  </a:lnTo>
                  <a:lnTo>
                    <a:pt x="191" y="16"/>
                  </a:lnTo>
                  <a:lnTo>
                    <a:pt x="219" y="36"/>
                  </a:lnTo>
                  <a:lnTo>
                    <a:pt x="580" y="399"/>
                  </a:lnTo>
                  <a:lnTo>
                    <a:pt x="602" y="427"/>
                  </a:lnTo>
                  <a:lnTo>
                    <a:pt x="614" y="457"/>
                  </a:lnTo>
                  <a:lnTo>
                    <a:pt x="618" y="489"/>
                  </a:lnTo>
                  <a:lnTo>
                    <a:pt x="614" y="523"/>
                  </a:lnTo>
                  <a:lnTo>
                    <a:pt x="602" y="552"/>
                  </a:lnTo>
                  <a:lnTo>
                    <a:pt x="580" y="580"/>
                  </a:lnTo>
                  <a:lnTo>
                    <a:pt x="554" y="600"/>
                  </a:lnTo>
                  <a:lnTo>
                    <a:pt x="522" y="614"/>
                  </a:lnTo>
                  <a:lnTo>
                    <a:pt x="490" y="618"/>
                  </a:lnTo>
                  <a:lnTo>
                    <a:pt x="459" y="614"/>
                  </a:lnTo>
                  <a:lnTo>
                    <a:pt x="427" y="600"/>
                  </a:lnTo>
                  <a:lnTo>
                    <a:pt x="401" y="580"/>
                  </a:lnTo>
                  <a:lnTo>
                    <a:pt x="38" y="218"/>
                  </a:lnTo>
                  <a:lnTo>
                    <a:pt x="16" y="192"/>
                  </a:lnTo>
                  <a:lnTo>
                    <a:pt x="4" y="160"/>
                  </a:lnTo>
                  <a:lnTo>
                    <a:pt x="0" y="128"/>
                  </a:lnTo>
                  <a:lnTo>
                    <a:pt x="4" y="96"/>
                  </a:lnTo>
                  <a:lnTo>
                    <a:pt x="16" y="64"/>
                  </a:lnTo>
                  <a:lnTo>
                    <a:pt x="38" y="36"/>
                  </a:lnTo>
                  <a:lnTo>
                    <a:pt x="66" y="16"/>
                  </a:lnTo>
                  <a:lnTo>
                    <a:pt x="96"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5" name="Freeform 20"/>
            <p:cNvSpPr>
              <a:spLocks/>
            </p:cNvSpPr>
            <p:nvPr/>
          </p:nvSpPr>
          <p:spPr bwMode="auto">
            <a:xfrm>
              <a:off x="4373816" y="2738016"/>
              <a:ext cx="611188" cy="203200"/>
            </a:xfrm>
            <a:custGeom>
              <a:avLst/>
              <a:gdLst>
                <a:gd name="T0" fmla="*/ 129 w 769"/>
                <a:gd name="T1" fmla="*/ 0 h 257"/>
                <a:gd name="T2" fmla="*/ 641 w 769"/>
                <a:gd name="T3" fmla="*/ 0 h 257"/>
                <a:gd name="T4" fmla="*/ 675 w 769"/>
                <a:gd name="T5" fmla="*/ 6 h 257"/>
                <a:gd name="T6" fmla="*/ 705 w 769"/>
                <a:gd name="T7" fmla="*/ 18 h 257"/>
                <a:gd name="T8" fmla="*/ 731 w 769"/>
                <a:gd name="T9" fmla="*/ 38 h 257"/>
                <a:gd name="T10" fmla="*/ 751 w 769"/>
                <a:gd name="T11" fmla="*/ 64 h 257"/>
                <a:gd name="T12" fmla="*/ 763 w 769"/>
                <a:gd name="T13" fmla="*/ 96 h 257"/>
                <a:gd name="T14" fmla="*/ 769 w 769"/>
                <a:gd name="T15" fmla="*/ 130 h 257"/>
                <a:gd name="T16" fmla="*/ 763 w 769"/>
                <a:gd name="T17" fmla="*/ 164 h 257"/>
                <a:gd name="T18" fmla="*/ 751 w 769"/>
                <a:gd name="T19" fmla="*/ 194 h 257"/>
                <a:gd name="T20" fmla="*/ 731 w 769"/>
                <a:gd name="T21" fmla="*/ 219 h 257"/>
                <a:gd name="T22" fmla="*/ 705 w 769"/>
                <a:gd name="T23" fmla="*/ 239 h 257"/>
                <a:gd name="T24" fmla="*/ 675 w 769"/>
                <a:gd name="T25" fmla="*/ 253 h 257"/>
                <a:gd name="T26" fmla="*/ 641 w 769"/>
                <a:gd name="T27" fmla="*/ 257 h 257"/>
                <a:gd name="T28" fmla="*/ 129 w 769"/>
                <a:gd name="T29" fmla="*/ 257 h 257"/>
                <a:gd name="T30" fmla="*/ 95 w 769"/>
                <a:gd name="T31" fmla="*/ 253 h 257"/>
                <a:gd name="T32" fmla="*/ 63 w 769"/>
                <a:gd name="T33" fmla="*/ 239 h 257"/>
                <a:gd name="T34" fmla="*/ 37 w 769"/>
                <a:gd name="T35" fmla="*/ 219 h 257"/>
                <a:gd name="T36" fmla="*/ 18 w 769"/>
                <a:gd name="T37" fmla="*/ 194 h 257"/>
                <a:gd name="T38" fmla="*/ 6 w 769"/>
                <a:gd name="T39" fmla="*/ 164 h 257"/>
                <a:gd name="T40" fmla="*/ 0 w 769"/>
                <a:gd name="T41" fmla="*/ 130 h 257"/>
                <a:gd name="T42" fmla="*/ 6 w 769"/>
                <a:gd name="T43" fmla="*/ 96 h 257"/>
                <a:gd name="T44" fmla="*/ 18 w 769"/>
                <a:gd name="T45" fmla="*/ 64 h 257"/>
                <a:gd name="T46" fmla="*/ 37 w 769"/>
                <a:gd name="T47" fmla="*/ 38 h 257"/>
                <a:gd name="T48" fmla="*/ 63 w 769"/>
                <a:gd name="T49" fmla="*/ 18 h 257"/>
                <a:gd name="T50" fmla="*/ 95 w 769"/>
                <a:gd name="T51" fmla="*/ 6 h 257"/>
                <a:gd name="T52" fmla="*/ 129 w 769"/>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9" h="257">
                  <a:moveTo>
                    <a:pt x="129" y="0"/>
                  </a:moveTo>
                  <a:lnTo>
                    <a:pt x="641" y="0"/>
                  </a:lnTo>
                  <a:lnTo>
                    <a:pt x="675" y="6"/>
                  </a:lnTo>
                  <a:lnTo>
                    <a:pt x="705" y="18"/>
                  </a:lnTo>
                  <a:lnTo>
                    <a:pt x="731" y="38"/>
                  </a:lnTo>
                  <a:lnTo>
                    <a:pt x="751" y="64"/>
                  </a:lnTo>
                  <a:lnTo>
                    <a:pt x="763" y="96"/>
                  </a:lnTo>
                  <a:lnTo>
                    <a:pt x="769" y="130"/>
                  </a:lnTo>
                  <a:lnTo>
                    <a:pt x="763" y="164"/>
                  </a:lnTo>
                  <a:lnTo>
                    <a:pt x="751" y="194"/>
                  </a:lnTo>
                  <a:lnTo>
                    <a:pt x="731" y="219"/>
                  </a:lnTo>
                  <a:lnTo>
                    <a:pt x="705" y="239"/>
                  </a:lnTo>
                  <a:lnTo>
                    <a:pt x="675" y="253"/>
                  </a:lnTo>
                  <a:lnTo>
                    <a:pt x="641" y="257"/>
                  </a:lnTo>
                  <a:lnTo>
                    <a:pt x="129" y="257"/>
                  </a:lnTo>
                  <a:lnTo>
                    <a:pt x="95" y="253"/>
                  </a:lnTo>
                  <a:lnTo>
                    <a:pt x="63" y="239"/>
                  </a:lnTo>
                  <a:lnTo>
                    <a:pt x="37" y="219"/>
                  </a:lnTo>
                  <a:lnTo>
                    <a:pt x="18" y="194"/>
                  </a:lnTo>
                  <a:lnTo>
                    <a:pt x="6" y="164"/>
                  </a:lnTo>
                  <a:lnTo>
                    <a:pt x="0" y="130"/>
                  </a:lnTo>
                  <a:lnTo>
                    <a:pt x="6" y="96"/>
                  </a:lnTo>
                  <a:lnTo>
                    <a:pt x="18" y="64"/>
                  </a:lnTo>
                  <a:lnTo>
                    <a:pt x="37" y="38"/>
                  </a:lnTo>
                  <a:lnTo>
                    <a:pt x="63" y="18"/>
                  </a:lnTo>
                  <a:lnTo>
                    <a:pt x="95" y="6"/>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6" name="Freeform 21"/>
            <p:cNvSpPr>
              <a:spLocks/>
            </p:cNvSpPr>
            <p:nvPr/>
          </p:nvSpPr>
          <p:spPr bwMode="auto">
            <a:xfrm>
              <a:off x="309816" y="2738016"/>
              <a:ext cx="609600" cy="203200"/>
            </a:xfrm>
            <a:custGeom>
              <a:avLst/>
              <a:gdLst>
                <a:gd name="T0" fmla="*/ 128 w 767"/>
                <a:gd name="T1" fmla="*/ 0 h 257"/>
                <a:gd name="T2" fmla="*/ 640 w 767"/>
                <a:gd name="T3" fmla="*/ 0 h 257"/>
                <a:gd name="T4" fmla="*/ 674 w 767"/>
                <a:gd name="T5" fmla="*/ 6 h 257"/>
                <a:gd name="T6" fmla="*/ 706 w 767"/>
                <a:gd name="T7" fmla="*/ 18 h 257"/>
                <a:gd name="T8" fmla="*/ 731 w 767"/>
                <a:gd name="T9" fmla="*/ 38 h 257"/>
                <a:gd name="T10" fmla="*/ 751 w 767"/>
                <a:gd name="T11" fmla="*/ 64 h 257"/>
                <a:gd name="T12" fmla="*/ 763 w 767"/>
                <a:gd name="T13" fmla="*/ 96 h 257"/>
                <a:gd name="T14" fmla="*/ 767 w 767"/>
                <a:gd name="T15" fmla="*/ 130 h 257"/>
                <a:gd name="T16" fmla="*/ 763 w 767"/>
                <a:gd name="T17" fmla="*/ 164 h 257"/>
                <a:gd name="T18" fmla="*/ 751 w 767"/>
                <a:gd name="T19" fmla="*/ 194 h 257"/>
                <a:gd name="T20" fmla="*/ 731 w 767"/>
                <a:gd name="T21" fmla="*/ 219 h 257"/>
                <a:gd name="T22" fmla="*/ 706 w 767"/>
                <a:gd name="T23" fmla="*/ 239 h 257"/>
                <a:gd name="T24" fmla="*/ 674 w 767"/>
                <a:gd name="T25" fmla="*/ 253 h 257"/>
                <a:gd name="T26" fmla="*/ 640 w 767"/>
                <a:gd name="T27" fmla="*/ 257 h 257"/>
                <a:gd name="T28" fmla="*/ 128 w 767"/>
                <a:gd name="T29" fmla="*/ 257 h 257"/>
                <a:gd name="T30" fmla="*/ 94 w 767"/>
                <a:gd name="T31" fmla="*/ 253 h 257"/>
                <a:gd name="T32" fmla="*/ 64 w 767"/>
                <a:gd name="T33" fmla="*/ 239 h 257"/>
                <a:gd name="T34" fmla="*/ 38 w 767"/>
                <a:gd name="T35" fmla="*/ 219 h 257"/>
                <a:gd name="T36" fmla="*/ 18 w 767"/>
                <a:gd name="T37" fmla="*/ 194 h 257"/>
                <a:gd name="T38" fmla="*/ 4 w 767"/>
                <a:gd name="T39" fmla="*/ 164 h 257"/>
                <a:gd name="T40" fmla="*/ 0 w 767"/>
                <a:gd name="T41" fmla="*/ 130 h 257"/>
                <a:gd name="T42" fmla="*/ 4 w 767"/>
                <a:gd name="T43" fmla="*/ 96 h 257"/>
                <a:gd name="T44" fmla="*/ 18 w 767"/>
                <a:gd name="T45" fmla="*/ 64 h 257"/>
                <a:gd name="T46" fmla="*/ 38 w 767"/>
                <a:gd name="T47" fmla="*/ 38 h 257"/>
                <a:gd name="T48" fmla="*/ 64 w 767"/>
                <a:gd name="T49" fmla="*/ 18 h 257"/>
                <a:gd name="T50" fmla="*/ 94 w 767"/>
                <a:gd name="T51" fmla="*/ 6 h 257"/>
                <a:gd name="T52" fmla="*/ 128 w 767"/>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7" h="257">
                  <a:moveTo>
                    <a:pt x="128" y="0"/>
                  </a:moveTo>
                  <a:lnTo>
                    <a:pt x="640" y="0"/>
                  </a:lnTo>
                  <a:lnTo>
                    <a:pt x="674" y="6"/>
                  </a:lnTo>
                  <a:lnTo>
                    <a:pt x="706" y="18"/>
                  </a:lnTo>
                  <a:lnTo>
                    <a:pt x="731" y="38"/>
                  </a:lnTo>
                  <a:lnTo>
                    <a:pt x="751" y="64"/>
                  </a:lnTo>
                  <a:lnTo>
                    <a:pt x="763" y="96"/>
                  </a:lnTo>
                  <a:lnTo>
                    <a:pt x="767" y="130"/>
                  </a:lnTo>
                  <a:lnTo>
                    <a:pt x="763" y="164"/>
                  </a:lnTo>
                  <a:lnTo>
                    <a:pt x="751" y="194"/>
                  </a:lnTo>
                  <a:lnTo>
                    <a:pt x="731" y="219"/>
                  </a:lnTo>
                  <a:lnTo>
                    <a:pt x="706" y="239"/>
                  </a:lnTo>
                  <a:lnTo>
                    <a:pt x="674" y="253"/>
                  </a:lnTo>
                  <a:lnTo>
                    <a:pt x="640" y="257"/>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37" name="Группа 65"/>
          <p:cNvGrpSpPr/>
          <p:nvPr userDrawn="1"/>
        </p:nvGrpSpPr>
        <p:grpSpPr>
          <a:xfrm>
            <a:off x="481560" y="4795127"/>
            <a:ext cx="473567" cy="448155"/>
            <a:chOff x="654050" y="1270000"/>
            <a:chExt cx="5207001" cy="4927601"/>
          </a:xfrm>
          <a:solidFill>
            <a:schemeClr val="accent5"/>
          </a:solidFill>
        </p:grpSpPr>
        <p:sp>
          <p:nvSpPr>
            <p:cNvPr id="38" name="Freeform 26"/>
            <p:cNvSpPr>
              <a:spLocks/>
            </p:cNvSpPr>
            <p:nvPr/>
          </p:nvSpPr>
          <p:spPr bwMode="auto">
            <a:xfrm>
              <a:off x="1893888" y="4214813"/>
              <a:ext cx="203200" cy="204788"/>
            </a:xfrm>
            <a:custGeom>
              <a:avLst/>
              <a:gdLst>
                <a:gd name="T0" fmla="*/ 129 w 257"/>
                <a:gd name="T1" fmla="*/ 0 h 257"/>
                <a:gd name="T2" fmla="*/ 161 w 257"/>
                <a:gd name="T3" fmla="*/ 4 h 257"/>
                <a:gd name="T4" fmla="*/ 193 w 257"/>
                <a:gd name="T5" fmla="*/ 16 h 257"/>
                <a:gd name="T6" fmla="*/ 219 w 257"/>
                <a:gd name="T7" fmla="*/ 36 h 257"/>
                <a:gd name="T8" fmla="*/ 239 w 257"/>
                <a:gd name="T9" fmla="*/ 64 h 257"/>
                <a:gd name="T10" fmla="*/ 253 w 257"/>
                <a:gd name="T11" fmla="*/ 95 h 257"/>
                <a:gd name="T12" fmla="*/ 257 w 257"/>
                <a:gd name="T13" fmla="*/ 129 h 257"/>
                <a:gd name="T14" fmla="*/ 253 w 257"/>
                <a:gd name="T15" fmla="*/ 161 h 257"/>
                <a:gd name="T16" fmla="*/ 241 w 257"/>
                <a:gd name="T17" fmla="*/ 191 h 257"/>
                <a:gd name="T18" fmla="*/ 221 w 257"/>
                <a:gd name="T19" fmla="*/ 219 h 257"/>
                <a:gd name="T20" fmla="*/ 193 w 257"/>
                <a:gd name="T21" fmla="*/ 239 h 257"/>
                <a:gd name="T22" fmla="*/ 161 w 257"/>
                <a:gd name="T23" fmla="*/ 253 h 257"/>
                <a:gd name="T24" fmla="*/ 127 w 257"/>
                <a:gd name="T25" fmla="*/ 257 h 257"/>
                <a:gd name="T26" fmla="*/ 95 w 257"/>
                <a:gd name="T27" fmla="*/ 251 h 257"/>
                <a:gd name="T28" fmla="*/ 66 w 257"/>
                <a:gd name="T29" fmla="*/ 239 h 257"/>
                <a:gd name="T30" fmla="*/ 40 w 257"/>
                <a:gd name="T31" fmla="*/ 219 h 257"/>
                <a:gd name="T32" fmla="*/ 18 w 257"/>
                <a:gd name="T33" fmla="*/ 191 h 257"/>
                <a:gd name="T34" fmla="*/ 4 w 257"/>
                <a:gd name="T35" fmla="*/ 161 h 257"/>
                <a:gd name="T36" fmla="*/ 0 w 257"/>
                <a:gd name="T37" fmla="*/ 127 h 257"/>
                <a:gd name="T38" fmla="*/ 6 w 257"/>
                <a:gd name="T39" fmla="*/ 95 h 257"/>
                <a:gd name="T40" fmla="*/ 18 w 257"/>
                <a:gd name="T41" fmla="*/ 64 h 257"/>
                <a:gd name="T42" fmla="*/ 38 w 257"/>
                <a:gd name="T43" fmla="*/ 38 h 257"/>
                <a:gd name="T44" fmla="*/ 66 w 257"/>
                <a:gd name="T45" fmla="*/ 18 h 257"/>
                <a:gd name="T46" fmla="*/ 95 w 257"/>
                <a:gd name="T47" fmla="*/ 4 h 257"/>
                <a:gd name="T48" fmla="*/ 129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9" y="0"/>
                  </a:moveTo>
                  <a:lnTo>
                    <a:pt x="161" y="4"/>
                  </a:lnTo>
                  <a:lnTo>
                    <a:pt x="193" y="16"/>
                  </a:lnTo>
                  <a:lnTo>
                    <a:pt x="219" y="36"/>
                  </a:lnTo>
                  <a:lnTo>
                    <a:pt x="239" y="64"/>
                  </a:lnTo>
                  <a:lnTo>
                    <a:pt x="253" y="95"/>
                  </a:lnTo>
                  <a:lnTo>
                    <a:pt x="257" y="129"/>
                  </a:lnTo>
                  <a:lnTo>
                    <a:pt x="253" y="161"/>
                  </a:lnTo>
                  <a:lnTo>
                    <a:pt x="241" y="191"/>
                  </a:lnTo>
                  <a:lnTo>
                    <a:pt x="221" y="219"/>
                  </a:lnTo>
                  <a:lnTo>
                    <a:pt x="193" y="239"/>
                  </a:lnTo>
                  <a:lnTo>
                    <a:pt x="161" y="253"/>
                  </a:lnTo>
                  <a:lnTo>
                    <a:pt x="127" y="257"/>
                  </a:lnTo>
                  <a:lnTo>
                    <a:pt x="95" y="251"/>
                  </a:lnTo>
                  <a:lnTo>
                    <a:pt x="66" y="239"/>
                  </a:lnTo>
                  <a:lnTo>
                    <a:pt x="40" y="219"/>
                  </a:lnTo>
                  <a:lnTo>
                    <a:pt x="18" y="191"/>
                  </a:lnTo>
                  <a:lnTo>
                    <a:pt x="4" y="161"/>
                  </a:lnTo>
                  <a:lnTo>
                    <a:pt x="0" y="127"/>
                  </a:lnTo>
                  <a:lnTo>
                    <a:pt x="6" y="95"/>
                  </a:lnTo>
                  <a:lnTo>
                    <a:pt x="18" y="64"/>
                  </a:lnTo>
                  <a:lnTo>
                    <a:pt x="38" y="38"/>
                  </a:lnTo>
                  <a:lnTo>
                    <a:pt x="66" y="18"/>
                  </a:lnTo>
                  <a:lnTo>
                    <a:pt x="95"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9" name="Freeform 27"/>
            <p:cNvSpPr>
              <a:spLocks noEditPoints="1"/>
            </p:cNvSpPr>
            <p:nvPr/>
          </p:nvSpPr>
          <p:spPr bwMode="auto">
            <a:xfrm>
              <a:off x="654050" y="1497013"/>
              <a:ext cx="4292600" cy="4700588"/>
            </a:xfrm>
            <a:custGeom>
              <a:avLst/>
              <a:gdLst>
                <a:gd name="T0" fmla="*/ 2163 w 5408"/>
                <a:gd name="T1" fmla="*/ 5614 h 5922"/>
                <a:gd name="T2" fmla="*/ 2400 w 5408"/>
                <a:gd name="T3" fmla="*/ 5653 h 5922"/>
                <a:gd name="T4" fmla="*/ 2567 w 5408"/>
                <a:gd name="T5" fmla="*/ 5476 h 5922"/>
                <a:gd name="T6" fmla="*/ 2541 w 5408"/>
                <a:gd name="T7" fmla="*/ 5279 h 5922"/>
                <a:gd name="T8" fmla="*/ 2541 w 5408"/>
                <a:gd name="T9" fmla="*/ 5281 h 5922"/>
                <a:gd name="T10" fmla="*/ 2529 w 5408"/>
                <a:gd name="T11" fmla="*/ 5261 h 5922"/>
                <a:gd name="T12" fmla="*/ 2479 w 5408"/>
                <a:gd name="T13" fmla="*/ 5176 h 5922"/>
                <a:gd name="T14" fmla="*/ 2364 w 5408"/>
                <a:gd name="T15" fmla="*/ 4973 h 5922"/>
                <a:gd name="T16" fmla="*/ 2153 w 5408"/>
                <a:gd name="T17" fmla="*/ 4611 h 5922"/>
                <a:gd name="T18" fmla="*/ 2344 w 5408"/>
                <a:gd name="T19" fmla="*/ 3916 h 5922"/>
                <a:gd name="T20" fmla="*/ 1576 w 5408"/>
                <a:gd name="T21" fmla="*/ 2583 h 5922"/>
                <a:gd name="T22" fmla="*/ 362 w 5408"/>
                <a:gd name="T23" fmla="*/ 3363 h 5922"/>
                <a:gd name="T24" fmla="*/ 257 w 5408"/>
                <a:gd name="T25" fmla="*/ 3715 h 5922"/>
                <a:gd name="T26" fmla="*/ 386 w 5408"/>
                <a:gd name="T27" fmla="*/ 4103 h 5922"/>
                <a:gd name="T28" fmla="*/ 694 w 5408"/>
                <a:gd name="T29" fmla="*/ 4322 h 5922"/>
                <a:gd name="T30" fmla="*/ 1070 w 5408"/>
                <a:gd name="T31" fmla="*/ 4332 h 5922"/>
                <a:gd name="T32" fmla="*/ 4769 w 5408"/>
                <a:gd name="T33" fmla="*/ 1242 h 5922"/>
                <a:gd name="T34" fmla="*/ 3209 w 5408"/>
                <a:gd name="T35" fmla="*/ 593 h 5922"/>
                <a:gd name="T36" fmla="*/ 3536 w 5408"/>
                <a:gd name="T37" fmla="*/ 257 h 5922"/>
                <a:gd name="T38" fmla="*/ 3442 w 5408"/>
                <a:gd name="T39" fmla="*/ 295 h 5922"/>
                <a:gd name="T40" fmla="*/ 3404 w 5408"/>
                <a:gd name="T41" fmla="*/ 345 h 5922"/>
                <a:gd name="T42" fmla="*/ 5002 w 5408"/>
                <a:gd name="T43" fmla="*/ 3099 h 5922"/>
                <a:gd name="T44" fmla="*/ 5117 w 5408"/>
                <a:gd name="T45" fmla="*/ 3055 h 5922"/>
                <a:gd name="T46" fmla="*/ 5135 w 5408"/>
                <a:gd name="T47" fmla="*/ 2902 h 5922"/>
                <a:gd name="T48" fmla="*/ 3566 w 5408"/>
                <a:gd name="T49" fmla="*/ 261 h 5922"/>
                <a:gd name="T50" fmla="*/ 3595 w 5408"/>
                <a:gd name="T51" fmla="*/ 6 h 5922"/>
                <a:gd name="T52" fmla="*/ 3834 w 5408"/>
                <a:gd name="T53" fmla="*/ 146 h 5922"/>
                <a:gd name="T54" fmla="*/ 4901 w 5408"/>
                <a:gd name="T55" fmla="*/ 997 h 5922"/>
                <a:gd name="T56" fmla="*/ 5225 w 5408"/>
                <a:gd name="T57" fmla="*/ 1558 h 5922"/>
                <a:gd name="T58" fmla="*/ 5384 w 5408"/>
                <a:gd name="T59" fmla="*/ 2832 h 5922"/>
                <a:gd name="T60" fmla="*/ 5374 w 5408"/>
                <a:gd name="T61" fmla="*/ 3124 h 5922"/>
                <a:gd name="T62" fmla="*/ 5167 w 5408"/>
                <a:gd name="T63" fmla="*/ 3323 h 5922"/>
                <a:gd name="T64" fmla="*/ 4453 w 5408"/>
                <a:gd name="T65" fmla="*/ 3467 h 5922"/>
                <a:gd name="T66" fmla="*/ 3693 w 5408"/>
                <a:gd name="T67" fmla="*/ 3616 h 5922"/>
                <a:gd name="T68" fmla="*/ 3176 w 5408"/>
                <a:gd name="T69" fmla="*/ 3717 h 5922"/>
                <a:gd name="T70" fmla="*/ 2853 w 5408"/>
                <a:gd name="T71" fmla="*/ 3781 h 5922"/>
                <a:gd name="T72" fmla="*/ 2680 w 5408"/>
                <a:gd name="T73" fmla="*/ 3815 h 5922"/>
                <a:gd name="T74" fmla="*/ 2608 w 5408"/>
                <a:gd name="T75" fmla="*/ 3829 h 5922"/>
                <a:gd name="T76" fmla="*/ 2758 w 5408"/>
                <a:gd name="T77" fmla="*/ 4119 h 5922"/>
                <a:gd name="T78" fmla="*/ 2738 w 5408"/>
                <a:gd name="T79" fmla="*/ 4275 h 5922"/>
                <a:gd name="T80" fmla="*/ 2815 w 5408"/>
                <a:gd name="T81" fmla="*/ 5281 h 5922"/>
                <a:gd name="T82" fmla="*/ 2794 w 5408"/>
                <a:gd name="T83" fmla="*/ 5604 h 5922"/>
                <a:gd name="T84" fmla="*/ 2575 w 5408"/>
                <a:gd name="T85" fmla="*/ 5852 h 5922"/>
                <a:gd name="T86" fmla="*/ 2248 w 5408"/>
                <a:gd name="T87" fmla="*/ 5916 h 5922"/>
                <a:gd name="T88" fmla="*/ 1958 w 5408"/>
                <a:gd name="T89" fmla="*/ 5773 h 5922"/>
                <a:gd name="T90" fmla="*/ 1053 w 5408"/>
                <a:gd name="T91" fmla="*/ 4599 h 5922"/>
                <a:gd name="T92" fmla="*/ 607 w 5408"/>
                <a:gd name="T93" fmla="*/ 4563 h 5922"/>
                <a:gd name="T94" fmla="*/ 231 w 5408"/>
                <a:gd name="T95" fmla="*/ 4316 h 5922"/>
                <a:gd name="T96" fmla="*/ 18 w 5408"/>
                <a:gd name="T97" fmla="*/ 3894 h 5922"/>
                <a:gd name="T98" fmla="*/ 44 w 5408"/>
                <a:gd name="T99" fmla="*/ 3439 h 5922"/>
                <a:gd name="T100" fmla="*/ 292 w 5408"/>
                <a:gd name="T101" fmla="*/ 3053 h 5922"/>
                <a:gd name="T102" fmla="*/ 3249 w 5408"/>
                <a:gd name="T103" fmla="*/ 126 h 5922"/>
                <a:gd name="T104" fmla="*/ 3534 w 5408"/>
                <a:gd name="T105"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08" h="5922">
                  <a:moveTo>
                    <a:pt x="1900" y="4171"/>
                  </a:moveTo>
                  <a:lnTo>
                    <a:pt x="1456" y="4428"/>
                  </a:lnTo>
                  <a:lnTo>
                    <a:pt x="2097" y="5538"/>
                  </a:lnTo>
                  <a:lnTo>
                    <a:pt x="2127" y="5580"/>
                  </a:lnTo>
                  <a:lnTo>
                    <a:pt x="2163" y="5614"/>
                  </a:lnTo>
                  <a:lnTo>
                    <a:pt x="2207" y="5640"/>
                  </a:lnTo>
                  <a:lnTo>
                    <a:pt x="2252" y="5657"/>
                  </a:lnTo>
                  <a:lnTo>
                    <a:pt x="2300" y="5665"/>
                  </a:lnTo>
                  <a:lnTo>
                    <a:pt x="2350" y="5663"/>
                  </a:lnTo>
                  <a:lnTo>
                    <a:pt x="2400" y="5653"/>
                  </a:lnTo>
                  <a:lnTo>
                    <a:pt x="2447" y="5632"/>
                  </a:lnTo>
                  <a:lnTo>
                    <a:pt x="2489" y="5602"/>
                  </a:lnTo>
                  <a:lnTo>
                    <a:pt x="2523" y="5564"/>
                  </a:lnTo>
                  <a:lnTo>
                    <a:pt x="2549" y="5522"/>
                  </a:lnTo>
                  <a:lnTo>
                    <a:pt x="2567" y="5476"/>
                  </a:lnTo>
                  <a:lnTo>
                    <a:pt x="2575" y="5427"/>
                  </a:lnTo>
                  <a:lnTo>
                    <a:pt x="2573" y="5377"/>
                  </a:lnTo>
                  <a:lnTo>
                    <a:pt x="2563" y="5329"/>
                  </a:lnTo>
                  <a:lnTo>
                    <a:pt x="2541" y="5281"/>
                  </a:lnTo>
                  <a:lnTo>
                    <a:pt x="2541" y="5279"/>
                  </a:lnTo>
                  <a:lnTo>
                    <a:pt x="2539" y="5279"/>
                  </a:lnTo>
                  <a:lnTo>
                    <a:pt x="2541" y="5279"/>
                  </a:lnTo>
                  <a:lnTo>
                    <a:pt x="2541" y="5281"/>
                  </a:lnTo>
                  <a:lnTo>
                    <a:pt x="2541" y="5281"/>
                  </a:lnTo>
                  <a:lnTo>
                    <a:pt x="2541" y="5281"/>
                  </a:lnTo>
                  <a:lnTo>
                    <a:pt x="2541" y="5281"/>
                  </a:lnTo>
                  <a:lnTo>
                    <a:pt x="2539" y="5279"/>
                  </a:lnTo>
                  <a:lnTo>
                    <a:pt x="2537" y="5275"/>
                  </a:lnTo>
                  <a:lnTo>
                    <a:pt x="2535" y="5269"/>
                  </a:lnTo>
                  <a:lnTo>
                    <a:pt x="2529" y="5261"/>
                  </a:lnTo>
                  <a:lnTo>
                    <a:pt x="2523" y="5252"/>
                  </a:lnTo>
                  <a:lnTo>
                    <a:pt x="2515" y="5238"/>
                  </a:lnTo>
                  <a:lnTo>
                    <a:pt x="2505" y="5222"/>
                  </a:lnTo>
                  <a:lnTo>
                    <a:pt x="2493" y="5200"/>
                  </a:lnTo>
                  <a:lnTo>
                    <a:pt x="2479" y="5176"/>
                  </a:lnTo>
                  <a:lnTo>
                    <a:pt x="2463" y="5146"/>
                  </a:lnTo>
                  <a:lnTo>
                    <a:pt x="2443" y="5112"/>
                  </a:lnTo>
                  <a:lnTo>
                    <a:pt x="2419" y="5070"/>
                  </a:lnTo>
                  <a:lnTo>
                    <a:pt x="2394" y="5025"/>
                  </a:lnTo>
                  <a:lnTo>
                    <a:pt x="2364" y="4973"/>
                  </a:lnTo>
                  <a:lnTo>
                    <a:pt x="2330" y="4915"/>
                  </a:lnTo>
                  <a:lnTo>
                    <a:pt x="2292" y="4852"/>
                  </a:lnTo>
                  <a:lnTo>
                    <a:pt x="2250" y="4778"/>
                  </a:lnTo>
                  <a:lnTo>
                    <a:pt x="2205" y="4698"/>
                  </a:lnTo>
                  <a:lnTo>
                    <a:pt x="2153" y="4611"/>
                  </a:lnTo>
                  <a:lnTo>
                    <a:pt x="2097" y="4515"/>
                  </a:lnTo>
                  <a:lnTo>
                    <a:pt x="2037" y="4410"/>
                  </a:lnTo>
                  <a:lnTo>
                    <a:pt x="1972" y="4294"/>
                  </a:lnTo>
                  <a:lnTo>
                    <a:pt x="1900" y="4171"/>
                  </a:lnTo>
                  <a:close/>
                  <a:moveTo>
                    <a:pt x="2344" y="3916"/>
                  </a:moveTo>
                  <a:lnTo>
                    <a:pt x="2121" y="4044"/>
                  </a:lnTo>
                  <a:lnTo>
                    <a:pt x="2250" y="4265"/>
                  </a:lnTo>
                  <a:lnTo>
                    <a:pt x="2471" y="4137"/>
                  </a:lnTo>
                  <a:lnTo>
                    <a:pt x="2344" y="3916"/>
                  </a:lnTo>
                  <a:close/>
                  <a:moveTo>
                    <a:pt x="1576" y="2583"/>
                  </a:moveTo>
                  <a:lnTo>
                    <a:pt x="577" y="3160"/>
                  </a:lnTo>
                  <a:lnTo>
                    <a:pt x="513" y="3202"/>
                  </a:lnTo>
                  <a:lnTo>
                    <a:pt x="456" y="3250"/>
                  </a:lnTo>
                  <a:lnTo>
                    <a:pt x="406" y="3304"/>
                  </a:lnTo>
                  <a:lnTo>
                    <a:pt x="362" y="3363"/>
                  </a:lnTo>
                  <a:lnTo>
                    <a:pt x="324" y="3427"/>
                  </a:lnTo>
                  <a:lnTo>
                    <a:pt x="294" y="3497"/>
                  </a:lnTo>
                  <a:lnTo>
                    <a:pt x="275" y="3566"/>
                  </a:lnTo>
                  <a:lnTo>
                    <a:pt x="261" y="3640"/>
                  </a:lnTo>
                  <a:lnTo>
                    <a:pt x="257" y="3715"/>
                  </a:lnTo>
                  <a:lnTo>
                    <a:pt x="261" y="3799"/>
                  </a:lnTo>
                  <a:lnTo>
                    <a:pt x="279" y="3881"/>
                  </a:lnTo>
                  <a:lnTo>
                    <a:pt x="304" y="3960"/>
                  </a:lnTo>
                  <a:lnTo>
                    <a:pt x="342" y="4036"/>
                  </a:lnTo>
                  <a:lnTo>
                    <a:pt x="386" y="4103"/>
                  </a:lnTo>
                  <a:lnTo>
                    <a:pt x="438" y="4163"/>
                  </a:lnTo>
                  <a:lnTo>
                    <a:pt x="495" y="4215"/>
                  </a:lnTo>
                  <a:lnTo>
                    <a:pt x="557" y="4259"/>
                  </a:lnTo>
                  <a:lnTo>
                    <a:pt x="625" y="4294"/>
                  </a:lnTo>
                  <a:lnTo>
                    <a:pt x="694" y="4322"/>
                  </a:lnTo>
                  <a:lnTo>
                    <a:pt x="768" y="4342"/>
                  </a:lnTo>
                  <a:lnTo>
                    <a:pt x="844" y="4354"/>
                  </a:lnTo>
                  <a:lnTo>
                    <a:pt x="919" y="4356"/>
                  </a:lnTo>
                  <a:lnTo>
                    <a:pt x="995" y="4348"/>
                  </a:lnTo>
                  <a:lnTo>
                    <a:pt x="1070" y="4332"/>
                  </a:lnTo>
                  <a:lnTo>
                    <a:pt x="1146" y="4306"/>
                  </a:lnTo>
                  <a:lnTo>
                    <a:pt x="1218" y="4271"/>
                  </a:lnTo>
                  <a:lnTo>
                    <a:pt x="2217" y="3694"/>
                  </a:lnTo>
                  <a:lnTo>
                    <a:pt x="1576" y="2583"/>
                  </a:lnTo>
                  <a:close/>
                  <a:moveTo>
                    <a:pt x="4769" y="1242"/>
                  </a:moveTo>
                  <a:lnTo>
                    <a:pt x="4483" y="1260"/>
                  </a:lnTo>
                  <a:lnTo>
                    <a:pt x="4787" y="1789"/>
                  </a:lnTo>
                  <a:lnTo>
                    <a:pt x="4946" y="1551"/>
                  </a:lnTo>
                  <a:lnTo>
                    <a:pt x="4769" y="1242"/>
                  </a:lnTo>
                  <a:close/>
                  <a:moveTo>
                    <a:pt x="3209" y="593"/>
                  </a:moveTo>
                  <a:lnTo>
                    <a:pt x="1777" y="2420"/>
                  </a:lnTo>
                  <a:lnTo>
                    <a:pt x="2455" y="3598"/>
                  </a:lnTo>
                  <a:lnTo>
                    <a:pt x="4692" y="3158"/>
                  </a:lnTo>
                  <a:lnTo>
                    <a:pt x="3209" y="593"/>
                  </a:lnTo>
                  <a:close/>
                  <a:moveTo>
                    <a:pt x="3536" y="257"/>
                  </a:moveTo>
                  <a:lnTo>
                    <a:pt x="3522" y="257"/>
                  </a:lnTo>
                  <a:lnTo>
                    <a:pt x="3504" y="261"/>
                  </a:lnTo>
                  <a:lnTo>
                    <a:pt x="3484" y="267"/>
                  </a:lnTo>
                  <a:lnTo>
                    <a:pt x="3464" y="277"/>
                  </a:lnTo>
                  <a:lnTo>
                    <a:pt x="3442" y="295"/>
                  </a:lnTo>
                  <a:lnTo>
                    <a:pt x="3424" y="319"/>
                  </a:lnTo>
                  <a:lnTo>
                    <a:pt x="3420" y="323"/>
                  </a:lnTo>
                  <a:lnTo>
                    <a:pt x="3418" y="329"/>
                  </a:lnTo>
                  <a:lnTo>
                    <a:pt x="3412" y="335"/>
                  </a:lnTo>
                  <a:lnTo>
                    <a:pt x="3404" y="345"/>
                  </a:lnTo>
                  <a:lnTo>
                    <a:pt x="3394" y="359"/>
                  </a:lnTo>
                  <a:lnTo>
                    <a:pt x="3380" y="377"/>
                  </a:lnTo>
                  <a:lnTo>
                    <a:pt x="4956" y="3107"/>
                  </a:lnTo>
                  <a:lnTo>
                    <a:pt x="4984" y="3101"/>
                  </a:lnTo>
                  <a:lnTo>
                    <a:pt x="5002" y="3099"/>
                  </a:lnTo>
                  <a:lnTo>
                    <a:pt x="5016" y="3095"/>
                  </a:lnTo>
                  <a:lnTo>
                    <a:pt x="5028" y="3095"/>
                  </a:lnTo>
                  <a:lnTo>
                    <a:pt x="5062" y="3089"/>
                  </a:lnTo>
                  <a:lnTo>
                    <a:pt x="5092" y="3075"/>
                  </a:lnTo>
                  <a:lnTo>
                    <a:pt x="5117" y="3055"/>
                  </a:lnTo>
                  <a:lnTo>
                    <a:pt x="5135" y="3029"/>
                  </a:lnTo>
                  <a:lnTo>
                    <a:pt x="5147" y="2999"/>
                  </a:lnTo>
                  <a:lnTo>
                    <a:pt x="5151" y="2967"/>
                  </a:lnTo>
                  <a:lnTo>
                    <a:pt x="5147" y="2935"/>
                  </a:lnTo>
                  <a:lnTo>
                    <a:pt x="5135" y="2902"/>
                  </a:lnTo>
                  <a:lnTo>
                    <a:pt x="3645" y="321"/>
                  </a:lnTo>
                  <a:lnTo>
                    <a:pt x="3627" y="297"/>
                  </a:lnTo>
                  <a:lnTo>
                    <a:pt x="3607" y="279"/>
                  </a:lnTo>
                  <a:lnTo>
                    <a:pt x="3585" y="267"/>
                  </a:lnTo>
                  <a:lnTo>
                    <a:pt x="3566" y="261"/>
                  </a:lnTo>
                  <a:lnTo>
                    <a:pt x="3550" y="259"/>
                  </a:lnTo>
                  <a:lnTo>
                    <a:pt x="3536" y="257"/>
                  </a:lnTo>
                  <a:close/>
                  <a:moveTo>
                    <a:pt x="3534" y="0"/>
                  </a:moveTo>
                  <a:lnTo>
                    <a:pt x="3538" y="0"/>
                  </a:lnTo>
                  <a:lnTo>
                    <a:pt x="3595" y="6"/>
                  </a:lnTo>
                  <a:lnTo>
                    <a:pt x="3651" y="18"/>
                  </a:lnTo>
                  <a:lnTo>
                    <a:pt x="3703" y="40"/>
                  </a:lnTo>
                  <a:lnTo>
                    <a:pt x="3753" y="68"/>
                  </a:lnTo>
                  <a:lnTo>
                    <a:pt x="3796" y="104"/>
                  </a:lnTo>
                  <a:lnTo>
                    <a:pt x="3834" y="146"/>
                  </a:lnTo>
                  <a:lnTo>
                    <a:pt x="3866" y="193"/>
                  </a:lnTo>
                  <a:lnTo>
                    <a:pt x="4340" y="1011"/>
                  </a:lnTo>
                  <a:lnTo>
                    <a:pt x="4833" y="983"/>
                  </a:lnTo>
                  <a:lnTo>
                    <a:pt x="4867" y="985"/>
                  </a:lnTo>
                  <a:lnTo>
                    <a:pt x="4901" y="997"/>
                  </a:lnTo>
                  <a:lnTo>
                    <a:pt x="4928" y="1017"/>
                  </a:lnTo>
                  <a:lnTo>
                    <a:pt x="4950" y="1047"/>
                  </a:lnTo>
                  <a:lnTo>
                    <a:pt x="5207" y="1491"/>
                  </a:lnTo>
                  <a:lnTo>
                    <a:pt x="5221" y="1523"/>
                  </a:lnTo>
                  <a:lnTo>
                    <a:pt x="5225" y="1558"/>
                  </a:lnTo>
                  <a:lnTo>
                    <a:pt x="5219" y="1592"/>
                  </a:lnTo>
                  <a:lnTo>
                    <a:pt x="5203" y="1624"/>
                  </a:lnTo>
                  <a:lnTo>
                    <a:pt x="4930" y="2036"/>
                  </a:lnTo>
                  <a:lnTo>
                    <a:pt x="5356" y="2774"/>
                  </a:lnTo>
                  <a:lnTo>
                    <a:pt x="5384" y="2832"/>
                  </a:lnTo>
                  <a:lnTo>
                    <a:pt x="5402" y="2892"/>
                  </a:lnTo>
                  <a:lnTo>
                    <a:pt x="5408" y="2953"/>
                  </a:lnTo>
                  <a:lnTo>
                    <a:pt x="5406" y="3011"/>
                  </a:lnTo>
                  <a:lnTo>
                    <a:pt x="5394" y="3069"/>
                  </a:lnTo>
                  <a:lnTo>
                    <a:pt x="5374" y="3124"/>
                  </a:lnTo>
                  <a:lnTo>
                    <a:pt x="5346" y="3174"/>
                  </a:lnTo>
                  <a:lnTo>
                    <a:pt x="5312" y="3222"/>
                  </a:lnTo>
                  <a:lnTo>
                    <a:pt x="5271" y="3262"/>
                  </a:lnTo>
                  <a:lnTo>
                    <a:pt x="5221" y="3298"/>
                  </a:lnTo>
                  <a:lnTo>
                    <a:pt x="5167" y="3323"/>
                  </a:lnTo>
                  <a:lnTo>
                    <a:pt x="5110" y="3341"/>
                  </a:lnTo>
                  <a:lnTo>
                    <a:pt x="5046" y="3351"/>
                  </a:lnTo>
                  <a:lnTo>
                    <a:pt x="4835" y="3391"/>
                  </a:lnTo>
                  <a:lnTo>
                    <a:pt x="4638" y="3431"/>
                  </a:lnTo>
                  <a:lnTo>
                    <a:pt x="4453" y="3467"/>
                  </a:lnTo>
                  <a:lnTo>
                    <a:pt x="4280" y="3501"/>
                  </a:lnTo>
                  <a:lnTo>
                    <a:pt x="4117" y="3532"/>
                  </a:lnTo>
                  <a:lnTo>
                    <a:pt x="3965" y="3562"/>
                  </a:lnTo>
                  <a:lnTo>
                    <a:pt x="3824" y="3590"/>
                  </a:lnTo>
                  <a:lnTo>
                    <a:pt x="3693" y="3616"/>
                  </a:lnTo>
                  <a:lnTo>
                    <a:pt x="3572" y="3640"/>
                  </a:lnTo>
                  <a:lnTo>
                    <a:pt x="3460" y="3662"/>
                  </a:lnTo>
                  <a:lnTo>
                    <a:pt x="3357" y="3682"/>
                  </a:lnTo>
                  <a:lnTo>
                    <a:pt x="3261" y="3699"/>
                  </a:lnTo>
                  <a:lnTo>
                    <a:pt x="3176" y="3717"/>
                  </a:lnTo>
                  <a:lnTo>
                    <a:pt x="3098" y="3733"/>
                  </a:lnTo>
                  <a:lnTo>
                    <a:pt x="3026" y="3747"/>
                  </a:lnTo>
                  <a:lnTo>
                    <a:pt x="2963" y="3759"/>
                  </a:lnTo>
                  <a:lnTo>
                    <a:pt x="2905" y="3771"/>
                  </a:lnTo>
                  <a:lnTo>
                    <a:pt x="2853" y="3781"/>
                  </a:lnTo>
                  <a:lnTo>
                    <a:pt x="2809" y="3789"/>
                  </a:lnTo>
                  <a:lnTo>
                    <a:pt x="2770" y="3797"/>
                  </a:lnTo>
                  <a:lnTo>
                    <a:pt x="2734" y="3803"/>
                  </a:lnTo>
                  <a:lnTo>
                    <a:pt x="2706" y="3809"/>
                  </a:lnTo>
                  <a:lnTo>
                    <a:pt x="2680" y="3815"/>
                  </a:lnTo>
                  <a:lnTo>
                    <a:pt x="2658" y="3819"/>
                  </a:lnTo>
                  <a:lnTo>
                    <a:pt x="2642" y="3821"/>
                  </a:lnTo>
                  <a:lnTo>
                    <a:pt x="2628" y="3825"/>
                  </a:lnTo>
                  <a:lnTo>
                    <a:pt x="2616" y="3827"/>
                  </a:lnTo>
                  <a:lnTo>
                    <a:pt x="2608" y="3829"/>
                  </a:lnTo>
                  <a:lnTo>
                    <a:pt x="2601" y="3829"/>
                  </a:lnTo>
                  <a:lnTo>
                    <a:pt x="2597" y="3831"/>
                  </a:lnTo>
                  <a:lnTo>
                    <a:pt x="2593" y="3831"/>
                  </a:lnTo>
                  <a:lnTo>
                    <a:pt x="2591" y="3831"/>
                  </a:lnTo>
                  <a:lnTo>
                    <a:pt x="2758" y="4119"/>
                  </a:lnTo>
                  <a:lnTo>
                    <a:pt x="2772" y="4151"/>
                  </a:lnTo>
                  <a:lnTo>
                    <a:pt x="2776" y="4185"/>
                  </a:lnTo>
                  <a:lnTo>
                    <a:pt x="2772" y="4217"/>
                  </a:lnTo>
                  <a:lnTo>
                    <a:pt x="2758" y="4249"/>
                  </a:lnTo>
                  <a:lnTo>
                    <a:pt x="2738" y="4275"/>
                  </a:lnTo>
                  <a:lnTo>
                    <a:pt x="2712" y="4294"/>
                  </a:lnTo>
                  <a:lnTo>
                    <a:pt x="2378" y="4487"/>
                  </a:lnTo>
                  <a:lnTo>
                    <a:pt x="2762" y="5154"/>
                  </a:lnTo>
                  <a:lnTo>
                    <a:pt x="2794" y="5216"/>
                  </a:lnTo>
                  <a:lnTo>
                    <a:pt x="2815" y="5281"/>
                  </a:lnTo>
                  <a:lnTo>
                    <a:pt x="2827" y="5347"/>
                  </a:lnTo>
                  <a:lnTo>
                    <a:pt x="2831" y="5413"/>
                  </a:lnTo>
                  <a:lnTo>
                    <a:pt x="2827" y="5478"/>
                  </a:lnTo>
                  <a:lnTo>
                    <a:pt x="2813" y="5542"/>
                  </a:lnTo>
                  <a:lnTo>
                    <a:pt x="2794" y="5604"/>
                  </a:lnTo>
                  <a:lnTo>
                    <a:pt x="2764" y="5663"/>
                  </a:lnTo>
                  <a:lnTo>
                    <a:pt x="2728" y="5719"/>
                  </a:lnTo>
                  <a:lnTo>
                    <a:pt x="2684" y="5769"/>
                  </a:lnTo>
                  <a:lnTo>
                    <a:pt x="2632" y="5815"/>
                  </a:lnTo>
                  <a:lnTo>
                    <a:pt x="2575" y="5852"/>
                  </a:lnTo>
                  <a:lnTo>
                    <a:pt x="2511" y="5884"/>
                  </a:lnTo>
                  <a:lnTo>
                    <a:pt x="2447" y="5906"/>
                  </a:lnTo>
                  <a:lnTo>
                    <a:pt x="2382" y="5918"/>
                  </a:lnTo>
                  <a:lnTo>
                    <a:pt x="2314" y="5922"/>
                  </a:lnTo>
                  <a:lnTo>
                    <a:pt x="2248" y="5916"/>
                  </a:lnTo>
                  <a:lnTo>
                    <a:pt x="2185" y="5904"/>
                  </a:lnTo>
                  <a:lnTo>
                    <a:pt x="2123" y="5882"/>
                  </a:lnTo>
                  <a:lnTo>
                    <a:pt x="2063" y="5854"/>
                  </a:lnTo>
                  <a:lnTo>
                    <a:pt x="2008" y="5817"/>
                  </a:lnTo>
                  <a:lnTo>
                    <a:pt x="1958" y="5773"/>
                  </a:lnTo>
                  <a:lnTo>
                    <a:pt x="1914" y="5723"/>
                  </a:lnTo>
                  <a:lnTo>
                    <a:pt x="1874" y="5665"/>
                  </a:lnTo>
                  <a:lnTo>
                    <a:pt x="1230" y="4547"/>
                  </a:lnTo>
                  <a:lnTo>
                    <a:pt x="1142" y="4579"/>
                  </a:lnTo>
                  <a:lnTo>
                    <a:pt x="1053" y="4599"/>
                  </a:lnTo>
                  <a:lnTo>
                    <a:pt x="963" y="4609"/>
                  </a:lnTo>
                  <a:lnTo>
                    <a:pt x="871" y="4611"/>
                  </a:lnTo>
                  <a:lnTo>
                    <a:pt x="782" y="4605"/>
                  </a:lnTo>
                  <a:lnTo>
                    <a:pt x="694" y="4589"/>
                  </a:lnTo>
                  <a:lnTo>
                    <a:pt x="607" y="4563"/>
                  </a:lnTo>
                  <a:lnTo>
                    <a:pt x="525" y="4531"/>
                  </a:lnTo>
                  <a:lnTo>
                    <a:pt x="444" y="4489"/>
                  </a:lnTo>
                  <a:lnTo>
                    <a:pt x="368" y="4440"/>
                  </a:lnTo>
                  <a:lnTo>
                    <a:pt x="296" y="4382"/>
                  </a:lnTo>
                  <a:lnTo>
                    <a:pt x="231" y="4316"/>
                  </a:lnTo>
                  <a:lnTo>
                    <a:pt x="173" y="4245"/>
                  </a:lnTo>
                  <a:lnTo>
                    <a:pt x="119" y="4163"/>
                  </a:lnTo>
                  <a:lnTo>
                    <a:pt x="76" y="4076"/>
                  </a:lnTo>
                  <a:lnTo>
                    <a:pt x="42" y="3986"/>
                  </a:lnTo>
                  <a:lnTo>
                    <a:pt x="18" y="3894"/>
                  </a:lnTo>
                  <a:lnTo>
                    <a:pt x="4" y="3803"/>
                  </a:lnTo>
                  <a:lnTo>
                    <a:pt x="0" y="3709"/>
                  </a:lnTo>
                  <a:lnTo>
                    <a:pt x="6" y="3618"/>
                  </a:lnTo>
                  <a:lnTo>
                    <a:pt x="20" y="3528"/>
                  </a:lnTo>
                  <a:lnTo>
                    <a:pt x="44" y="3439"/>
                  </a:lnTo>
                  <a:lnTo>
                    <a:pt x="78" y="3353"/>
                  </a:lnTo>
                  <a:lnTo>
                    <a:pt x="117" y="3270"/>
                  </a:lnTo>
                  <a:lnTo>
                    <a:pt x="167" y="3192"/>
                  </a:lnTo>
                  <a:lnTo>
                    <a:pt x="227" y="3120"/>
                  </a:lnTo>
                  <a:lnTo>
                    <a:pt x="292" y="3053"/>
                  </a:lnTo>
                  <a:lnTo>
                    <a:pt x="366" y="2991"/>
                  </a:lnTo>
                  <a:lnTo>
                    <a:pt x="448" y="2939"/>
                  </a:lnTo>
                  <a:lnTo>
                    <a:pt x="1536" y="2311"/>
                  </a:lnTo>
                  <a:lnTo>
                    <a:pt x="3209" y="178"/>
                  </a:lnTo>
                  <a:lnTo>
                    <a:pt x="3249" y="126"/>
                  </a:lnTo>
                  <a:lnTo>
                    <a:pt x="3297" y="82"/>
                  </a:lnTo>
                  <a:lnTo>
                    <a:pt x="3349" y="48"/>
                  </a:lnTo>
                  <a:lnTo>
                    <a:pt x="3406" y="22"/>
                  </a:lnTo>
                  <a:lnTo>
                    <a:pt x="3468" y="6"/>
                  </a:lnTo>
                  <a:lnTo>
                    <a:pt x="3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0" name="Freeform 28"/>
            <p:cNvSpPr>
              <a:spLocks/>
            </p:cNvSpPr>
            <p:nvPr/>
          </p:nvSpPr>
          <p:spPr bwMode="auto">
            <a:xfrm>
              <a:off x="1089025" y="4419600"/>
              <a:ext cx="655638" cy="331788"/>
            </a:xfrm>
            <a:custGeom>
              <a:avLst/>
              <a:gdLst>
                <a:gd name="T0" fmla="*/ 701 w 828"/>
                <a:gd name="T1" fmla="*/ 0 h 417"/>
                <a:gd name="T2" fmla="*/ 732 w 828"/>
                <a:gd name="T3" fmla="*/ 4 h 417"/>
                <a:gd name="T4" fmla="*/ 764 w 828"/>
                <a:gd name="T5" fmla="*/ 15 h 417"/>
                <a:gd name="T6" fmla="*/ 790 w 828"/>
                <a:gd name="T7" fmla="*/ 35 h 417"/>
                <a:gd name="T8" fmla="*/ 810 w 828"/>
                <a:gd name="T9" fmla="*/ 63 h 417"/>
                <a:gd name="T10" fmla="*/ 824 w 828"/>
                <a:gd name="T11" fmla="*/ 95 h 417"/>
                <a:gd name="T12" fmla="*/ 828 w 828"/>
                <a:gd name="T13" fmla="*/ 127 h 417"/>
                <a:gd name="T14" fmla="*/ 824 w 828"/>
                <a:gd name="T15" fmla="*/ 161 h 417"/>
                <a:gd name="T16" fmla="*/ 812 w 828"/>
                <a:gd name="T17" fmla="*/ 191 h 417"/>
                <a:gd name="T18" fmla="*/ 792 w 828"/>
                <a:gd name="T19" fmla="*/ 216 h 417"/>
                <a:gd name="T20" fmla="*/ 764 w 828"/>
                <a:gd name="T21" fmla="*/ 238 h 417"/>
                <a:gd name="T22" fmla="*/ 541 w 828"/>
                <a:gd name="T23" fmla="*/ 366 h 417"/>
                <a:gd name="T24" fmla="*/ 486 w 828"/>
                <a:gd name="T25" fmla="*/ 394 h 417"/>
                <a:gd name="T26" fmla="*/ 426 w 828"/>
                <a:gd name="T27" fmla="*/ 409 h 417"/>
                <a:gd name="T28" fmla="*/ 368 w 828"/>
                <a:gd name="T29" fmla="*/ 417 h 417"/>
                <a:gd name="T30" fmla="*/ 309 w 828"/>
                <a:gd name="T31" fmla="*/ 415 h 417"/>
                <a:gd name="T32" fmla="*/ 251 w 828"/>
                <a:gd name="T33" fmla="*/ 403 h 417"/>
                <a:gd name="T34" fmla="*/ 195 w 828"/>
                <a:gd name="T35" fmla="*/ 384 h 417"/>
                <a:gd name="T36" fmla="*/ 141 w 828"/>
                <a:gd name="T37" fmla="*/ 356 h 417"/>
                <a:gd name="T38" fmla="*/ 94 w 828"/>
                <a:gd name="T39" fmla="*/ 320 h 417"/>
                <a:gd name="T40" fmla="*/ 52 w 828"/>
                <a:gd name="T41" fmla="*/ 276 h 417"/>
                <a:gd name="T42" fmla="*/ 16 w 828"/>
                <a:gd name="T43" fmla="*/ 226 h 417"/>
                <a:gd name="T44" fmla="*/ 4 w 828"/>
                <a:gd name="T45" fmla="*/ 195 h 417"/>
                <a:gd name="T46" fmla="*/ 0 w 828"/>
                <a:gd name="T47" fmla="*/ 161 h 417"/>
                <a:gd name="T48" fmla="*/ 4 w 828"/>
                <a:gd name="T49" fmla="*/ 129 h 417"/>
                <a:gd name="T50" fmla="*/ 16 w 828"/>
                <a:gd name="T51" fmla="*/ 97 h 417"/>
                <a:gd name="T52" fmla="*/ 36 w 828"/>
                <a:gd name="T53" fmla="*/ 71 h 417"/>
                <a:gd name="T54" fmla="*/ 64 w 828"/>
                <a:gd name="T55" fmla="*/ 51 h 417"/>
                <a:gd name="T56" fmla="*/ 96 w 828"/>
                <a:gd name="T57" fmla="*/ 37 h 417"/>
                <a:gd name="T58" fmla="*/ 129 w 828"/>
                <a:gd name="T59" fmla="*/ 33 h 417"/>
                <a:gd name="T60" fmla="*/ 161 w 828"/>
                <a:gd name="T61" fmla="*/ 37 h 417"/>
                <a:gd name="T62" fmla="*/ 191 w 828"/>
                <a:gd name="T63" fmla="*/ 49 h 417"/>
                <a:gd name="T64" fmla="*/ 217 w 828"/>
                <a:gd name="T65" fmla="*/ 69 h 417"/>
                <a:gd name="T66" fmla="*/ 239 w 828"/>
                <a:gd name="T67" fmla="*/ 97 h 417"/>
                <a:gd name="T68" fmla="*/ 261 w 828"/>
                <a:gd name="T69" fmla="*/ 125 h 417"/>
                <a:gd name="T70" fmla="*/ 287 w 828"/>
                <a:gd name="T71" fmla="*/ 145 h 417"/>
                <a:gd name="T72" fmla="*/ 317 w 828"/>
                <a:gd name="T73" fmla="*/ 157 h 417"/>
                <a:gd name="T74" fmla="*/ 348 w 828"/>
                <a:gd name="T75" fmla="*/ 161 h 417"/>
                <a:gd name="T76" fmla="*/ 382 w 828"/>
                <a:gd name="T77" fmla="*/ 157 h 417"/>
                <a:gd name="T78" fmla="*/ 414 w 828"/>
                <a:gd name="T79" fmla="*/ 145 h 417"/>
                <a:gd name="T80" fmla="*/ 635 w 828"/>
                <a:gd name="T81" fmla="*/ 15 h 417"/>
                <a:gd name="T82" fmla="*/ 667 w 828"/>
                <a:gd name="T83" fmla="*/ 4 h 417"/>
                <a:gd name="T84" fmla="*/ 701 w 828"/>
                <a:gd name="T8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8" h="417">
                  <a:moveTo>
                    <a:pt x="701" y="0"/>
                  </a:moveTo>
                  <a:lnTo>
                    <a:pt x="732" y="4"/>
                  </a:lnTo>
                  <a:lnTo>
                    <a:pt x="764" y="15"/>
                  </a:lnTo>
                  <a:lnTo>
                    <a:pt x="790" y="35"/>
                  </a:lnTo>
                  <a:lnTo>
                    <a:pt x="810" y="63"/>
                  </a:lnTo>
                  <a:lnTo>
                    <a:pt x="824" y="95"/>
                  </a:lnTo>
                  <a:lnTo>
                    <a:pt x="828" y="127"/>
                  </a:lnTo>
                  <a:lnTo>
                    <a:pt x="824" y="161"/>
                  </a:lnTo>
                  <a:lnTo>
                    <a:pt x="812" y="191"/>
                  </a:lnTo>
                  <a:lnTo>
                    <a:pt x="792" y="216"/>
                  </a:lnTo>
                  <a:lnTo>
                    <a:pt x="764" y="238"/>
                  </a:lnTo>
                  <a:lnTo>
                    <a:pt x="541" y="366"/>
                  </a:lnTo>
                  <a:lnTo>
                    <a:pt x="486" y="394"/>
                  </a:lnTo>
                  <a:lnTo>
                    <a:pt x="426" y="409"/>
                  </a:lnTo>
                  <a:lnTo>
                    <a:pt x="368" y="417"/>
                  </a:lnTo>
                  <a:lnTo>
                    <a:pt x="309" y="415"/>
                  </a:lnTo>
                  <a:lnTo>
                    <a:pt x="251" y="403"/>
                  </a:lnTo>
                  <a:lnTo>
                    <a:pt x="195" y="384"/>
                  </a:lnTo>
                  <a:lnTo>
                    <a:pt x="141" y="356"/>
                  </a:lnTo>
                  <a:lnTo>
                    <a:pt x="94" y="320"/>
                  </a:lnTo>
                  <a:lnTo>
                    <a:pt x="52" y="276"/>
                  </a:lnTo>
                  <a:lnTo>
                    <a:pt x="16" y="226"/>
                  </a:lnTo>
                  <a:lnTo>
                    <a:pt x="4" y="195"/>
                  </a:lnTo>
                  <a:lnTo>
                    <a:pt x="0" y="161"/>
                  </a:lnTo>
                  <a:lnTo>
                    <a:pt x="4" y="129"/>
                  </a:lnTo>
                  <a:lnTo>
                    <a:pt x="16" y="97"/>
                  </a:lnTo>
                  <a:lnTo>
                    <a:pt x="36" y="71"/>
                  </a:lnTo>
                  <a:lnTo>
                    <a:pt x="64" y="51"/>
                  </a:lnTo>
                  <a:lnTo>
                    <a:pt x="96" y="37"/>
                  </a:lnTo>
                  <a:lnTo>
                    <a:pt x="129" y="33"/>
                  </a:lnTo>
                  <a:lnTo>
                    <a:pt x="161" y="37"/>
                  </a:lnTo>
                  <a:lnTo>
                    <a:pt x="191" y="49"/>
                  </a:lnTo>
                  <a:lnTo>
                    <a:pt x="217" y="69"/>
                  </a:lnTo>
                  <a:lnTo>
                    <a:pt x="239" y="97"/>
                  </a:lnTo>
                  <a:lnTo>
                    <a:pt x="261" y="125"/>
                  </a:lnTo>
                  <a:lnTo>
                    <a:pt x="287" y="145"/>
                  </a:lnTo>
                  <a:lnTo>
                    <a:pt x="317" y="157"/>
                  </a:lnTo>
                  <a:lnTo>
                    <a:pt x="348" y="161"/>
                  </a:lnTo>
                  <a:lnTo>
                    <a:pt x="382" y="157"/>
                  </a:lnTo>
                  <a:lnTo>
                    <a:pt x="414" y="145"/>
                  </a:lnTo>
                  <a:lnTo>
                    <a:pt x="635" y="15"/>
                  </a:lnTo>
                  <a:lnTo>
                    <a:pt x="667" y="4"/>
                  </a:lnTo>
                  <a:lnTo>
                    <a:pt x="7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1" name="Freeform 29"/>
            <p:cNvSpPr>
              <a:spLocks/>
            </p:cNvSpPr>
            <p:nvPr/>
          </p:nvSpPr>
          <p:spPr bwMode="auto">
            <a:xfrm>
              <a:off x="5091113" y="1703388"/>
              <a:ext cx="769938" cy="517525"/>
            </a:xfrm>
            <a:custGeom>
              <a:avLst/>
              <a:gdLst>
                <a:gd name="T0" fmla="*/ 846 w 971"/>
                <a:gd name="T1" fmla="*/ 0 h 653"/>
                <a:gd name="T2" fmla="*/ 878 w 971"/>
                <a:gd name="T3" fmla="*/ 4 h 653"/>
                <a:gd name="T4" fmla="*/ 907 w 971"/>
                <a:gd name="T5" fmla="*/ 18 h 653"/>
                <a:gd name="T6" fmla="*/ 933 w 971"/>
                <a:gd name="T7" fmla="*/ 38 h 653"/>
                <a:gd name="T8" fmla="*/ 955 w 971"/>
                <a:gd name="T9" fmla="*/ 66 h 653"/>
                <a:gd name="T10" fmla="*/ 967 w 971"/>
                <a:gd name="T11" fmla="*/ 98 h 653"/>
                <a:gd name="T12" fmla="*/ 971 w 971"/>
                <a:gd name="T13" fmla="*/ 131 h 653"/>
                <a:gd name="T14" fmla="*/ 965 w 971"/>
                <a:gd name="T15" fmla="*/ 163 h 653"/>
                <a:gd name="T16" fmla="*/ 953 w 971"/>
                <a:gd name="T17" fmla="*/ 193 h 653"/>
                <a:gd name="T18" fmla="*/ 933 w 971"/>
                <a:gd name="T19" fmla="*/ 219 h 653"/>
                <a:gd name="T20" fmla="*/ 905 w 971"/>
                <a:gd name="T21" fmla="*/ 241 h 653"/>
                <a:gd name="T22" fmla="*/ 191 w 971"/>
                <a:gd name="T23" fmla="*/ 637 h 653"/>
                <a:gd name="T24" fmla="*/ 159 w 971"/>
                <a:gd name="T25" fmla="*/ 651 h 653"/>
                <a:gd name="T26" fmla="*/ 125 w 971"/>
                <a:gd name="T27" fmla="*/ 653 h 653"/>
                <a:gd name="T28" fmla="*/ 94 w 971"/>
                <a:gd name="T29" fmla="*/ 649 h 653"/>
                <a:gd name="T30" fmla="*/ 64 w 971"/>
                <a:gd name="T31" fmla="*/ 635 h 653"/>
                <a:gd name="T32" fmla="*/ 38 w 971"/>
                <a:gd name="T33" fmla="*/ 615 h 653"/>
                <a:gd name="T34" fmla="*/ 16 w 971"/>
                <a:gd name="T35" fmla="*/ 587 h 653"/>
                <a:gd name="T36" fmla="*/ 4 w 971"/>
                <a:gd name="T37" fmla="*/ 555 h 653"/>
                <a:gd name="T38" fmla="*/ 0 w 971"/>
                <a:gd name="T39" fmla="*/ 523 h 653"/>
                <a:gd name="T40" fmla="*/ 6 w 971"/>
                <a:gd name="T41" fmla="*/ 490 h 653"/>
                <a:gd name="T42" fmla="*/ 18 w 971"/>
                <a:gd name="T43" fmla="*/ 460 h 653"/>
                <a:gd name="T44" fmla="*/ 38 w 971"/>
                <a:gd name="T45" fmla="*/ 434 h 653"/>
                <a:gd name="T46" fmla="*/ 66 w 971"/>
                <a:gd name="T47" fmla="*/ 414 h 653"/>
                <a:gd name="T48" fmla="*/ 780 w 971"/>
                <a:gd name="T49" fmla="*/ 16 h 653"/>
                <a:gd name="T50" fmla="*/ 812 w 971"/>
                <a:gd name="T51" fmla="*/ 4 h 653"/>
                <a:gd name="T52" fmla="*/ 846 w 971"/>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1" h="653">
                  <a:moveTo>
                    <a:pt x="846" y="0"/>
                  </a:moveTo>
                  <a:lnTo>
                    <a:pt x="878" y="4"/>
                  </a:lnTo>
                  <a:lnTo>
                    <a:pt x="907" y="18"/>
                  </a:lnTo>
                  <a:lnTo>
                    <a:pt x="933" y="38"/>
                  </a:lnTo>
                  <a:lnTo>
                    <a:pt x="955" y="66"/>
                  </a:lnTo>
                  <a:lnTo>
                    <a:pt x="967" y="98"/>
                  </a:lnTo>
                  <a:lnTo>
                    <a:pt x="971" y="131"/>
                  </a:lnTo>
                  <a:lnTo>
                    <a:pt x="965" y="163"/>
                  </a:lnTo>
                  <a:lnTo>
                    <a:pt x="953" y="193"/>
                  </a:lnTo>
                  <a:lnTo>
                    <a:pt x="933" y="219"/>
                  </a:lnTo>
                  <a:lnTo>
                    <a:pt x="905" y="241"/>
                  </a:lnTo>
                  <a:lnTo>
                    <a:pt x="191" y="637"/>
                  </a:lnTo>
                  <a:lnTo>
                    <a:pt x="159" y="651"/>
                  </a:lnTo>
                  <a:lnTo>
                    <a:pt x="125" y="653"/>
                  </a:lnTo>
                  <a:lnTo>
                    <a:pt x="94" y="649"/>
                  </a:lnTo>
                  <a:lnTo>
                    <a:pt x="64" y="635"/>
                  </a:lnTo>
                  <a:lnTo>
                    <a:pt x="38" y="615"/>
                  </a:lnTo>
                  <a:lnTo>
                    <a:pt x="16" y="587"/>
                  </a:lnTo>
                  <a:lnTo>
                    <a:pt x="4" y="555"/>
                  </a:lnTo>
                  <a:lnTo>
                    <a:pt x="0" y="523"/>
                  </a:lnTo>
                  <a:lnTo>
                    <a:pt x="6" y="490"/>
                  </a:lnTo>
                  <a:lnTo>
                    <a:pt x="18" y="460"/>
                  </a:lnTo>
                  <a:lnTo>
                    <a:pt x="38" y="434"/>
                  </a:lnTo>
                  <a:lnTo>
                    <a:pt x="66" y="414"/>
                  </a:lnTo>
                  <a:lnTo>
                    <a:pt x="780" y="16"/>
                  </a:lnTo>
                  <a:lnTo>
                    <a:pt x="812" y="4"/>
                  </a:lnTo>
                  <a:lnTo>
                    <a:pt x="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2" name="Freeform 30"/>
            <p:cNvSpPr>
              <a:spLocks/>
            </p:cNvSpPr>
            <p:nvPr/>
          </p:nvSpPr>
          <p:spPr bwMode="auto">
            <a:xfrm>
              <a:off x="5129213" y="2659063"/>
              <a:ext cx="595313" cy="309563"/>
            </a:xfrm>
            <a:custGeom>
              <a:avLst/>
              <a:gdLst>
                <a:gd name="T0" fmla="*/ 127 w 750"/>
                <a:gd name="T1" fmla="*/ 0 h 390"/>
                <a:gd name="T2" fmla="*/ 161 w 750"/>
                <a:gd name="T3" fmla="*/ 4 h 390"/>
                <a:gd name="T4" fmla="*/ 654 w 750"/>
                <a:gd name="T5" fmla="*/ 137 h 390"/>
                <a:gd name="T6" fmla="*/ 686 w 750"/>
                <a:gd name="T7" fmla="*/ 151 h 390"/>
                <a:gd name="T8" fmla="*/ 714 w 750"/>
                <a:gd name="T9" fmla="*/ 171 h 390"/>
                <a:gd name="T10" fmla="*/ 734 w 750"/>
                <a:gd name="T11" fmla="*/ 197 h 390"/>
                <a:gd name="T12" fmla="*/ 746 w 750"/>
                <a:gd name="T13" fmla="*/ 227 h 390"/>
                <a:gd name="T14" fmla="*/ 750 w 750"/>
                <a:gd name="T15" fmla="*/ 261 h 390"/>
                <a:gd name="T16" fmla="*/ 746 w 750"/>
                <a:gd name="T17" fmla="*/ 294 h 390"/>
                <a:gd name="T18" fmla="*/ 732 w 750"/>
                <a:gd name="T19" fmla="*/ 326 h 390"/>
                <a:gd name="T20" fmla="*/ 712 w 750"/>
                <a:gd name="T21" fmla="*/ 352 h 390"/>
                <a:gd name="T22" fmla="*/ 686 w 750"/>
                <a:gd name="T23" fmla="*/ 372 h 390"/>
                <a:gd name="T24" fmla="*/ 656 w 750"/>
                <a:gd name="T25" fmla="*/ 384 h 390"/>
                <a:gd name="T26" fmla="*/ 623 w 750"/>
                <a:gd name="T27" fmla="*/ 390 h 390"/>
                <a:gd name="T28" fmla="*/ 589 w 750"/>
                <a:gd name="T29" fmla="*/ 384 h 390"/>
                <a:gd name="T30" fmla="*/ 93 w 750"/>
                <a:gd name="T31" fmla="*/ 253 h 390"/>
                <a:gd name="T32" fmla="*/ 61 w 750"/>
                <a:gd name="T33" fmla="*/ 239 h 390"/>
                <a:gd name="T34" fmla="*/ 36 w 750"/>
                <a:gd name="T35" fmla="*/ 219 h 390"/>
                <a:gd name="T36" fmla="*/ 16 w 750"/>
                <a:gd name="T37" fmla="*/ 193 h 390"/>
                <a:gd name="T38" fmla="*/ 4 w 750"/>
                <a:gd name="T39" fmla="*/ 161 h 390"/>
                <a:gd name="T40" fmla="*/ 0 w 750"/>
                <a:gd name="T41" fmla="*/ 129 h 390"/>
                <a:gd name="T42" fmla="*/ 4 w 750"/>
                <a:gd name="T43" fmla="*/ 95 h 390"/>
                <a:gd name="T44" fmla="*/ 16 w 750"/>
                <a:gd name="T45" fmla="*/ 64 h 390"/>
                <a:gd name="T46" fmla="*/ 38 w 750"/>
                <a:gd name="T47" fmla="*/ 38 h 390"/>
                <a:gd name="T48" fmla="*/ 63 w 750"/>
                <a:gd name="T49" fmla="*/ 18 h 390"/>
                <a:gd name="T50" fmla="*/ 93 w 750"/>
                <a:gd name="T51" fmla="*/ 4 h 390"/>
                <a:gd name="T52" fmla="*/ 127 w 750"/>
                <a:gd name="T5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0" h="390">
                  <a:moveTo>
                    <a:pt x="127" y="0"/>
                  </a:moveTo>
                  <a:lnTo>
                    <a:pt x="161" y="4"/>
                  </a:lnTo>
                  <a:lnTo>
                    <a:pt x="654" y="137"/>
                  </a:lnTo>
                  <a:lnTo>
                    <a:pt x="686" y="151"/>
                  </a:lnTo>
                  <a:lnTo>
                    <a:pt x="714" y="171"/>
                  </a:lnTo>
                  <a:lnTo>
                    <a:pt x="734" y="197"/>
                  </a:lnTo>
                  <a:lnTo>
                    <a:pt x="746" y="227"/>
                  </a:lnTo>
                  <a:lnTo>
                    <a:pt x="750" y="261"/>
                  </a:lnTo>
                  <a:lnTo>
                    <a:pt x="746" y="294"/>
                  </a:lnTo>
                  <a:lnTo>
                    <a:pt x="732" y="326"/>
                  </a:lnTo>
                  <a:lnTo>
                    <a:pt x="712" y="352"/>
                  </a:lnTo>
                  <a:lnTo>
                    <a:pt x="686" y="372"/>
                  </a:lnTo>
                  <a:lnTo>
                    <a:pt x="656" y="384"/>
                  </a:lnTo>
                  <a:lnTo>
                    <a:pt x="623" y="390"/>
                  </a:lnTo>
                  <a:lnTo>
                    <a:pt x="589" y="384"/>
                  </a:lnTo>
                  <a:lnTo>
                    <a:pt x="93" y="253"/>
                  </a:lnTo>
                  <a:lnTo>
                    <a:pt x="61" y="239"/>
                  </a:lnTo>
                  <a:lnTo>
                    <a:pt x="36" y="219"/>
                  </a:lnTo>
                  <a:lnTo>
                    <a:pt x="16" y="193"/>
                  </a:lnTo>
                  <a:lnTo>
                    <a:pt x="4" y="161"/>
                  </a:lnTo>
                  <a:lnTo>
                    <a:pt x="0" y="129"/>
                  </a:lnTo>
                  <a:lnTo>
                    <a:pt x="4" y="95"/>
                  </a:lnTo>
                  <a:lnTo>
                    <a:pt x="16" y="64"/>
                  </a:lnTo>
                  <a:lnTo>
                    <a:pt x="38" y="38"/>
                  </a:lnTo>
                  <a:lnTo>
                    <a:pt x="63"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3" name="Freeform 31"/>
            <p:cNvSpPr>
              <a:spLocks/>
            </p:cNvSpPr>
            <p:nvPr/>
          </p:nvSpPr>
          <p:spPr bwMode="auto">
            <a:xfrm>
              <a:off x="4552950" y="1270000"/>
              <a:ext cx="309563" cy="596900"/>
            </a:xfrm>
            <a:custGeom>
              <a:avLst/>
              <a:gdLst>
                <a:gd name="T0" fmla="*/ 260 w 390"/>
                <a:gd name="T1" fmla="*/ 0 h 752"/>
                <a:gd name="T2" fmla="*/ 294 w 390"/>
                <a:gd name="T3" fmla="*/ 6 h 752"/>
                <a:gd name="T4" fmla="*/ 326 w 390"/>
                <a:gd name="T5" fmla="*/ 18 h 752"/>
                <a:gd name="T6" fmla="*/ 352 w 390"/>
                <a:gd name="T7" fmla="*/ 38 h 752"/>
                <a:gd name="T8" fmla="*/ 372 w 390"/>
                <a:gd name="T9" fmla="*/ 66 h 752"/>
                <a:gd name="T10" fmla="*/ 386 w 390"/>
                <a:gd name="T11" fmla="*/ 95 h 752"/>
                <a:gd name="T12" fmla="*/ 390 w 390"/>
                <a:gd name="T13" fmla="*/ 127 h 752"/>
                <a:gd name="T14" fmla="*/ 386 w 390"/>
                <a:gd name="T15" fmla="*/ 161 h 752"/>
                <a:gd name="T16" fmla="*/ 252 w 390"/>
                <a:gd name="T17" fmla="*/ 657 h 752"/>
                <a:gd name="T18" fmla="*/ 238 w 390"/>
                <a:gd name="T19" fmla="*/ 688 h 752"/>
                <a:gd name="T20" fmla="*/ 218 w 390"/>
                <a:gd name="T21" fmla="*/ 714 h 752"/>
                <a:gd name="T22" fmla="*/ 193 w 390"/>
                <a:gd name="T23" fmla="*/ 734 h 752"/>
                <a:gd name="T24" fmla="*/ 163 w 390"/>
                <a:gd name="T25" fmla="*/ 748 h 752"/>
                <a:gd name="T26" fmla="*/ 129 w 390"/>
                <a:gd name="T27" fmla="*/ 752 h 752"/>
                <a:gd name="T28" fmla="*/ 95 w 390"/>
                <a:gd name="T29" fmla="*/ 748 h 752"/>
                <a:gd name="T30" fmla="*/ 63 w 390"/>
                <a:gd name="T31" fmla="*/ 734 h 752"/>
                <a:gd name="T32" fmla="*/ 37 w 390"/>
                <a:gd name="T33" fmla="*/ 714 h 752"/>
                <a:gd name="T34" fmla="*/ 17 w 390"/>
                <a:gd name="T35" fmla="*/ 688 h 752"/>
                <a:gd name="T36" fmla="*/ 6 w 390"/>
                <a:gd name="T37" fmla="*/ 659 h 752"/>
                <a:gd name="T38" fmla="*/ 0 w 390"/>
                <a:gd name="T39" fmla="*/ 625 h 752"/>
                <a:gd name="T40" fmla="*/ 6 w 390"/>
                <a:gd name="T41" fmla="*/ 591 h 752"/>
                <a:gd name="T42" fmla="*/ 137 w 390"/>
                <a:gd name="T43" fmla="*/ 95 h 752"/>
                <a:gd name="T44" fmla="*/ 151 w 390"/>
                <a:gd name="T45" fmla="*/ 64 h 752"/>
                <a:gd name="T46" fmla="*/ 171 w 390"/>
                <a:gd name="T47" fmla="*/ 38 h 752"/>
                <a:gd name="T48" fmla="*/ 197 w 390"/>
                <a:gd name="T49" fmla="*/ 18 h 752"/>
                <a:gd name="T50" fmla="*/ 226 w 390"/>
                <a:gd name="T51" fmla="*/ 6 h 752"/>
                <a:gd name="T52" fmla="*/ 260 w 390"/>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752">
                  <a:moveTo>
                    <a:pt x="260" y="0"/>
                  </a:moveTo>
                  <a:lnTo>
                    <a:pt x="294" y="6"/>
                  </a:lnTo>
                  <a:lnTo>
                    <a:pt x="326" y="18"/>
                  </a:lnTo>
                  <a:lnTo>
                    <a:pt x="352" y="38"/>
                  </a:lnTo>
                  <a:lnTo>
                    <a:pt x="372" y="66"/>
                  </a:lnTo>
                  <a:lnTo>
                    <a:pt x="386" y="95"/>
                  </a:lnTo>
                  <a:lnTo>
                    <a:pt x="390" y="127"/>
                  </a:lnTo>
                  <a:lnTo>
                    <a:pt x="386" y="161"/>
                  </a:lnTo>
                  <a:lnTo>
                    <a:pt x="252" y="657"/>
                  </a:lnTo>
                  <a:lnTo>
                    <a:pt x="238" y="688"/>
                  </a:lnTo>
                  <a:lnTo>
                    <a:pt x="218" y="714"/>
                  </a:lnTo>
                  <a:lnTo>
                    <a:pt x="193" y="734"/>
                  </a:lnTo>
                  <a:lnTo>
                    <a:pt x="163" y="748"/>
                  </a:lnTo>
                  <a:lnTo>
                    <a:pt x="129" y="752"/>
                  </a:lnTo>
                  <a:lnTo>
                    <a:pt x="95" y="748"/>
                  </a:lnTo>
                  <a:lnTo>
                    <a:pt x="63" y="734"/>
                  </a:lnTo>
                  <a:lnTo>
                    <a:pt x="37" y="714"/>
                  </a:lnTo>
                  <a:lnTo>
                    <a:pt x="17" y="688"/>
                  </a:lnTo>
                  <a:lnTo>
                    <a:pt x="6" y="659"/>
                  </a:lnTo>
                  <a:lnTo>
                    <a:pt x="0" y="625"/>
                  </a:lnTo>
                  <a:lnTo>
                    <a:pt x="6" y="591"/>
                  </a:lnTo>
                  <a:lnTo>
                    <a:pt x="137" y="95"/>
                  </a:lnTo>
                  <a:lnTo>
                    <a:pt x="151" y="64"/>
                  </a:lnTo>
                  <a:lnTo>
                    <a:pt x="171" y="38"/>
                  </a:lnTo>
                  <a:lnTo>
                    <a:pt x="197" y="18"/>
                  </a:lnTo>
                  <a:lnTo>
                    <a:pt x="226" y="6"/>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44" name="Группа 77"/>
          <p:cNvGrpSpPr/>
          <p:nvPr userDrawn="1"/>
        </p:nvGrpSpPr>
        <p:grpSpPr>
          <a:xfrm>
            <a:off x="2952540" y="3863911"/>
            <a:ext cx="469967" cy="469680"/>
            <a:chOff x="1460501" y="357188"/>
            <a:chExt cx="5207000" cy="5203825"/>
          </a:xfrm>
          <a:solidFill>
            <a:schemeClr val="accent5"/>
          </a:solidFill>
        </p:grpSpPr>
        <p:sp>
          <p:nvSpPr>
            <p:cNvPr id="45" name="Freeform 36"/>
            <p:cNvSpPr>
              <a:spLocks/>
            </p:cNvSpPr>
            <p:nvPr/>
          </p:nvSpPr>
          <p:spPr bwMode="auto">
            <a:xfrm>
              <a:off x="4275138" y="1681163"/>
              <a:ext cx="204788" cy="204788"/>
            </a:xfrm>
            <a:custGeom>
              <a:avLst/>
              <a:gdLst>
                <a:gd name="T0" fmla="*/ 128 w 258"/>
                <a:gd name="T1" fmla="*/ 0 h 258"/>
                <a:gd name="T2" fmla="*/ 162 w 258"/>
                <a:gd name="T3" fmla="*/ 6 h 258"/>
                <a:gd name="T4" fmla="*/ 192 w 258"/>
                <a:gd name="T5" fmla="*/ 18 h 258"/>
                <a:gd name="T6" fmla="*/ 220 w 258"/>
                <a:gd name="T7" fmla="*/ 38 h 258"/>
                <a:gd name="T8" fmla="*/ 240 w 258"/>
                <a:gd name="T9" fmla="*/ 66 h 258"/>
                <a:gd name="T10" fmla="*/ 252 w 258"/>
                <a:gd name="T11" fmla="*/ 96 h 258"/>
                <a:gd name="T12" fmla="*/ 258 w 258"/>
                <a:gd name="T13" fmla="*/ 130 h 258"/>
                <a:gd name="T14" fmla="*/ 252 w 258"/>
                <a:gd name="T15" fmla="*/ 162 h 258"/>
                <a:gd name="T16" fmla="*/ 240 w 258"/>
                <a:gd name="T17" fmla="*/ 192 h 258"/>
                <a:gd name="T18" fmla="*/ 220 w 258"/>
                <a:gd name="T19" fmla="*/ 220 h 258"/>
                <a:gd name="T20" fmla="*/ 192 w 258"/>
                <a:gd name="T21" fmla="*/ 242 h 258"/>
                <a:gd name="T22" fmla="*/ 162 w 258"/>
                <a:gd name="T23" fmla="*/ 254 h 258"/>
                <a:gd name="T24" fmla="*/ 128 w 258"/>
                <a:gd name="T25" fmla="*/ 258 h 258"/>
                <a:gd name="T26" fmla="*/ 96 w 258"/>
                <a:gd name="T27" fmla="*/ 254 h 258"/>
                <a:gd name="T28" fmla="*/ 66 w 258"/>
                <a:gd name="T29" fmla="*/ 242 h 258"/>
                <a:gd name="T30" fmla="*/ 38 w 258"/>
                <a:gd name="T31" fmla="*/ 220 h 258"/>
                <a:gd name="T32" fmla="*/ 18 w 258"/>
                <a:gd name="T33" fmla="*/ 192 h 258"/>
                <a:gd name="T34" fmla="*/ 4 w 258"/>
                <a:gd name="T35" fmla="*/ 162 h 258"/>
                <a:gd name="T36" fmla="*/ 0 w 258"/>
                <a:gd name="T37" fmla="*/ 130 h 258"/>
                <a:gd name="T38" fmla="*/ 4 w 258"/>
                <a:gd name="T39" fmla="*/ 96 h 258"/>
                <a:gd name="T40" fmla="*/ 18 w 258"/>
                <a:gd name="T41" fmla="*/ 66 h 258"/>
                <a:gd name="T42" fmla="*/ 38 w 258"/>
                <a:gd name="T43" fmla="*/ 38 h 258"/>
                <a:gd name="T44" fmla="*/ 66 w 258"/>
                <a:gd name="T45" fmla="*/ 18 h 258"/>
                <a:gd name="T46" fmla="*/ 96 w 258"/>
                <a:gd name="T47" fmla="*/ 6 h 258"/>
                <a:gd name="T48" fmla="*/ 128 w 258"/>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258">
                  <a:moveTo>
                    <a:pt x="128" y="0"/>
                  </a:moveTo>
                  <a:lnTo>
                    <a:pt x="162" y="6"/>
                  </a:lnTo>
                  <a:lnTo>
                    <a:pt x="192" y="18"/>
                  </a:lnTo>
                  <a:lnTo>
                    <a:pt x="220" y="38"/>
                  </a:lnTo>
                  <a:lnTo>
                    <a:pt x="240" y="66"/>
                  </a:lnTo>
                  <a:lnTo>
                    <a:pt x="252" y="96"/>
                  </a:lnTo>
                  <a:lnTo>
                    <a:pt x="258" y="130"/>
                  </a:lnTo>
                  <a:lnTo>
                    <a:pt x="252" y="162"/>
                  </a:lnTo>
                  <a:lnTo>
                    <a:pt x="240" y="192"/>
                  </a:lnTo>
                  <a:lnTo>
                    <a:pt x="220" y="220"/>
                  </a:lnTo>
                  <a:lnTo>
                    <a:pt x="192" y="242"/>
                  </a:lnTo>
                  <a:lnTo>
                    <a:pt x="162" y="254"/>
                  </a:lnTo>
                  <a:lnTo>
                    <a:pt x="128" y="258"/>
                  </a:lnTo>
                  <a:lnTo>
                    <a:pt x="96" y="254"/>
                  </a:lnTo>
                  <a:lnTo>
                    <a:pt x="66" y="242"/>
                  </a:lnTo>
                  <a:lnTo>
                    <a:pt x="38" y="220"/>
                  </a:lnTo>
                  <a:lnTo>
                    <a:pt x="18" y="192"/>
                  </a:lnTo>
                  <a:lnTo>
                    <a:pt x="4" y="162"/>
                  </a:lnTo>
                  <a:lnTo>
                    <a:pt x="0" y="130"/>
                  </a:lnTo>
                  <a:lnTo>
                    <a:pt x="4" y="96"/>
                  </a:lnTo>
                  <a:lnTo>
                    <a:pt x="18" y="66"/>
                  </a:lnTo>
                  <a:lnTo>
                    <a:pt x="38" y="38"/>
                  </a:lnTo>
                  <a:lnTo>
                    <a:pt x="66" y="18"/>
                  </a:lnTo>
                  <a:lnTo>
                    <a:pt x="96"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6" name="Freeform 37"/>
            <p:cNvSpPr>
              <a:spLocks/>
            </p:cNvSpPr>
            <p:nvPr/>
          </p:nvSpPr>
          <p:spPr bwMode="auto">
            <a:xfrm>
              <a:off x="3565526" y="1981201"/>
              <a:ext cx="636588" cy="754063"/>
            </a:xfrm>
            <a:custGeom>
              <a:avLst/>
              <a:gdLst>
                <a:gd name="T0" fmla="*/ 664 w 802"/>
                <a:gd name="T1" fmla="*/ 0 h 951"/>
                <a:gd name="T2" fmla="*/ 696 w 802"/>
                <a:gd name="T3" fmla="*/ 2 h 951"/>
                <a:gd name="T4" fmla="*/ 728 w 802"/>
                <a:gd name="T5" fmla="*/ 12 h 951"/>
                <a:gd name="T6" fmla="*/ 758 w 802"/>
                <a:gd name="T7" fmla="*/ 30 h 951"/>
                <a:gd name="T8" fmla="*/ 780 w 802"/>
                <a:gd name="T9" fmla="*/ 56 h 951"/>
                <a:gd name="T10" fmla="*/ 794 w 802"/>
                <a:gd name="T11" fmla="*/ 86 h 951"/>
                <a:gd name="T12" fmla="*/ 802 w 802"/>
                <a:gd name="T13" fmla="*/ 118 h 951"/>
                <a:gd name="T14" fmla="*/ 800 w 802"/>
                <a:gd name="T15" fmla="*/ 152 h 951"/>
                <a:gd name="T16" fmla="*/ 790 w 802"/>
                <a:gd name="T17" fmla="*/ 182 h 951"/>
                <a:gd name="T18" fmla="*/ 770 w 802"/>
                <a:gd name="T19" fmla="*/ 211 h 951"/>
                <a:gd name="T20" fmla="*/ 740 w 802"/>
                <a:gd name="T21" fmla="*/ 247 h 951"/>
                <a:gd name="T22" fmla="*/ 702 w 802"/>
                <a:gd name="T23" fmla="*/ 291 h 951"/>
                <a:gd name="T24" fmla="*/ 662 w 802"/>
                <a:gd name="T25" fmla="*/ 341 h 951"/>
                <a:gd name="T26" fmla="*/ 616 w 802"/>
                <a:gd name="T27" fmla="*/ 395 h 951"/>
                <a:gd name="T28" fmla="*/ 568 w 802"/>
                <a:gd name="T29" fmla="*/ 455 h 951"/>
                <a:gd name="T30" fmla="*/ 518 w 802"/>
                <a:gd name="T31" fmla="*/ 516 h 951"/>
                <a:gd name="T32" fmla="*/ 466 w 802"/>
                <a:gd name="T33" fmla="*/ 580 h 951"/>
                <a:gd name="T34" fmla="*/ 417 w 802"/>
                <a:gd name="T35" fmla="*/ 644 h 951"/>
                <a:gd name="T36" fmla="*/ 367 w 802"/>
                <a:gd name="T37" fmla="*/ 710 h 951"/>
                <a:gd name="T38" fmla="*/ 319 w 802"/>
                <a:gd name="T39" fmla="*/ 774 h 951"/>
                <a:gd name="T40" fmla="*/ 275 w 802"/>
                <a:gd name="T41" fmla="*/ 835 h 951"/>
                <a:gd name="T42" fmla="*/ 235 w 802"/>
                <a:gd name="T43" fmla="*/ 893 h 951"/>
                <a:gd name="T44" fmla="*/ 213 w 802"/>
                <a:gd name="T45" fmla="*/ 919 h 951"/>
                <a:gd name="T46" fmla="*/ 185 w 802"/>
                <a:gd name="T47" fmla="*/ 939 h 951"/>
                <a:gd name="T48" fmla="*/ 155 w 802"/>
                <a:gd name="T49" fmla="*/ 949 h 951"/>
                <a:gd name="T50" fmla="*/ 121 w 802"/>
                <a:gd name="T51" fmla="*/ 951 h 951"/>
                <a:gd name="T52" fmla="*/ 89 w 802"/>
                <a:gd name="T53" fmla="*/ 947 h 951"/>
                <a:gd name="T54" fmla="*/ 58 w 802"/>
                <a:gd name="T55" fmla="*/ 931 h 951"/>
                <a:gd name="T56" fmla="*/ 32 w 802"/>
                <a:gd name="T57" fmla="*/ 909 h 951"/>
                <a:gd name="T58" fmla="*/ 14 w 802"/>
                <a:gd name="T59" fmla="*/ 881 h 951"/>
                <a:gd name="T60" fmla="*/ 4 w 802"/>
                <a:gd name="T61" fmla="*/ 849 h 951"/>
                <a:gd name="T62" fmla="*/ 0 w 802"/>
                <a:gd name="T63" fmla="*/ 817 h 951"/>
                <a:gd name="T64" fmla="*/ 6 w 802"/>
                <a:gd name="T65" fmla="*/ 786 h 951"/>
                <a:gd name="T66" fmla="*/ 22 w 802"/>
                <a:gd name="T67" fmla="*/ 754 h 951"/>
                <a:gd name="T68" fmla="*/ 70 w 802"/>
                <a:gd name="T69" fmla="*/ 682 h 951"/>
                <a:gd name="T70" fmla="*/ 123 w 802"/>
                <a:gd name="T71" fmla="*/ 606 h 951"/>
                <a:gd name="T72" fmla="*/ 181 w 802"/>
                <a:gd name="T73" fmla="*/ 530 h 951"/>
                <a:gd name="T74" fmla="*/ 241 w 802"/>
                <a:gd name="T75" fmla="*/ 451 h 951"/>
                <a:gd name="T76" fmla="*/ 303 w 802"/>
                <a:gd name="T77" fmla="*/ 375 h 951"/>
                <a:gd name="T78" fmla="*/ 363 w 802"/>
                <a:gd name="T79" fmla="*/ 299 h 951"/>
                <a:gd name="T80" fmla="*/ 423 w 802"/>
                <a:gd name="T81" fmla="*/ 227 h 951"/>
                <a:gd name="T82" fmla="*/ 478 w 802"/>
                <a:gd name="T83" fmla="*/ 160 h 951"/>
                <a:gd name="T84" fmla="*/ 530 w 802"/>
                <a:gd name="T85" fmla="*/ 98 h 951"/>
                <a:gd name="T86" fmla="*/ 576 w 802"/>
                <a:gd name="T87" fmla="*/ 44 h 951"/>
                <a:gd name="T88" fmla="*/ 602 w 802"/>
                <a:gd name="T89" fmla="*/ 22 h 951"/>
                <a:gd name="T90" fmla="*/ 632 w 802"/>
                <a:gd name="T91" fmla="*/ 6 h 951"/>
                <a:gd name="T92" fmla="*/ 664 w 802"/>
                <a:gd name="T9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951">
                  <a:moveTo>
                    <a:pt x="664" y="0"/>
                  </a:moveTo>
                  <a:lnTo>
                    <a:pt x="696" y="2"/>
                  </a:lnTo>
                  <a:lnTo>
                    <a:pt x="728" y="12"/>
                  </a:lnTo>
                  <a:lnTo>
                    <a:pt x="758" y="30"/>
                  </a:lnTo>
                  <a:lnTo>
                    <a:pt x="780" y="56"/>
                  </a:lnTo>
                  <a:lnTo>
                    <a:pt x="794" y="86"/>
                  </a:lnTo>
                  <a:lnTo>
                    <a:pt x="802" y="118"/>
                  </a:lnTo>
                  <a:lnTo>
                    <a:pt x="800" y="152"/>
                  </a:lnTo>
                  <a:lnTo>
                    <a:pt x="790" y="182"/>
                  </a:lnTo>
                  <a:lnTo>
                    <a:pt x="770" y="211"/>
                  </a:lnTo>
                  <a:lnTo>
                    <a:pt x="740" y="247"/>
                  </a:lnTo>
                  <a:lnTo>
                    <a:pt x="702" y="291"/>
                  </a:lnTo>
                  <a:lnTo>
                    <a:pt x="662" y="341"/>
                  </a:lnTo>
                  <a:lnTo>
                    <a:pt x="616" y="395"/>
                  </a:lnTo>
                  <a:lnTo>
                    <a:pt x="568" y="455"/>
                  </a:lnTo>
                  <a:lnTo>
                    <a:pt x="518" y="516"/>
                  </a:lnTo>
                  <a:lnTo>
                    <a:pt x="466" y="580"/>
                  </a:lnTo>
                  <a:lnTo>
                    <a:pt x="417" y="644"/>
                  </a:lnTo>
                  <a:lnTo>
                    <a:pt x="367" y="710"/>
                  </a:lnTo>
                  <a:lnTo>
                    <a:pt x="319" y="774"/>
                  </a:lnTo>
                  <a:lnTo>
                    <a:pt x="275" y="835"/>
                  </a:lnTo>
                  <a:lnTo>
                    <a:pt x="235" y="893"/>
                  </a:lnTo>
                  <a:lnTo>
                    <a:pt x="213" y="919"/>
                  </a:lnTo>
                  <a:lnTo>
                    <a:pt x="185" y="939"/>
                  </a:lnTo>
                  <a:lnTo>
                    <a:pt x="155" y="949"/>
                  </a:lnTo>
                  <a:lnTo>
                    <a:pt x="121" y="951"/>
                  </a:lnTo>
                  <a:lnTo>
                    <a:pt x="89" y="947"/>
                  </a:lnTo>
                  <a:lnTo>
                    <a:pt x="58" y="931"/>
                  </a:lnTo>
                  <a:lnTo>
                    <a:pt x="32" y="909"/>
                  </a:lnTo>
                  <a:lnTo>
                    <a:pt x="14" y="881"/>
                  </a:lnTo>
                  <a:lnTo>
                    <a:pt x="4" y="849"/>
                  </a:lnTo>
                  <a:lnTo>
                    <a:pt x="0" y="817"/>
                  </a:lnTo>
                  <a:lnTo>
                    <a:pt x="6" y="786"/>
                  </a:lnTo>
                  <a:lnTo>
                    <a:pt x="22" y="754"/>
                  </a:lnTo>
                  <a:lnTo>
                    <a:pt x="70" y="682"/>
                  </a:lnTo>
                  <a:lnTo>
                    <a:pt x="123" y="606"/>
                  </a:lnTo>
                  <a:lnTo>
                    <a:pt x="181" y="530"/>
                  </a:lnTo>
                  <a:lnTo>
                    <a:pt x="241" y="451"/>
                  </a:lnTo>
                  <a:lnTo>
                    <a:pt x="303" y="375"/>
                  </a:lnTo>
                  <a:lnTo>
                    <a:pt x="363" y="299"/>
                  </a:lnTo>
                  <a:lnTo>
                    <a:pt x="423" y="227"/>
                  </a:lnTo>
                  <a:lnTo>
                    <a:pt x="478" y="160"/>
                  </a:lnTo>
                  <a:lnTo>
                    <a:pt x="530" y="98"/>
                  </a:lnTo>
                  <a:lnTo>
                    <a:pt x="576" y="44"/>
                  </a:lnTo>
                  <a:lnTo>
                    <a:pt x="602" y="22"/>
                  </a:lnTo>
                  <a:lnTo>
                    <a:pt x="632" y="6"/>
                  </a:lnTo>
                  <a:lnTo>
                    <a:pt x="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7" name="Freeform 38"/>
            <p:cNvSpPr>
              <a:spLocks noEditPoints="1"/>
            </p:cNvSpPr>
            <p:nvPr/>
          </p:nvSpPr>
          <p:spPr bwMode="auto">
            <a:xfrm>
              <a:off x="4732338" y="1276351"/>
              <a:ext cx="1016000" cy="1014413"/>
            </a:xfrm>
            <a:custGeom>
              <a:avLst/>
              <a:gdLst>
                <a:gd name="T0" fmla="*/ 580 w 1278"/>
                <a:gd name="T1" fmla="*/ 259 h 1278"/>
                <a:gd name="T2" fmla="*/ 466 w 1278"/>
                <a:gd name="T3" fmla="*/ 295 h 1278"/>
                <a:gd name="T4" fmla="*/ 367 w 1278"/>
                <a:gd name="T5" fmla="*/ 367 h 1278"/>
                <a:gd name="T6" fmla="*/ 295 w 1278"/>
                <a:gd name="T7" fmla="*/ 467 h 1278"/>
                <a:gd name="T8" fmla="*/ 259 w 1278"/>
                <a:gd name="T9" fmla="*/ 580 h 1278"/>
                <a:gd name="T10" fmla="*/ 259 w 1278"/>
                <a:gd name="T11" fmla="*/ 698 h 1278"/>
                <a:gd name="T12" fmla="*/ 295 w 1278"/>
                <a:gd name="T13" fmla="*/ 811 h 1278"/>
                <a:gd name="T14" fmla="*/ 367 w 1278"/>
                <a:gd name="T15" fmla="*/ 911 h 1278"/>
                <a:gd name="T16" fmla="*/ 466 w 1278"/>
                <a:gd name="T17" fmla="*/ 983 h 1278"/>
                <a:gd name="T18" fmla="*/ 580 w 1278"/>
                <a:gd name="T19" fmla="*/ 1019 h 1278"/>
                <a:gd name="T20" fmla="*/ 698 w 1278"/>
                <a:gd name="T21" fmla="*/ 1019 h 1278"/>
                <a:gd name="T22" fmla="*/ 811 w 1278"/>
                <a:gd name="T23" fmla="*/ 983 h 1278"/>
                <a:gd name="T24" fmla="*/ 911 w 1278"/>
                <a:gd name="T25" fmla="*/ 911 h 1278"/>
                <a:gd name="T26" fmla="*/ 951 w 1278"/>
                <a:gd name="T27" fmla="*/ 863 h 1278"/>
                <a:gd name="T28" fmla="*/ 1005 w 1278"/>
                <a:gd name="T29" fmla="*/ 756 h 1278"/>
                <a:gd name="T30" fmla="*/ 1023 w 1278"/>
                <a:gd name="T31" fmla="*/ 640 h 1278"/>
                <a:gd name="T32" fmla="*/ 1005 w 1278"/>
                <a:gd name="T33" fmla="*/ 522 h 1278"/>
                <a:gd name="T34" fmla="*/ 951 w 1278"/>
                <a:gd name="T35" fmla="*/ 415 h 1278"/>
                <a:gd name="T36" fmla="*/ 863 w 1278"/>
                <a:gd name="T37" fmla="*/ 327 h 1278"/>
                <a:gd name="T38" fmla="*/ 756 w 1278"/>
                <a:gd name="T39" fmla="*/ 273 h 1278"/>
                <a:gd name="T40" fmla="*/ 638 w 1278"/>
                <a:gd name="T41" fmla="*/ 255 h 1278"/>
                <a:gd name="T42" fmla="*/ 676 w 1278"/>
                <a:gd name="T43" fmla="*/ 0 h 1278"/>
                <a:gd name="T44" fmla="*/ 825 w 1278"/>
                <a:gd name="T45" fmla="*/ 26 h 1278"/>
                <a:gd name="T46" fmla="*/ 967 w 1278"/>
                <a:gd name="T47" fmla="*/ 90 h 1278"/>
                <a:gd name="T48" fmla="*/ 1091 w 1278"/>
                <a:gd name="T49" fmla="*/ 187 h 1278"/>
                <a:gd name="T50" fmla="*/ 1188 w 1278"/>
                <a:gd name="T51" fmla="*/ 311 h 1278"/>
                <a:gd name="T52" fmla="*/ 1252 w 1278"/>
                <a:gd name="T53" fmla="*/ 453 h 1278"/>
                <a:gd name="T54" fmla="*/ 1278 w 1278"/>
                <a:gd name="T55" fmla="*/ 602 h 1278"/>
                <a:gd name="T56" fmla="*/ 1270 w 1278"/>
                <a:gd name="T57" fmla="*/ 752 h 1278"/>
                <a:gd name="T58" fmla="*/ 1224 w 1278"/>
                <a:gd name="T59" fmla="*/ 897 h 1278"/>
                <a:gd name="T60" fmla="*/ 1145 w 1278"/>
                <a:gd name="T61" fmla="*/ 1031 h 1278"/>
                <a:gd name="T62" fmla="*/ 1031 w 1278"/>
                <a:gd name="T63" fmla="*/ 1144 h 1278"/>
                <a:gd name="T64" fmla="*/ 897 w 1278"/>
                <a:gd name="T65" fmla="*/ 1226 h 1278"/>
                <a:gd name="T66" fmla="*/ 752 w 1278"/>
                <a:gd name="T67" fmla="*/ 1270 h 1278"/>
                <a:gd name="T68" fmla="*/ 600 w 1278"/>
                <a:gd name="T69" fmla="*/ 1278 h 1278"/>
                <a:gd name="T70" fmla="*/ 452 w 1278"/>
                <a:gd name="T71" fmla="*/ 1252 h 1278"/>
                <a:gd name="T72" fmla="*/ 311 w 1278"/>
                <a:gd name="T73" fmla="*/ 1190 h 1278"/>
                <a:gd name="T74" fmla="*/ 185 w 1278"/>
                <a:gd name="T75" fmla="*/ 1092 h 1278"/>
                <a:gd name="T76" fmla="*/ 87 w 1278"/>
                <a:gd name="T77" fmla="*/ 967 h 1278"/>
                <a:gd name="T78" fmla="*/ 26 w 1278"/>
                <a:gd name="T79" fmla="*/ 825 h 1278"/>
                <a:gd name="T80" fmla="*/ 0 w 1278"/>
                <a:gd name="T81" fmla="*/ 678 h 1278"/>
                <a:gd name="T82" fmla="*/ 8 w 1278"/>
                <a:gd name="T83" fmla="*/ 526 h 1278"/>
                <a:gd name="T84" fmla="*/ 52 w 1278"/>
                <a:gd name="T85" fmla="*/ 381 h 1278"/>
                <a:gd name="T86" fmla="*/ 133 w 1278"/>
                <a:gd name="T87" fmla="*/ 247 h 1278"/>
                <a:gd name="T88" fmla="*/ 247 w 1278"/>
                <a:gd name="T89" fmla="*/ 134 h 1278"/>
                <a:gd name="T90" fmla="*/ 381 w 1278"/>
                <a:gd name="T91" fmla="*/ 54 h 1278"/>
                <a:gd name="T92" fmla="*/ 526 w 1278"/>
                <a:gd name="T93" fmla="*/ 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8" h="1278">
                  <a:moveTo>
                    <a:pt x="638" y="255"/>
                  </a:moveTo>
                  <a:lnTo>
                    <a:pt x="580" y="259"/>
                  </a:lnTo>
                  <a:lnTo>
                    <a:pt x="522" y="273"/>
                  </a:lnTo>
                  <a:lnTo>
                    <a:pt x="466" y="295"/>
                  </a:lnTo>
                  <a:lnTo>
                    <a:pt x="415" y="327"/>
                  </a:lnTo>
                  <a:lnTo>
                    <a:pt x="367" y="367"/>
                  </a:lnTo>
                  <a:lnTo>
                    <a:pt x="327" y="415"/>
                  </a:lnTo>
                  <a:lnTo>
                    <a:pt x="295" y="467"/>
                  </a:lnTo>
                  <a:lnTo>
                    <a:pt x="273" y="522"/>
                  </a:lnTo>
                  <a:lnTo>
                    <a:pt x="259" y="580"/>
                  </a:lnTo>
                  <a:lnTo>
                    <a:pt x="255" y="640"/>
                  </a:lnTo>
                  <a:lnTo>
                    <a:pt x="259" y="698"/>
                  </a:lnTo>
                  <a:lnTo>
                    <a:pt x="273" y="756"/>
                  </a:lnTo>
                  <a:lnTo>
                    <a:pt x="295" y="811"/>
                  </a:lnTo>
                  <a:lnTo>
                    <a:pt x="327" y="863"/>
                  </a:lnTo>
                  <a:lnTo>
                    <a:pt x="367" y="911"/>
                  </a:lnTo>
                  <a:lnTo>
                    <a:pt x="415" y="951"/>
                  </a:lnTo>
                  <a:lnTo>
                    <a:pt x="466" y="983"/>
                  </a:lnTo>
                  <a:lnTo>
                    <a:pt x="522" y="1005"/>
                  </a:lnTo>
                  <a:lnTo>
                    <a:pt x="580" y="1019"/>
                  </a:lnTo>
                  <a:lnTo>
                    <a:pt x="638" y="1023"/>
                  </a:lnTo>
                  <a:lnTo>
                    <a:pt x="698" y="1019"/>
                  </a:lnTo>
                  <a:lnTo>
                    <a:pt x="756" y="1005"/>
                  </a:lnTo>
                  <a:lnTo>
                    <a:pt x="811" y="983"/>
                  </a:lnTo>
                  <a:lnTo>
                    <a:pt x="863" y="951"/>
                  </a:lnTo>
                  <a:lnTo>
                    <a:pt x="911" y="911"/>
                  </a:lnTo>
                  <a:lnTo>
                    <a:pt x="911" y="911"/>
                  </a:lnTo>
                  <a:lnTo>
                    <a:pt x="951" y="863"/>
                  </a:lnTo>
                  <a:lnTo>
                    <a:pt x="983" y="811"/>
                  </a:lnTo>
                  <a:lnTo>
                    <a:pt x="1005" y="756"/>
                  </a:lnTo>
                  <a:lnTo>
                    <a:pt x="1019" y="698"/>
                  </a:lnTo>
                  <a:lnTo>
                    <a:pt x="1023" y="640"/>
                  </a:lnTo>
                  <a:lnTo>
                    <a:pt x="1019" y="580"/>
                  </a:lnTo>
                  <a:lnTo>
                    <a:pt x="1005" y="522"/>
                  </a:lnTo>
                  <a:lnTo>
                    <a:pt x="983" y="467"/>
                  </a:lnTo>
                  <a:lnTo>
                    <a:pt x="951" y="415"/>
                  </a:lnTo>
                  <a:lnTo>
                    <a:pt x="911" y="367"/>
                  </a:lnTo>
                  <a:lnTo>
                    <a:pt x="863" y="327"/>
                  </a:lnTo>
                  <a:lnTo>
                    <a:pt x="811" y="295"/>
                  </a:lnTo>
                  <a:lnTo>
                    <a:pt x="756" y="273"/>
                  </a:lnTo>
                  <a:lnTo>
                    <a:pt x="698" y="259"/>
                  </a:lnTo>
                  <a:lnTo>
                    <a:pt x="638" y="255"/>
                  </a:lnTo>
                  <a:close/>
                  <a:moveTo>
                    <a:pt x="600" y="0"/>
                  </a:moveTo>
                  <a:lnTo>
                    <a:pt x="676" y="0"/>
                  </a:lnTo>
                  <a:lnTo>
                    <a:pt x="752" y="10"/>
                  </a:lnTo>
                  <a:lnTo>
                    <a:pt x="825" y="26"/>
                  </a:lnTo>
                  <a:lnTo>
                    <a:pt x="897" y="54"/>
                  </a:lnTo>
                  <a:lnTo>
                    <a:pt x="967" y="90"/>
                  </a:lnTo>
                  <a:lnTo>
                    <a:pt x="1031" y="134"/>
                  </a:lnTo>
                  <a:lnTo>
                    <a:pt x="1091" y="187"/>
                  </a:lnTo>
                  <a:lnTo>
                    <a:pt x="1145" y="247"/>
                  </a:lnTo>
                  <a:lnTo>
                    <a:pt x="1188" y="311"/>
                  </a:lnTo>
                  <a:lnTo>
                    <a:pt x="1224" y="381"/>
                  </a:lnTo>
                  <a:lnTo>
                    <a:pt x="1252" y="453"/>
                  </a:lnTo>
                  <a:lnTo>
                    <a:pt x="1270" y="526"/>
                  </a:lnTo>
                  <a:lnTo>
                    <a:pt x="1278" y="602"/>
                  </a:lnTo>
                  <a:lnTo>
                    <a:pt x="1278" y="678"/>
                  </a:lnTo>
                  <a:lnTo>
                    <a:pt x="1270" y="752"/>
                  </a:lnTo>
                  <a:lnTo>
                    <a:pt x="1252" y="825"/>
                  </a:lnTo>
                  <a:lnTo>
                    <a:pt x="1224" y="897"/>
                  </a:lnTo>
                  <a:lnTo>
                    <a:pt x="1188" y="967"/>
                  </a:lnTo>
                  <a:lnTo>
                    <a:pt x="1145" y="1031"/>
                  </a:lnTo>
                  <a:lnTo>
                    <a:pt x="1091" y="1092"/>
                  </a:lnTo>
                  <a:lnTo>
                    <a:pt x="1031" y="1144"/>
                  </a:lnTo>
                  <a:lnTo>
                    <a:pt x="967" y="1190"/>
                  </a:lnTo>
                  <a:lnTo>
                    <a:pt x="897" y="1226"/>
                  </a:lnTo>
                  <a:lnTo>
                    <a:pt x="825" y="1252"/>
                  </a:lnTo>
                  <a:lnTo>
                    <a:pt x="752" y="1270"/>
                  </a:lnTo>
                  <a:lnTo>
                    <a:pt x="676" y="1278"/>
                  </a:lnTo>
                  <a:lnTo>
                    <a:pt x="600" y="1278"/>
                  </a:lnTo>
                  <a:lnTo>
                    <a:pt x="526" y="1270"/>
                  </a:lnTo>
                  <a:lnTo>
                    <a:pt x="452" y="1252"/>
                  </a:lnTo>
                  <a:lnTo>
                    <a:pt x="381" y="1226"/>
                  </a:lnTo>
                  <a:lnTo>
                    <a:pt x="311" y="1190"/>
                  </a:lnTo>
                  <a:lnTo>
                    <a:pt x="247" y="1144"/>
                  </a:lnTo>
                  <a:lnTo>
                    <a:pt x="185" y="1092"/>
                  </a:lnTo>
                  <a:lnTo>
                    <a:pt x="133" y="1031"/>
                  </a:lnTo>
                  <a:lnTo>
                    <a:pt x="87" y="967"/>
                  </a:lnTo>
                  <a:lnTo>
                    <a:pt x="52" y="897"/>
                  </a:lnTo>
                  <a:lnTo>
                    <a:pt x="26" y="825"/>
                  </a:lnTo>
                  <a:lnTo>
                    <a:pt x="8" y="752"/>
                  </a:lnTo>
                  <a:lnTo>
                    <a:pt x="0" y="678"/>
                  </a:lnTo>
                  <a:lnTo>
                    <a:pt x="0" y="602"/>
                  </a:lnTo>
                  <a:lnTo>
                    <a:pt x="8" y="526"/>
                  </a:lnTo>
                  <a:lnTo>
                    <a:pt x="26" y="453"/>
                  </a:lnTo>
                  <a:lnTo>
                    <a:pt x="52" y="381"/>
                  </a:lnTo>
                  <a:lnTo>
                    <a:pt x="87" y="311"/>
                  </a:lnTo>
                  <a:lnTo>
                    <a:pt x="133" y="247"/>
                  </a:lnTo>
                  <a:lnTo>
                    <a:pt x="185" y="187"/>
                  </a:lnTo>
                  <a:lnTo>
                    <a:pt x="247" y="134"/>
                  </a:lnTo>
                  <a:lnTo>
                    <a:pt x="311" y="90"/>
                  </a:lnTo>
                  <a:lnTo>
                    <a:pt x="381" y="54"/>
                  </a:lnTo>
                  <a:lnTo>
                    <a:pt x="452" y="26"/>
                  </a:lnTo>
                  <a:lnTo>
                    <a:pt x="526" y="8"/>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8" name="Freeform 39"/>
            <p:cNvSpPr>
              <a:spLocks/>
            </p:cNvSpPr>
            <p:nvPr/>
          </p:nvSpPr>
          <p:spPr bwMode="auto">
            <a:xfrm>
              <a:off x="1460501" y="4722813"/>
              <a:ext cx="839788" cy="838200"/>
            </a:xfrm>
            <a:custGeom>
              <a:avLst/>
              <a:gdLst>
                <a:gd name="T0" fmla="*/ 929 w 1057"/>
                <a:gd name="T1" fmla="*/ 0 h 1056"/>
                <a:gd name="T2" fmla="*/ 961 w 1057"/>
                <a:gd name="T3" fmla="*/ 4 h 1056"/>
                <a:gd name="T4" fmla="*/ 993 w 1057"/>
                <a:gd name="T5" fmla="*/ 16 h 1056"/>
                <a:gd name="T6" fmla="*/ 1019 w 1057"/>
                <a:gd name="T7" fmla="*/ 37 h 1056"/>
                <a:gd name="T8" fmla="*/ 1041 w 1057"/>
                <a:gd name="T9" fmla="*/ 63 h 1056"/>
                <a:gd name="T10" fmla="*/ 1053 w 1057"/>
                <a:gd name="T11" fmla="*/ 95 h 1056"/>
                <a:gd name="T12" fmla="*/ 1057 w 1057"/>
                <a:gd name="T13" fmla="*/ 127 h 1056"/>
                <a:gd name="T14" fmla="*/ 1053 w 1057"/>
                <a:gd name="T15" fmla="*/ 159 h 1056"/>
                <a:gd name="T16" fmla="*/ 1041 w 1057"/>
                <a:gd name="T17" fmla="*/ 191 h 1056"/>
                <a:gd name="T18" fmla="*/ 1019 w 1057"/>
                <a:gd name="T19" fmla="*/ 217 h 1056"/>
                <a:gd name="T20" fmla="*/ 219 w 1057"/>
                <a:gd name="T21" fmla="*/ 1018 h 1056"/>
                <a:gd name="T22" fmla="*/ 191 w 1057"/>
                <a:gd name="T23" fmla="*/ 1038 h 1056"/>
                <a:gd name="T24" fmla="*/ 162 w 1057"/>
                <a:gd name="T25" fmla="*/ 1052 h 1056"/>
                <a:gd name="T26" fmla="*/ 130 w 1057"/>
                <a:gd name="T27" fmla="*/ 1056 h 1056"/>
                <a:gd name="T28" fmla="*/ 96 w 1057"/>
                <a:gd name="T29" fmla="*/ 1052 h 1056"/>
                <a:gd name="T30" fmla="*/ 66 w 1057"/>
                <a:gd name="T31" fmla="*/ 1038 h 1056"/>
                <a:gd name="T32" fmla="*/ 38 w 1057"/>
                <a:gd name="T33" fmla="*/ 1018 h 1056"/>
                <a:gd name="T34" fmla="*/ 18 w 1057"/>
                <a:gd name="T35" fmla="*/ 990 h 1056"/>
                <a:gd name="T36" fmla="*/ 4 w 1057"/>
                <a:gd name="T37" fmla="*/ 960 h 1056"/>
                <a:gd name="T38" fmla="*/ 0 w 1057"/>
                <a:gd name="T39" fmla="*/ 926 h 1056"/>
                <a:gd name="T40" fmla="*/ 4 w 1057"/>
                <a:gd name="T41" fmla="*/ 895 h 1056"/>
                <a:gd name="T42" fmla="*/ 18 w 1057"/>
                <a:gd name="T43" fmla="*/ 865 h 1056"/>
                <a:gd name="T44" fmla="*/ 38 w 1057"/>
                <a:gd name="T45" fmla="*/ 837 h 1056"/>
                <a:gd name="T46" fmla="*/ 840 w 1057"/>
                <a:gd name="T47" fmla="*/ 37 h 1056"/>
                <a:gd name="T48" fmla="*/ 866 w 1057"/>
                <a:gd name="T49" fmla="*/ 16 h 1056"/>
                <a:gd name="T50" fmla="*/ 898 w 1057"/>
                <a:gd name="T51" fmla="*/ 4 h 1056"/>
                <a:gd name="T52" fmla="*/ 929 w 1057"/>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7" h="1056">
                  <a:moveTo>
                    <a:pt x="929" y="0"/>
                  </a:moveTo>
                  <a:lnTo>
                    <a:pt x="961" y="4"/>
                  </a:lnTo>
                  <a:lnTo>
                    <a:pt x="993" y="16"/>
                  </a:lnTo>
                  <a:lnTo>
                    <a:pt x="1019" y="37"/>
                  </a:lnTo>
                  <a:lnTo>
                    <a:pt x="1041" y="63"/>
                  </a:lnTo>
                  <a:lnTo>
                    <a:pt x="1053" y="95"/>
                  </a:lnTo>
                  <a:lnTo>
                    <a:pt x="1057" y="127"/>
                  </a:lnTo>
                  <a:lnTo>
                    <a:pt x="1053" y="159"/>
                  </a:lnTo>
                  <a:lnTo>
                    <a:pt x="1041" y="191"/>
                  </a:lnTo>
                  <a:lnTo>
                    <a:pt x="1019" y="217"/>
                  </a:lnTo>
                  <a:lnTo>
                    <a:pt x="219" y="1018"/>
                  </a:lnTo>
                  <a:lnTo>
                    <a:pt x="191" y="1038"/>
                  </a:lnTo>
                  <a:lnTo>
                    <a:pt x="162" y="1052"/>
                  </a:lnTo>
                  <a:lnTo>
                    <a:pt x="130" y="1056"/>
                  </a:lnTo>
                  <a:lnTo>
                    <a:pt x="96" y="1052"/>
                  </a:lnTo>
                  <a:lnTo>
                    <a:pt x="66" y="1038"/>
                  </a:lnTo>
                  <a:lnTo>
                    <a:pt x="38" y="1018"/>
                  </a:lnTo>
                  <a:lnTo>
                    <a:pt x="18" y="990"/>
                  </a:lnTo>
                  <a:lnTo>
                    <a:pt x="4" y="960"/>
                  </a:lnTo>
                  <a:lnTo>
                    <a:pt x="0" y="926"/>
                  </a:lnTo>
                  <a:lnTo>
                    <a:pt x="4" y="895"/>
                  </a:lnTo>
                  <a:lnTo>
                    <a:pt x="18" y="865"/>
                  </a:lnTo>
                  <a:lnTo>
                    <a:pt x="38" y="837"/>
                  </a:lnTo>
                  <a:lnTo>
                    <a:pt x="840" y="37"/>
                  </a:lnTo>
                  <a:lnTo>
                    <a:pt x="866" y="16"/>
                  </a:lnTo>
                  <a:lnTo>
                    <a:pt x="898" y="4"/>
                  </a:lnTo>
                  <a:lnTo>
                    <a:pt x="9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9" name="Freeform 40"/>
            <p:cNvSpPr>
              <a:spLocks/>
            </p:cNvSpPr>
            <p:nvPr/>
          </p:nvSpPr>
          <p:spPr bwMode="auto">
            <a:xfrm>
              <a:off x="2478088" y="4722813"/>
              <a:ext cx="839788" cy="838200"/>
            </a:xfrm>
            <a:custGeom>
              <a:avLst/>
              <a:gdLst>
                <a:gd name="T0" fmla="*/ 928 w 1058"/>
                <a:gd name="T1" fmla="*/ 0 h 1056"/>
                <a:gd name="T2" fmla="*/ 962 w 1058"/>
                <a:gd name="T3" fmla="*/ 4 h 1056"/>
                <a:gd name="T4" fmla="*/ 992 w 1058"/>
                <a:gd name="T5" fmla="*/ 16 h 1056"/>
                <a:gd name="T6" fmla="*/ 1020 w 1058"/>
                <a:gd name="T7" fmla="*/ 37 h 1056"/>
                <a:gd name="T8" fmla="*/ 1040 w 1058"/>
                <a:gd name="T9" fmla="*/ 63 h 1056"/>
                <a:gd name="T10" fmla="*/ 1052 w 1058"/>
                <a:gd name="T11" fmla="*/ 95 h 1056"/>
                <a:gd name="T12" fmla="*/ 1058 w 1058"/>
                <a:gd name="T13" fmla="*/ 127 h 1056"/>
                <a:gd name="T14" fmla="*/ 1052 w 1058"/>
                <a:gd name="T15" fmla="*/ 159 h 1056"/>
                <a:gd name="T16" fmla="*/ 1040 w 1058"/>
                <a:gd name="T17" fmla="*/ 191 h 1056"/>
                <a:gd name="T18" fmla="*/ 1020 w 1058"/>
                <a:gd name="T19" fmla="*/ 217 h 1056"/>
                <a:gd name="T20" fmla="*/ 218 w 1058"/>
                <a:gd name="T21" fmla="*/ 1018 h 1056"/>
                <a:gd name="T22" fmla="*/ 192 w 1058"/>
                <a:gd name="T23" fmla="*/ 1038 h 1056"/>
                <a:gd name="T24" fmla="*/ 160 w 1058"/>
                <a:gd name="T25" fmla="*/ 1052 h 1056"/>
                <a:gd name="T26" fmla="*/ 128 w 1058"/>
                <a:gd name="T27" fmla="*/ 1056 h 1056"/>
                <a:gd name="T28" fmla="*/ 96 w 1058"/>
                <a:gd name="T29" fmla="*/ 1052 h 1056"/>
                <a:gd name="T30" fmla="*/ 64 w 1058"/>
                <a:gd name="T31" fmla="*/ 1038 h 1056"/>
                <a:gd name="T32" fmla="*/ 36 w 1058"/>
                <a:gd name="T33" fmla="*/ 1018 h 1056"/>
                <a:gd name="T34" fmla="*/ 16 w 1058"/>
                <a:gd name="T35" fmla="*/ 990 h 1056"/>
                <a:gd name="T36" fmla="*/ 4 w 1058"/>
                <a:gd name="T37" fmla="*/ 960 h 1056"/>
                <a:gd name="T38" fmla="*/ 0 w 1058"/>
                <a:gd name="T39" fmla="*/ 926 h 1056"/>
                <a:gd name="T40" fmla="*/ 4 w 1058"/>
                <a:gd name="T41" fmla="*/ 895 h 1056"/>
                <a:gd name="T42" fmla="*/ 16 w 1058"/>
                <a:gd name="T43" fmla="*/ 865 h 1056"/>
                <a:gd name="T44" fmla="*/ 36 w 1058"/>
                <a:gd name="T45" fmla="*/ 837 h 1056"/>
                <a:gd name="T46" fmla="*/ 838 w 1058"/>
                <a:gd name="T47" fmla="*/ 37 h 1056"/>
                <a:gd name="T48" fmla="*/ 866 w 1058"/>
                <a:gd name="T49" fmla="*/ 16 h 1056"/>
                <a:gd name="T50" fmla="*/ 896 w 1058"/>
                <a:gd name="T51" fmla="*/ 4 h 1056"/>
                <a:gd name="T52" fmla="*/ 928 w 1058"/>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8" h="1056">
                  <a:moveTo>
                    <a:pt x="928" y="0"/>
                  </a:moveTo>
                  <a:lnTo>
                    <a:pt x="962" y="4"/>
                  </a:lnTo>
                  <a:lnTo>
                    <a:pt x="992" y="16"/>
                  </a:lnTo>
                  <a:lnTo>
                    <a:pt x="1020" y="37"/>
                  </a:lnTo>
                  <a:lnTo>
                    <a:pt x="1040" y="63"/>
                  </a:lnTo>
                  <a:lnTo>
                    <a:pt x="1052" y="95"/>
                  </a:lnTo>
                  <a:lnTo>
                    <a:pt x="1058" y="127"/>
                  </a:lnTo>
                  <a:lnTo>
                    <a:pt x="1052" y="159"/>
                  </a:lnTo>
                  <a:lnTo>
                    <a:pt x="1040" y="191"/>
                  </a:lnTo>
                  <a:lnTo>
                    <a:pt x="1020" y="217"/>
                  </a:lnTo>
                  <a:lnTo>
                    <a:pt x="218" y="1018"/>
                  </a:lnTo>
                  <a:lnTo>
                    <a:pt x="192" y="1038"/>
                  </a:lnTo>
                  <a:lnTo>
                    <a:pt x="160" y="1052"/>
                  </a:lnTo>
                  <a:lnTo>
                    <a:pt x="128" y="1056"/>
                  </a:lnTo>
                  <a:lnTo>
                    <a:pt x="96" y="1052"/>
                  </a:lnTo>
                  <a:lnTo>
                    <a:pt x="64" y="1038"/>
                  </a:lnTo>
                  <a:lnTo>
                    <a:pt x="36" y="1018"/>
                  </a:lnTo>
                  <a:lnTo>
                    <a:pt x="16" y="990"/>
                  </a:lnTo>
                  <a:lnTo>
                    <a:pt x="4" y="960"/>
                  </a:lnTo>
                  <a:lnTo>
                    <a:pt x="0" y="926"/>
                  </a:lnTo>
                  <a:lnTo>
                    <a:pt x="4" y="895"/>
                  </a:lnTo>
                  <a:lnTo>
                    <a:pt x="16" y="865"/>
                  </a:lnTo>
                  <a:lnTo>
                    <a:pt x="36" y="837"/>
                  </a:lnTo>
                  <a:lnTo>
                    <a:pt x="838" y="37"/>
                  </a:lnTo>
                  <a:lnTo>
                    <a:pt x="866" y="16"/>
                  </a:lnTo>
                  <a:lnTo>
                    <a:pt x="896" y="4"/>
                  </a:lnTo>
                  <a:lnTo>
                    <a:pt x="9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0" name="Freeform 41"/>
            <p:cNvSpPr>
              <a:spLocks/>
            </p:cNvSpPr>
            <p:nvPr/>
          </p:nvSpPr>
          <p:spPr bwMode="auto">
            <a:xfrm>
              <a:off x="1460501" y="3705226"/>
              <a:ext cx="839788" cy="838200"/>
            </a:xfrm>
            <a:custGeom>
              <a:avLst/>
              <a:gdLst>
                <a:gd name="T0" fmla="*/ 929 w 1057"/>
                <a:gd name="T1" fmla="*/ 0 h 1056"/>
                <a:gd name="T2" fmla="*/ 961 w 1057"/>
                <a:gd name="T3" fmla="*/ 6 h 1056"/>
                <a:gd name="T4" fmla="*/ 993 w 1057"/>
                <a:gd name="T5" fmla="*/ 18 h 1056"/>
                <a:gd name="T6" fmla="*/ 1019 w 1057"/>
                <a:gd name="T7" fmla="*/ 38 h 1056"/>
                <a:gd name="T8" fmla="*/ 1041 w 1057"/>
                <a:gd name="T9" fmla="*/ 66 h 1056"/>
                <a:gd name="T10" fmla="*/ 1053 w 1057"/>
                <a:gd name="T11" fmla="*/ 96 h 1056"/>
                <a:gd name="T12" fmla="*/ 1057 w 1057"/>
                <a:gd name="T13" fmla="*/ 129 h 1056"/>
                <a:gd name="T14" fmla="*/ 1053 w 1057"/>
                <a:gd name="T15" fmla="*/ 161 h 1056"/>
                <a:gd name="T16" fmla="*/ 1041 w 1057"/>
                <a:gd name="T17" fmla="*/ 191 h 1056"/>
                <a:gd name="T18" fmla="*/ 1019 w 1057"/>
                <a:gd name="T19" fmla="*/ 219 h 1056"/>
                <a:gd name="T20" fmla="*/ 219 w 1057"/>
                <a:gd name="T21" fmla="*/ 1020 h 1056"/>
                <a:gd name="T22" fmla="*/ 191 w 1057"/>
                <a:gd name="T23" fmla="*/ 1040 h 1056"/>
                <a:gd name="T24" fmla="*/ 162 w 1057"/>
                <a:gd name="T25" fmla="*/ 1052 h 1056"/>
                <a:gd name="T26" fmla="*/ 130 w 1057"/>
                <a:gd name="T27" fmla="*/ 1056 h 1056"/>
                <a:gd name="T28" fmla="*/ 96 w 1057"/>
                <a:gd name="T29" fmla="*/ 1052 h 1056"/>
                <a:gd name="T30" fmla="*/ 66 w 1057"/>
                <a:gd name="T31" fmla="*/ 1040 h 1056"/>
                <a:gd name="T32" fmla="*/ 38 w 1057"/>
                <a:gd name="T33" fmla="*/ 1020 h 1056"/>
                <a:gd name="T34" fmla="*/ 18 w 1057"/>
                <a:gd name="T35" fmla="*/ 993 h 1056"/>
                <a:gd name="T36" fmla="*/ 4 w 1057"/>
                <a:gd name="T37" fmla="*/ 961 h 1056"/>
                <a:gd name="T38" fmla="*/ 0 w 1057"/>
                <a:gd name="T39" fmla="*/ 929 h 1056"/>
                <a:gd name="T40" fmla="*/ 4 w 1057"/>
                <a:gd name="T41" fmla="*/ 897 h 1056"/>
                <a:gd name="T42" fmla="*/ 18 w 1057"/>
                <a:gd name="T43" fmla="*/ 865 h 1056"/>
                <a:gd name="T44" fmla="*/ 38 w 1057"/>
                <a:gd name="T45" fmla="*/ 839 h 1056"/>
                <a:gd name="T46" fmla="*/ 840 w 1057"/>
                <a:gd name="T47" fmla="*/ 38 h 1056"/>
                <a:gd name="T48" fmla="*/ 866 w 1057"/>
                <a:gd name="T49" fmla="*/ 18 h 1056"/>
                <a:gd name="T50" fmla="*/ 898 w 1057"/>
                <a:gd name="T51" fmla="*/ 6 h 1056"/>
                <a:gd name="T52" fmla="*/ 929 w 1057"/>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7" h="1056">
                  <a:moveTo>
                    <a:pt x="929" y="0"/>
                  </a:moveTo>
                  <a:lnTo>
                    <a:pt x="961" y="6"/>
                  </a:lnTo>
                  <a:lnTo>
                    <a:pt x="993" y="18"/>
                  </a:lnTo>
                  <a:lnTo>
                    <a:pt x="1019" y="38"/>
                  </a:lnTo>
                  <a:lnTo>
                    <a:pt x="1041" y="66"/>
                  </a:lnTo>
                  <a:lnTo>
                    <a:pt x="1053" y="96"/>
                  </a:lnTo>
                  <a:lnTo>
                    <a:pt x="1057" y="129"/>
                  </a:lnTo>
                  <a:lnTo>
                    <a:pt x="1053" y="161"/>
                  </a:lnTo>
                  <a:lnTo>
                    <a:pt x="1041" y="191"/>
                  </a:lnTo>
                  <a:lnTo>
                    <a:pt x="1019" y="219"/>
                  </a:lnTo>
                  <a:lnTo>
                    <a:pt x="219" y="1020"/>
                  </a:lnTo>
                  <a:lnTo>
                    <a:pt x="191" y="1040"/>
                  </a:lnTo>
                  <a:lnTo>
                    <a:pt x="162" y="1052"/>
                  </a:lnTo>
                  <a:lnTo>
                    <a:pt x="130" y="1056"/>
                  </a:lnTo>
                  <a:lnTo>
                    <a:pt x="96" y="1052"/>
                  </a:lnTo>
                  <a:lnTo>
                    <a:pt x="66" y="1040"/>
                  </a:lnTo>
                  <a:lnTo>
                    <a:pt x="38" y="1020"/>
                  </a:lnTo>
                  <a:lnTo>
                    <a:pt x="18" y="993"/>
                  </a:lnTo>
                  <a:lnTo>
                    <a:pt x="4" y="961"/>
                  </a:lnTo>
                  <a:lnTo>
                    <a:pt x="0" y="929"/>
                  </a:lnTo>
                  <a:lnTo>
                    <a:pt x="4" y="897"/>
                  </a:lnTo>
                  <a:lnTo>
                    <a:pt x="18" y="865"/>
                  </a:lnTo>
                  <a:lnTo>
                    <a:pt x="38" y="839"/>
                  </a:lnTo>
                  <a:lnTo>
                    <a:pt x="840" y="38"/>
                  </a:lnTo>
                  <a:lnTo>
                    <a:pt x="866" y="18"/>
                  </a:lnTo>
                  <a:lnTo>
                    <a:pt x="898" y="6"/>
                  </a:lnTo>
                  <a:lnTo>
                    <a:pt x="9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1" name="Freeform 42"/>
            <p:cNvSpPr>
              <a:spLocks noEditPoints="1"/>
            </p:cNvSpPr>
            <p:nvPr/>
          </p:nvSpPr>
          <p:spPr bwMode="auto">
            <a:xfrm>
              <a:off x="1460501" y="357188"/>
              <a:ext cx="5207000" cy="5203825"/>
            </a:xfrm>
            <a:custGeom>
              <a:avLst/>
              <a:gdLst>
                <a:gd name="T0" fmla="*/ 3610 w 6560"/>
                <a:gd name="T1" fmla="*/ 4744 h 6556"/>
                <a:gd name="T2" fmla="*/ 3604 w 6560"/>
                <a:gd name="T3" fmla="*/ 5908 h 6556"/>
                <a:gd name="T4" fmla="*/ 4039 w 6560"/>
                <a:gd name="T5" fmla="*/ 5490 h 6556"/>
                <a:gd name="T6" fmla="*/ 4322 w 6560"/>
                <a:gd name="T7" fmla="*/ 4545 h 6556"/>
                <a:gd name="T8" fmla="*/ 1837 w 6560"/>
                <a:gd name="T9" fmla="*/ 4206 h 6556"/>
                <a:gd name="T10" fmla="*/ 1620 w 6560"/>
                <a:gd name="T11" fmla="*/ 4764 h 6556"/>
                <a:gd name="T12" fmla="*/ 1903 w 6560"/>
                <a:gd name="T13" fmla="*/ 4937 h 6556"/>
                <a:gd name="T14" fmla="*/ 2427 w 6560"/>
                <a:gd name="T15" fmla="*/ 4696 h 6556"/>
                <a:gd name="T16" fmla="*/ 1989 w 6560"/>
                <a:gd name="T17" fmla="*/ 3622 h 6556"/>
                <a:gd name="T18" fmla="*/ 2874 w 6560"/>
                <a:gd name="T19" fmla="*/ 4567 h 6556"/>
                <a:gd name="T20" fmla="*/ 3119 w 6560"/>
                <a:gd name="T21" fmla="*/ 4208 h 6556"/>
                <a:gd name="T22" fmla="*/ 2465 w 6560"/>
                <a:gd name="T23" fmla="*/ 3512 h 6556"/>
                <a:gd name="T24" fmla="*/ 1729 w 6560"/>
                <a:gd name="T25" fmla="*/ 2272 h 6556"/>
                <a:gd name="T26" fmla="*/ 828 w 6560"/>
                <a:gd name="T27" fmla="*/ 2677 h 6556"/>
                <a:gd name="T28" fmla="*/ 979 w 6560"/>
                <a:gd name="T29" fmla="*/ 2896 h 6556"/>
                <a:gd name="T30" fmla="*/ 2054 w 6560"/>
                <a:gd name="T31" fmla="*/ 2850 h 6556"/>
                <a:gd name="T32" fmla="*/ 5180 w 6560"/>
                <a:gd name="T33" fmla="*/ 508 h 6556"/>
                <a:gd name="T34" fmla="*/ 3845 w 6560"/>
                <a:gd name="T35" fmla="*/ 1152 h 6556"/>
                <a:gd name="T36" fmla="*/ 2754 w 6560"/>
                <a:gd name="T37" fmla="*/ 2262 h 6556"/>
                <a:gd name="T38" fmla="*/ 2613 w 6560"/>
                <a:gd name="T39" fmla="*/ 3303 h 6556"/>
                <a:gd name="T40" fmla="*/ 3335 w 6560"/>
                <a:gd name="T41" fmla="*/ 4070 h 6556"/>
                <a:gd name="T42" fmla="*/ 4492 w 6560"/>
                <a:gd name="T43" fmla="*/ 3646 h 6556"/>
                <a:gd name="T44" fmla="*/ 5519 w 6560"/>
                <a:gd name="T45" fmla="*/ 2549 h 6556"/>
                <a:gd name="T46" fmla="*/ 5180 w 6560"/>
                <a:gd name="T47" fmla="*/ 508 h 6556"/>
                <a:gd name="T48" fmla="*/ 5718 w 6560"/>
                <a:gd name="T49" fmla="*/ 365 h 6556"/>
                <a:gd name="T50" fmla="*/ 6239 w 6560"/>
                <a:gd name="T51" fmla="*/ 614 h 6556"/>
                <a:gd name="T52" fmla="*/ 6494 w 6560"/>
                <a:gd name="T53" fmla="*/ 16 h 6556"/>
                <a:gd name="T54" fmla="*/ 6532 w 6560"/>
                <a:gd name="T55" fmla="*/ 397 h 6556"/>
                <a:gd name="T56" fmla="*/ 6381 w 6560"/>
                <a:gd name="T57" fmla="*/ 1170 h 6556"/>
                <a:gd name="T58" fmla="*/ 5910 w 6560"/>
                <a:gd name="T59" fmla="*/ 2388 h 6556"/>
                <a:gd name="T60" fmla="*/ 5052 w 6560"/>
                <a:gd name="T61" fmla="*/ 3494 h 6556"/>
                <a:gd name="T62" fmla="*/ 4577 w 6560"/>
                <a:gd name="T63" fmla="*/ 4577 h 6556"/>
                <a:gd name="T64" fmla="*/ 4260 w 6560"/>
                <a:gd name="T65" fmla="*/ 5621 h 6556"/>
                <a:gd name="T66" fmla="*/ 3556 w 6560"/>
                <a:gd name="T67" fmla="*/ 6395 h 6556"/>
                <a:gd name="T68" fmla="*/ 3161 w 6560"/>
                <a:gd name="T69" fmla="*/ 6504 h 6556"/>
                <a:gd name="T70" fmla="*/ 3333 w 6560"/>
                <a:gd name="T71" fmla="*/ 5930 h 6556"/>
                <a:gd name="T72" fmla="*/ 3371 w 6560"/>
                <a:gd name="T73" fmla="*/ 4848 h 6556"/>
                <a:gd name="T74" fmla="*/ 2822 w 6560"/>
                <a:gd name="T75" fmla="*/ 4820 h 6556"/>
                <a:gd name="T76" fmla="*/ 2409 w 6560"/>
                <a:gd name="T77" fmla="*/ 5021 h 6556"/>
                <a:gd name="T78" fmla="*/ 1833 w 6560"/>
                <a:gd name="T79" fmla="*/ 5217 h 6556"/>
                <a:gd name="T80" fmla="*/ 1452 w 6560"/>
                <a:gd name="T81" fmla="*/ 5274 h 6556"/>
                <a:gd name="T82" fmla="*/ 1304 w 6560"/>
                <a:gd name="T83" fmla="*/ 5175 h 6556"/>
                <a:gd name="T84" fmla="*/ 1334 w 6560"/>
                <a:gd name="T85" fmla="*/ 4894 h 6556"/>
                <a:gd name="T86" fmla="*/ 1484 w 6560"/>
                <a:gd name="T87" fmla="*/ 4330 h 6556"/>
                <a:gd name="T88" fmla="*/ 1805 w 6560"/>
                <a:gd name="T89" fmla="*/ 3879 h 6556"/>
                <a:gd name="T90" fmla="*/ 1777 w 6560"/>
                <a:gd name="T91" fmla="*/ 3444 h 6556"/>
                <a:gd name="T92" fmla="*/ 1087 w 6560"/>
                <a:gd name="T93" fmla="*/ 3143 h 6556"/>
                <a:gd name="T94" fmla="*/ 154 w 6560"/>
                <a:gd name="T95" fmla="*/ 3423 h 6556"/>
                <a:gd name="T96" fmla="*/ 2 w 6560"/>
                <a:gd name="T97" fmla="*/ 3271 h 6556"/>
                <a:gd name="T98" fmla="*/ 547 w 6560"/>
                <a:gd name="T99" fmla="*/ 2577 h 6556"/>
                <a:gd name="T100" fmla="*/ 1516 w 6560"/>
                <a:gd name="T101" fmla="*/ 2059 h 6556"/>
                <a:gd name="T102" fmla="*/ 2619 w 6560"/>
                <a:gd name="T103" fmla="*/ 2021 h 6556"/>
                <a:gd name="T104" fmla="*/ 3656 w 6560"/>
                <a:gd name="T105" fmla="*/ 975 h 6556"/>
                <a:gd name="T106" fmla="*/ 4789 w 6560"/>
                <a:gd name="T107" fmla="*/ 373 h 6556"/>
                <a:gd name="T108" fmla="*/ 5858 w 6560"/>
                <a:gd name="T109" fmla="*/ 7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60" h="6556">
                  <a:moveTo>
                    <a:pt x="4306" y="4114"/>
                  </a:moveTo>
                  <a:lnTo>
                    <a:pt x="4155" y="4222"/>
                  </a:lnTo>
                  <a:lnTo>
                    <a:pt x="4005" y="4324"/>
                  </a:lnTo>
                  <a:lnTo>
                    <a:pt x="3855" y="4417"/>
                  </a:lnTo>
                  <a:lnTo>
                    <a:pt x="3708" y="4503"/>
                  </a:lnTo>
                  <a:lnTo>
                    <a:pt x="3564" y="4581"/>
                  </a:lnTo>
                  <a:lnTo>
                    <a:pt x="3610" y="4744"/>
                  </a:lnTo>
                  <a:lnTo>
                    <a:pt x="3644" y="4910"/>
                  </a:lnTo>
                  <a:lnTo>
                    <a:pt x="3666" y="5077"/>
                  </a:lnTo>
                  <a:lnTo>
                    <a:pt x="3676" y="5244"/>
                  </a:lnTo>
                  <a:lnTo>
                    <a:pt x="3676" y="5412"/>
                  </a:lnTo>
                  <a:lnTo>
                    <a:pt x="3662" y="5577"/>
                  </a:lnTo>
                  <a:lnTo>
                    <a:pt x="3640" y="5743"/>
                  </a:lnTo>
                  <a:lnTo>
                    <a:pt x="3604" y="5908"/>
                  </a:lnTo>
                  <a:lnTo>
                    <a:pt x="3558" y="6068"/>
                  </a:lnTo>
                  <a:lnTo>
                    <a:pt x="3624" y="6010"/>
                  </a:lnTo>
                  <a:lnTo>
                    <a:pt x="3688" y="5948"/>
                  </a:lnTo>
                  <a:lnTo>
                    <a:pt x="3788" y="5840"/>
                  </a:lnTo>
                  <a:lnTo>
                    <a:pt x="3881" y="5729"/>
                  </a:lnTo>
                  <a:lnTo>
                    <a:pt x="3965" y="5611"/>
                  </a:lnTo>
                  <a:lnTo>
                    <a:pt x="4039" y="5490"/>
                  </a:lnTo>
                  <a:lnTo>
                    <a:pt x="4107" y="5364"/>
                  </a:lnTo>
                  <a:lnTo>
                    <a:pt x="4165" y="5234"/>
                  </a:lnTo>
                  <a:lnTo>
                    <a:pt x="4214" y="5101"/>
                  </a:lnTo>
                  <a:lnTo>
                    <a:pt x="4254" y="4965"/>
                  </a:lnTo>
                  <a:lnTo>
                    <a:pt x="4286" y="4828"/>
                  </a:lnTo>
                  <a:lnTo>
                    <a:pt x="4310" y="4688"/>
                  </a:lnTo>
                  <a:lnTo>
                    <a:pt x="4322" y="4545"/>
                  </a:lnTo>
                  <a:lnTo>
                    <a:pt x="4326" y="4403"/>
                  </a:lnTo>
                  <a:lnTo>
                    <a:pt x="4322" y="4258"/>
                  </a:lnTo>
                  <a:lnTo>
                    <a:pt x="4306" y="4114"/>
                  </a:lnTo>
                  <a:close/>
                  <a:moveTo>
                    <a:pt x="1985" y="4064"/>
                  </a:moveTo>
                  <a:lnTo>
                    <a:pt x="1933" y="4106"/>
                  </a:lnTo>
                  <a:lnTo>
                    <a:pt x="1883" y="4152"/>
                  </a:lnTo>
                  <a:lnTo>
                    <a:pt x="1837" y="4206"/>
                  </a:lnTo>
                  <a:lnTo>
                    <a:pt x="1795" y="4270"/>
                  </a:lnTo>
                  <a:lnTo>
                    <a:pt x="1757" y="4341"/>
                  </a:lnTo>
                  <a:lnTo>
                    <a:pt x="1723" y="4421"/>
                  </a:lnTo>
                  <a:lnTo>
                    <a:pt x="1691" y="4503"/>
                  </a:lnTo>
                  <a:lnTo>
                    <a:pt x="1663" y="4589"/>
                  </a:lnTo>
                  <a:lnTo>
                    <a:pt x="1640" y="4676"/>
                  </a:lnTo>
                  <a:lnTo>
                    <a:pt x="1620" y="4764"/>
                  </a:lnTo>
                  <a:lnTo>
                    <a:pt x="1602" y="4848"/>
                  </a:lnTo>
                  <a:lnTo>
                    <a:pt x="1588" y="4928"/>
                  </a:lnTo>
                  <a:lnTo>
                    <a:pt x="1576" y="5003"/>
                  </a:lnTo>
                  <a:lnTo>
                    <a:pt x="1651" y="4991"/>
                  </a:lnTo>
                  <a:lnTo>
                    <a:pt x="1731" y="4977"/>
                  </a:lnTo>
                  <a:lnTo>
                    <a:pt x="1815" y="4959"/>
                  </a:lnTo>
                  <a:lnTo>
                    <a:pt x="1903" y="4937"/>
                  </a:lnTo>
                  <a:lnTo>
                    <a:pt x="1991" y="4914"/>
                  </a:lnTo>
                  <a:lnTo>
                    <a:pt x="2076" y="4888"/>
                  </a:lnTo>
                  <a:lnTo>
                    <a:pt x="2160" y="4856"/>
                  </a:lnTo>
                  <a:lnTo>
                    <a:pt x="2238" y="4822"/>
                  </a:lnTo>
                  <a:lnTo>
                    <a:pt x="2310" y="4784"/>
                  </a:lnTo>
                  <a:lnTo>
                    <a:pt x="2373" y="4742"/>
                  </a:lnTo>
                  <a:lnTo>
                    <a:pt x="2427" y="4696"/>
                  </a:lnTo>
                  <a:lnTo>
                    <a:pt x="2473" y="4646"/>
                  </a:lnTo>
                  <a:lnTo>
                    <a:pt x="2515" y="4595"/>
                  </a:lnTo>
                  <a:lnTo>
                    <a:pt x="1985" y="4064"/>
                  </a:lnTo>
                  <a:close/>
                  <a:moveTo>
                    <a:pt x="2104" y="3315"/>
                  </a:moveTo>
                  <a:lnTo>
                    <a:pt x="2060" y="3421"/>
                  </a:lnTo>
                  <a:lnTo>
                    <a:pt x="2020" y="3524"/>
                  </a:lnTo>
                  <a:lnTo>
                    <a:pt x="1989" y="3622"/>
                  </a:lnTo>
                  <a:lnTo>
                    <a:pt x="1985" y="3652"/>
                  </a:lnTo>
                  <a:lnTo>
                    <a:pt x="1991" y="3684"/>
                  </a:lnTo>
                  <a:lnTo>
                    <a:pt x="2003" y="3714"/>
                  </a:lnTo>
                  <a:lnTo>
                    <a:pt x="2024" y="3741"/>
                  </a:lnTo>
                  <a:lnTo>
                    <a:pt x="2816" y="4533"/>
                  </a:lnTo>
                  <a:lnTo>
                    <a:pt x="2844" y="4555"/>
                  </a:lnTo>
                  <a:lnTo>
                    <a:pt x="2874" y="4567"/>
                  </a:lnTo>
                  <a:lnTo>
                    <a:pt x="2906" y="4573"/>
                  </a:lnTo>
                  <a:lnTo>
                    <a:pt x="2936" y="4569"/>
                  </a:lnTo>
                  <a:lnTo>
                    <a:pt x="3034" y="4537"/>
                  </a:lnTo>
                  <a:lnTo>
                    <a:pt x="3137" y="4497"/>
                  </a:lnTo>
                  <a:lnTo>
                    <a:pt x="3243" y="4453"/>
                  </a:lnTo>
                  <a:lnTo>
                    <a:pt x="3185" y="4328"/>
                  </a:lnTo>
                  <a:lnTo>
                    <a:pt x="3119" y="4208"/>
                  </a:lnTo>
                  <a:lnTo>
                    <a:pt x="3046" y="4092"/>
                  </a:lnTo>
                  <a:lnTo>
                    <a:pt x="2966" y="3983"/>
                  </a:lnTo>
                  <a:lnTo>
                    <a:pt x="2878" y="3877"/>
                  </a:lnTo>
                  <a:lnTo>
                    <a:pt x="2782" y="3775"/>
                  </a:lnTo>
                  <a:lnTo>
                    <a:pt x="2681" y="3680"/>
                  </a:lnTo>
                  <a:lnTo>
                    <a:pt x="2575" y="3592"/>
                  </a:lnTo>
                  <a:lnTo>
                    <a:pt x="2465" y="3512"/>
                  </a:lnTo>
                  <a:lnTo>
                    <a:pt x="2350" y="3438"/>
                  </a:lnTo>
                  <a:lnTo>
                    <a:pt x="2230" y="3373"/>
                  </a:lnTo>
                  <a:lnTo>
                    <a:pt x="2104" y="3315"/>
                  </a:lnTo>
                  <a:close/>
                  <a:moveTo>
                    <a:pt x="2154" y="2233"/>
                  </a:moveTo>
                  <a:lnTo>
                    <a:pt x="2012" y="2237"/>
                  </a:lnTo>
                  <a:lnTo>
                    <a:pt x="1869" y="2248"/>
                  </a:lnTo>
                  <a:lnTo>
                    <a:pt x="1729" y="2272"/>
                  </a:lnTo>
                  <a:lnTo>
                    <a:pt x="1592" y="2304"/>
                  </a:lnTo>
                  <a:lnTo>
                    <a:pt x="1456" y="2344"/>
                  </a:lnTo>
                  <a:lnTo>
                    <a:pt x="1322" y="2394"/>
                  </a:lnTo>
                  <a:lnTo>
                    <a:pt x="1193" y="2452"/>
                  </a:lnTo>
                  <a:lnTo>
                    <a:pt x="1067" y="2520"/>
                  </a:lnTo>
                  <a:lnTo>
                    <a:pt x="945" y="2593"/>
                  </a:lnTo>
                  <a:lnTo>
                    <a:pt x="828" y="2677"/>
                  </a:lnTo>
                  <a:lnTo>
                    <a:pt x="716" y="2771"/>
                  </a:lnTo>
                  <a:lnTo>
                    <a:pt x="608" y="2870"/>
                  </a:lnTo>
                  <a:lnTo>
                    <a:pt x="547" y="2934"/>
                  </a:lnTo>
                  <a:lnTo>
                    <a:pt x="487" y="3000"/>
                  </a:lnTo>
                  <a:lnTo>
                    <a:pt x="648" y="2954"/>
                  </a:lnTo>
                  <a:lnTo>
                    <a:pt x="814" y="2918"/>
                  </a:lnTo>
                  <a:lnTo>
                    <a:pt x="979" y="2896"/>
                  </a:lnTo>
                  <a:lnTo>
                    <a:pt x="1145" y="2882"/>
                  </a:lnTo>
                  <a:lnTo>
                    <a:pt x="1312" y="2882"/>
                  </a:lnTo>
                  <a:lnTo>
                    <a:pt x="1480" y="2892"/>
                  </a:lnTo>
                  <a:lnTo>
                    <a:pt x="1647" y="2914"/>
                  </a:lnTo>
                  <a:lnTo>
                    <a:pt x="1813" y="2948"/>
                  </a:lnTo>
                  <a:lnTo>
                    <a:pt x="1977" y="2994"/>
                  </a:lnTo>
                  <a:lnTo>
                    <a:pt x="2054" y="2850"/>
                  </a:lnTo>
                  <a:lnTo>
                    <a:pt x="2140" y="2703"/>
                  </a:lnTo>
                  <a:lnTo>
                    <a:pt x="2234" y="2553"/>
                  </a:lnTo>
                  <a:lnTo>
                    <a:pt x="2336" y="2404"/>
                  </a:lnTo>
                  <a:lnTo>
                    <a:pt x="2443" y="2252"/>
                  </a:lnTo>
                  <a:lnTo>
                    <a:pt x="2300" y="2237"/>
                  </a:lnTo>
                  <a:lnTo>
                    <a:pt x="2154" y="2233"/>
                  </a:lnTo>
                  <a:close/>
                  <a:moveTo>
                    <a:pt x="5180" y="508"/>
                  </a:moveTo>
                  <a:lnTo>
                    <a:pt x="4964" y="580"/>
                  </a:lnTo>
                  <a:lnTo>
                    <a:pt x="4757" y="660"/>
                  </a:lnTo>
                  <a:lnTo>
                    <a:pt x="4558" y="745"/>
                  </a:lnTo>
                  <a:lnTo>
                    <a:pt x="4366" y="837"/>
                  </a:lnTo>
                  <a:lnTo>
                    <a:pt x="4185" y="937"/>
                  </a:lnTo>
                  <a:lnTo>
                    <a:pt x="4009" y="1041"/>
                  </a:lnTo>
                  <a:lnTo>
                    <a:pt x="3845" y="1152"/>
                  </a:lnTo>
                  <a:lnTo>
                    <a:pt x="3688" y="1272"/>
                  </a:lnTo>
                  <a:lnTo>
                    <a:pt x="3540" y="1395"/>
                  </a:lnTo>
                  <a:lnTo>
                    <a:pt x="3403" y="1525"/>
                  </a:lnTo>
                  <a:lnTo>
                    <a:pt x="3237" y="1696"/>
                  </a:lnTo>
                  <a:lnTo>
                    <a:pt x="3072" y="1878"/>
                  </a:lnTo>
                  <a:lnTo>
                    <a:pt x="2912" y="2067"/>
                  </a:lnTo>
                  <a:lnTo>
                    <a:pt x="2754" y="2262"/>
                  </a:lnTo>
                  <a:lnTo>
                    <a:pt x="2605" y="2464"/>
                  </a:lnTo>
                  <a:lnTo>
                    <a:pt x="2465" y="2669"/>
                  </a:lnTo>
                  <a:lnTo>
                    <a:pt x="2336" y="2876"/>
                  </a:lnTo>
                  <a:lnTo>
                    <a:pt x="2218" y="3086"/>
                  </a:lnTo>
                  <a:lnTo>
                    <a:pt x="2354" y="3149"/>
                  </a:lnTo>
                  <a:lnTo>
                    <a:pt x="2487" y="3223"/>
                  </a:lnTo>
                  <a:lnTo>
                    <a:pt x="2613" y="3303"/>
                  </a:lnTo>
                  <a:lnTo>
                    <a:pt x="2735" y="3393"/>
                  </a:lnTo>
                  <a:lnTo>
                    <a:pt x="2852" y="3488"/>
                  </a:lnTo>
                  <a:lnTo>
                    <a:pt x="2964" y="3594"/>
                  </a:lnTo>
                  <a:lnTo>
                    <a:pt x="3068" y="3706"/>
                  </a:lnTo>
                  <a:lnTo>
                    <a:pt x="3165" y="3823"/>
                  </a:lnTo>
                  <a:lnTo>
                    <a:pt x="3255" y="3945"/>
                  </a:lnTo>
                  <a:lnTo>
                    <a:pt x="3335" y="4070"/>
                  </a:lnTo>
                  <a:lnTo>
                    <a:pt x="3409" y="4204"/>
                  </a:lnTo>
                  <a:lnTo>
                    <a:pt x="3472" y="4339"/>
                  </a:lnTo>
                  <a:lnTo>
                    <a:pt x="3682" y="4222"/>
                  </a:lnTo>
                  <a:lnTo>
                    <a:pt x="3889" y="4092"/>
                  </a:lnTo>
                  <a:lnTo>
                    <a:pt x="4095" y="3953"/>
                  </a:lnTo>
                  <a:lnTo>
                    <a:pt x="4296" y="3803"/>
                  </a:lnTo>
                  <a:lnTo>
                    <a:pt x="4492" y="3646"/>
                  </a:lnTo>
                  <a:lnTo>
                    <a:pt x="4681" y="3484"/>
                  </a:lnTo>
                  <a:lnTo>
                    <a:pt x="4863" y="3321"/>
                  </a:lnTo>
                  <a:lnTo>
                    <a:pt x="5034" y="3155"/>
                  </a:lnTo>
                  <a:lnTo>
                    <a:pt x="5164" y="3018"/>
                  </a:lnTo>
                  <a:lnTo>
                    <a:pt x="5288" y="2870"/>
                  </a:lnTo>
                  <a:lnTo>
                    <a:pt x="5407" y="2713"/>
                  </a:lnTo>
                  <a:lnTo>
                    <a:pt x="5519" y="2549"/>
                  </a:lnTo>
                  <a:lnTo>
                    <a:pt x="5623" y="2374"/>
                  </a:lnTo>
                  <a:lnTo>
                    <a:pt x="5722" y="2193"/>
                  </a:lnTo>
                  <a:lnTo>
                    <a:pt x="5814" y="2001"/>
                  </a:lnTo>
                  <a:lnTo>
                    <a:pt x="5900" y="1802"/>
                  </a:lnTo>
                  <a:lnTo>
                    <a:pt x="5980" y="1595"/>
                  </a:lnTo>
                  <a:lnTo>
                    <a:pt x="6051" y="1379"/>
                  </a:lnTo>
                  <a:lnTo>
                    <a:pt x="5180" y="508"/>
                  </a:lnTo>
                  <a:close/>
                  <a:moveTo>
                    <a:pt x="6289" y="271"/>
                  </a:moveTo>
                  <a:lnTo>
                    <a:pt x="6221" y="279"/>
                  </a:lnTo>
                  <a:lnTo>
                    <a:pt x="6139" y="289"/>
                  </a:lnTo>
                  <a:lnTo>
                    <a:pt x="6047" y="303"/>
                  </a:lnTo>
                  <a:lnTo>
                    <a:pt x="5946" y="321"/>
                  </a:lnTo>
                  <a:lnTo>
                    <a:pt x="5836" y="341"/>
                  </a:lnTo>
                  <a:lnTo>
                    <a:pt x="5718" y="365"/>
                  </a:lnTo>
                  <a:lnTo>
                    <a:pt x="5593" y="395"/>
                  </a:lnTo>
                  <a:lnTo>
                    <a:pt x="5461" y="427"/>
                  </a:lnTo>
                  <a:lnTo>
                    <a:pt x="6133" y="1098"/>
                  </a:lnTo>
                  <a:lnTo>
                    <a:pt x="6165" y="967"/>
                  </a:lnTo>
                  <a:lnTo>
                    <a:pt x="6195" y="841"/>
                  </a:lnTo>
                  <a:lnTo>
                    <a:pt x="6219" y="724"/>
                  </a:lnTo>
                  <a:lnTo>
                    <a:pt x="6239" y="614"/>
                  </a:lnTo>
                  <a:lnTo>
                    <a:pt x="6257" y="512"/>
                  </a:lnTo>
                  <a:lnTo>
                    <a:pt x="6271" y="421"/>
                  </a:lnTo>
                  <a:lnTo>
                    <a:pt x="6281" y="339"/>
                  </a:lnTo>
                  <a:lnTo>
                    <a:pt x="6289" y="271"/>
                  </a:lnTo>
                  <a:close/>
                  <a:moveTo>
                    <a:pt x="6424" y="0"/>
                  </a:moveTo>
                  <a:lnTo>
                    <a:pt x="6460" y="4"/>
                  </a:lnTo>
                  <a:lnTo>
                    <a:pt x="6494" y="16"/>
                  </a:lnTo>
                  <a:lnTo>
                    <a:pt x="6522" y="38"/>
                  </a:lnTo>
                  <a:lnTo>
                    <a:pt x="6544" y="66"/>
                  </a:lnTo>
                  <a:lnTo>
                    <a:pt x="6556" y="100"/>
                  </a:lnTo>
                  <a:lnTo>
                    <a:pt x="6560" y="136"/>
                  </a:lnTo>
                  <a:lnTo>
                    <a:pt x="6554" y="213"/>
                  </a:lnTo>
                  <a:lnTo>
                    <a:pt x="6544" y="301"/>
                  </a:lnTo>
                  <a:lnTo>
                    <a:pt x="6532" y="397"/>
                  </a:lnTo>
                  <a:lnTo>
                    <a:pt x="6518" y="500"/>
                  </a:lnTo>
                  <a:lnTo>
                    <a:pt x="6500" y="608"/>
                  </a:lnTo>
                  <a:lnTo>
                    <a:pt x="6480" y="718"/>
                  </a:lnTo>
                  <a:lnTo>
                    <a:pt x="6458" y="831"/>
                  </a:lnTo>
                  <a:lnTo>
                    <a:pt x="6434" y="945"/>
                  </a:lnTo>
                  <a:lnTo>
                    <a:pt x="6408" y="1058"/>
                  </a:lnTo>
                  <a:lnTo>
                    <a:pt x="6381" y="1170"/>
                  </a:lnTo>
                  <a:lnTo>
                    <a:pt x="6351" y="1278"/>
                  </a:lnTo>
                  <a:lnTo>
                    <a:pt x="6319" y="1381"/>
                  </a:lnTo>
                  <a:lnTo>
                    <a:pt x="6251" y="1597"/>
                  </a:lnTo>
                  <a:lnTo>
                    <a:pt x="6175" y="1806"/>
                  </a:lnTo>
                  <a:lnTo>
                    <a:pt x="6091" y="2007"/>
                  </a:lnTo>
                  <a:lnTo>
                    <a:pt x="6004" y="2201"/>
                  </a:lnTo>
                  <a:lnTo>
                    <a:pt x="5910" y="2388"/>
                  </a:lnTo>
                  <a:lnTo>
                    <a:pt x="5808" y="2565"/>
                  </a:lnTo>
                  <a:lnTo>
                    <a:pt x="5702" y="2737"/>
                  </a:lnTo>
                  <a:lnTo>
                    <a:pt x="5589" y="2898"/>
                  </a:lnTo>
                  <a:lnTo>
                    <a:pt x="5471" y="3052"/>
                  </a:lnTo>
                  <a:lnTo>
                    <a:pt x="5345" y="3199"/>
                  </a:lnTo>
                  <a:lnTo>
                    <a:pt x="5214" y="3337"/>
                  </a:lnTo>
                  <a:lnTo>
                    <a:pt x="5052" y="3494"/>
                  </a:lnTo>
                  <a:lnTo>
                    <a:pt x="4885" y="3648"/>
                  </a:lnTo>
                  <a:lnTo>
                    <a:pt x="4713" y="3797"/>
                  </a:lnTo>
                  <a:lnTo>
                    <a:pt x="4538" y="3939"/>
                  </a:lnTo>
                  <a:lnTo>
                    <a:pt x="4563" y="4098"/>
                  </a:lnTo>
                  <a:lnTo>
                    <a:pt x="4577" y="4260"/>
                  </a:lnTo>
                  <a:lnTo>
                    <a:pt x="4583" y="4417"/>
                  </a:lnTo>
                  <a:lnTo>
                    <a:pt x="4577" y="4577"/>
                  </a:lnTo>
                  <a:lnTo>
                    <a:pt x="4561" y="4734"/>
                  </a:lnTo>
                  <a:lnTo>
                    <a:pt x="4536" y="4890"/>
                  </a:lnTo>
                  <a:lnTo>
                    <a:pt x="4500" y="5041"/>
                  </a:lnTo>
                  <a:lnTo>
                    <a:pt x="4454" y="5193"/>
                  </a:lnTo>
                  <a:lnTo>
                    <a:pt x="4400" y="5338"/>
                  </a:lnTo>
                  <a:lnTo>
                    <a:pt x="4334" y="5482"/>
                  </a:lnTo>
                  <a:lnTo>
                    <a:pt x="4260" y="5621"/>
                  </a:lnTo>
                  <a:lnTo>
                    <a:pt x="4177" y="5757"/>
                  </a:lnTo>
                  <a:lnTo>
                    <a:pt x="4083" y="5886"/>
                  </a:lnTo>
                  <a:lnTo>
                    <a:pt x="3981" y="6010"/>
                  </a:lnTo>
                  <a:lnTo>
                    <a:pt x="3869" y="6129"/>
                  </a:lnTo>
                  <a:lnTo>
                    <a:pt x="3770" y="6223"/>
                  </a:lnTo>
                  <a:lnTo>
                    <a:pt x="3666" y="6311"/>
                  </a:lnTo>
                  <a:lnTo>
                    <a:pt x="3556" y="6395"/>
                  </a:lnTo>
                  <a:lnTo>
                    <a:pt x="3443" y="6470"/>
                  </a:lnTo>
                  <a:lnTo>
                    <a:pt x="3325" y="6540"/>
                  </a:lnTo>
                  <a:lnTo>
                    <a:pt x="3287" y="6554"/>
                  </a:lnTo>
                  <a:lnTo>
                    <a:pt x="3251" y="6556"/>
                  </a:lnTo>
                  <a:lnTo>
                    <a:pt x="3215" y="6546"/>
                  </a:lnTo>
                  <a:lnTo>
                    <a:pt x="3185" y="6530"/>
                  </a:lnTo>
                  <a:lnTo>
                    <a:pt x="3161" y="6504"/>
                  </a:lnTo>
                  <a:lnTo>
                    <a:pt x="3143" y="6474"/>
                  </a:lnTo>
                  <a:lnTo>
                    <a:pt x="3133" y="6440"/>
                  </a:lnTo>
                  <a:lnTo>
                    <a:pt x="3135" y="6403"/>
                  </a:lnTo>
                  <a:lnTo>
                    <a:pt x="3149" y="6365"/>
                  </a:lnTo>
                  <a:lnTo>
                    <a:pt x="3221" y="6223"/>
                  </a:lnTo>
                  <a:lnTo>
                    <a:pt x="3281" y="6078"/>
                  </a:lnTo>
                  <a:lnTo>
                    <a:pt x="3333" y="5930"/>
                  </a:lnTo>
                  <a:lnTo>
                    <a:pt x="3371" y="5779"/>
                  </a:lnTo>
                  <a:lnTo>
                    <a:pt x="3399" y="5625"/>
                  </a:lnTo>
                  <a:lnTo>
                    <a:pt x="3415" y="5470"/>
                  </a:lnTo>
                  <a:lnTo>
                    <a:pt x="3421" y="5314"/>
                  </a:lnTo>
                  <a:lnTo>
                    <a:pt x="3415" y="5157"/>
                  </a:lnTo>
                  <a:lnTo>
                    <a:pt x="3399" y="5001"/>
                  </a:lnTo>
                  <a:lnTo>
                    <a:pt x="3371" y="4848"/>
                  </a:lnTo>
                  <a:lnTo>
                    <a:pt x="3331" y="4694"/>
                  </a:lnTo>
                  <a:lnTo>
                    <a:pt x="3219" y="4740"/>
                  </a:lnTo>
                  <a:lnTo>
                    <a:pt x="3113" y="4780"/>
                  </a:lnTo>
                  <a:lnTo>
                    <a:pt x="3010" y="4814"/>
                  </a:lnTo>
                  <a:lnTo>
                    <a:pt x="2948" y="4826"/>
                  </a:lnTo>
                  <a:lnTo>
                    <a:pt x="2886" y="4828"/>
                  </a:lnTo>
                  <a:lnTo>
                    <a:pt x="2822" y="4820"/>
                  </a:lnTo>
                  <a:lnTo>
                    <a:pt x="2762" y="4800"/>
                  </a:lnTo>
                  <a:lnTo>
                    <a:pt x="2705" y="4770"/>
                  </a:lnTo>
                  <a:lnTo>
                    <a:pt x="2657" y="4824"/>
                  </a:lnTo>
                  <a:lnTo>
                    <a:pt x="2607" y="4878"/>
                  </a:lnTo>
                  <a:lnTo>
                    <a:pt x="2549" y="4929"/>
                  </a:lnTo>
                  <a:lnTo>
                    <a:pt x="2481" y="4977"/>
                  </a:lnTo>
                  <a:lnTo>
                    <a:pt x="2409" y="5021"/>
                  </a:lnTo>
                  <a:lnTo>
                    <a:pt x="2332" y="5061"/>
                  </a:lnTo>
                  <a:lnTo>
                    <a:pt x="2250" y="5095"/>
                  </a:lnTo>
                  <a:lnTo>
                    <a:pt x="2166" y="5127"/>
                  </a:lnTo>
                  <a:lnTo>
                    <a:pt x="2080" y="5155"/>
                  </a:lnTo>
                  <a:lnTo>
                    <a:pt x="1997" y="5179"/>
                  </a:lnTo>
                  <a:lnTo>
                    <a:pt x="1913" y="5199"/>
                  </a:lnTo>
                  <a:lnTo>
                    <a:pt x="1833" y="5217"/>
                  </a:lnTo>
                  <a:lnTo>
                    <a:pt x="1755" y="5232"/>
                  </a:lnTo>
                  <a:lnTo>
                    <a:pt x="1685" y="5244"/>
                  </a:lnTo>
                  <a:lnTo>
                    <a:pt x="1620" y="5254"/>
                  </a:lnTo>
                  <a:lnTo>
                    <a:pt x="1564" y="5262"/>
                  </a:lnTo>
                  <a:lnTo>
                    <a:pt x="1516" y="5268"/>
                  </a:lnTo>
                  <a:lnTo>
                    <a:pt x="1478" y="5272"/>
                  </a:lnTo>
                  <a:lnTo>
                    <a:pt x="1452" y="5274"/>
                  </a:lnTo>
                  <a:lnTo>
                    <a:pt x="1440" y="5276"/>
                  </a:lnTo>
                  <a:lnTo>
                    <a:pt x="1430" y="5276"/>
                  </a:lnTo>
                  <a:lnTo>
                    <a:pt x="1394" y="5272"/>
                  </a:lnTo>
                  <a:lnTo>
                    <a:pt x="1362" y="5258"/>
                  </a:lnTo>
                  <a:lnTo>
                    <a:pt x="1336" y="5236"/>
                  </a:lnTo>
                  <a:lnTo>
                    <a:pt x="1316" y="5207"/>
                  </a:lnTo>
                  <a:lnTo>
                    <a:pt x="1304" y="5175"/>
                  </a:lnTo>
                  <a:lnTo>
                    <a:pt x="1302" y="5139"/>
                  </a:lnTo>
                  <a:lnTo>
                    <a:pt x="1304" y="5127"/>
                  </a:lnTo>
                  <a:lnTo>
                    <a:pt x="1306" y="5101"/>
                  </a:lnTo>
                  <a:lnTo>
                    <a:pt x="1310" y="5063"/>
                  </a:lnTo>
                  <a:lnTo>
                    <a:pt x="1316" y="5015"/>
                  </a:lnTo>
                  <a:lnTo>
                    <a:pt x="1324" y="4959"/>
                  </a:lnTo>
                  <a:lnTo>
                    <a:pt x="1334" y="4894"/>
                  </a:lnTo>
                  <a:lnTo>
                    <a:pt x="1346" y="4824"/>
                  </a:lnTo>
                  <a:lnTo>
                    <a:pt x="1362" y="4746"/>
                  </a:lnTo>
                  <a:lnTo>
                    <a:pt x="1380" y="4666"/>
                  </a:lnTo>
                  <a:lnTo>
                    <a:pt x="1400" y="4583"/>
                  </a:lnTo>
                  <a:lnTo>
                    <a:pt x="1424" y="4499"/>
                  </a:lnTo>
                  <a:lnTo>
                    <a:pt x="1452" y="4413"/>
                  </a:lnTo>
                  <a:lnTo>
                    <a:pt x="1484" y="4330"/>
                  </a:lnTo>
                  <a:lnTo>
                    <a:pt x="1520" y="4248"/>
                  </a:lnTo>
                  <a:lnTo>
                    <a:pt x="1558" y="4170"/>
                  </a:lnTo>
                  <a:lnTo>
                    <a:pt x="1602" y="4098"/>
                  </a:lnTo>
                  <a:lnTo>
                    <a:pt x="1649" y="4031"/>
                  </a:lnTo>
                  <a:lnTo>
                    <a:pt x="1701" y="3973"/>
                  </a:lnTo>
                  <a:lnTo>
                    <a:pt x="1753" y="3925"/>
                  </a:lnTo>
                  <a:lnTo>
                    <a:pt x="1805" y="3879"/>
                  </a:lnTo>
                  <a:lnTo>
                    <a:pt x="1773" y="3829"/>
                  </a:lnTo>
                  <a:lnTo>
                    <a:pt x="1749" y="3775"/>
                  </a:lnTo>
                  <a:lnTo>
                    <a:pt x="1735" y="3720"/>
                  </a:lnTo>
                  <a:lnTo>
                    <a:pt x="1729" y="3662"/>
                  </a:lnTo>
                  <a:lnTo>
                    <a:pt x="1731" y="3604"/>
                  </a:lnTo>
                  <a:lnTo>
                    <a:pt x="1743" y="3548"/>
                  </a:lnTo>
                  <a:lnTo>
                    <a:pt x="1777" y="3444"/>
                  </a:lnTo>
                  <a:lnTo>
                    <a:pt x="1817" y="3339"/>
                  </a:lnTo>
                  <a:lnTo>
                    <a:pt x="1863" y="3227"/>
                  </a:lnTo>
                  <a:lnTo>
                    <a:pt x="1709" y="3187"/>
                  </a:lnTo>
                  <a:lnTo>
                    <a:pt x="1556" y="3159"/>
                  </a:lnTo>
                  <a:lnTo>
                    <a:pt x="1400" y="3143"/>
                  </a:lnTo>
                  <a:lnTo>
                    <a:pt x="1243" y="3137"/>
                  </a:lnTo>
                  <a:lnTo>
                    <a:pt x="1087" y="3143"/>
                  </a:lnTo>
                  <a:lnTo>
                    <a:pt x="931" y="3159"/>
                  </a:lnTo>
                  <a:lnTo>
                    <a:pt x="778" y="3187"/>
                  </a:lnTo>
                  <a:lnTo>
                    <a:pt x="626" y="3225"/>
                  </a:lnTo>
                  <a:lnTo>
                    <a:pt x="479" y="3275"/>
                  </a:lnTo>
                  <a:lnTo>
                    <a:pt x="333" y="3337"/>
                  </a:lnTo>
                  <a:lnTo>
                    <a:pt x="191" y="3409"/>
                  </a:lnTo>
                  <a:lnTo>
                    <a:pt x="154" y="3423"/>
                  </a:lnTo>
                  <a:lnTo>
                    <a:pt x="116" y="3425"/>
                  </a:lnTo>
                  <a:lnTo>
                    <a:pt x="82" y="3415"/>
                  </a:lnTo>
                  <a:lnTo>
                    <a:pt x="52" y="3399"/>
                  </a:lnTo>
                  <a:lnTo>
                    <a:pt x="26" y="3373"/>
                  </a:lnTo>
                  <a:lnTo>
                    <a:pt x="10" y="3343"/>
                  </a:lnTo>
                  <a:lnTo>
                    <a:pt x="0" y="3309"/>
                  </a:lnTo>
                  <a:lnTo>
                    <a:pt x="2" y="3271"/>
                  </a:lnTo>
                  <a:lnTo>
                    <a:pt x="16" y="3233"/>
                  </a:lnTo>
                  <a:lnTo>
                    <a:pt x="86" y="3116"/>
                  </a:lnTo>
                  <a:lnTo>
                    <a:pt x="162" y="3002"/>
                  </a:lnTo>
                  <a:lnTo>
                    <a:pt x="245" y="2894"/>
                  </a:lnTo>
                  <a:lnTo>
                    <a:pt x="333" y="2789"/>
                  </a:lnTo>
                  <a:lnTo>
                    <a:pt x="427" y="2689"/>
                  </a:lnTo>
                  <a:lnTo>
                    <a:pt x="547" y="2577"/>
                  </a:lnTo>
                  <a:lnTo>
                    <a:pt x="670" y="2476"/>
                  </a:lnTo>
                  <a:lnTo>
                    <a:pt x="800" y="2382"/>
                  </a:lnTo>
                  <a:lnTo>
                    <a:pt x="935" y="2298"/>
                  </a:lnTo>
                  <a:lnTo>
                    <a:pt x="1075" y="2225"/>
                  </a:lnTo>
                  <a:lnTo>
                    <a:pt x="1219" y="2159"/>
                  </a:lnTo>
                  <a:lnTo>
                    <a:pt x="1364" y="2105"/>
                  </a:lnTo>
                  <a:lnTo>
                    <a:pt x="1516" y="2059"/>
                  </a:lnTo>
                  <a:lnTo>
                    <a:pt x="1669" y="2023"/>
                  </a:lnTo>
                  <a:lnTo>
                    <a:pt x="1823" y="1997"/>
                  </a:lnTo>
                  <a:lnTo>
                    <a:pt x="1981" y="1981"/>
                  </a:lnTo>
                  <a:lnTo>
                    <a:pt x="2140" y="1975"/>
                  </a:lnTo>
                  <a:lnTo>
                    <a:pt x="2298" y="1981"/>
                  </a:lnTo>
                  <a:lnTo>
                    <a:pt x="2459" y="1995"/>
                  </a:lnTo>
                  <a:lnTo>
                    <a:pt x="2619" y="2021"/>
                  </a:lnTo>
                  <a:lnTo>
                    <a:pt x="2760" y="1846"/>
                  </a:lnTo>
                  <a:lnTo>
                    <a:pt x="2910" y="1674"/>
                  </a:lnTo>
                  <a:lnTo>
                    <a:pt x="3064" y="1507"/>
                  </a:lnTo>
                  <a:lnTo>
                    <a:pt x="3221" y="1345"/>
                  </a:lnTo>
                  <a:lnTo>
                    <a:pt x="3361" y="1214"/>
                  </a:lnTo>
                  <a:lnTo>
                    <a:pt x="3506" y="1090"/>
                  </a:lnTo>
                  <a:lnTo>
                    <a:pt x="3656" y="975"/>
                  </a:lnTo>
                  <a:lnTo>
                    <a:pt x="3812" y="867"/>
                  </a:lnTo>
                  <a:lnTo>
                    <a:pt x="3971" y="767"/>
                  </a:lnTo>
                  <a:lnTo>
                    <a:pt x="4133" y="674"/>
                  </a:lnTo>
                  <a:lnTo>
                    <a:pt x="4296" y="588"/>
                  </a:lnTo>
                  <a:lnTo>
                    <a:pt x="4460" y="510"/>
                  </a:lnTo>
                  <a:lnTo>
                    <a:pt x="4625" y="439"/>
                  </a:lnTo>
                  <a:lnTo>
                    <a:pt x="4789" y="373"/>
                  </a:lnTo>
                  <a:lnTo>
                    <a:pt x="4952" y="313"/>
                  </a:lnTo>
                  <a:lnTo>
                    <a:pt x="5114" y="259"/>
                  </a:lnTo>
                  <a:lnTo>
                    <a:pt x="5272" y="211"/>
                  </a:lnTo>
                  <a:lnTo>
                    <a:pt x="5425" y="169"/>
                  </a:lnTo>
                  <a:lnTo>
                    <a:pt x="5575" y="132"/>
                  </a:lnTo>
                  <a:lnTo>
                    <a:pt x="5720" y="100"/>
                  </a:lnTo>
                  <a:lnTo>
                    <a:pt x="5858" y="74"/>
                  </a:lnTo>
                  <a:lnTo>
                    <a:pt x="5988" y="50"/>
                  </a:lnTo>
                  <a:lnTo>
                    <a:pt x="6111" y="32"/>
                  </a:lnTo>
                  <a:lnTo>
                    <a:pt x="6225" y="18"/>
                  </a:lnTo>
                  <a:lnTo>
                    <a:pt x="6331" y="8"/>
                  </a:lnTo>
                  <a:lnTo>
                    <a:pt x="64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9" name="Group 8"/>
          <p:cNvGrpSpPr/>
          <p:nvPr userDrawn="1"/>
        </p:nvGrpSpPr>
        <p:grpSpPr>
          <a:xfrm>
            <a:off x="2958283" y="4804381"/>
            <a:ext cx="413818" cy="417415"/>
            <a:chOff x="2900753" y="5048054"/>
            <a:chExt cx="413818" cy="417415"/>
          </a:xfrm>
          <a:solidFill>
            <a:schemeClr val="accent5"/>
          </a:solidFill>
        </p:grpSpPr>
        <p:sp>
          <p:nvSpPr>
            <p:cNvPr id="52" name="Freeform 20"/>
            <p:cNvSpPr>
              <a:spLocks noEditPoints="1"/>
            </p:cNvSpPr>
            <p:nvPr userDrawn="1"/>
          </p:nvSpPr>
          <p:spPr bwMode="auto">
            <a:xfrm>
              <a:off x="2900753" y="5051650"/>
              <a:ext cx="413818" cy="413819"/>
            </a:xfrm>
            <a:custGeom>
              <a:avLst/>
              <a:gdLst>
                <a:gd name="T0" fmla="*/ 129 w 4027"/>
                <a:gd name="T1" fmla="*/ 3898 h 4027"/>
                <a:gd name="T2" fmla="*/ 517 w 4027"/>
                <a:gd name="T3" fmla="*/ 3686 h 4027"/>
                <a:gd name="T4" fmla="*/ 530 w 4027"/>
                <a:gd name="T5" fmla="*/ 3648 h 4027"/>
                <a:gd name="T6" fmla="*/ 562 w 4027"/>
                <a:gd name="T7" fmla="*/ 3625 h 4027"/>
                <a:gd name="T8" fmla="*/ 602 w 4027"/>
                <a:gd name="T9" fmla="*/ 3625 h 4027"/>
                <a:gd name="T10" fmla="*/ 634 w 4027"/>
                <a:gd name="T11" fmla="*/ 3648 h 4027"/>
                <a:gd name="T12" fmla="*/ 647 w 4027"/>
                <a:gd name="T13" fmla="*/ 3686 h 4027"/>
                <a:gd name="T14" fmla="*/ 1035 w 4027"/>
                <a:gd name="T15" fmla="*/ 3898 h 4027"/>
                <a:gd name="T16" fmla="*/ 1038 w 4027"/>
                <a:gd name="T17" fmla="*/ 3666 h 4027"/>
                <a:gd name="T18" fmla="*/ 1061 w 4027"/>
                <a:gd name="T19" fmla="*/ 3634 h 4027"/>
                <a:gd name="T20" fmla="*/ 1099 w 4027"/>
                <a:gd name="T21" fmla="*/ 3622 h 4027"/>
                <a:gd name="T22" fmla="*/ 1138 w 4027"/>
                <a:gd name="T23" fmla="*/ 3634 h 4027"/>
                <a:gd name="T24" fmla="*/ 1160 w 4027"/>
                <a:gd name="T25" fmla="*/ 3666 h 4027"/>
                <a:gd name="T26" fmla="*/ 1164 w 4027"/>
                <a:gd name="T27" fmla="*/ 3898 h 4027"/>
                <a:gd name="T28" fmla="*/ 1552 w 4027"/>
                <a:gd name="T29" fmla="*/ 3686 h 4027"/>
                <a:gd name="T30" fmla="*/ 1565 w 4027"/>
                <a:gd name="T31" fmla="*/ 3648 h 4027"/>
                <a:gd name="T32" fmla="*/ 1597 w 4027"/>
                <a:gd name="T33" fmla="*/ 3625 h 4027"/>
                <a:gd name="T34" fmla="*/ 1638 w 4027"/>
                <a:gd name="T35" fmla="*/ 3625 h 4027"/>
                <a:gd name="T36" fmla="*/ 1669 w 4027"/>
                <a:gd name="T37" fmla="*/ 3648 h 4027"/>
                <a:gd name="T38" fmla="*/ 1681 w 4027"/>
                <a:gd name="T39" fmla="*/ 3686 h 4027"/>
                <a:gd name="T40" fmla="*/ 2069 w 4027"/>
                <a:gd name="T41" fmla="*/ 3898 h 4027"/>
                <a:gd name="T42" fmla="*/ 2073 w 4027"/>
                <a:gd name="T43" fmla="*/ 3666 h 4027"/>
                <a:gd name="T44" fmla="*/ 2096 w 4027"/>
                <a:gd name="T45" fmla="*/ 3634 h 4027"/>
                <a:gd name="T46" fmla="*/ 2134 w 4027"/>
                <a:gd name="T47" fmla="*/ 3622 h 4027"/>
                <a:gd name="T48" fmla="*/ 2173 w 4027"/>
                <a:gd name="T49" fmla="*/ 3634 h 4027"/>
                <a:gd name="T50" fmla="*/ 2195 w 4027"/>
                <a:gd name="T51" fmla="*/ 3666 h 4027"/>
                <a:gd name="T52" fmla="*/ 2199 w 4027"/>
                <a:gd name="T53" fmla="*/ 3898 h 4027"/>
                <a:gd name="T54" fmla="*/ 2587 w 4027"/>
                <a:gd name="T55" fmla="*/ 3686 h 4027"/>
                <a:gd name="T56" fmla="*/ 2599 w 4027"/>
                <a:gd name="T57" fmla="*/ 3648 h 4027"/>
                <a:gd name="T58" fmla="*/ 2632 w 4027"/>
                <a:gd name="T59" fmla="*/ 3625 h 4027"/>
                <a:gd name="T60" fmla="*/ 2673 w 4027"/>
                <a:gd name="T61" fmla="*/ 3625 h 4027"/>
                <a:gd name="T62" fmla="*/ 2704 w 4027"/>
                <a:gd name="T63" fmla="*/ 3648 h 4027"/>
                <a:gd name="T64" fmla="*/ 2716 w 4027"/>
                <a:gd name="T65" fmla="*/ 3686 h 4027"/>
                <a:gd name="T66" fmla="*/ 3104 w 4027"/>
                <a:gd name="T67" fmla="*/ 3898 h 4027"/>
                <a:gd name="T68" fmla="*/ 3108 w 4027"/>
                <a:gd name="T69" fmla="*/ 3666 h 4027"/>
                <a:gd name="T70" fmla="*/ 3130 w 4027"/>
                <a:gd name="T71" fmla="*/ 3634 h 4027"/>
                <a:gd name="T72" fmla="*/ 3169 w 4027"/>
                <a:gd name="T73" fmla="*/ 3622 h 4027"/>
                <a:gd name="T74" fmla="*/ 3207 w 4027"/>
                <a:gd name="T75" fmla="*/ 3634 h 4027"/>
                <a:gd name="T76" fmla="*/ 3231 w 4027"/>
                <a:gd name="T77" fmla="*/ 3666 h 4027"/>
                <a:gd name="T78" fmla="*/ 3234 w 4027"/>
                <a:gd name="T79" fmla="*/ 3898 h 4027"/>
                <a:gd name="T80" fmla="*/ 129 w 4027"/>
                <a:gd name="T81" fmla="*/ 220 h 4027"/>
                <a:gd name="T82" fmla="*/ 77 w 4027"/>
                <a:gd name="T83" fmla="*/ 1 h 4027"/>
                <a:gd name="T84" fmla="*/ 111 w 4027"/>
                <a:gd name="T85" fmla="*/ 19 h 4027"/>
                <a:gd name="T86" fmla="*/ 4020 w 4027"/>
                <a:gd name="T87" fmla="*/ 3932 h 4027"/>
                <a:gd name="T88" fmla="*/ 4027 w 4027"/>
                <a:gd name="T89" fmla="*/ 3969 h 4027"/>
                <a:gd name="T90" fmla="*/ 4012 w 4027"/>
                <a:gd name="T91" fmla="*/ 4003 h 4027"/>
                <a:gd name="T92" fmla="*/ 3981 w 4027"/>
                <a:gd name="T93" fmla="*/ 4025 h 4027"/>
                <a:gd name="T94" fmla="*/ 65 w 4027"/>
                <a:gd name="T95" fmla="*/ 4027 h 4027"/>
                <a:gd name="T96" fmla="*/ 26 w 4027"/>
                <a:gd name="T97" fmla="*/ 4015 h 4027"/>
                <a:gd name="T98" fmla="*/ 4 w 4027"/>
                <a:gd name="T99" fmla="*/ 3982 h 4027"/>
                <a:gd name="T100" fmla="*/ 0 w 4027"/>
                <a:gd name="T101" fmla="*/ 65 h 4027"/>
                <a:gd name="T102" fmla="*/ 11 w 4027"/>
                <a:gd name="T103" fmla="*/ 29 h 4027"/>
                <a:gd name="T104" fmla="*/ 40 w 4027"/>
                <a:gd name="T105" fmla="*/ 5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27" h="4027">
                  <a:moveTo>
                    <a:pt x="129" y="220"/>
                  </a:moveTo>
                  <a:lnTo>
                    <a:pt x="129" y="3898"/>
                  </a:lnTo>
                  <a:lnTo>
                    <a:pt x="517" y="3898"/>
                  </a:lnTo>
                  <a:lnTo>
                    <a:pt x="517" y="3686"/>
                  </a:lnTo>
                  <a:lnTo>
                    <a:pt x="521" y="3666"/>
                  </a:lnTo>
                  <a:lnTo>
                    <a:pt x="530" y="3648"/>
                  </a:lnTo>
                  <a:lnTo>
                    <a:pt x="543" y="3634"/>
                  </a:lnTo>
                  <a:lnTo>
                    <a:pt x="562" y="3625"/>
                  </a:lnTo>
                  <a:lnTo>
                    <a:pt x="582" y="3622"/>
                  </a:lnTo>
                  <a:lnTo>
                    <a:pt x="602" y="3625"/>
                  </a:lnTo>
                  <a:lnTo>
                    <a:pt x="621" y="3634"/>
                  </a:lnTo>
                  <a:lnTo>
                    <a:pt x="634" y="3648"/>
                  </a:lnTo>
                  <a:lnTo>
                    <a:pt x="643" y="3666"/>
                  </a:lnTo>
                  <a:lnTo>
                    <a:pt x="647" y="3686"/>
                  </a:lnTo>
                  <a:lnTo>
                    <a:pt x="647" y="3898"/>
                  </a:lnTo>
                  <a:lnTo>
                    <a:pt x="1035" y="3898"/>
                  </a:lnTo>
                  <a:lnTo>
                    <a:pt x="1035" y="3686"/>
                  </a:lnTo>
                  <a:lnTo>
                    <a:pt x="1038" y="3666"/>
                  </a:lnTo>
                  <a:lnTo>
                    <a:pt x="1047" y="3648"/>
                  </a:lnTo>
                  <a:lnTo>
                    <a:pt x="1061" y="3634"/>
                  </a:lnTo>
                  <a:lnTo>
                    <a:pt x="1080" y="3625"/>
                  </a:lnTo>
                  <a:lnTo>
                    <a:pt x="1099" y="3622"/>
                  </a:lnTo>
                  <a:lnTo>
                    <a:pt x="1119" y="3625"/>
                  </a:lnTo>
                  <a:lnTo>
                    <a:pt x="1138" y="3634"/>
                  </a:lnTo>
                  <a:lnTo>
                    <a:pt x="1152" y="3648"/>
                  </a:lnTo>
                  <a:lnTo>
                    <a:pt x="1160" y="3666"/>
                  </a:lnTo>
                  <a:lnTo>
                    <a:pt x="1164" y="3686"/>
                  </a:lnTo>
                  <a:lnTo>
                    <a:pt x="1164" y="3898"/>
                  </a:lnTo>
                  <a:lnTo>
                    <a:pt x="1552" y="3898"/>
                  </a:lnTo>
                  <a:lnTo>
                    <a:pt x="1552" y="3686"/>
                  </a:lnTo>
                  <a:lnTo>
                    <a:pt x="1556" y="3666"/>
                  </a:lnTo>
                  <a:lnTo>
                    <a:pt x="1565" y="3648"/>
                  </a:lnTo>
                  <a:lnTo>
                    <a:pt x="1578" y="3634"/>
                  </a:lnTo>
                  <a:lnTo>
                    <a:pt x="1597" y="3625"/>
                  </a:lnTo>
                  <a:lnTo>
                    <a:pt x="1617" y="3622"/>
                  </a:lnTo>
                  <a:lnTo>
                    <a:pt x="1638" y="3625"/>
                  </a:lnTo>
                  <a:lnTo>
                    <a:pt x="1655" y="3634"/>
                  </a:lnTo>
                  <a:lnTo>
                    <a:pt x="1669" y="3648"/>
                  </a:lnTo>
                  <a:lnTo>
                    <a:pt x="1678" y="3666"/>
                  </a:lnTo>
                  <a:lnTo>
                    <a:pt x="1681" y="3686"/>
                  </a:lnTo>
                  <a:lnTo>
                    <a:pt x="1681" y="3898"/>
                  </a:lnTo>
                  <a:lnTo>
                    <a:pt x="2069" y="3898"/>
                  </a:lnTo>
                  <a:lnTo>
                    <a:pt x="2069" y="3686"/>
                  </a:lnTo>
                  <a:lnTo>
                    <a:pt x="2073" y="3666"/>
                  </a:lnTo>
                  <a:lnTo>
                    <a:pt x="2082" y="3648"/>
                  </a:lnTo>
                  <a:lnTo>
                    <a:pt x="2096" y="3634"/>
                  </a:lnTo>
                  <a:lnTo>
                    <a:pt x="2114" y="3625"/>
                  </a:lnTo>
                  <a:lnTo>
                    <a:pt x="2134" y="3622"/>
                  </a:lnTo>
                  <a:lnTo>
                    <a:pt x="2155" y="3625"/>
                  </a:lnTo>
                  <a:lnTo>
                    <a:pt x="2173" y="3634"/>
                  </a:lnTo>
                  <a:lnTo>
                    <a:pt x="2186" y="3648"/>
                  </a:lnTo>
                  <a:lnTo>
                    <a:pt x="2195" y="3666"/>
                  </a:lnTo>
                  <a:lnTo>
                    <a:pt x="2199" y="3686"/>
                  </a:lnTo>
                  <a:lnTo>
                    <a:pt x="2199" y="3898"/>
                  </a:lnTo>
                  <a:lnTo>
                    <a:pt x="2587" y="3898"/>
                  </a:lnTo>
                  <a:lnTo>
                    <a:pt x="2587" y="3686"/>
                  </a:lnTo>
                  <a:lnTo>
                    <a:pt x="2591" y="3666"/>
                  </a:lnTo>
                  <a:lnTo>
                    <a:pt x="2599" y="3648"/>
                  </a:lnTo>
                  <a:lnTo>
                    <a:pt x="2613" y="3634"/>
                  </a:lnTo>
                  <a:lnTo>
                    <a:pt x="2632" y="3625"/>
                  </a:lnTo>
                  <a:lnTo>
                    <a:pt x="2652" y="3622"/>
                  </a:lnTo>
                  <a:lnTo>
                    <a:pt x="2673" y="3625"/>
                  </a:lnTo>
                  <a:lnTo>
                    <a:pt x="2690" y="3634"/>
                  </a:lnTo>
                  <a:lnTo>
                    <a:pt x="2704" y="3648"/>
                  </a:lnTo>
                  <a:lnTo>
                    <a:pt x="2714" y="3666"/>
                  </a:lnTo>
                  <a:lnTo>
                    <a:pt x="2716" y="3686"/>
                  </a:lnTo>
                  <a:lnTo>
                    <a:pt x="2716" y="3898"/>
                  </a:lnTo>
                  <a:lnTo>
                    <a:pt x="3104" y="3898"/>
                  </a:lnTo>
                  <a:lnTo>
                    <a:pt x="3104" y="3686"/>
                  </a:lnTo>
                  <a:lnTo>
                    <a:pt x="3108" y="3666"/>
                  </a:lnTo>
                  <a:lnTo>
                    <a:pt x="3117" y="3648"/>
                  </a:lnTo>
                  <a:lnTo>
                    <a:pt x="3130" y="3634"/>
                  </a:lnTo>
                  <a:lnTo>
                    <a:pt x="3149" y="3625"/>
                  </a:lnTo>
                  <a:lnTo>
                    <a:pt x="3169" y="3622"/>
                  </a:lnTo>
                  <a:lnTo>
                    <a:pt x="3190" y="3625"/>
                  </a:lnTo>
                  <a:lnTo>
                    <a:pt x="3207" y="3634"/>
                  </a:lnTo>
                  <a:lnTo>
                    <a:pt x="3221" y="3648"/>
                  </a:lnTo>
                  <a:lnTo>
                    <a:pt x="3231" y="3666"/>
                  </a:lnTo>
                  <a:lnTo>
                    <a:pt x="3234" y="3686"/>
                  </a:lnTo>
                  <a:lnTo>
                    <a:pt x="3234" y="3898"/>
                  </a:lnTo>
                  <a:lnTo>
                    <a:pt x="3807" y="3898"/>
                  </a:lnTo>
                  <a:lnTo>
                    <a:pt x="129" y="220"/>
                  </a:lnTo>
                  <a:close/>
                  <a:moveTo>
                    <a:pt x="58" y="0"/>
                  </a:moveTo>
                  <a:lnTo>
                    <a:pt x="77" y="1"/>
                  </a:lnTo>
                  <a:lnTo>
                    <a:pt x="95" y="8"/>
                  </a:lnTo>
                  <a:lnTo>
                    <a:pt x="111" y="19"/>
                  </a:lnTo>
                  <a:lnTo>
                    <a:pt x="4008" y="3916"/>
                  </a:lnTo>
                  <a:lnTo>
                    <a:pt x="4020" y="3932"/>
                  </a:lnTo>
                  <a:lnTo>
                    <a:pt x="4026" y="3950"/>
                  </a:lnTo>
                  <a:lnTo>
                    <a:pt x="4027" y="3969"/>
                  </a:lnTo>
                  <a:lnTo>
                    <a:pt x="4022" y="3987"/>
                  </a:lnTo>
                  <a:lnTo>
                    <a:pt x="4012" y="4003"/>
                  </a:lnTo>
                  <a:lnTo>
                    <a:pt x="3998" y="4016"/>
                  </a:lnTo>
                  <a:lnTo>
                    <a:pt x="3981" y="4025"/>
                  </a:lnTo>
                  <a:lnTo>
                    <a:pt x="3962" y="4027"/>
                  </a:lnTo>
                  <a:lnTo>
                    <a:pt x="65" y="4027"/>
                  </a:lnTo>
                  <a:lnTo>
                    <a:pt x="45" y="4023"/>
                  </a:lnTo>
                  <a:lnTo>
                    <a:pt x="26" y="4015"/>
                  </a:lnTo>
                  <a:lnTo>
                    <a:pt x="12" y="4001"/>
                  </a:lnTo>
                  <a:lnTo>
                    <a:pt x="4" y="3982"/>
                  </a:lnTo>
                  <a:lnTo>
                    <a:pt x="0" y="3962"/>
                  </a:lnTo>
                  <a:lnTo>
                    <a:pt x="0" y="65"/>
                  </a:lnTo>
                  <a:lnTo>
                    <a:pt x="2" y="46"/>
                  </a:lnTo>
                  <a:lnTo>
                    <a:pt x="11" y="29"/>
                  </a:lnTo>
                  <a:lnTo>
                    <a:pt x="24" y="15"/>
                  </a:lnTo>
                  <a:lnTo>
                    <a:pt x="40" y="5"/>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3" name="Freeform 21"/>
            <p:cNvSpPr>
              <a:spLocks noEditPoints="1"/>
            </p:cNvSpPr>
            <p:nvPr userDrawn="1"/>
          </p:nvSpPr>
          <p:spPr bwMode="auto">
            <a:xfrm>
              <a:off x="2953881" y="5179999"/>
              <a:ext cx="233061" cy="232343"/>
            </a:xfrm>
            <a:custGeom>
              <a:avLst/>
              <a:gdLst>
                <a:gd name="T0" fmla="*/ 130 w 2268"/>
                <a:gd name="T1" fmla="*/ 220 h 2261"/>
                <a:gd name="T2" fmla="*/ 130 w 2268"/>
                <a:gd name="T3" fmla="*/ 2131 h 2261"/>
                <a:gd name="T4" fmla="*/ 2047 w 2268"/>
                <a:gd name="T5" fmla="*/ 2131 h 2261"/>
                <a:gd name="T6" fmla="*/ 130 w 2268"/>
                <a:gd name="T7" fmla="*/ 220 h 2261"/>
                <a:gd name="T8" fmla="*/ 59 w 2268"/>
                <a:gd name="T9" fmla="*/ 0 h 2261"/>
                <a:gd name="T10" fmla="*/ 77 w 2268"/>
                <a:gd name="T11" fmla="*/ 1 h 2261"/>
                <a:gd name="T12" fmla="*/ 95 w 2268"/>
                <a:gd name="T13" fmla="*/ 7 h 2261"/>
                <a:gd name="T14" fmla="*/ 111 w 2268"/>
                <a:gd name="T15" fmla="*/ 18 h 2261"/>
                <a:gd name="T16" fmla="*/ 2249 w 2268"/>
                <a:gd name="T17" fmla="*/ 2150 h 2261"/>
                <a:gd name="T18" fmla="*/ 2261 w 2268"/>
                <a:gd name="T19" fmla="*/ 2166 h 2261"/>
                <a:gd name="T20" fmla="*/ 2268 w 2268"/>
                <a:gd name="T21" fmla="*/ 2184 h 2261"/>
                <a:gd name="T22" fmla="*/ 2268 w 2268"/>
                <a:gd name="T23" fmla="*/ 2202 h 2261"/>
                <a:gd name="T24" fmla="*/ 2264 w 2268"/>
                <a:gd name="T25" fmla="*/ 2221 h 2261"/>
                <a:gd name="T26" fmla="*/ 2254 w 2268"/>
                <a:gd name="T27" fmla="*/ 2237 h 2261"/>
                <a:gd name="T28" fmla="*/ 2240 w 2268"/>
                <a:gd name="T29" fmla="*/ 2249 h 2261"/>
                <a:gd name="T30" fmla="*/ 2223 w 2268"/>
                <a:gd name="T31" fmla="*/ 2258 h 2261"/>
                <a:gd name="T32" fmla="*/ 2204 w 2268"/>
                <a:gd name="T33" fmla="*/ 2261 h 2261"/>
                <a:gd name="T34" fmla="*/ 65 w 2268"/>
                <a:gd name="T35" fmla="*/ 2261 h 2261"/>
                <a:gd name="T36" fmla="*/ 45 w 2268"/>
                <a:gd name="T37" fmla="*/ 2257 h 2261"/>
                <a:gd name="T38" fmla="*/ 26 w 2268"/>
                <a:gd name="T39" fmla="*/ 2248 h 2261"/>
                <a:gd name="T40" fmla="*/ 13 w 2268"/>
                <a:gd name="T41" fmla="*/ 2235 h 2261"/>
                <a:gd name="T42" fmla="*/ 4 w 2268"/>
                <a:gd name="T43" fmla="*/ 2216 h 2261"/>
                <a:gd name="T44" fmla="*/ 0 w 2268"/>
                <a:gd name="T45" fmla="*/ 2196 h 2261"/>
                <a:gd name="T46" fmla="*/ 0 w 2268"/>
                <a:gd name="T47" fmla="*/ 64 h 2261"/>
                <a:gd name="T48" fmla="*/ 3 w 2268"/>
                <a:gd name="T49" fmla="*/ 46 h 2261"/>
                <a:gd name="T50" fmla="*/ 12 w 2268"/>
                <a:gd name="T51" fmla="*/ 28 h 2261"/>
                <a:gd name="T52" fmla="*/ 24 w 2268"/>
                <a:gd name="T53" fmla="*/ 15 h 2261"/>
                <a:gd name="T54" fmla="*/ 40 w 2268"/>
                <a:gd name="T55" fmla="*/ 5 h 2261"/>
                <a:gd name="T56" fmla="*/ 59 w 2268"/>
                <a:gd name="T5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8" h="2261">
                  <a:moveTo>
                    <a:pt x="130" y="220"/>
                  </a:moveTo>
                  <a:lnTo>
                    <a:pt x="130" y="2131"/>
                  </a:lnTo>
                  <a:lnTo>
                    <a:pt x="2047" y="2131"/>
                  </a:lnTo>
                  <a:lnTo>
                    <a:pt x="130" y="220"/>
                  </a:lnTo>
                  <a:close/>
                  <a:moveTo>
                    <a:pt x="59" y="0"/>
                  </a:moveTo>
                  <a:lnTo>
                    <a:pt x="77" y="1"/>
                  </a:lnTo>
                  <a:lnTo>
                    <a:pt x="95" y="7"/>
                  </a:lnTo>
                  <a:lnTo>
                    <a:pt x="111" y="18"/>
                  </a:lnTo>
                  <a:lnTo>
                    <a:pt x="2249" y="2150"/>
                  </a:lnTo>
                  <a:lnTo>
                    <a:pt x="2261" y="2166"/>
                  </a:lnTo>
                  <a:lnTo>
                    <a:pt x="2268" y="2184"/>
                  </a:lnTo>
                  <a:lnTo>
                    <a:pt x="2268" y="2202"/>
                  </a:lnTo>
                  <a:lnTo>
                    <a:pt x="2264" y="2221"/>
                  </a:lnTo>
                  <a:lnTo>
                    <a:pt x="2254" y="2237"/>
                  </a:lnTo>
                  <a:lnTo>
                    <a:pt x="2240" y="2249"/>
                  </a:lnTo>
                  <a:lnTo>
                    <a:pt x="2223" y="2258"/>
                  </a:lnTo>
                  <a:lnTo>
                    <a:pt x="2204" y="2261"/>
                  </a:lnTo>
                  <a:lnTo>
                    <a:pt x="65" y="2261"/>
                  </a:lnTo>
                  <a:lnTo>
                    <a:pt x="45" y="2257"/>
                  </a:lnTo>
                  <a:lnTo>
                    <a:pt x="26" y="2248"/>
                  </a:lnTo>
                  <a:lnTo>
                    <a:pt x="13" y="2235"/>
                  </a:lnTo>
                  <a:lnTo>
                    <a:pt x="4" y="2216"/>
                  </a:lnTo>
                  <a:lnTo>
                    <a:pt x="0" y="2196"/>
                  </a:lnTo>
                  <a:lnTo>
                    <a:pt x="0" y="64"/>
                  </a:lnTo>
                  <a:lnTo>
                    <a:pt x="3" y="46"/>
                  </a:lnTo>
                  <a:lnTo>
                    <a:pt x="12" y="28"/>
                  </a:lnTo>
                  <a:lnTo>
                    <a:pt x="24" y="15"/>
                  </a:lnTo>
                  <a:lnTo>
                    <a:pt x="40" y="5"/>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4" name="Freeform 24"/>
            <p:cNvSpPr>
              <a:spLocks noEditPoints="1"/>
            </p:cNvSpPr>
            <p:nvPr userDrawn="1"/>
          </p:nvSpPr>
          <p:spPr bwMode="auto">
            <a:xfrm>
              <a:off x="3009987" y="5048054"/>
              <a:ext cx="304583" cy="304584"/>
            </a:xfrm>
            <a:custGeom>
              <a:avLst/>
              <a:gdLst>
                <a:gd name="T0" fmla="*/ 1820 w 2964"/>
                <a:gd name="T1" fmla="*/ 2412 h 2964"/>
                <a:gd name="T2" fmla="*/ 2412 w 2964"/>
                <a:gd name="T3" fmla="*/ 1820 h 2964"/>
                <a:gd name="T4" fmla="*/ 1729 w 2964"/>
                <a:gd name="T5" fmla="*/ 2320 h 2964"/>
                <a:gd name="T6" fmla="*/ 699 w 2964"/>
                <a:gd name="T7" fmla="*/ 546 h 2964"/>
                <a:gd name="T8" fmla="*/ 546 w 2964"/>
                <a:gd name="T9" fmla="*/ 699 h 2964"/>
                <a:gd name="T10" fmla="*/ 699 w 2964"/>
                <a:gd name="T11" fmla="*/ 546 h 2964"/>
                <a:gd name="T12" fmla="*/ 2192 w 2964"/>
                <a:gd name="T13" fmla="*/ 1857 h 2964"/>
                <a:gd name="T14" fmla="*/ 452 w 2964"/>
                <a:gd name="T15" fmla="*/ 208 h 2964"/>
                <a:gd name="T16" fmla="*/ 410 w 2964"/>
                <a:gd name="T17" fmla="*/ 653 h 2964"/>
                <a:gd name="T18" fmla="*/ 531 w 2964"/>
                <a:gd name="T19" fmla="*/ 531 h 2964"/>
                <a:gd name="T20" fmla="*/ 147 w 2964"/>
                <a:gd name="T21" fmla="*/ 147 h 2964"/>
                <a:gd name="T22" fmla="*/ 191 w 2964"/>
                <a:gd name="T23" fmla="*/ 156 h 2964"/>
                <a:gd name="T24" fmla="*/ 69 w 2964"/>
                <a:gd name="T25" fmla="*/ 0 h 2964"/>
                <a:gd name="T26" fmla="*/ 79 w 2964"/>
                <a:gd name="T27" fmla="*/ 2 h 2964"/>
                <a:gd name="T28" fmla="*/ 932 w 2964"/>
                <a:gd name="T29" fmla="*/ 172 h 2964"/>
                <a:gd name="T30" fmla="*/ 939 w 2964"/>
                <a:gd name="T31" fmla="*/ 174 h 2964"/>
                <a:gd name="T32" fmla="*/ 949 w 2964"/>
                <a:gd name="T33" fmla="*/ 179 h 2964"/>
                <a:gd name="T34" fmla="*/ 958 w 2964"/>
                <a:gd name="T35" fmla="*/ 184 h 2964"/>
                <a:gd name="T36" fmla="*/ 964 w 2964"/>
                <a:gd name="T37" fmla="*/ 191 h 2964"/>
                <a:gd name="T38" fmla="*/ 2458 w 2964"/>
                <a:gd name="T39" fmla="*/ 1683 h 2964"/>
                <a:gd name="T40" fmla="*/ 2962 w 2964"/>
                <a:gd name="T41" fmla="*/ 2199 h 2964"/>
                <a:gd name="T42" fmla="*/ 2955 w 2964"/>
                <a:gd name="T43" fmla="*/ 2249 h 2964"/>
                <a:gd name="T44" fmla="*/ 2249 w 2964"/>
                <a:gd name="T45" fmla="*/ 2955 h 2964"/>
                <a:gd name="T46" fmla="*/ 2200 w 2964"/>
                <a:gd name="T47" fmla="*/ 2961 h 2964"/>
                <a:gd name="T48" fmla="*/ 1683 w 2964"/>
                <a:gd name="T49" fmla="*/ 2458 h 2964"/>
                <a:gd name="T50" fmla="*/ 187 w 2964"/>
                <a:gd name="T51" fmla="*/ 960 h 2964"/>
                <a:gd name="T52" fmla="*/ 182 w 2964"/>
                <a:gd name="T53" fmla="*/ 953 h 2964"/>
                <a:gd name="T54" fmla="*/ 177 w 2964"/>
                <a:gd name="T55" fmla="*/ 944 h 2964"/>
                <a:gd name="T56" fmla="*/ 173 w 2964"/>
                <a:gd name="T57" fmla="*/ 935 h 2964"/>
                <a:gd name="T58" fmla="*/ 172 w 2964"/>
                <a:gd name="T59" fmla="*/ 931 h 2964"/>
                <a:gd name="T60" fmla="*/ 0 w 2964"/>
                <a:gd name="T61" fmla="*/ 70 h 2964"/>
                <a:gd name="T62" fmla="*/ 0 w 2964"/>
                <a:gd name="T63" fmla="*/ 62 h 2964"/>
                <a:gd name="T64" fmla="*/ 2 w 2964"/>
                <a:gd name="T65" fmla="*/ 55 h 2964"/>
                <a:gd name="T66" fmla="*/ 3 w 2964"/>
                <a:gd name="T67" fmla="*/ 46 h 2964"/>
                <a:gd name="T68" fmla="*/ 7 w 2964"/>
                <a:gd name="T69" fmla="*/ 38 h 2964"/>
                <a:gd name="T70" fmla="*/ 9 w 2964"/>
                <a:gd name="T71" fmla="*/ 33 h 2964"/>
                <a:gd name="T72" fmla="*/ 12 w 2964"/>
                <a:gd name="T73" fmla="*/ 29 h 2964"/>
                <a:gd name="T74" fmla="*/ 14 w 2964"/>
                <a:gd name="T75" fmla="*/ 25 h 2964"/>
                <a:gd name="T76" fmla="*/ 19 w 2964"/>
                <a:gd name="T77" fmla="*/ 19 h 2964"/>
                <a:gd name="T78" fmla="*/ 25 w 2964"/>
                <a:gd name="T79" fmla="*/ 14 h 2964"/>
                <a:gd name="T80" fmla="*/ 29 w 2964"/>
                <a:gd name="T81" fmla="*/ 11 h 2964"/>
                <a:gd name="T82" fmla="*/ 34 w 2964"/>
                <a:gd name="T83" fmla="*/ 8 h 2964"/>
                <a:gd name="T84" fmla="*/ 46 w 2964"/>
                <a:gd name="T85" fmla="*/ 3 h 2964"/>
                <a:gd name="T86" fmla="*/ 59 w 2964"/>
                <a:gd name="T87" fmla="*/ 0 h 2964"/>
                <a:gd name="T88" fmla="*/ 63 w 2964"/>
                <a:gd name="T89" fmla="*/ 0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64" h="2964">
                  <a:moveTo>
                    <a:pt x="2412" y="1820"/>
                  </a:moveTo>
                  <a:lnTo>
                    <a:pt x="1994" y="2238"/>
                  </a:lnTo>
                  <a:lnTo>
                    <a:pt x="1820" y="2412"/>
                  </a:lnTo>
                  <a:lnTo>
                    <a:pt x="2217" y="2808"/>
                  </a:lnTo>
                  <a:lnTo>
                    <a:pt x="2809" y="2216"/>
                  </a:lnTo>
                  <a:lnTo>
                    <a:pt x="2412" y="1820"/>
                  </a:lnTo>
                  <a:close/>
                  <a:moveTo>
                    <a:pt x="456" y="791"/>
                  </a:moveTo>
                  <a:lnTo>
                    <a:pt x="327" y="919"/>
                  </a:lnTo>
                  <a:lnTo>
                    <a:pt x="1729" y="2320"/>
                  </a:lnTo>
                  <a:lnTo>
                    <a:pt x="1857" y="2192"/>
                  </a:lnTo>
                  <a:lnTo>
                    <a:pt x="456" y="791"/>
                  </a:lnTo>
                  <a:close/>
                  <a:moveTo>
                    <a:pt x="699" y="546"/>
                  </a:moveTo>
                  <a:lnTo>
                    <a:pt x="623" y="623"/>
                  </a:lnTo>
                  <a:lnTo>
                    <a:pt x="623" y="623"/>
                  </a:lnTo>
                  <a:lnTo>
                    <a:pt x="546" y="699"/>
                  </a:lnTo>
                  <a:lnTo>
                    <a:pt x="1948" y="2101"/>
                  </a:lnTo>
                  <a:lnTo>
                    <a:pt x="2101" y="1948"/>
                  </a:lnTo>
                  <a:lnTo>
                    <a:pt x="699" y="546"/>
                  </a:lnTo>
                  <a:close/>
                  <a:moveTo>
                    <a:pt x="919" y="327"/>
                  </a:moveTo>
                  <a:lnTo>
                    <a:pt x="791" y="455"/>
                  </a:lnTo>
                  <a:lnTo>
                    <a:pt x="2192" y="1857"/>
                  </a:lnTo>
                  <a:lnTo>
                    <a:pt x="2320" y="1729"/>
                  </a:lnTo>
                  <a:lnTo>
                    <a:pt x="919" y="327"/>
                  </a:lnTo>
                  <a:close/>
                  <a:moveTo>
                    <a:pt x="452" y="208"/>
                  </a:moveTo>
                  <a:lnTo>
                    <a:pt x="208" y="452"/>
                  </a:lnTo>
                  <a:lnTo>
                    <a:pt x="275" y="788"/>
                  </a:lnTo>
                  <a:lnTo>
                    <a:pt x="410" y="653"/>
                  </a:lnTo>
                  <a:lnTo>
                    <a:pt x="410" y="653"/>
                  </a:lnTo>
                  <a:lnTo>
                    <a:pt x="531" y="531"/>
                  </a:lnTo>
                  <a:lnTo>
                    <a:pt x="531" y="531"/>
                  </a:lnTo>
                  <a:lnTo>
                    <a:pt x="788" y="275"/>
                  </a:lnTo>
                  <a:lnTo>
                    <a:pt x="452" y="208"/>
                  </a:lnTo>
                  <a:close/>
                  <a:moveTo>
                    <a:pt x="147" y="147"/>
                  </a:moveTo>
                  <a:lnTo>
                    <a:pt x="178" y="300"/>
                  </a:lnTo>
                  <a:lnTo>
                    <a:pt x="300" y="178"/>
                  </a:lnTo>
                  <a:lnTo>
                    <a:pt x="191" y="156"/>
                  </a:lnTo>
                  <a:lnTo>
                    <a:pt x="147" y="147"/>
                  </a:lnTo>
                  <a:close/>
                  <a:moveTo>
                    <a:pt x="65" y="0"/>
                  </a:moveTo>
                  <a:lnTo>
                    <a:pt x="69" y="0"/>
                  </a:lnTo>
                  <a:lnTo>
                    <a:pt x="70" y="0"/>
                  </a:lnTo>
                  <a:lnTo>
                    <a:pt x="71" y="0"/>
                  </a:lnTo>
                  <a:lnTo>
                    <a:pt x="79" y="2"/>
                  </a:lnTo>
                  <a:lnTo>
                    <a:pt x="931" y="172"/>
                  </a:lnTo>
                  <a:lnTo>
                    <a:pt x="931" y="172"/>
                  </a:lnTo>
                  <a:lnTo>
                    <a:pt x="932" y="172"/>
                  </a:lnTo>
                  <a:lnTo>
                    <a:pt x="933" y="173"/>
                  </a:lnTo>
                  <a:lnTo>
                    <a:pt x="938" y="174"/>
                  </a:lnTo>
                  <a:lnTo>
                    <a:pt x="939" y="174"/>
                  </a:lnTo>
                  <a:lnTo>
                    <a:pt x="943" y="176"/>
                  </a:lnTo>
                  <a:lnTo>
                    <a:pt x="947" y="177"/>
                  </a:lnTo>
                  <a:lnTo>
                    <a:pt x="949" y="179"/>
                  </a:lnTo>
                  <a:lnTo>
                    <a:pt x="952" y="181"/>
                  </a:lnTo>
                  <a:lnTo>
                    <a:pt x="954" y="182"/>
                  </a:lnTo>
                  <a:lnTo>
                    <a:pt x="958" y="184"/>
                  </a:lnTo>
                  <a:lnTo>
                    <a:pt x="960" y="186"/>
                  </a:lnTo>
                  <a:lnTo>
                    <a:pt x="964" y="189"/>
                  </a:lnTo>
                  <a:lnTo>
                    <a:pt x="964" y="191"/>
                  </a:lnTo>
                  <a:lnTo>
                    <a:pt x="964" y="191"/>
                  </a:lnTo>
                  <a:lnTo>
                    <a:pt x="965" y="191"/>
                  </a:lnTo>
                  <a:lnTo>
                    <a:pt x="2458" y="1683"/>
                  </a:lnTo>
                  <a:lnTo>
                    <a:pt x="2945" y="2170"/>
                  </a:lnTo>
                  <a:lnTo>
                    <a:pt x="2955" y="2184"/>
                  </a:lnTo>
                  <a:lnTo>
                    <a:pt x="2962" y="2199"/>
                  </a:lnTo>
                  <a:lnTo>
                    <a:pt x="2964" y="2216"/>
                  </a:lnTo>
                  <a:lnTo>
                    <a:pt x="2962" y="2233"/>
                  </a:lnTo>
                  <a:lnTo>
                    <a:pt x="2955" y="2249"/>
                  </a:lnTo>
                  <a:lnTo>
                    <a:pt x="2945" y="2262"/>
                  </a:lnTo>
                  <a:lnTo>
                    <a:pt x="2263" y="2945"/>
                  </a:lnTo>
                  <a:lnTo>
                    <a:pt x="2249" y="2955"/>
                  </a:lnTo>
                  <a:lnTo>
                    <a:pt x="2233" y="2961"/>
                  </a:lnTo>
                  <a:lnTo>
                    <a:pt x="2217" y="2964"/>
                  </a:lnTo>
                  <a:lnTo>
                    <a:pt x="2200" y="2961"/>
                  </a:lnTo>
                  <a:lnTo>
                    <a:pt x="2184" y="2955"/>
                  </a:lnTo>
                  <a:lnTo>
                    <a:pt x="2171" y="2945"/>
                  </a:lnTo>
                  <a:lnTo>
                    <a:pt x="1683" y="2458"/>
                  </a:lnTo>
                  <a:lnTo>
                    <a:pt x="191" y="964"/>
                  </a:lnTo>
                  <a:lnTo>
                    <a:pt x="189" y="963"/>
                  </a:lnTo>
                  <a:lnTo>
                    <a:pt x="187" y="960"/>
                  </a:lnTo>
                  <a:lnTo>
                    <a:pt x="184" y="959"/>
                  </a:lnTo>
                  <a:lnTo>
                    <a:pt x="183" y="955"/>
                  </a:lnTo>
                  <a:lnTo>
                    <a:pt x="182" y="953"/>
                  </a:lnTo>
                  <a:lnTo>
                    <a:pt x="179" y="950"/>
                  </a:lnTo>
                  <a:lnTo>
                    <a:pt x="178" y="948"/>
                  </a:lnTo>
                  <a:lnTo>
                    <a:pt x="177" y="944"/>
                  </a:lnTo>
                  <a:lnTo>
                    <a:pt x="176" y="943"/>
                  </a:lnTo>
                  <a:lnTo>
                    <a:pt x="174" y="939"/>
                  </a:lnTo>
                  <a:lnTo>
                    <a:pt x="173" y="935"/>
                  </a:lnTo>
                  <a:lnTo>
                    <a:pt x="172" y="932"/>
                  </a:lnTo>
                  <a:lnTo>
                    <a:pt x="172" y="932"/>
                  </a:lnTo>
                  <a:lnTo>
                    <a:pt x="172" y="931"/>
                  </a:lnTo>
                  <a:lnTo>
                    <a:pt x="2" y="79"/>
                  </a:lnTo>
                  <a:lnTo>
                    <a:pt x="0" y="71"/>
                  </a:lnTo>
                  <a:lnTo>
                    <a:pt x="0" y="70"/>
                  </a:lnTo>
                  <a:lnTo>
                    <a:pt x="0" y="69"/>
                  </a:lnTo>
                  <a:lnTo>
                    <a:pt x="0" y="65"/>
                  </a:lnTo>
                  <a:lnTo>
                    <a:pt x="0" y="62"/>
                  </a:lnTo>
                  <a:lnTo>
                    <a:pt x="0" y="61"/>
                  </a:lnTo>
                  <a:lnTo>
                    <a:pt x="0" y="59"/>
                  </a:lnTo>
                  <a:lnTo>
                    <a:pt x="2" y="55"/>
                  </a:lnTo>
                  <a:lnTo>
                    <a:pt x="2" y="54"/>
                  </a:lnTo>
                  <a:lnTo>
                    <a:pt x="3" y="46"/>
                  </a:lnTo>
                  <a:lnTo>
                    <a:pt x="3" y="46"/>
                  </a:lnTo>
                  <a:lnTo>
                    <a:pt x="5" y="40"/>
                  </a:lnTo>
                  <a:lnTo>
                    <a:pt x="5" y="39"/>
                  </a:lnTo>
                  <a:lnTo>
                    <a:pt x="7" y="38"/>
                  </a:lnTo>
                  <a:lnTo>
                    <a:pt x="8" y="35"/>
                  </a:lnTo>
                  <a:lnTo>
                    <a:pt x="8" y="34"/>
                  </a:lnTo>
                  <a:lnTo>
                    <a:pt x="9" y="33"/>
                  </a:lnTo>
                  <a:lnTo>
                    <a:pt x="10" y="31"/>
                  </a:lnTo>
                  <a:lnTo>
                    <a:pt x="12" y="29"/>
                  </a:lnTo>
                  <a:lnTo>
                    <a:pt x="12" y="29"/>
                  </a:lnTo>
                  <a:lnTo>
                    <a:pt x="14" y="26"/>
                  </a:lnTo>
                  <a:lnTo>
                    <a:pt x="14" y="25"/>
                  </a:lnTo>
                  <a:lnTo>
                    <a:pt x="14" y="25"/>
                  </a:lnTo>
                  <a:lnTo>
                    <a:pt x="15" y="24"/>
                  </a:lnTo>
                  <a:lnTo>
                    <a:pt x="18" y="20"/>
                  </a:lnTo>
                  <a:lnTo>
                    <a:pt x="19" y="19"/>
                  </a:lnTo>
                  <a:lnTo>
                    <a:pt x="23" y="16"/>
                  </a:lnTo>
                  <a:lnTo>
                    <a:pt x="24" y="15"/>
                  </a:lnTo>
                  <a:lnTo>
                    <a:pt x="25" y="14"/>
                  </a:lnTo>
                  <a:lnTo>
                    <a:pt x="26" y="14"/>
                  </a:lnTo>
                  <a:lnTo>
                    <a:pt x="26" y="13"/>
                  </a:lnTo>
                  <a:lnTo>
                    <a:pt x="29" y="11"/>
                  </a:lnTo>
                  <a:lnTo>
                    <a:pt x="31" y="10"/>
                  </a:lnTo>
                  <a:lnTo>
                    <a:pt x="33" y="9"/>
                  </a:lnTo>
                  <a:lnTo>
                    <a:pt x="34" y="8"/>
                  </a:lnTo>
                  <a:lnTo>
                    <a:pt x="38" y="7"/>
                  </a:lnTo>
                  <a:lnTo>
                    <a:pt x="39" y="5"/>
                  </a:lnTo>
                  <a:lnTo>
                    <a:pt x="46" y="3"/>
                  </a:lnTo>
                  <a:lnTo>
                    <a:pt x="54" y="2"/>
                  </a:lnTo>
                  <a:lnTo>
                    <a:pt x="55" y="2"/>
                  </a:lnTo>
                  <a:lnTo>
                    <a:pt x="59" y="0"/>
                  </a:lnTo>
                  <a:lnTo>
                    <a:pt x="60" y="0"/>
                  </a:lnTo>
                  <a:lnTo>
                    <a:pt x="61" y="0"/>
                  </a:lnTo>
                  <a:lnTo>
                    <a:pt x="63" y="0"/>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55" name="Group 17"/>
          <p:cNvGrpSpPr/>
          <p:nvPr userDrawn="1"/>
        </p:nvGrpSpPr>
        <p:grpSpPr>
          <a:xfrm>
            <a:off x="2952540" y="2939344"/>
            <a:ext cx="429437" cy="506718"/>
            <a:chOff x="3336926" y="176213"/>
            <a:chExt cx="5513388" cy="6505575"/>
          </a:xfrm>
          <a:solidFill>
            <a:schemeClr val="accent5"/>
          </a:solidFill>
        </p:grpSpPr>
        <p:sp>
          <p:nvSpPr>
            <p:cNvPr id="56" name="Freeform 12"/>
            <p:cNvSpPr>
              <a:spLocks noEditPoints="1"/>
            </p:cNvSpPr>
            <p:nvPr/>
          </p:nvSpPr>
          <p:spPr bwMode="auto">
            <a:xfrm>
              <a:off x="3336926" y="176213"/>
              <a:ext cx="5513388" cy="6505575"/>
            </a:xfrm>
            <a:custGeom>
              <a:avLst/>
              <a:gdLst>
                <a:gd name="T0" fmla="*/ 223 w 3473"/>
                <a:gd name="T1" fmla="*/ 3437 h 4098"/>
                <a:gd name="T2" fmla="*/ 1258 w 3473"/>
                <a:gd name="T3" fmla="*/ 1494 h 4098"/>
                <a:gd name="T4" fmla="*/ 1438 w 3473"/>
                <a:gd name="T5" fmla="*/ 1485 h 4098"/>
                <a:gd name="T6" fmla="*/ 1175 w 3473"/>
                <a:gd name="T7" fmla="*/ 1001 h 4098"/>
                <a:gd name="T8" fmla="*/ 1175 w 3473"/>
                <a:gd name="T9" fmla="*/ 1001 h 4098"/>
                <a:gd name="T10" fmla="*/ 747 w 3473"/>
                <a:gd name="T11" fmla="*/ 3309 h 4098"/>
                <a:gd name="T12" fmla="*/ 792 w 3473"/>
                <a:gd name="T13" fmla="*/ 3372 h 4098"/>
                <a:gd name="T14" fmla="*/ 1628 w 3473"/>
                <a:gd name="T15" fmla="*/ 1001 h 4098"/>
                <a:gd name="T16" fmla="*/ 2263 w 3473"/>
                <a:gd name="T17" fmla="*/ 1335 h 4098"/>
                <a:gd name="T18" fmla="*/ 2285 w 3473"/>
                <a:gd name="T19" fmla="*/ 1408 h 4098"/>
                <a:gd name="T20" fmla="*/ 2223 w 3473"/>
                <a:gd name="T21" fmla="*/ 1453 h 4098"/>
                <a:gd name="T22" fmla="*/ 1562 w 3473"/>
                <a:gd name="T23" fmla="*/ 1552 h 4098"/>
                <a:gd name="T24" fmla="*/ 1428 w 3473"/>
                <a:gd name="T25" fmla="*/ 1623 h 4098"/>
                <a:gd name="T26" fmla="*/ 1206 w 3473"/>
                <a:gd name="T27" fmla="*/ 1614 h 4098"/>
                <a:gd name="T28" fmla="*/ 1087 w 3473"/>
                <a:gd name="T29" fmla="*/ 1522 h 4098"/>
                <a:gd name="T30" fmla="*/ 498 w 3473"/>
                <a:gd name="T31" fmla="*/ 1449 h 4098"/>
                <a:gd name="T32" fmla="*/ 453 w 3473"/>
                <a:gd name="T33" fmla="*/ 1388 h 4098"/>
                <a:gd name="T34" fmla="*/ 498 w 3473"/>
                <a:gd name="T35" fmla="*/ 1326 h 4098"/>
                <a:gd name="T36" fmla="*/ 130 w 3473"/>
                <a:gd name="T37" fmla="*/ 1001 h 4098"/>
                <a:gd name="T38" fmla="*/ 1496 w 3473"/>
                <a:gd name="T39" fmla="*/ 553 h 4098"/>
                <a:gd name="T40" fmla="*/ 1541 w 3473"/>
                <a:gd name="T41" fmla="*/ 491 h 4098"/>
                <a:gd name="T42" fmla="*/ 1614 w 3473"/>
                <a:gd name="T43" fmla="*/ 514 h 4098"/>
                <a:gd name="T44" fmla="*/ 2642 w 3473"/>
                <a:gd name="T45" fmla="*/ 871 h 4098"/>
                <a:gd name="T46" fmla="*/ 2704 w 3473"/>
                <a:gd name="T47" fmla="*/ 915 h 4098"/>
                <a:gd name="T48" fmla="*/ 3342 w 3473"/>
                <a:gd name="T49" fmla="*/ 409 h 4098"/>
                <a:gd name="T50" fmla="*/ 1044 w 3473"/>
                <a:gd name="T51" fmla="*/ 871 h 4098"/>
                <a:gd name="T52" fmla="*/ 1259 w 3473"/>
                <a:gd name="T53" fmla="*/ 133 h 4098"/>
                <a:gd name="T54" fmla="*/ 1186 w 3473"/>
                <a:gd name="T55" fmla="*/ 191 h 4098"/>
                <a:gd name="T56" fmla="*/ 1672 w 3473"/>
                <a:gd name="T57" fmla="*/ 278 h 4098"/>
                <a:gd name="T58" fmla="*/ 1647 w 3473"/>
                <a:gd name="T59" fmla="*/ 171 h 4098"/>
                <a:gd name="T60" fmla="*/ 1562 w 3473"/>
                <a:gd name="T61" fmla="*/ 130 h 4098"/>
                <a:gd name="T62" fmla="*/ 1606 w 3473"/>
                <a:gd name="T63" fmla="*/ 4 h 4098"/>
                <a:gd name="T64" fmla="*/ 1745 w 3473"/>
                <a:gd name="T65" fmla="*/ 86 h 4098"/>
                <a:gd name="T66" fmla="*/ 1802 w 3473"/>
                <a:gd name="T67" fmla="*/ 240 h 4098"/>
                <a:gd name="T68" fmla="*/ 3445 w 3473"/>
                <a:gd name="T69" fmla="*/ 291 h 4098"/>
                <a:gd name="T70" fmla="*/ 3473 w 3473"/>
                <a:gd name="T71" fmla="*/ 3684 h 4098"/>
                <a:gd name="T72" fmla="*/ 3428 w 3473"/>
                <a:gd name="T73" fmla="*/ 3747 h 4098"/>
                <a:gd name="T74" fmla="*/ 2704 w 3473"/>
                <a:gd name="T75" fmla="*/ 4053 h 4098"/>
                <a:gd name="T76" fmla="*/ 2642 w 3473"/>
                <a:gd name="T77" fmla="*/ 4098 h 4098"/>
                <a:gd name="T78" fmla="*/ 714 w 3473"/>
                <a:gd name="T79" fmla="*/ 4097 h 4098"/>
                <a:gd name="T80" fmla="*/ 702 w 3473"/>
                <a:gd name="T81" fmla="*/ 4093 h 4098"/>
                <a:gd name="T82" fmla="*/ 690 w 3473"/>
                <a:gd name="T83" fmla="*/ 4087 h 4098"/>
                <a:gd name="T84" fmla="*/ 680 w 3473"/>
                <a:gd name="T85" fmla="*/ 4079 h 4098"/>
                <a:gd name="T86" fmla="*/ 13 w 3473"/>
                <a:gd name="T87" fmla="*/ 3410 h 4098"/>
                <a:gd name="T88" fmla="*/ 6 w 3473"/>
                <a:gd name="T89" fmla="*/ 3399 h 4098"/>
                <a:gd name="T90" fmla="*/ 2 w 3473"/>
                <a:gd name="T91" fmla="*/ 3388 h 4098"/>
                <a:gd name="T92" fmla="*/ 0 w 3473"/>
                <a:gd name="T93" fmla="*/ 3372 h 4098"/>
                <a:gd name="T94" fmla="*/ 27 w 3473"/>
                <a:gd name="T95" fmla="*/ 883 h 4098"/>
                <a:gd name="T96" fmla="*/ 592 w 3473"/>
                <a:gd name="T97" fmla="*/ 344 h 4098"/>
                <a:gd name="T98" fmla="*/ 637 w 3473"/>
                <a:gd name="T99" fmla="*/ 282 h 4098"/>
                <a:gd name="T100" fmla="*/ 1048 w 3473"/>
                <a:gd name="T101" fmla="*/ 196 h 4098"/>
                <a:gd name="T102" fmla="*/ 1130 w 3473"/>
                <a:gd name="T103" fmla="*/ 56 h 4098"/>
                <a:gd name="T104" fmla="*/ 1284 w 3473"/>
                <a:gd name="T105"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3" h="4098">
                  <a:moveTo>
                    <a:pt x="223" y="3437"/>
                  </a:moveTo>
                  <a:lnTo>
                    <a:pt x="662" y="3876"/>
                  </a:lnTo>
                  <a:lnTo>
                    <a:pt x="662" y="3437"/>
                  </a:lnTo>
                  <a:lnTo>
                    <a:pt x="223" y="3437"/>
                  </a:lnTo>
                  <a:close/>
                  <a:moveTo>
                    <a:pt x="1197" y="1453"/>
                  </a:moveTo>
                  <a:lnTo>
                    <a:pt x="1214" y="1470"/>
                  </a:lnTo>
                  <a:lnTo>
                    <a:pt x="1234" y="1485"/>
                  </a:lnTo>
                  <a:lnTo>
                    <a:pt x="1258" y="1494"/>
                  </a:lnTo>
                  <a:lnTo>
                    <a:pt x="1284" y="1496"/>
                  </a:lnTo>
                  <a:lnTo>
                    <a:pt x="1388" y="1496"/>
                  </a:lnTo>
                  <a:lnTo>
                    <a:pt x="1414" y="1494"/>
                  </a:lnTo>
                  <a:lnTo>
                    <a:pt x="1438" y="1485"/>
                  </a:lnTo>
                  <a:lnTo>
                    <a:pt x="1458" y="1470"/>
                  </a:lnTo>
                  <a:lnTo>
                    <a:pt x="1475" y="1453"/>
                  </a:lnTo>
                  <a:lnTo>
                    <a:pt x="1197" y="1453"/>
                  </a:lnTo>
                  <a:close/>
                  <a:moveTo>
                    <a:pt x="1175" y="1001"/>
                  </a:moveTo>
                  <a:lnTo>
                    <a:pt x="1175" y="1323"/>
                  </a:lnTo>
                  <a:lnTo>
                    <a:pt x="1496" y="1323"/>
                  </a:lnTo>
                  <a:lnTo>
                    <a:pt x="1496" y="1001"/>
                  </a:lnTo>
                  <a:lnTo>
                    <a:pt x="1175" y="1001"/>
                  </a:lnTo>
                  <a:close/>
                  <a:moveTo>
                    <a:pt x="130" y="1001"/>
                  </a:moveTo>
                  <a:lnTo>
                    <a:pt x="130" y="3306"/>
                  </a:lnTo>
                  <a:lnTo>
                    <a:pt x="726" y="3306"/>
                  </a:lnTo>
                  <a:lnTo>
                    <a:pt x="747" y="3309"/>
                  </a:lnTo>
                  <a:lnTo>
                    <a:pt x="765" y="3319"/>
                  </a:lnTo>
                  <a:lnTo>
                    <a:pt x="780" y="3333"/>
                  </a:lnTo>
                  <a:lnTo>
                    <a:pt x="788" y="3350"/>
                  </a:lnTo>
                  <a:lnTo>
                    <a:pt x="792" y="3372"/>
                  </a:lnTo>
                  <a:lnTo>
                    <a:pt x="792" y="3968"/>
                  </a:lnTo>
                  <a:lnTo>
                    <a:pt x="2576" y="3968"/>
                  </a:lnTo>
                  <a:lnTo>
                    <a:pt x="2576" y="1001"/>
                  </a:lnTo>
                  <a:lnTo>
                    <a:pt x="1628" y="1001"/>
                  </a:lnTo>
                  <a:lnTo>
                    <a:pt x="1628" y="1323"/>
                  </a:lnTo>
                  <a:lnTo>
                    <a:pt x="2223" y="1323"/>
                  </a:lnTo>
                  <a:lnTo>
                    <a:pt x="2244" y="1326"/>
                  </a:lnTo>
                  <a:lnTo>
                    <a:pt x="2263" y="1335"/>
                  </a:lnTo>
                  <a:lnTo>
                    <a:pt x="2276" y="1349"/>
                  </a:lnTo>
                  <a:lnTo>
                    <a:pt x="2285" y="1367"/>
                  </a:lnTo>
                  <a:lnTo>
                    <a:pt x="2289" y="1388"/>
                  </a:lnTo>
                  <a:lnTo>
                    <a:pt x="2285" y="1408"/>
                  </a:lnTo>
                  <a:lnTo>
                    <a:pt x="2276" y="1427"/>
                  </a:lnTo>
                  <a:lnTo>
                    <a:pt x="2263" y="1441"/>
                  </a:lnTo>
                  <a:lnTo>
                    <a:pt x="2244" y="1449"/>
                  </a:lnTo>
                  <a:lnTo>
                    <a:pt x="2223" y="1453"/>
                  </a:lnTo>
                  <a:lnTo>
                    <a:pt x="1618" y="1453"/>
                  </a:lnTo>
                  <a:lnTo>
                    <a:pt x="1604" y="1489"/>
                  </a:lnTo>
                  <a:lnTo>
                    <a:pt x="1586" y="1522"/>
                  </a:lnTo>
                  <a:lnTo>
                    <a:pt x="1562" y="1552"/>
                  </a:lnTo>
                  <a:lnTo>
                    <a:pt x="1534" y="1577"/>
                  </a:lnTo>
                  <a:lnTo>
                    <a:pt x="1501" y="1598"/>
                  </a:lnTo>
                  <a:lnTo>
                    <a:pt x="1467" y="1614"/>
                  </a:lnTo>
                  <a:lnTo>
                    <a:pt x="1428" y="1623"/>
                  </a:lnTo>
                  <a:lnTo>
                    <a:pt x="1388" y="1627"/>
                  </a:lnTo>
                  <a:lnTo>
                    <a:pt x="1284" y="1627"/>
                  </a:lnTo>
                  <a:lnTo>
                    <a:pt x="1244" y="1623"/>
                  </a:lnTo>
                  <a:lnTo>
                    <a:pt x="1206" y="1614"/>
                  </a:lnTo>
                  <a:lnTo>
                    <a:pt x="1171" y="1598"/>
                  </a:lnTo>
                  <a:lnTo>
                    <a:pt x="1139" y="1577"/>
                  </a:lnTo>
                  <a:lnTo>
                    <a:pt x="1110" y="1552"/>
                  </a:lnTo>
                  <a:lnTo>
                    <a:pt x="1087" y="1522"/>
                  </a:lnTo>
                  <a:lnTo>
                    <a:pt x="1067" y="1489"/>
                  </a:lnTo>
                  <a:lnTo>
                    <a:pt x="1053" y="1453"/>
                  </a:lnTo>
                  <a:lnTo>
                    <a:pt x="518" y="1453"/>
                  </a:lnTo>
                  <a:lnTo>
                    <a:pt x="498" y="1449"/>
                  </a:lnTo>
                  <a:lnTo>
                    <a:pt x="479" y="1441"/>
                  </a:lnTo>
                  <a:lnTo>
                    <a:pt x="466" y="1427"/>
                  </a:lnTo>
                  <a:lnTo>
                    <a:pt x="456" y="1408"/>
                  </a:lnTo>
                  <a:lnTo>
                    <a:pt x="453" y="1388"/>
                  </a:lnTo>
                  <a:lnTo>
                    <a:pt x="456" y="1367"/>
                  </a:lnTo>
                  <a:lnTo>
                    <a:pt x="466" y="1349"/>
                  </a:lnTo>
                  <a:lnTo>
                    <a:pt x="479" y="1335"/>
                  </a:lnTo>
                  <a:lnTo>
                    <a:pt x="498" y="1326"/>
                  </a:lnTo>
                  <a:lnTo>
                    <a:pt x="518" y="1323"/>
                  </a:lnTo>
                  <a:lnTo>
                    <a:pt x="1044" y="1323"/>
                  </a:lnTo>
                  <a:lnTo>
                    <a:pt x="1044" y="1001"/>
                  </a:lnTo>
                  <a:lnTo>
                    <a:pt x="130" y="1001"/>
                  </a:lnTo>
                  <a:close/>
                  <a:moveTo>
                    <a:pt x="1175" y="409"/>
                  </a:moveTo>
                  <a:lnTo>
                    <a:pt x="1175" y="871"/>
                  </a:lnTo>
                  <a:lnTo>
                    <a:pt x="1496" y="871"/>
                  </a:lnTo>
                  <a:lnTo>
                    <a:pt x="1496" y="553"/>
                  </a:lnTo>
                  <a:lnTo>
                    <a:pt x="1500" y="531"/>
                  </a:lnTo>
                  <a:lnTo>
                    <a:pt x="1510" y="514"/>
                  </a:lnTo>
                  <a:lnTo>
                    <a:pt x="1524" y="499"/>
                  </a:lnTo>
                  <a:lnTo>
                    <a:pt x="1541" y="491"/>
                  </a:lnTo>
                  <a:lnTo>
                    <a:pt x="1562" y="487"/>
                  </a:lnTo>
                  <a:lnTo>
                    <a:pt x="1583" y="491"/>
                  </a:lnTo>
                  <a:lnTo>
                    <a:pt x="1601" y="499"/>
                  </a:lnTo>
                  <a:lnTo>
                    <a:pt x="1614" y="514"/>
                  </a:lnTo>
                  <a:lnTo>
                    <a:pt x="1624" y="531"/>
                  </a:lnTo>
                  <a:lnTo>
                    <a:pt x="1628" y="553"/>
                  </a:lnTo>
                  <a:lnTo>
                    <a:pt x="1628" y="871"/>
                  </a:lnTo>
                  <a:lnTo>
                    <a:pt x="2642" y="871"/>
                  </a:lnTo>
                  <a:lnTo>
                    <a:pt x="2661" y="873"/>
                  </a:lnTo>
                  <a:lnTo>
                    <a:pt x="2680" y="883"/>
                  </a:lnTo>
                  <a:lnTo>
                    <a:pt x="2694" y="897"/>
                  </a:lnTo>
                  <a:lnTo>
                    <a:pt x="2704" y="915"/>
                  </a:lnTo>
                  <a:lnTo>
                    <a:pt x="2706" y="935"/>
                  </a:lnTo>
                  <a:lnTo>
                    <a:pt x="2706" y="3620"/>
                  </a:lnTo>
                  <a:lnTo>
                    <a:pt x="3342" y="3620"/>
                  </a:lnTo>
                  <a:lnTo>
                    <a:pt x="3342" y="409"/>
                  </a:lnTo>
                  <a:lnTo>
                    <a:pt x="1175" y="409"/>
                  </a:lnTo>
                  <a:close/>
                  <a:moveTo>
                    <a:pt x="723" y="409"/>
                  </a:moveTo>
                  <a:lnTo>
                    <a:pt x="723" y="871"/>
                  </a:lnTo>
                  <a:lnTo>
                    <a:pt x="1044" y="871"/>
                  </a:lnTo>
                  <a:lnTo>
                    <a:pt x="1044" y="409"/>
                  </a:lnTo>
                  <a:lnTo>
                    <a:pt x="723" y="409"/>
                  </a:lnTo>
                  <a:close/>
                  <a:moveTo>
                    <a:pt x="1284" y="130"/>
                  </a:moveTo>
                  <a:lnTo>
                    <a:pt x="1259" y="133"/>
                  </a:lnTo>
                  <a:lnTo>
                    <a:pt x="1236" y="142"/>
                  </a:lnTo>
                  <a:lnTo>
                    <a:pt x="1216" y="154"/>
                  </a:lnTo>
                  <a:lnTo>
                    <a:pt x="1198" y="171"/>
                  </a:lnTo>
                  <a:lnTo>
                    <a:pt x="1186" y="191"/>
                  </a:lnTo>
                  <a:lnTo>
                    <a:pt x="1178" y="215"/>
                  </a:lnTo>
                  <a:lnTo>
                    <a:pt x="1175" y="240"/>
                  </a:lnTo>
                  <a:lnTo>
                    <a:pt x="1175" y="278"/>
                  </a:lnTo>
                  <a:lnTo>
                    <a:pt x="1672" y="278"/>
                  </a:lnTo>
                  <a:lnTo>
                    <a:pt x="1672" y="240"/>
                  </a:lnTo>
                  <a:lnTo>
                    <a:pt x="1668" y="215"/>
                  </a:lnTo>
                  <a:lnTo>
                    <a:pt x="1660" y="191"/>
                  </a:lnTo>
                  <a:lnTo>
                    <a:pt x="1647" y="171"/>
                  </a:lnTo>
                  <a:lnTo>
                    <a:pt x="1631" y="154"/>
                  </a:lnTo>
                  <a:lnTo>
                    <a:pt x="1609" y="142"/>
                  </a:lnTo>
                  <a:lnTo>
                    <a:pt x="1587" y="133"/>
                  </a:lnTo>
                  <a:lnTo>
                    <a:pt x="1562" y="130"/>
                  </a:lnTo>
                  <a:lnTo>
                    <a:pt x="1284" y="130"/>
                  </a:lnTo>
                  <a:close/>
                  <a:moveTo>
                    <a:pt x="1284" y="0"/>
                  </a:moveTo>
                  <a:lnTo>
                    <a:pt x="1562" y="0"/>
                  </a:lnTo>
                  <a:lnTo>
                    <a:pt x="1606" y="4"/>
                  </a:lnTo>
                  <a:lnTo>
                    <a:pt x="1645" y="15"/>
                  </a:lnTo>
                  <a:lnTo>
                    <a:pt x="1683" y="32"/>
                  </a:lnTo>
                  <a:lnTo>
                    <a:pt x="1716" y="56"/>
                  </a:lnTo>
                  <a:lnTo>
                    <a:pt x="1745" y="86"/>
                  </a:lnTo>
                  <a:lnTo>
                    <a:pt x="1768" y="119"/>
                  </a:lnTo>
                  <a:lnTo>
                    <a:pt x="1787" y="156"/>
                  </a:lnTo>
                  <a:lnTo>
                    <a:pt x="1798" y="196"/>
                  </a:lnTo>
                  <a:lnTo>
                    <a:pt x="1802" y="240"/>
                  </a:lnTo>
                  <a:lnTo>
                    <a:pt x="1802" y="278"/>
                  </a:lnTo>
                  <a:lnTo>
                    <a:pt x="3407" y="278"/>
                  </a:lnTo>
                  <a:lnTo>
                    <a:pt x="3428" y="282"/>
                  </a:lnTo>
                  <a:lnTo>
                    <a:pt x="3445" y="291"/>
                  </a:lnTo>
                  <a:lnTo>
                    <a:pt x="3460" y="305"/>
                  </a:lnTo>
                  <a:lnTo>
                    <a:pt x="3469" y="323"/>
                  </a:lnTo>
                  <a:lnTo>
                    <a:pt x="3473" y="344"/>
                  </a:lnTo>
                  <a:lnTo>
                    <a:pt x="3473" y="3684"/>
                  </a:lnTo>
                  <a:lnTo>
                    <a:pt x="3469" y="3706"/>
                  </a:lnTo>
                  <a:lnTo>
                    <a:pt x="3460" y="3723"/>
                  </a:lnTo>
                  <a:lnTo>
                    <a:pt x="3445" y="3738"/>
                  </a:lnTo>
                  <a:lnTo>
                    <a:pt x="3428" y="3747"/>
                  </a:lnTo>
                  <a:lnTo>
                    <a:pt x="3407" y="3750"/>
                  </a:lnTo>
                  <a:lnTo>
                    <a:pt x="2706" y="3750"/>
                  </a:lnTo>
                  <a:lnTo>
                    <a:pt x="2706" y="4032"/>
                  </a:lnTo>
                  <a:lnTo>
                    <a:pt x="2704" y="4053"/>
                  </a:lnTo>
                  <a:lnTo>
                    <a:pt x="2694" y="4071"/>
                  </a:lnTo>
                  <a:lnTo>
                    <a:pt x="2680" y="4086"/>
                  </a:lnTo>
                  <a:lnTo>
                    <a:pt x="2661" y="4094"/>
                  </a:lnTo>
                  <a:lnTo>
                    <a:pt x="2642" y="4098"/>
                  </a:lnTo>
                  <a:lnTo>
                    <a:pt x="726" y="4098"/>
                  </a:lnTo>
                  <a:lnTo>
                    <a:pt x="720" y="4098"/>
                  </a:lnTo>
                  <a:lnTo>
                    <a:pt x="718" y="4097"/>
                  </a:lnTo>
                  <a:lnTo>
                    <a:pt x="714" y="4097"/>
                  </a:lnTo>
                  <a:lnTo>
                    <a:pt x="710" y="4096"/>
                  </a:lnTo>
                  <a:lnTo>
                    <a:pt x="708" y="4096"/>
                  </a:lnTo>
                  <a:lnTo>
                    <a:pt x="705" y="4094"/>
                  </a:lnTo>
                  <a:lnTo>
                    <a:pt x="702" y="4093"/>
                  </a:lnTo>
                  <a:lnTo>
                    <a:pt x="699" y="4092"/>
                  </a:lnTo>
                  <a:lnTo>
                    <a:pt x="697" y="4091"/>
                  </a:lnTo>
                  <a:lnTo>
                    <a:pt x="693" y="4089"/>
                  </a:lnTo>
                  <a:lnTo>
                    <a:pt x="690" y="4087"/>
                  </a:lnTo>
                  <a:lnTo>
                    <a:pt x="688" y="4084"/>
                  </a:lnTo>
                  <a:lnTo>
                    <a:pt x="685" y="4083"/>
                  </a:lnTo>
                  <a:lnTo>
                    <a:pt x="680" y="4079"/>
                  </a:lnTo>
                  <a:lnTo>
                    <a:pt x="680" y="4079"/>
                  </a:lnTo>
                  <a:lnTo>
                    <a:pt x="20" y="3417"/>
                  </a:lnTo>
                  <a:lnTo>
                    <a:pt x="20" y="3417"/>
                  </a:lnTo>
                  <a:lnTo>
                    <a:pt x="15" y="3413"/>
                  </a:lnTo>
                  <a:lnTo>
                    <a:pt x="13" y="3410"/>
                  </a:lnTo>
                  <a:lnTo>
                    <a:pt x="11" y="3408"/>
                  </a:lnTo>
                  <a:lnTo>
                    <a:pt x="10" y="3405"/>
                  </a:lnTo>
                  <a:lnTo>
                    <a:pt x="8" y="3403"/>
                  </a:lnTo>
                  <a:lnTo>
                    <a:pt x="6" y="3399"/>
                  </a:lnTo>
                  <a:lnTo>
                    <a:pt x="5" y="3396"/>
                  </a:lnTo>
                  <a:lnTo>
                    <a:pt x="3" y="3394"/>
                  </a:lnTo>
                  <a:lnTo>
                    <a:pt x="3" y="3390"/>
                  </a:lnTo>
                  <a:lnTo>
                    <a:pt x="2" y="3388"/>
                  </a:lnTo>
                  <a:lnTo>
                    <a:pt x="1" y="3384"/>
                  </a:lnTo>
                  <a:lnTo>
                    <a:pt x="1" y="3380"/>
                  </a:lnTo>
                  <a:lnTo>
                    <a:pt x="1" y="3378"/>
                  </a:lnTo>
                  <a:lnTo>
                    <a:pt x="0" y="3372"/>
                  </a:lnTo>
                  <a:lnTo>
                    <a:pt x="0" y="935"/>
                  </a:lnTo>
                  <a:lnTo>
                    <a:pt x="3" y="915"/>
                  </a:lnTo>
                  <a:lnTo>
                    <a:pt x="13" y="897"/>
                  </a:lnTo>
                  <a:lnTo>
                    <a:pt x="27" y="883"/>
                  </a:lnTo>
                  <a:lnTo>
                    <a:pt x="44" y="873"/>
                  </a:lnTo>
                  <a:lnTo>
                    <a:pt x="66" y="871"/>
                  </a:lnTo>
                  <a:lnTo>
                    <a:pt x="592" y="871"/>
                  </a:lnTo>
                  <a:lnTo>
                    <a:pt x="592" y="344"/>
                  </a:lnTo>
                  <a:lnTo>
                    <a:pt x="595" y="323"/>
                  </a:lnTo>
                  <a:lnTo>
                    <a:pt x="605" y="305"/>
                  </a:lnTo>
                  <a:lnTo>
                    <a:pt x="618" y="291"/>
                  </a:lnTo>
                  <a:lnTo>
                    <a:pt x="637" y="282"/>
                  </a:lnTo>
                  <a:lnTo>
                    <a:pt x="657" y="278"/>
                  </a:lnTo>
                  <a:lnTo>
                    <a:pt x="1044" y="278"/>
                  </a:lnTo>
                  <a:lnTo>
                    <a:pt x="1044" y="240"/>
                  </a:lnTo>
                  <a:lnTo>
                    <a:pt x="1048" y="196"/>
                  </a:lnTo>
                  <a:lnTo>
                    <a:pt x="1059" y="156"/>
                  </a:lnTo>
                  <a:lnTo>
                    <a:pt x="1077" y="119"/>
                  </a:lnTo>
                  <a:lnTo>
                    <a:pt x="1101" y="86"/>
                  </a:lnTo>
                  <a:lnTo>
                    <a:pt x="1130" y="56"/>
                  </a:lnTo>
                  <a:lnTo>
                    <a:pt x="1164" y="32"/>
                  </a:lnTo>
                  <a:lnTo>
                    <a:pt x="1201" y="15"/>
                  </a:lnTo>
                  <a:lnTo>
                    <a:pt x="1241" y="4"/>
                  </a:lnTo>
                  <a:lnTo>
                    <a:pt x="1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7" name="Freeform 13"/>
            <p:cNvSpPr>
              <a:spLocks/>
            </p:cNvSpPr>
            <p:nvPr/>
          </p:nvSpPr>
          <p:spPr bwMode="auto">
            <a:xfrm>
              <a:off x="4056063" y="3159126"/>
              <a:ext cx="2914650" cy="206375"/>
            </a:xfrm>
            <a:custGeom>
              <a:avLst/>
              <a:gdLst>
                <a:gd name="T0" fmla="*/ 65 w 1836"/>
                <a:gd name="T1" fmla="*/ 0 h 130"/>
                <a:gd name="T2" fmla="*/ 1770 w 1836"/>
                <a:gd name="T3" fmla="*/ 0 h 130"/>
                <a:gd name="T4" fmla="*/ 1791 w 1836"/>
                <a:gd name="T5" fmla="*/ 4 h 130"/>
                <a:gd name="T6" fmla="*/ 1810 w 1836"/>
                <a:gd name="T7" fmla="*/ 14 h 130"/>
                <a:gd name="T8" fmla="*/ 1823 w 1836"/>
                <a:gd name="T9" fmla="*/ 27 h 130"/>
                <a:gd name="T10" fmla="*/ 1832 w 1836"/>
                <a:gd name="T11" fmla="*/ 45 h 130"/>
                <a:gd name="T12" fmla="*/ 1836 w 1836"/>
                <a:gd name="T13" fmla="*/ 66 h 130"/>
                <a:gd name="T14" fmla="*/ 1832 w 1836"/>
                <a:gd name="T15" fmla="*/ 87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7 h 130"/>
                <a:gd name="T34" fmla="*/ 0 w 1836"/>
                <a:gd name="T35" fmla="*/ 66 h 130"/>
                <a:gd name="T36" fmla="*/ 3 w 1836"/>
                <a:gd name="T37" fmla="*/ 45 h 130"/>
                <a:gd name="T38" fmla="*/ 13 w 1836"/>
                <a:gd name="T39" fmla="*/ 27 h 130"/>
                <a:gd name="T40" fmla="*/ 26 w 1836"/>
                <a:gd name="T41" fmla="*/ 14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4"/>
                  </a:lnTo>
                  <a:lnTo>
                    <a:pt x="1823" y="27"/>
                  </a:lnTo>
                  <a:lnTo>
                    <a:pt x="1832" y="45"/>
                  </a:lnTo>
                  <a:lnTo>
                    <a:pt x="1836" y="66"/>
                  </a:lnTo>
                  <a:lnTo>
                    <a:pt x="1832" y="87"/>
                  </a:lnTo>
                  <a:lnTo>
                    <a:pt x="1823" y="104"/>
                  </a:lnTo>
                  <a:lnTo>
                    <a:pt x="1810" y="118"/>
                  </a:lnTo>
                  <a:lnTo>
                    <a:pt x="1791" y="128"/>
                  </a:lnTo>
                  <a:lnTo>
                    <a:pt x="1770" y="130"/>
                  </a:lnTo>
                  <a:lnTo>
                    <a:pt x="65" y="130"/>
                  </a:lnTo>
                  <a:lnTo>
                    <a:pt x="45" y="128"/>
                  </a:lnTo>
                  <a:lnTo>
                    <a:pt x="26" y="118"/>
                  </a:lnTo>
                  <a:lnTo>
                    <a:pt x="13" y="104"/>
                  </a:lnTo>
                  <a:lnTo>
                    <a:pt x="3" y="87"/>
                  </a:lnTo>
                  <a:lnTo>
                    <a:pt x="0" y="66"/>
                  </a:lnTo>
                  <a:lnTo>
                    <a:pt x="3" y="45"/>
                  </a:lnTo>
                  <a:lnTo>
                    <a:pt x="13" y="27"/>
                  </a:lnTo>
                  <a:lnTo>
                    <a:pt x="26" y="14"/>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8" name="Freeform 14"/>
            <p:cNvSpPr>
              <a:spLocks/>
            </p:cNvSpPr>
            <p:nvPr/>
          </p:nvSpPr>
          <p:spPr bwMode="auto">
            <a:xfrm>
              <a:off x="4056063" y="4043363"/>
              <a:ext cx="2914650" cy="207963"/>
            </a:xfrm>
            <a:custGeom>
              <a:avLst/>
              <a:gdLst>
                <a:gd name="T0" fmla="*/ 65 w 1836"/>
                <a:gd name="T1" fmla="*/ 0 h 131"/>
                <a:gd name="T2" fmla="*/ 1770 w 1836"/>
                <a:gd name="T3" fmla="*/ 0 h 131"/>
                <a:gd name="T4" fmla="*/ 1791 w 1836"/>
                <a:gd name="T5" fmla="*/ 3 h 131"/>
                <a:gd name="T6" fmla="*/ 1810 w 1836"/>
                <a:gd name="T7" fmla="*/ 13 h 131"/>
                <a:gd name="T8" fmla="*/ 1823 w 1836"/>
                <a:gd name="T9" fmla="*/ 27 h 131"/>
                <a:gd name="T10" fmla="*/ 1832 w 1836"/>
                <a:gd name="T11" fmla="*/ 45 h 131"/>
                <a:gd name="T12" fmla="*/ 1836 w 1836"/>
                <a:gd name="T13" fmla="*/ 65 h 131"/>
                <a:gd name="T14" fmla="*/ 1832 w 1836"/>
                <a:gd name="T15" fmla="*/ 86 h 131"/>
                <a:gd name="T16" fmla="*/ 1823 w 1836"/>
                <a:gd name="T17" fmla="*/ 104 h 131"/>
                <a:gd name="T18" fmla="*/ 1810 w 1836"/>
                <a:gd name="T19" fmla="*/ 118 h 131"/>
                <a:gd name="T20" fmla="*/ 1791 w 1836"/>
                <a:gd name="T21" fmla="*/ 127 h 131"/>
                <a:gd name="T22" fmla="*/ 1770 w 1836"/>
                <a:gd name="T23" fmla="*/ 131 h 131"/>
                <a:gd name="T24" fmla="*/ 65 w 1836"/>
                <a:gd name="T25" fmla="*/ 131 h 131"/>
                <a:gd name="T26" fmla="*/ 45 w 1836"/>
                <a:gd name="T27" fmla="*/ 127 h 131"/>
                <a:gd name="T28" fmla="*/ 26 w 1836"/>
                <a:gd name="T29" fmla="*/ 118 h 131"/>
                <a:gd name="T30" fmla="*/ 13 w 1836"/>
                <a:gd name="T31" fmla="*/ 104 h 131"/>
                <a:gd name="T32" fmla="*/ 3 w 1836"/>
                <a:gd name="T33" fmla="*/ 86 h 131"/>
                <a:gd name="T34" fmla="*/ 0 w 1836"/>
                <a:gd name="T35" fmla="*/ 65 h 131"/>
                <a:gd name="T36" fmla="*/ 3 w 1836"/>
                <a:gd name="T37" fmla="*/ 45 h 131"/>
                <a:gd name="T38" fmla="*/ 13 w 1836"/>
                <a:gd name="T39" fmla="*/ 27 h 131"/>
                <a:gd name="T40" fmla="*/ 26 w 1836"/>
                <a:gd name="T41" fmla="*/ 13 h 131"/>
                <a:gd name="T42" fmla="*/ 45 w 1836"/>
                <a:gd name="T43" fmla="*/ 3 h 131"/>
                <a:gd name="T44" fmla="*/ 65 w 1836"/>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1">
                  <a:moveTo>
                    <a:pt x="65" y="0"/>
                  </a:moveTo>
                  <a:lnTo>
                    <a:pt x="1770" y="0"/>
                  </a:lnTo>
                  <a:lnTo>
                    <a:pt x="1791" y="3"/>
                  </a:lnTo>
                  <a:lnTo>
                    <a:pt x="1810" y="13"/>
                  </a:lnTo>
                  <a:lnTo>
                    <a:pt x="1823" y="27"/>
                  </a:lnTo>
                  <a:lnTo>
                    <a:pt x="1832" y="45"/>
                  </a:lnTo>
                  <a:lnTo>
                    <a:pt x="1836" y="65"/>
                  </a:lnTo>
                  <a:lnTo>
                    <a:pt x="1832" y="86"/>
                  </a:lnTo>
                  <a:lnTo>
                    <a:pt x="1823" y="104"/>
                  </a:lnTo>
                  <a:lnTo>
                    <a:pt x="1810" y="118"/>
                  </a:lnTo>
                  <a:lnTo>
                    <a:pt x="1791" y="127"/>
                  </a:lnTo>
                  <a:lnTo>
                    <a:pt x="1770" y="131"/>
                  </a:lnTo>
                  <a:lnTo>
                    <a:pt x="65" y="131"/>
                  </a:lnTo>
                  <a:lnTo>
                    <a:pt x="45" y="127"/>
                  </a:lnTo>
                  <a:lnTo>
                    <a:pt x="26" y="118"/>
                  </a:lnTo>
                  <a:lnTo>
                    <a:pt x="13" y="104"/>
                  </a:lnTo>
                  <a:lnTo>
                    <a:pt x="3" y="86"/>
                  </a:lnTo>
                  <a:lnTo>
                    <a:pt x="0" y="65"/>
                  </a:lnTo>
                  <a:lnTo>
                    <a:pt x="3" y="45"/>
                  </a:lnTo>
                  <a:lnTo>
                    <a:pt x="13" y="27"/>
                  </a:lnTo>
                  <a:lnTo>
                    <a:pt x="26" y="13"/>
                  </a:lnTo>
                  <a:lnTo>
                    <a:pt x="45"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9" name="Freeform 15"/>
            <p:cNvSpPr>
              <a:spLocks/>
            </p:cNvSpPr>
            <p:nvPr/>
          </p:nvSpPr>
          <p:spPr bwMode="auto">
            <a:xfrm>
              <a:off x="4056063" y="4927601"/>
              <a:ext cx="2914650" cy="206375"/>
            </a:xfrm>
            <a:custGeom>
              <a:avLst/>
              <a:gdLst>
                <a:gd name="T0" fmla="*/ 65 w 1836"/>
                <a:gd name="T1" fmla="*/ 0 h 130"/>
                <a:gd name="T2" fmla="*/ 1770 w 1836"/>
                <a:gd name="T3" fmla="*/ 0 h 130"/>
                <a:gd name="T4" fmla="*/ 1791 w 1836"/>
                <a:gd name="T5" fmla="*/ 4 h 130"/>
                <a:gd name="T6" fmla="*/ 1810 w 1836"/>
                <a:gd name="T7" fmla="*/ 12 h 130"/>
                <a:gd name="T8" fmla="*/ 1823 w 1836"/>
                <a:gd name="T9" fmla="*/ 27 h 130"/>
                <a:gd name="T10" fmla="*/ 1832 w 1836"/>
                <a:gd name="T11" fmla="*/ 44 h 130"/>
                <a:gd name="T12" fmla="*/ 1836 w 1836"/>
                <a:gd name="T13" fmla="*/ 66 h 130"/>
                <a:gd name="T14" fmla="*/ 1832 w 1836"/>
                <a:gd name="T15" fmla="*/ 85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5 h 130"/>
                <a:gd name="T34" fmla="*/ 0 w 1836"/>
                <a:gd name="T35" fmla="*/ 66 h 130"/>
                <a:gd name="T36" fmla="*/ 3 w 1836"/>
                <a:gd name="T37" fmla="*/ 44 h 130"/>
                <a:gd name="T38" fmla="*/ 13 w 1836"/>
                <a:gd name="T39" fmla="*/ 27 h 130"/>
                <a:gd name="T40" fmla="*/ 26 w 1836"/>
                <a:gd name="T41" fmla="*/ 12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2"/>
                  </a:lnTo>
                  <a:lnTo>
                    <a:pt x="1823" y="27"/>
                  </a:lnTo>
                  <a:lnTo>
                    <a:pt x="1832" y="44"/>
                  </a:lnTo>
                  <a:lnTo>
                    <a:pt x="1836" y="66"/>
                  </a:lnTo>
                  <a:lnTo>
                    <a:pt x="1832" y="85"/>
                  </a:lnTo>
                  <a:lnTo>
                    <a:pt x="1823" y="104"/>
                  </a:lnTo>
                  <a:lnTo>
                    <a:pt x="1810" y="118"/>
                  </a:lnTo>
                  <a:lnTo>
                    <a:pt x="1791" y="128"/>
                  </a:lnTo>
                  <a:lnTo>
                    <a:pt x="1770" y="130"/>
                  </a:lnTo>
                  <a:lnTo>
                    <a:pt x="65" y="130"/>
                  </a:lnTo>
                  <a:lnTo>
                    <a:pt x="45" y="128"/>
                  </a:lnTo>
                  <a:lnTo>
                    <a:pt x="26" y="118"/>
                  </a:lnTo>
                  <a:lnTo>
                    <a:pt x="13" y="104"/>
                  </a:lnTo>
                  <a:lnTo>
                    <a:pt x="3" y="85"/>
                  </a:lnTo>
                  <a:lnTo>
                    <a:pt x="0" y="66"/>
                  </a:lnTo>
                  <a:lnTo>
                    <a:pt x="3" y="44"/>
                  </a:lnTo>
                  <a:lnTo>
                    <a:pt x="13" y="27"/>
                  </a:lnTo>
                  <a:lnTo>
                    <a:pt x="26" y="12"/>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sp>
        <p:nvSpPr>
          <p:cNvPr id="60" name="Vertical Text Placeholder 2"/>
          <p:cNvSpPr>
            <a:spLocks noGrp="1"/>
          </p:cNvSpPr>
          <p:nvPr>
            <p:ph type="body" orient="vert" idx="25"/>
          </p:nvPr>
        </p:nvSpPr>
        <p:spPr>
          <a:xfrm>
            <a:off x="1107642" y="2975239"/>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6" name="Vertical Text Placeholder 2"/>
          <p:cNvSpPr>
            <a:spLocks noGrp="1"/>
          </p:cNvSpPr>
          <p:nvPr>
            <p:ph type="body" orient="vert" idx="27"/>
          </p:nvPr>
        </p:nvSpPr>
        <p:spPr>
          <a:xfrm>
            <a:off x="1107642" y="3869470"/>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7" name="Vertical Text Placeholder 2"/>
          <p:cNvSpPr>
            <a:spLocks noGrp="1"/>
          </p:cNvSpPr>
          <p:nvPr>
            <p:ph type="body" orient="vert" idx="28"/>
          </p:nvPr>
        </p:nvSpPr>
        <p:spPr>
          <a:xfrm>
            <a:off x="1107642" y="4725700"/>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8" name="Vertical Text Placeholder 2"/>
          <p:cNvSpPr>
            <a:spLocks noGrp="1"/>
          </p:cNvSpPr>
          <p:nvPr>
            <p:ph type="body" orient="vert" idx="29"/>
          </p:nvPr>
        </p:nvSpPr>
        <p:spPr>
          <a:xfrm>
            <a:off x="3607152" y="2975239"/>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9" name="Vertical Text Placeholder 2"/>
          <p:cNvSpPr>
            <a:spLocks noGrp="1"/>
          </p:cNvSpPr>
          <p:nvPr>
            <p:ph type="body" orient="vert" idx="30"/>
          </p:nvPr>
        </p:nvSpPr>
        <p:spPr>
          <a:xfrm>
            <a:off x="3607152" y="3869470"/>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0" name="Vertical Text Placeholder 2"/>
          <p:cNvSpPr>
            <a:spLocks noGrp="1"/>
          </p:cNvSpPr>
          <p:nvPr>
            <p:ph type="body" orient="vert" idx="31"/>
          </p:nvPr>
        </p:nvSpPr>
        <p:spPr>
          <a:xfrm>
            <a:off x="3607152" y="4725700"/>
            <a:ext cx="1478946" cy="60765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1" name="Rectangle 18">
            <a:extLst>
              <a:ext uri="{FF2B5EF4-FFF2-40B4-BE49-F238E27FC236}">
                <a16:creationId xmlns:a16="http://schemas.microsoft.com/office/drawing/2014/main" id="{59872119-CD8D-4193-B809-E1EECC604B1F}"/>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63" name="Text Placeholder 4">
            <a:extLst>
              <a:ext uri="{FF2B5EF4-FFF2-40B4-BE49-F238E27FC236}">
                <a16:creationId xmlns:a16="http://schemas.microsoft.com/office/drawing/2014/main" id="{38A8AB5D-A6E2-45B1-A376-BBF9C4F42524}"/>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22442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C Screen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grpSp>
        <p:nvGrpSpPr>
          <p:cNvPr id="5" name="Group 4"/>
          <p:cNvGrpSpPr/>
          <p:nvPr userDrawn="1"/>
        </p:nvGrpSpPr>
        <p:grpSpPr>
          <a:xfrm>
            <a:off x="542740" y="1497828"/>
            <a:ext cx="5871776" cy="2971119"/>
            <a:chOff x="0" y="1408376"/>
            <a:chExt cx="8612805" cy="4358080"/>
          </a:xfrm>
        </p:grpSpPr>
        <p:pic>
          <p:nvPicPr>
            <p:cNvPr id="24" name="Рисунок 48">
              <a:extLst>
                <a:ext uri="{FF2B5EF4-FFF2-40B4-BE49-F238E27FC236}">
                  <a16:creationId xmlns:a16="http://schemas.microsoft.com/office/drawing/2014/main" id="{A4C7240E-4601-46CA-9D5C-9C309DD7C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08376"/>
              <a:ext cx="8612805" cy="4358080"/>
            </a:xfrm>
            <a:prstGeom prst="rect">
              <a:avLst/>
            </a:prstGeom>
            <a:effectLst/>
          </p:spPr>
        </p:pic>
        <p:sp>
          <p:nvSpPr>
            <p:cNvPr id="3" name="Rectangle 2"/>
            <p:cNvSpPr/>
            <p:nvPr userDrawn="1"/>
          </p:nvSpPr>
          <p:spPr>
            <a:xfrm>
              <a:off x="1573619" y="1642314"/>
              <a:ext cx="5475767" cy="3418784"/>
            </a:xfrm>
            <a:prstGeom prst="rect">
              <a:avLst/>
            </a:prstGeom>
            <a:solidFill>
              <a:schemeClr val="bg1"/>
            </a:solidFill>
            <a:ln>
              <a:noFill/>
            </a:ln>
          </p:spPr>
          <p:txBody>
            <a:bodyPr rtlCol="0" anchor="ctr">
              <a:noAutofit/>
            </a:bodyPr>
            <a:lstStyle/>
            <a:p>
              <a:pPr algn="ctr"/>
              <a:endParaRPr lang="en-GB" sz="1400">
                <a:solidFill>
                  <a:schemeClr val="tx1">
                    <a:lumMod val="65000"/>
                    <a:lumOff val="35000"/>
                  </a:schemeClr>
                </a:solidFill>
              </a:endParaRPr>
            </a:p>
          </p:txBody>
        </p:sp>
      </p:grpSp>
      <p:grpSp>
        <p:nvGrpSpPr>
          <p:cNvPr id="18" name="Group 17"/>
          <p:cNvGrpSpPr/>
          <p:nvPr userDrawn="1"/>
        </p:nvGrpSpPr>
        <p:grpSpPr>
          <a:xfrm>
            <a:off x="5836707" y="1497828"/>
            <a:ext cx="5871776" cy="2971119"/>
            <a:chOff x="0" y="1408376"/>
            <a:chExt cx="8612805" cy="4358080"/>
          </a:xfrm>
        </p:grpSpPr>
        <p:pic>
          <p:nvPicPr>
            <p:cNvPr id="19" name="Рисунок 48">
              <a:extLst>
                <a:ext uri="{FF2B5EF4-FFF2-40B4-BE49-F238E27FC236}">
                  <a16:creationId xmlns:a16="http://schemas.microsoft.com/office/drawing/2014/main" id="{A4C7240E-4601-46CA-9D5C-9C309DD7C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08376"/>
              <a:ext cx="8612805" cy="4358080"/>
            </a:xfrm>
            <a:prstGeom prst="rect">
              <a:avLst/>
            </a:prstGeom>
            <a:effectLst/>
          </p:spPr>
        </p:pic>
        <p:sp>
          <p:nvSpPr>
            <p:cNvPr id="20" name="Rectangle 19"/>
            <p:cNvSpPr/>
            <p:nvPr userDrawn="1"/>
          </p:nvSpPr>
          <p:spPr>
            <a:xfrm>
              <a:off x="1573619" y="1642314"/>
              <a:ext cx="5475767" cy="3418784"/>
            </a:xfrm>
            <a:prstGeom prst="rect">
              <a:avLst/>
            </a:prstGeom>
            <a:solidFill>
              <a:schemeClr val="bg1"/>
            </a:solidFill>
            <a:ln>
              <a:noFill/>
            </a:ln>
          </p:spPr>
          <p:txBody>
            <a:bodyPr rtlCol="0" anchor="ctr">
              <a:noAutofit/>
            </a:bodyPr>
            <a:lstStyle/>
            <a:p>
              <a:pPr algn="ctr"/>
              <a:endParaRPr lang="en-GB" sz="1400">
                <a:solidFill>
                  <a:schemeClr val="tx1">
                    <a:lumMod val="65000"/>
                    <a:lumOff val="35000"/>
                  </a:schemeClr>
                </a:solidFill>
              </a:endParaRPr>
            </a:p>
          </p:txBody>
        </p:sp>
      </p:grpSp>
      <p:sp>
        <p:nvSpPr>
          <p:cNvPr id="26" name="Vertical Text Placeholder 2"/>
          <p:cNvSpPr>
            <a:spLocks noGrp="1"/>
          </p:cNvSpPr>
          <p:nvPr>
            <p:ph type="body" orient="vert" idx="30"/>
          </p:nvPr>
        </p:nvSpPr>
        <p:spPr>
          <a:xfrm>
            <a:off x="1698472" y="4972665"/>
            <a:ext cx="3586949" cy="117107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 name="Vertical Text Placeholder 2"/>
          <p:cNvSpPr>
            <a:spLocks noGrp="1"/>
          </p:cNvSpPr>
          <p:nvPr>
            <p:ph type="body" orient="vert" idx="25"/>
          </p:nvPr>
        </p:nvSpPr>
        <p:spPr>
          <a:xfrm>
            <a:off x="1698472" y="4613144"/>
            <a:ext cx="3586949" cy="359521"/>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Vertical Text Placeholder 2"/>
          <p:cNvSpPr>
            <a:spLocks noGrp="1"/>
          </p:cNvSpPr>
          <p:nvPr>
            <p:ph type="body" orient="vert" idx="31"/>
          </p:nvPr>
        </p:nvSpPr>
        <p:spPr>
          <a:xfrm>
            <a:off x="6909521" y="4972665"/>
            <a:ext cx="3586949" cy="117107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32"/>
          </p:nvPr>
        </p:nvSpPr>
        <p:spPr>
          <a:xfrm>
            <a:off x="6909521" y="4613144"/>
            <a:ext cx="3586949" cy="359521"/>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Rectangle 18">
            <a:extLst>
              <a:ext uri="{FF2B5EF4-FFF2-40B4-BE49-F238E27FC236}">
                <a16:creationId xmlns:a16="http://schemas.microsoft.com/office/drawing/2014/main" id="{95B07560-ADD7-485A-8CFE-B79B5DF9B470}"/>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1" name="Text Placeholder 4">
            <a:extLst>
              <a:ext uri="{FF2B5EF4-FFF2-40B4-BE49-F238E27FC236}">
                <a16:creationId xmlns:a16="http://schemas.microsoft.com/office/drawing/2014/main" id="{D63C79B9-B8BB-4283-A945-9EA6A3B5C923}"/>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2" name="Text Placeholder 4">
            <a:extLst>
              <a:ext uri="{FF2B5EF4-FFF2-40B4-BE49-F238E27FC236}">
                <a16:creationId xmlns:a16="http://schemas.microsoft.com/office/drawing/2014/main" id="{814C1F2B-6A21-467E-8E9D-C75196BDCF92}"/>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03851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6" name="Rectangle 18">
            <a:extLst>
              <a:ext uri="{FF2B5EF4-FFF2-40B4-BE49-F238E27FC236}">
                <a16:creationId xmlns:a16="http://schemas.microsoft.com/office/drawing/2014/main" id="{72CD5F96-1ED5-4CB4-ABD3-30DE9B1BE763}"/>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7" name="Text Placeholder 4">
            <a:extLst>
              <a:ext uri="{FF2B5EF4-FFF2-40B4-BE49-F238E27FC236}">
                <a16:creationId xmlns:a16="http://schemas.microsoft.com/office/drawing/2014/main" id="{F74F1898-5BD1-428D-A22D-C96EC4235139}"/>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grpSp>
        <p:nvGrpSpPr>
          <p:cNvPr id="31" name="Группа 29">
            <a:extLst>
              <a:ext uri="{FF2B5EF4-FFF2-40B4-BE49-F238E27FC236}">
                <a16:creationId xmlns:a16="http://schemas.microsoft.com/office/drawing/2014/main" id="{5A25892B-6C87-4EBA-A800-3FD3BE23505C}"/>
              </a:ext>
            </a:extLst>
          </p:cNvPr>
          <p:cNvGrpSpPr/>
          <p:nvPr userDrawn="1"/>
        </p:nvGrpSpPr>
        <p:grpSpPr>
          <a:xfrm>
            <a:off x="312660" y="1251771"/>
            <a:ext cx="352905" cy="352609"/>
            <a:chOff x="527050" y="825500"/>
            <a:chExt cx="3817938" cy="3814763"/>
          </a:xfrm>
          <a:solidFill>
            <a:schemeClr val="tx1"/>
          </a:solidFill>
        </p:grpSpPr>
        <p:sp>
          <p:nvSpPr>
            <p:cNvPr id="32" name="Freeform 6">
              <a:extLst>
                <a:ext uri="{FF2B5EF4-FFF2-40B4-BE49-F238E27FC236}">
                  <a16:creationId xmlns:a16="http://schemas.microsoft.com/office/drawing/2014/main" id="{868E8C55-80B1-47C8-95B4-631F5703E156}"/>
                </a:ext>
              </a:extLst>
            </p:cNvPr>
            <p:cNvSpPr>
              <a:spLocks/>
            </p:cNvSpPr>
            <p:nvPr/>
          </p:nvSpPr>
          <p:spPr bwMode="auto">
            <a:xfrm>
              <a:off x="2354263" y="2136775"/>
              <a:ext cx="149225" cy="149225"/>
            </a:xfrm>
            <a:custGeom>
              <a:avLst/>
              <a:gdLst>
                <a:gd name="T0" fmla="*/ 93 w 188"/>
                <a:gd name="T1" fmla="*/ 0 h 188"/>
                <a:gd name="T2" fmla="*/ 118 w 188"/>
                <a:gd name="T3" fmla="*/ 3 h 188"/>
                <a:gd name="T4" fmla="*/ 140 w 188"/>
                <a:gd name="T5" fmla="*/ 11 h 188"/>
                <a:gd name="T6" fmla="*/ 160 w 188"/>
                <a:gd name="T7" fmla="*/ 27 h 188"/>
                <a:gd name="T8" fmla="*/ 175 w 188"/>
                <a:gd name="T9" fmla="*/ 48 h 188"/>
                <a:gd name="T10" fmla="*/ 185 w 188"/>
                <a:gd name="T11" fmla="*/ 70 h 188"/>
                <a:gd name="T12" fmla="*/ 188 w 188"/>
                <a:gd name="T13" fmla="*/ 93 h 188"/>
                <a:gd name="T14" fmla="*/ 185 w 188"/>
                <a:gd name="T15" fmla="*/ 118 h 188"/>
                <a:gd name="T16" fmla="*/ 175 w 188"/>
                <a:gd name="T17" fmla="*/ 140 h 188"/>
                <a:gd name="T18" fmla="*/ 160 w 188"/>
                <a:gd name="T19" fmla="*/ 160 h 188"/>
                <a:gd name="T20" fmla="*/ 140 w 188"/>
                <a:gd name="T21" fmla="*/ 175 h 188"/>
                <a:gd name="T22" fmla="*/ 118 w 188"/>
                <a:gd name="T23" fmla="*/ 185 h 188"/>
                <a:gd name="T24" fmla="*/ 93 w 188"/>
                <a:gd name="T25" fmla="*/ 188 h 188"/>
                <a:gd name="T26" fmla="*/ 70 w 188"/>
                <a:gd name="T27" fmla="*/ 185 h 188"/>
                <a:gd name="T28" fmla="*/ 48 w 188"/>
                <a:gd name="T29" fmla="*/ 175 h 188"/>
                <a:gd name="T30" fmla="*/ 27 w 188"/>
                <a:gd name="T31" fmla="*/ 160 h 188"/>
                <a:gd name="T32" fmla="*/ 27 w 188"/>
                <a:gd name="T33" fmla="*/ 160 h 188"/>
                <a:gd name="T34" fmla="*/ 11 w 188"/>
                <a:gd name="T35" fmla="*/ 140 h 188"/>
                <a:gd name="T36" fmla="*/ 3 w 188"/>
                <a:gd name="T37" fmla="*/ 118 h 188"/>
                <a:gd name="T38" fmla="*/ 0 w 188"/>
                <a:gd name="T39" fmla="*/ 93 h 188"/>
                <a:gd name="T40" fmla="*/ 3 w 188"/>
                <a:gd name="T41" fmla="*/ 70 h 188"/>
                <a:gd name="T42" fmla="*/ 11 w 188"/>
                <a:gd name="T43" fmla="*/ 48 h 188"/>
                <a:gd name="T44" fmla="*/ 27 w 188"/>
                <a:gd name="T45" fmla="*/ 27 h 188"/>
                <a:gd name="T46" fmla="*/ 48 w 188"/>
                <a:gd name="T47" fmla="*/ 11 h 188"/>
                <a:gd name="T48" fmla="*/ 70 w 188"/>
                <a:gd name="T49" fmla="*/ 3 h 188"/>
                <a:gd name="T50" fmla="*/ 93 w 188"/>
                <a:gd name="T5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8" h="188">
                  <a:moveTo>
                    <a:pt x="93" y="0"/>
                  </a:moveTo>
                  <a:lnTo>
                    <a:pt x="118" y="3"/>
                  </a:lnTo>
                  <a:lnTo>
                    <a:pt x="140" y="11"/>
                  </a:lnTo>
                  <a:lnTo>
                    <a:pt x="160" y="27"/>
                  </a:lnTo>
                  <a:lnTo>
                    <a:pt x="175" y="48"/>
                  </a:lnTo>
                  <a:lnTo>
                    <a:pt x="185" y="70"/>
                  </a:lnTo>
                  <a:lnTo>
                    <a:pt x="188" y="93"/>
                  </a:lnTo>
                  <a:lnTo>
                    <a:pt x="185" y="118"/>
                  </a:lnTo>
                  <a:lnTo>
                    <a:pt x="175" y="140"/>
                  </a:lnTo>
                  <a:lnTo>
                    <a:pt x="160" y="160"/>
                  </a:lnTo>
                  <a:lnTo>
                    <a:pt x="140" y="175"/>
                  </a:lnTo>
                  <a:lnTo>
                    <a:pt x="118" y="185"/>
                  </a:lnTo>
                  <a:lnTo>
                    <a:pt x="93" y="188"/>
                  </a:lnTo>
                  <a:lnTo>
                    <a:pt x="70" y="185"/>
                  </a:lnTo>
                  <a:lnTo>
                    <a:pt x="48" y="175"/>
                  </a:lnTo>
                  <a:lnTo>
                    <a:pt x="27" y="160"/>
                  </a:lnTo>
                  <a:lnTo>
                    <a:pt x="27" y="160"/>
                  </a:lnTo>
                  <a:lnTo>
                    <a:pt x="11" y="140"/>
                  </a:lnTo>
                  <a:lnTo>
                    <a:pt x="3" y="118"/>
                  </a:lnTo>
                  <a:lnTo>
                    <a:pt x="0" y="93"/>
                  </a:lnTo>
                  <a:lnTo>
                    <a:pt x="3" y="70"/>
                  </a:lnTo>
                  <a:lnTo>
                    <a:pt x="11" y="48"/>
                  </a:lnTo>
                  <a:lnTo>
                    <a:pt x="27" y="27"/>
                  </a:lnTo>
                  <a:lnTo>
                    <a:pt x="48" y="11"/>
                  </a:lnTo>
                  <a:lnTo>
                    <a:pt x="70" y="3"/>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3" name="Freeform 7">
              <a:extLst>
                <a:ext uri="{FF2B5EF4-FFF2-40B4-BE49-F238E27FC236}">
                  <a16:creationId xmlns:a16="http://schemas.microsoft.com/office/drawing/2014/main" id="{85835FBB-C4BE-4CFC-A438-9620A8D46DB4}"/>
                </a:ext>
              </a:extLst>
            </p:cNvPr>
            <p:cNvSpPr>
              <a:spLocks noEditPoints="1"/>
            </p:cNvSpPr>
            <p:nvPr/>
          </p:nvSpPr>
          <p:spPr bwMode="auto">
            <a:xfrm>
              <a:off x="3251200" y="1468438"/>
              <a:ext cx="447675" cy="447675"/>
            </a:xfrm>
            <a:custGeom>
              <a:avLst/>
              <a:gdLst>
                <a:gd name="T0" fmla="*/ 258 w 563"/>
                <a:gd name="T1" fmla="*/ 191 h 563"/>
                <a:gd name="T2" fmla="*/ 216 w 563"/>
                <a:gd name="T3" fmla="*/ 216 h 563"/>
                <a:gd name="T4" fmla="*/ 191 w 563"/>
                <a:gd name="T5" fmla="*/ 258 h 563"/>
                <a:gd name="T6" fmla="*/ 191 w 563"/>
                <a:gd name="T7" fmla="*/ 305 h 563"/>
                <a:gd name="T8" fmla="*/ 216 w 563"/>
                <a:gd name="T9" fmla="*/ 349 h 563"/>
                <a:gd name="T10" fmla="*/ 258 w 563"/>
                <a:gd name="T11" fmla="*/ 372 h 563"/>
                <a:gd name="T12" fmla="*/ 306 w 563"/>
                <a:gd name="T13" fmla="*/ 372 h 563"/>
                <a:gd name="T14" fmla="*/ 349 w 563"/>
                <a:gd name="T15" fmla="*/ 349 h 563"/>
                <a:gd name="T16" fmla="*/ 372 w 563"/>
                <a:gd name="T17" fmla="*/ 305 h 563"/>
                <a:gd name="T18" fmla="*/ 372 w 563"/>
                <a:gd name="T19" fmla="*/ 258 h 563"/>
                <a:gd name="T20" fmla="*/ 349 w 563"/>
                <a:gd name="T21" fmla="*/ 216 h 563"/>
                <a:gd name="T22" fmla="*/ 305 w 563"/>
                <a:gd name="T23" fmla="*/ 191 h 563"/>
                <a:gd name="T24" fmla="*/ 282 w 563"/>
                <a:gd name="T25" fmla="*/ 0 h 563"/>
                <a:gd name="T26" fmla="*/ 368 w 563"/>
                <a:gd name="T27" fmla="*/ 13 h 563"/>
                <a:gd name="T28" fmla="*/ 446 w 563"/>
                <a:gd name="T29" fmla="*/ 53 h 563"/>
                <a:gd name="T30" fmla="*/ 511 w 563"/>
                <a:gd name="T31" fmla="*/ 117 h 563"/>
                <a:gd name="T32" fmla="*/ 550 w 563"/>
                <a:gd name="T33" fmla="*/ 195 h 563"/>
                <a:gd name="T34" fmla="*/ 563 w 563"/>
                <a:gd name="T35" fmla="*/ 282 h 563"/>
                <a:gd name="T36" fmla="*/ 550 w 563"/>
                <a:gd name="T37" fmla="*/ 368 h 563"/>
                <a:gd name="T38" fmla="*/ 511 w 563"/>
                <a:gd name="T39" fmla="*/ 446 h 563"/>
                <a:gd name="T40" fmla="*/ 446 w 563"/>
                <a:gd name="T41" fmla="*/ 511 h 563"/>
                <a:gd name="T42" fmla="*/ 368 w 563"/>
                <a:gd name="T43" fmla="*/ 550 h 563"/>
                <a:gd name="T44" fmla="*/ 282 w 563"/>
                <a:gd name="T45" fmla="*/ 563 h 563"/>
                <a:gd name="T46" fmla="*/ 197 w 563"/>
                <a:gd name="T47" fmla="*/ 550 h 563"/>
                <a:gd name="T48" fmla="*/ 117 w 563"/>
                <a:gd name="T49" fmla="*/ 511 h 563"/>
                <a:gd name="T50" fmla="*/ 53 w 563"/>
                <a:gd name="T51" fmla="*/ 446 h 563"/>
                <a:gd name="T52" fmla="*/ 13 w 563"/>
                <a:gd name="T53" fmla="*/ 368 h 563"/>
                <a:gd name="T54" fmla="*/ 0 w 563"/>
                <a:gd name="T55" fmla="*/ 282 h 563"/>
                <a:gd name="T56" fmla="*/ 13 w 563"/>
                <a:gd name="T57" fmla="*/ 195 h 563"/>
                <a:gd name="T58" fmla="*/ 53 w 563"/>
                <a:gd name="T59" fmla="*/ 117 h 563"/>
                <a:gd name="T60" fmla="*/ 117 w 563"/>
                <a:gd name="T61" fmla="*/ 53 h 563"/>
                <a:gd name="T62" fmla="*/ 197 w 563"/>
                <a:gd name="T63" fmla="*/ 13 h 563"/>
                <a:gd name="T64" fmla="*/ 282 w 563"/>
                <a:gd name="T6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563">
                  <a:moveTo>
                    <a:pt x="282" y="188"/>
                  </a:moveTo>
                  <a:lnTo>
                    <a:pt x="258" y="191"/>
                  </a:lnTo>
                  <a:lnTo>
                    <a:pt x="235" y="200"/>
                  </a:lnTo>
                  <a:lnTo>
                    <a:pt x="216" y="216"/>
                  </a:lnTo>
                  <a:lnTo>
                    <a:pt x="200" y="235"/>
                  </a:lnTo>
                  <a:lnTo>
                    <a:pt x="191" y="258"/>
                  </a:lnTo>
                  <a:lnTo>
                    <a:pt x="188" y="282"/>
                  </a:lnTo>
                  <a:lnTo>
                    <a:pt x="191" y="305"/>
                  </a:lnTo>
                  <a:lnTo>
                    <a:pt x="200" y="328"/>
                  </a:lnTo>
                  <a:lnTo>
                    <a:pt x="216" y="349"/>
                  </a:lnTo>
                  <a:lnTo>
                    <a:pt x="235" y="363"/>
                  </a:lnTo>
                  <a:lnTo>
                    <a:pt x="258" y="372"/>
                  </a:lnTo>
                  <a:lnTo>
                    <a:pt x="282" y="375"/>
                  </a:lnTo>
                  <a:lnTo>
                    <a:pt x="306" y="372"/>
                  </a:lnTo>
                  <a:lnTo>
                    <a:pt x="328" y="363"/>
                  </a:lnTo>
                  <a:lnTo>
                    <a:pt x="349" y="349"/>
                  </a:lnTo>
                  <a:lnTo>
                    <a:pt x="363" y="328"/>
                  </a:lnTo>
                  <a:lnTo>
                    <a:pt x="372" y="305"/>
                  </a:lnTo>
                  <a:lnTo>
                    <a:pt x="375" y="282"/>
                  </a:lnTo>
                  <a:lnTo>
                    <a:pt x="372" y="258"/>
                  </a:lnTo>
                  <a:lnTo>
                    <a:pt x="363" y="235"/>
                  </a:lnTo>
                  <a:lnTo>
                    <a:pt x="349" y="216"/>
                  </a:lnTo>
                  <a:lnTo>
                    <a:pt x="328" y="200"/>
                  </a:lnTo>
                  <a:lnTo>
                    <a:pt x="305" y="191"/>
                  </a:lnTo>
                  <a:lnTo>
                    <a:pt x="282" y="188"/>
                  </a:lnTo>
                  <a:close/>
                  <a:moveTo>
                    <a:pt x="282" y="0"/>
                  </a:moveTo>
                  <a:lnTo>
                    <a:pt x="325" y="3"/>
                  </a:lnTo>
                  <a:lnTo>
                    <a:pt x="368" y="13"/>
                  </a:lnTo>
                  <a:lnTo>
                    <a:pt x="409" y="29"/>
                  </a:lnTo>
                  <a:lnTo>
                    <a:pt x="446" y="53"/>
                  </a:lnTo>
                  <a:lnTo>
                    <a:pt x="481" y="82"/>
                  </a:lnTo>
                  <a:lnTo>
                    <a:pt x="511" y="117"/>
                  </a:lnTo>
                  <a:lnTo>
                    <a:pt x="534" y="156"/>
                  </a:lnTo>
                  <a:lnTo>
                    <a:pt x="550" y="195"/>
                  </a:lnTo>
                  <a:lnTo>
                    <a:pt x="560" y="238"/>
                  </a:lnTo>
                  <a:lnTo>
                    <a:pt x="563" y="282"/>
                  </a:lnTo>
                  <a:lnTo>
                    <a:pt x="560" y="325"/>
                  </a:lnTo>
                  <a:lnTo>
                    <a:pt x="550" y="368"/>
                  </a:lnTo>
                  <a:lnTo>
                    <a:pt x="534" y="408"/>
                  </a:lnTo>
                  <a:lnTo>
                    <a:pt x="511" y="446"/>
                  </a:lnTo>
                  <a:lnTo>
                    <a:pt x="481" y="481"/>
                  </a:lnTo>
                  <a:lnTo>
                    <a:pt x="446" y="511"/>
                  </a:lnTo>
                  <a:lnTo>
                    <a:pt x="409" y="534"/>
                  </a:lnTo>
                  <a:lnTo>
                    <a:pt x="368" y="550"/>
                  </a:lnTo>
                  <a:lnTo>
                    <a:pt x="325" y="560"/>
                  </a:lnTo>
                  <a:lnTo>
                    <a:pt x="282" y="563"/>
                  </a:lnTo>
                  <a:lnTo>
                    <a:pt x="239" y="560"/>
                  </a:lnTo>
                  <a:lnTo>
                    <a:pt x="197" y="550"/>
                  </a:lnTo>
                  <a:lnTo>
                    <a:pt x="156" y="534"/>
                  </a:lnTo>
                  <a:lnTo>
                    <a:pt x="117" y="511"/>
                  </a:lnTo>
                  <a:lnTo>
                    <a:pt x="83" y="481"/>
                  </a:lnTo>
                  <a:lnTo>
                    <a:pt x="53" y="446"/>
                  </a:lnTo>
                  <a:lnTo>
                    <a:pt x="29" y="408"/>
                  </a:lnTo>
                  <a:lnTo>
                    <a:pt x="13" y="368"/>
                  </a:lnTo>
                  <a:lnTo>
                    <a:pt x="3" y="325"/>
                  </a:lnTo>
                  <a:lnTo>
                    <a:pt x="0" y="282"/>
                  </a:lnTo>
                  <a:lnTo>
                    <a:pt x="3" y="238"/>
                  </a:lnTo>
                  <a:lnTo>
                    <a:pt x="13" y="195"/>
                  </a:lnTo>
                  <a:lnTo>
                    <a:pt x="29" y="156"/>
                  </a:lnTo>
                  <a:lnTo>
                    <a:pt x="53" y="117"/>
                  </a:lnTo>
                  <a:lnTo>
                    <a:pt x="83" y="82"/>
                  </a:lnTo>
                  <a:lnTo>
                    <a:pt x="117" y="53"/>
                  </a:lnTo>
                  <a:lnTo>
                    <a:pt x="156" y="29"/>
                  </a:lnTo>
                  <a:lnTo>
                    <a:pt x="197" y="13"/>
                  </a:lnTo>
                  <a:lnTo>
                    <a:pt x="239" y="3"/>
                  </a:lnTo>
                  <a:lnTo>
                    <a:pt x="2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4" name="Freeform 8">
              <a:extLst>
                <a:ext uri="{FF2B5EF4-FFF2-40B4-BE49-F238E27FC236}">
                  <a16:creationId xmlns:a16="http://schemas.microsoft.com/office/drawing/2014/main" id="{E1671832-5304-41D7-A6D4-B6E878B95AC5}"/>
                </a:ext>
              </a:extLst>
            </p:cNvPr>
            <p:cNvSpPr>
              <a:spLocks noEditPoints="1"/>
            </p:cNvSpPr>
            <p:nvPr/>
          </p:nvSpPr>
          <p:spPr bwMode="auto">
            <a:xfrm>
              <a:off x="528638" y="825500"/>
              <a:ext cx="3816350" cy="3814763"/>
            </a:xfrm>
            <a:custGeom>
              <a:avLst/>
              <a:gdLst>
                <a:gd name="T0" fmla="*/ 1869 w 4808"/>
                <a:gd name="T1" fmla="*/ 2146 h 4806"/>
                <a:gd name="T2" fmla="*/ 2560 w 4808"/>
                <a:gd name="T3" fmla="*/ 3997 h 4806"/>
                <a:gd name="T4" fmla="*/ 2775 w 4808"/>
                <a:gd name="T5" fmla="*/ 3759 h 4806"/>
                <a:gd name="T6" fmla="*/ 2988 w 4808"/>
                <a:gd name="T7" fmla="*/ 3348 h 4806"/>
                <a:gd name="T8" fmla="*/ 3307 w 4808"/>
                <a:gd name="T9" fmla="*/ 2726 h 4806"/>
                <a:gd name="T10" fmla="*/ 3640 w 4808"/>
                <a:gd name="T11" fmla="*/ 2080 h 4806"/>
                <a:gd name="T12" fmla="*/ 3580 w 4808"/>
                <a:gd name="T13" fmla="*/ 1737 h 4806"/>
                <a:gd name="T14" fmla="*/ 2649 w 4808"/>
                <a:gd name="T15" fmla="*/ 1205 h 4806"/>
                <a:gd name="T16" fmla="*/ 1996 w 4808"/>
                <a:gd name="T17" fmla="*/ 1540 h 4806"/>
                <a:gd name="T18" fmla="*/ 1391 w 4808"/>
                <a:gd name="T19" fmla="*/ 1852 h 4806"/>
                <a:gd name="T20" fmla="*/ 1019 w 4808"/>
                <a:gd name="T21" fmla="*/ 2044 h 4806"/>
                <a:gd name="T22" fmla="*/ 795 w 4808"/>
                <a:gd name="T23" fmla="*/ 2286 h 4806"/>
                <a:gd name="T24" fmla="*/ 896 w 4808"/>
                <a:gd name="T25" fmla="*/ 2427 h 4806"/>
                <a:gd name="T26" fmla="*/ 1331 w 4808"/>
                <a:gd name="T27" fmla="*/ 2207 h 4806"/>
                <a:gd name="T28" fmla="*/ 1812 w 4808"/>
                <a:gd name="T29" fmla="*/ 1963 h 4806"/>
                <a:gd name="T30" fmla="*/ 2078 w 4808"/>
                <a:gd name="T31" fmla="*/ 1845 h 4806"/>
                <a:gd name="T32" fmla="*/ 2150 w 4808"/>
                <a:gd name="T33" fmla="*/ 1990 h 4806"/>
                <a:gd name="T34" fmla="*/ 1910 w 4808"/>
                <a:gd name="T35" fmla="*/ 2125 h 4806"/>
                <a:gd name="T36" fmla="*/ 2261 w 4808"/>
                <a:gd name="T37" fmla="*/ 2411 h 4806"/>
                <a:gd name="T38" fmla="*/ 2419 w 4808"/>
                <a:gd name="T39" fmla="*/ 2453 h 4806"/>
                <a:gd name="T40" fmla="*/ 3293 w 4808"/>
                <a:gd name="T41" fmla="*/ 1597 h 4806"/>
                <a:gd name="T42" fmla="*/ 2695 w 4808"/>
                <a:gd name="T43" fmla="*/ 1685 h 4806"/>
                <a:gd name="T44" fmla="*/ 2696 w 4808"/>
                <a:gd name="T45" fmla="*/ 1521 h 4806"/>
                <a:gd name="T46" fmla="*/ 3628 w 4808"/>
                <a:gd name="T47" fmla="*/ 630 h 4806"/>
                <a:gd name="T48" fmla="*/ 3282 w 4808"/>
                <a:gd name="T49" fmla="*/ 903 h 4806"/>
                <a:gd name="T50" fmla="*/ 3309 w 4808"/>
                <a:gd name="T51" fmla="*/ 1333 h 4806"/>
                <a:gd name="T52" fmla="*/ 3685 w 4808"/>
                <a:gd name="T53" fmla="*/ 1562 h 4806"/>
                <a:gd name="T54" fmla="*/ 4083 w 4808"/>
                <a:gd name="T55" fmla="*/ 1381 h 4806"/>
                <a:gd name="T56" fmla="*/ 4162 w 4808"/>
                <a:gd name="T57" fmla="*/ 955 h 4806"/>
                <a:gd name="T58" fmla="*/ 3848 w 4808"/>
                <a:gd name="T59" fmla="*/ 643 h 4806"/>
                <a:gd name="T60" fmla="*/ 4143 w 4808"/>
                <a:gd name="T61" fmla="*/ 595 h 4806"/>
                <a:gd name="T62" fmla="*/ 4617 w 4808"/>
                <a:gd name="T63" fmla="*/ 255 h 4806"/>
                <a:gd name="T64" fmla="*/ 4569 w 4808"/>
                <a:gd name="T65" fmla="*/ 1 h 4806"/>
                <a:gd name="T66" fmla="*/ 4805 w 4808"/>
                <a:gd name="T67" fmla="*/ 236 h 4806"/>
                <a:gd name="T68" fmla="*/ 4352 w 4808"/>
                <a:gd name="T69" fmla="*/ 936 h 4806"/>
                <a:gd name="T70" fmla="*/ 4264 w 4808"/>
                <a:gd name="T71" fmla="*/ 1451 h 4806"/>
                <a:gd name="T72" fmla="*/ 3704 w 4808"/>
                <a:gd name="T73" fmla="*/ 2367 h 4806"/>
                <a:gd name="T74" fmla="*/ 3153 w 4808"/>
                <a:gd name="T75" fmla="*/ 3435 h 4806"/>
                <a:gd name="T76" fmla="*/ 3570 w 4808"/>
                <a:gd name="T77" fmla="*/ 4020 h 4806"/>
                <a:gd name="T78" fmla="*/ 2982 w 4808"/>
                <a:gd name="T79" fmla="*/ 3765 h 4806"/>
                <a:gd name="T80" fmla="*/ 2651 w 4808"/>
                <a:gd name="T81" fmla="*/ 4161 h 4806"/>
                <a:gd name="T82" fmla="*/ 1951 w 4808"/>
                <a:gd name="T83" fmla="*/ 4755 h 4806"/>
                <a:gd name="T84" fmla="*/ 1787 w 4808"/>
                <a:gd name="T85" fmla="*/ 4761 h 4806"/>
                <a:gd name="T86" fmla="*/ 1943 w 4808"/>
                <a:gd name="T87" fmla="*/ 4360 h 4806"/>
                <a:gd name="T88" fmla="*/ 2129 w 4808"/>
                <a:gd name="T89" fmla="*/ 4000 h 4806"/>
                <a:gd name="T90" fmla="*/ 2226 w 4808"/>
                <a:gd name="T91" fmla="*/ 3810 h 4806"/>
                <a:gd name="T92" fmla="*/ 2340 w 4808"/>
                <a:gd name="T93" fmla="*/ 3587 h 4806"/>
                <a:gd name="T94" fmla="*/ 2578 w 4808"/>
                <a:gd name="T95" fmla="*/ 3124 h 4806"/>
                <a:gd name="T96" fmla="*/ 1996 w 4808"/>
                <a:gd name="T97" fmla="*/ 2809 h 4806"/>
                <a:gd name="T98" fmla="*/ 1690 w 4808"/>
                <a:gd name="T99" fmla="*/ 2236 h 4806"/>
                <a:gd name="T100" fmla="*/ 2 w 4808"/>
                <a:gd name="T101" fmla="*/ 2955 h 4806"/>
                <a:gd name="T102" fmla="*/ 591 w 4808"/>
                <a:gd name="T103" fmla="*/ 2446 h 4806"/>
                <a:gd name="T104" fmla="*/ 749 w 4808"/>
                <a:gd name="T105" fmla="*/ 2004 h 4806"/>
                <a:gd name="T106" fmla="*/ 801 w 4808"/>
                <a:gd name="T107" fmla="*/ 1348 h 4806"/>
                <a:gd name="T108" fmla="*/ 844 w 4808"/>
                <a:gd name="T109" fmla="*/ 1190 h 4806"/>
                <a:gd name="T110" fmla="*/ 1707 w 4808"/>
                <a:gd name="T111" fmla="*/ 1478 h 4806"/>
                <a:gd name="T112" fmla="*/ 2969 w 4808"/>
                <a:gd name="T113" fmla="*/ 831 h 4806"/>
                <a:gd name="T114" fmla="*/ 3538 w 4808"/>
                <a:gd name="T115" fmla="*/ 459 h 4806"/>
                <a:gd name="T116" fmla="*/ 4362 w 4808"/>
                <a:gd name="T117" fmla="*/ 51 h 4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08" h="4806">
                  <a:moveTo>
                    <a:pt x="1869" y="2146"/>
                  </a:moveTo>
                  <a:lnTo>
                    <a:pt x="1869" y="2146"/>
                  </a:lnTo>
                  <a:lnTo>
                    <a:pt x="1866" y="2147"/>
                  </a:lnTo>
                  <a:lnTo>
                    <a:pt x="1866" y="2147"/>
                  </a:lnTo>
                  <a:lnTo>
                    <a:pt x="1866" y="2147"/>
                  </a:lnTo>
                  <a:lnTo>
                    <a:pt x="1867" y="2147"/>
                  </a:lnTo>
                  <a:lnTo>
                    <a:pt x="1869" y="2146"/>
                  </a:lnTo>
                  <a:lnTo>
                    <a:pt x="1869" y="2146"/>
                  </a:lnTo>
                  <a:lnTo>
                    <a:pt x="1869" y="2146"/>
                  </a:lnTo>
                  <a:close/>
                  <a:moveTo>
                    <a:pt x="3507" y="1717"/>
                  </a:moveTo>
                  <a:lnTo>
                    <a:pt x="2330" y="4020"/>
                  </a:lnTo>
                  <a:lnTo>
                    <a:pt x="2369" y="4026"/>
                  </a:lnTo>
                  <a:lnTo>
                    <a:pt x="2407" y="4029"/>
                  </a:lnTo>
                  <a:lnTo>
                    <a:pt x="2461" y="4024"/>
                  </a:lnTo>
                  <a:lnTo>
                    <a:pt x="2512" y="4014"/>
                  </a:lnTo>
                  <a:lnTo>
                    <a:pt x="2560" y="3997"/>
                  </a:lnTo>
                  <a:lnTo>
                    <a:pt x="2606" y="3972"/>
                  </a:lnTo>
                  <a:lnTo>
                    <a:pt x="2646" y="3943"/>
                  </a:lnTo>
                  <a:lnTo>
                    <a:pt x="2684" y="3908"/>
                  </a:lnTo>
                  <a:lnTo>
                    <a:pt x="2716" y="3867"/>
                  </a:lnTo>
                  <a:lnTo>
                    <a:pt x="2744" y="3822"/>
                  </a:lnTo>
                  <a:lnTo>
                    <a:pt x="2750" y="3807"/>
                  </a:lnTo>
                  <a:lnTo>
                    <a:pt x="2762" y="3787"/>
                  </a:lnTo>
                  <a:lnTo>
                    <a:pt x="2775" y="3759"/>
                  </a:lnTo>
                  <a:lnTo>
                    <a:pt x="2792" y="3725"/>
                  </a:lnTo>
                  <a:lnTo>
                    <a:pt x="2813" y="3686"/>
                  </a:lnTo>
                  <a:lnTo>
                    <a:pt x="2836" y="3641"/>
                  </a:lnTo>
                  <a:lnTo>
                    <a:pt x="2862" y="3591"/>
                  </a:lnTo>
                  <a:lnTo>
                    <a:pt x="2890" y="3537"/>
                  </a:lnTo>
                  <a:lnTo>
                    <a:pt x="2921" y="3477"/>
                  </a:lnTo>
                  <a:lnTo>
                    <a:pt x="2953" y="3415"/>
                  </a:lnTo>
                  <a:lnTo>
                    <a:pt x="2988" y="3348"/>
                  </a:lnTo>
                  <a:lnTo>
                    <a:pt x="3023" y="3278"/>
                  </a:lnTo>
                  <a:lnTo>
                    <a:pt x="3061" y="3205"/>
                  </a:lnTo>
                  <a:lnTo>
                    <a:pt x="3100" y="3130"/>
                  </a:lnTo>
                  <a:lnTo>
                    <a:pt x="3139" y="3051"/>
                  </a:lnTo>
                  <a:lnTo>
                    <a:pt x="3180" y="2973"/>
                  </a:lnTo>
                  <a:lnTo>
                    <a:pt x="3223" y="2891"/>
                  </a:lnTo>
                  <a:lnTo>
                    <a:pt x="3265" y="2809"/>
                  </a:lnTo>
                  <a:lnTo>
                    <a:pt x="3307" y="2726"/>
                  </a:lnTo>
                  <a:lnTo>
                    <a:pt x="3351" y="2643"/>
                  </a:lnTo>
                  <a:lnTo>
                    <a:pt x="3393" y="2560"/>
                  </a:lnTo>
                  <a:lnTo>
                    <a:pt x="3436" y="2477"/>
                  </a:lnTo>
                  <a:lnTo>
                    <a:pt x="3478" y="2395"/>
                  </a:lnTo>
                  <a:lnTo>
                    <a:pt x="3520" y="2313"/>
                  </a:lnTo>
                  <a:lnTo>
                    <a:pt x="3561" y="2233"/>
                  </a:lnTo>
                  <a:lnTo>
                    <a:pt x="3600" y="2156"/>
                  </a:lnTo>
                  <a:lnTo>
                    <a:pt x="3640" y="2080"/>
                  </a:lnTo>
                  <a:lnTo>
                    <a:pt x="3678" y="2006"/>
                  </a:lnTo>
                  <a:lnTo>
                    <a:pt x="3713" y="1936"/>
                  </a:lnTo>
                  <a:lnTo>
                    <a:pt x="3748" y="1867"/>
                  </a:lnTo>
                  <a:lnTo>
                    <a:pt x="3780" y="1803"/>
                  </a:lnTo>
                  <a:lnTo>
                    <a:pt x="3810" y="1743"/>
                  </a:lnTo>
                  <a:lnTo>
                    <a:pt x="3732" y="1750"/>
                  </a:lnTo>
                  <a:lnTo>
                    <a:pt x="3656" y="1747"/>
                  </a:lnTo>
                  <a:lnTo>
                    <a:pt x="3580" y="1737"/>
                  </a:lnTo>
                  <a:lnTo>
                    <a:pt x="3507" y="1717"/>
                  </a:lnTo>
                  <a:close/>
                  <a:moveTo>
                    <a:pt x="3062" y="995"/>
                  </a:moveTo>
                  <a:lnTo>
                    <a:pt x="3002" y="1025"/>
                  </a:lnTo>
                  <a:lnTo>
                    <a:pt x="2938" y="1058"/>
                  </a:lnTo>
                  <a:lnTo>
                    <a:pt x="2870" y="1093"/>
                  </a:lnTo>
                  <a:lnTo>
                    <a:pt x="2800" y="1129"/>
                  </a:lnTo>
                  <a:lnTo>
                    <a:pt x="2725" y="1165"/>
                  </a:lnTo>
                  <a:lnTo>
                    <a:pt x="2649" y="1205"/>
                  </a:lnTo>
                  <a:lnTo>
                    <a:pt x="2572" y="1244"/>
                  </a:lnTo>
                  <a:lnTo>
                    <a:pt x="2492" y="1285"/>
                  </a:lnTo>
                  <a:lnTo>
                    <a:pt x="2410" y="1327"/>
                  </a:lnTo>
                  <a:lnTo>
                    <a:pt x="2328" y="1370"/>
                  </a:lnTo>
                  <a:lnTo>
                    <a:pt x="2245" y="1412"/>
                  </a:lnTo>
                  <a:lnTo>
                    <a:pt x="2162" y="1456"/>
                  </a:lnTo>
                  <a:lnTo>
                    <a:pt x="2079" y="1498"/>
                  </a:lnTo>
                  <a:lnTo>
                    <a:pt x="1996" y="1540"/>
                  </a:lnTo>
                  <a:lnTo>
                    <a:pt x="1914" y="1583"/>
                  </a:lnTo>
                  <a:lnTo>
                    <a:pt x="1832" y="1625"/>
                  </a:lnTo>
                  <a:lnTo>
                    <a:pt x="1754" y="1666"/>
                  </a:lnTo>
                  <a:lnTo>
                    <a:pt x="1675" y="1705"/>
                  </a:lnTo>
                  <a:lnTo>
                    <a:pt x="1601" y="1745"/>
                  </a:lnTo>
                  <a:lnTo>
                    <a:pt x="1528" y="1782"/>
                  </a:lnTo>
                  <a:lnTo>
                    <a:pt x="1458" y="1819"/>
                  </a:lnTo>
                  <a:lnTo>
                    <a:pt x="1391" y="1852"/>
                  </a:lnTo>
                  <a:lnTo>
                    <a:pt x="1328" y="1885"/>
                  </a:lnTo>
                  <a:lnTo>
                    <a:pt x="1269" y="1915"/>
                  </a:lnTo>
                  <a:lnTo>
                    <a:pt x="1214" y="1944"/>
                  </a:lnTo>
                  <a:lnTo>
                    <a:pt x="1164" y="1969"/>
                  </a:lnTo>
                  <a:lnTo>
                    <a:pt x="1119" y="1992"/>
                  </a:lnTo>
                  <a:lnTo>
                    <a:pt x="1080" y="2013"/>
                  </a:lnTo>
                  <a:lnTo>
                    <a:pt x="1046" y="2030"/>
                  </a:lnTo>
                  <a:lnTo>
                    <a:pt x="1019" y="2044"/>
                  </a:lnTo>
                  <a:lnTo>
                    <a:pt x="998" y="2055"/>
                  </a:lnTo>
                  <a:lnTo>
                    <a:pt x="985" y="2062"/>
                  </a:lnTo>
                  <a:lnTo>
                    <a:pt x="940" y="2089"/>
                  </a:lnTo>
                  <a:lnTo>
                    <a:pt x="900" y="2119"/>
                  </a:lnTo>
                  <a:lnTo>
                    <a:pt x="865" y="2156"/>
                  </a:lnTo>
                  <a:lnTo>
                    <a:pt x="836" y="2197"/>
                  </a:lnTo>
                  <a:lnTo>
                    <a:pt x="813" y="2239"/>
                  </a:lnTo>
                  <a:lnTo>
                    <a:pt x="795" y="2286"/>
                  </a:lnTo>
                  <a:lnTo>
                    <a:pt x="784" y="2332"/>
                  </a:lnTo>
                  <a:lnTo>
                    <a:pt x="778" y="2382"/>
                  </a:lnTo>
                  <a:lnTo>
                    <a:pt x="779" y="2432"/>
                  </a:lnTo>
                  <a:lnTo>
                    <a:pt x="787" y="2481"/>
                  </a:lnTo>
                  <a:lnTo>
                    <a:pt x="804" y="2472"/>
                  </a:lnTo>
                  <a:lnTo>
                    <a:pt x="829" y="2461"/>
                  </a:lnTo>
                  <a:lnTo>
                    <a:pt x="860" y="2445"/>
                  </a:lnTo>
                  <a:lnTo>
                    <a:pt x="896" y="2427"/>
                  </a:lnTo>
                  <a:lnTo>
                    <a:pt x="937" y="2405"/>
                  </a:lnTo>
                  <a:lnTo>
                    <a:pt x="984" y="2382"/>
                  </a:lnTo>
                  <a:lnTo>
                    <a:pt x="1035" y="2356"/>
                  </a:lnTo>
                  <a:lnTo>
                    <a:pt x="1089" y="2329"/>
                  </a:lnTo>
                  <a:lnTo>
                    <a:pt x="1147" y="2300"/>
                  </a:lnTo>
                  <a:lnTo>
                    <a:pt x="1207" y="2270"/>
                  </a:lnTo>
                  <a:lnTo>
                    <a:pt x="1268" y="2239"/>
                  </a:lnTo>
                  <a:lnTo>
                    <a:pt x="1331" y="2207"/>
                  </a:lnTo>
                  <a:lnTo>
                    <a:pt x="1395" y="2175"/>
                  </a:lnTo>
                  <a:lnTo>
                    <a:pt x="1458" y="2143"/>
                  </a:lnTo>
                  <a:lnTo>
                    <a:pt x="1522" y="2111"/>
                  </a:lnTo>
                  <a:lnTo>
                    <a:pt x="1583" y="2079"/>
                  </a:lnTo>
                  <a:lnTo>
                    <a:pt x="1644" y="2048"/>
                  </a:lnTo>
                  <a:lnTo>
                    <a:pt x="1703" y="2019"/>
                  </a:lnTo>
                  <a:lnTo>
                    <a:pt x="1760" y="1991"/>
                  </a:lnTo>
                  <a:lnTo>
                    <a:pt x="1812" y="1963"/>
                  </a:lnTo>
                  <a:lnTo>
                    <a:pt x="1862" y="1939"/>
                  </a:lnTo>
                  <a:lnTo>
                    <a:pt x="1905" y="1917"/>
                  </a:lnTo>
                  <a:lnTo>
                    <a:pt x="1945" y="1896"/>
                  </a:lnTo>
                  <a:lnTo>
                    <a:pt x="1980" y="1879"/>
                  </a:lnTo>
                  <a:lnTo>
                    <a:pt x="2008" y="1866"/>
                  </a:lnTo>
                  <a:lnTo>
                    <a:pt x="2029" y="1854"/>
                  </a:lnTo>
                  <a:lnTo>
                    <a:pt x="2053" y="1847"/>
                  </a:lnTo>
                  <a:lnTo>
                    <a:pt x="2078" y="1845"/>
                  </a:lnTo>
                  <a:lnTo>
                    <a:pt x="2101" y="1850"/>
                  </a:lnTo>
                  <a:lnTo>
                    <a:pt x="2123" y="1860"/>
                  </a:lnTo>
                  <a:lnTo>
                    <a:pt x="2140" y="1874"/>
                  </a:lnTo>
                  <a:lnTo>
                    <a:pt x="2155" y="1896"/>
                  </a:lnTo>
                  <a:lnTo>
                    <a:pt x="2164" y="1920"/>
                  </a:lnTo>
                  <a:lnTo>
                    <a:pt x="2165" y="1944"/>
                  </a:lnTo>
                  <a:lnTo>
                    <a:pt x="2161" y="1968"/>
                  </a:lnTo>
                  <a:lnTo>
                    <a:pt x="2150" y="1990"/>
                  </a:lnTo>
                  <a:lnTo>
                    <a:pt x="2134" y="2007"/>
                  </a:lnTo>
                  <a:lnTo>
                    <a:pt x="2114" y="2022"/>
                  </a:lnTo>
                  <a:lnTo>
                    <a:pt x="2064" y="2048"/>
                  </a:lnTo>
                  <a:lnTo>
                    <a:pt x="2021" y="2068"/>
                  </a:lnTo>
                  <a:lnTo>
                    <a:pt x="1984" y="2087"/>
                  </a:lnTo>
                  <a:lnTo>
                    <a:pt x="1954" y="2103"/>
                  </a:lnTo>
                  <a:lnTo>
                    <a:pt x="1929" y="2115"/>
                  </a:lnTo>
                  <a:lnTo>
                    <a:pt x="1910" y="2125"/>
                  </a:lnTo>
                  <a:lnTo>
                    <a:pt x="1894" y="2133"/>
                  </a:lnTo>
                  <a:lnTo>
                    <a:pt x="1882" y="2138"/>
                  </a:lnTo>
                  <a:lnTo>
                    <a:pt x="1875" y="2143"/>
                  </a:lnTo>
                  <a:lnTo>
                    <a:pt x="1869" y="2146"/>
                  </a:lnTo>
                  <a:lnTo>
                    <a:pt x="1866" y="2147"/>
                  </a:lnTo>
                  <a:lnTo>
                    <a:pt x="1866" y="2147"/>
                  </a:lnTo>
                  <a:lnTo>
                    <a:pt x="2196" y="2477"/>
                  </a:lnTo>
                  <a:lnTo>
                    <a:pt x="2261" y="2411"/>
                  </a:lnTo>
                  <a:lnTo>
                    <a:pt x="2282" y="2395"/>
                  </a:lnTo>
                  <a:lnTo>
                    <a:pt x="2305" y="2386"/>
                  </a:lnTo>
                  <a:lnTo>
                    <a:pt x="2328" y="2383"/>
                  </a:lnTo>
                  <a:lnTo>
                    <a:pt x="2352" y="2386"/>
                  </a:lnTo>
                  <a:lnTo>
                    <a:pt x="2375" y="2395"/>
                  </a:lnTo>
                  <a:lnTo>
                    <a:pt x="2394" y="2411"/>
                  </a:lnTo>
                  <a:lnTo>
                    <a:pt x="2410" y="2430"/>
                  </a:lnTo>
                  <a:lnTo>
                    <a:pt x="2419" y="2453"/>
                  </a:lnTo>
                  <a:lnTo>
                    <a:pt x="2422" y="2477"/>
                  </a:lnTo>
                  <a:lnTo>
                    <a:pt x="2419" y="2502"/>
                  </a:lnTo>
                  <a:lnTo>
                    <a:pt x="2410" y="2523"/>
                  </a:lnTo>
                  <a:lnTo>
                    <a:pt x="2394" y="2544"/>
                  </a:lnTo>
                  <a:lnTo>
                    <a:pt x="2328" y="2609"/>
                  </a:lnTo>
                  <a:lnTo>
                    <a:pt x="2667" y="2949"/>
                  </a:lnTo>
                  <a:lnTo>
                    <a:pt x="3339" y="1634"/>
                  </a:lnTo>
                  <a:lnTo>
                    <a:pt x="3293" y="1597"/>
                  </a:lnTo>
                  <a:lnTo>
                    <a:pt x="3247" y="1558"/>
                  </a:lnTo>
                  <a:lnTo>
                    <a:pt x="3208" y="1514"/>
                  </a:lnTo>
                  <a:lnTo>
                    <a:pt x="3173" y="1469"/>
                  </a:lnTo>
                  <a:lnTo>
                    <a:pt x="2788" y="1685"/>
                  </a:lnTo>
                  <a:lnTo>
                    <a:pt x="2765" y="1695"/>
                  </a:lnTo>
                  <a:lnTo>
                    <a:pt x="2740" y="1696"/>
                  </a:lnTo>
                  <a:lnTo>
                    <a:pt x="2716" y="1693"/>
                  </a:lnTo>
                  <a:lnTo>
                    <a:pt x="2695" y="1685"/>
                  </a:lnTo>
                  <a:lnTo>
                    <a:pt x="2676" y="1669"/>
                  </a:lnTo>
                  <a:lnTo>
                    <a:pt x="2660" y="1650"/>
                  </a:lnTo>
                  <a:lnTo>
                    <a:pt x="2651" y="1626"/>
                  </a:lnTo>
                  <a:lnTo>
                    <a:pt x="2648" y="1602"/>
                  </a:lnTo>
                  <a:lnTo>
                    <a:pt x="2651" y="1578"/>
                  </a:lnTo>
                  <a:lnTo>
                    <a:pt x="2661" y="1555"/>
                  </a:lnTo>
                  <a:lnTo>
                    <a:pt x="2676" y="1536"/>
                  </a:lnTo>
                  <a:lnTo>
                    <a:pt x="2696" y="1521"/>
                  </a:lnTo>
                  <a:lnTo>
                    <a:pt x="3088" y="1301"/>
                  </a:lnTo>
                  <a:lnTo>
                    <a:pt x="3068" y="1225"/>
                  </a:lnTo>
                  <a:lnTo>
                    <a:pt x="3058" y="1149"/>
                  </a:lnTo>
                  <a:lnTo>
                    <a:pt x="3055" y="1072"/>
                  </a:lnTo>
                  <a:lnTo>
                    <a:pt x="3062" y="995"/>
                  </a:lnTo>
                  <a:close/>
                  <a:moveTo>
                    <a:pt x="3739" y="624"/>
                  </a:moveTo>
                  <a:lnTo>
                    <a:pt x="3683" y="624"/>
                  </a:lnTo>
                  <a:lnTo>
                    <a:pt x="3628" y="630"/>
                  </a:lnTo>
                  <a:lnTo>
                    <a:pt x="3574" y="643"/>
                  </a:lnTo>
                  <a:lnTo>
                    <a:pt x="3522" y="664"/>
                  </a:lnTo>
                  <a:lnTo>
                    <a:pt x="3472" y="690"/>
                  </a:lnTo>
                  <a:lnTo>
                    <a:pt x="3424" y="722"/>
                  </a:lnTo>
                  <a:lnTo>
                    <a:pt x="3380" y="760"/>
                  </a:lnTo>
                  <a:lnTo>
                    <a:pt x="3342" y="805"/>
                  </a:lnTo>
                  <a:lnTo>
                    <a:pt x="3309" y="852"/>
                  </a:lnTo>
                  <a:lnTo>
                    <a:pt x="3282" y="903"/>
                  </a:lnTo>
                  <a:lnTo>
                    <a:pt x="3263" y="955"/>
                  </a:lnTo>
                  <a:lnTo>
                    <a:pt x="3250" y="1009"/>
                  </a:lnTo>
                  <a:lnTo>
                    <a:pt x="3243" y="1065"/>
                  </a:lnTo>
                  <a:lnTo>
                    <a:pt x="3244" y="1120"/>
                  </a:lnTo>
                  <a:lnTo>
                    <a:pt x="3250" y="1176"/>
                  </a:lnTo>
                  <a:lnTo>
                    <a:pt x="3263" y="1230"/>
                  </a:lnTo>
                  <a:lnTo>
                    <a:pt x="3282" y="1282"/>
                  </a:lnTo>
                  <a:lnTo>
                    <a:pt x="3309" y="1333"/>
                  </a:lnTo>
                  <a:lnTo>
                    <a:pt x="3342" y="1380"/>
                  </a:lnTo>
                  <a:lnTo>
                    <a:pt x="3380" y="1425"/>
                  </a:lnTo>
                  <a:lnTo>
                    <a:pt x="3425" y="1464"/>
                  </a:lnTo>
                  <a:lnTo>
                    <a:pt x="3472" y="1497"/>
                  </a:lnTo>
                  <a:lnTo>
                    <a:pt x="3523" y="1523"/>
                  </a:lnTo>
                  <a:lnTo>
                    <a:pt x="3576" y="1542"/>
                  </a:lnTo>
                  <a:lnTo>
                    <a:pt x="3630" y="1555"/>
                  </a:lnTo>
                  <a:lnTo>
                    <a:pt x="3685" y="1562"/>
                  </a:lnTo>
                  <a:lnTo>
                    <a:pt x="3740" y="1562"/>
                  </a:lnTo>
                  <a:lnTo>
                    <a:pt x="3796" y="1555"/>
                  </a:lnTo>
                  <a:lnTo>
                    <a:pt x="3850" y="1542"/>
                  </a:lnTo>
                  <a:lnTo>
                    <a:pt x="3902" y="1523"/>
                  </a:lnTo>
                  <a:lnTo>
                    <a:pt x="3953" y="1497"/>
                  </a:lnTo>
                  <a:lnTo>
                    <a:pt x="4000" y="1464"/>
                  </a:lnTo>
                  <a:lnTo>
                    <a:pt x="4045" y="1425"/>
                  </a:lnTo>
                  <a:lnTo>
                    <a:pt x="4083" y="1381"/>
                  </a:lnTo>
                  <a:lnTo>
                    <a:pt x="4117" y="1333"/>
                  </a:lnTo>
                  <a:lnTo>
                    <a:pt x="4143" y="1282"/>
                  </a:lnTo>
                  <a:lnTo>
                    <a:pt x="4162" y="1230"/>
                  </a:lnTo>
                  <a:lnTo>
                    <a:pt x="4175" y="1176"/>
                  </a:lnTo>
                  <a:lnTo>
                    <a:pt x="4181" y="1120"/>
                  </a:lnTo>
                  <a:lnTo>
                    <a:pt x="4181" y="1065"/>
                  </a:lnTo>
                  <a:lnTo>
                    <a:pt x="4175" y="1011"/>
                  </a:lnTo>
                  <a:lnTo>
                    <a:pt x="4162" y="955"/>
                  </a:lnTo>
                  <a:lnTo>
                    <a:pt x="4143" y="903"/>
                  </a:lnTo>
                  <a:lnTo>
                    <a:pt x="4117" y="853"/>
                  </a:lnTo>
                  <a:lnTo>
                    <a:pt x="4085" y="805"/>
                  </a:lnTo>
                  <a:lnTo>
                    <a:pt x="4045" y="760"/>
                  </a:lnTo>
                  <a:lnTo>
                    <a:pt x="4000" y="721"/>
                  </a:lnTo>
                  <a:lnTo>
                    <a:pt x="3952" y="688"/>
                  </a:lnTo>
                  <a:lnTo>
                    <a:pt x="3902" y="662"/>
                  </a:lnTo>
                  <a:lnTo>
                    <a:pt x="3848" y="643"/>
                  </a:lnTo>
                  <a:lnTo>
                    <a:pt x="3794" y="630"/>
                  </a:lnTo>
                  <a:lnTo>
                    <a:pt x="3739" y="624"/>
                  </a:lnTo>
                  <a:close/>
                  <a:moveTo>
                    <a:pt x="4527" y="185"/>
                  </a:moveTo>
                  <a:lnTo>
                    <a:pt x="4502" y="188"/>
                  </a:lnTo>
                  <a:lnTo>
                    <a:pt x="4480" y="198"/>
                  </a:lnTo>
                  <a:lnTo>
                    <a:pt x="4459" y="213"/>
                  </a:lnTo>
                  <a:lnTo>
                    <a:pt x="4106" y="566"/>
                  </a:lnTo>
                  <a:lnTo>
                    <a:pt x="4143" y="595"/>
                  </a:lnTo>
                  <a:lnTo>
                    <a:pt x="4178" y="627"/>
                  </a:lnTo>
                  <a:lnTo>
                    <a:pt x="4210" y="662"/>
                  </a:lnTo>
                  <a:lnTo>
                    <a:pt x="4239" y="699"/>
                  </a:lnTo>
                  <a:lnTo>
                    <a:pt x="4592" y="346"/>
                  </a:lnTo>
                  <a:lnTo>
                    <a:pt x="4608" y="325"/>
                  </a:lnTo>
                  <a:lnTo>
                    <a:pt x="4617" y="303"/>
                  </a:lnTo>
                  <a:lnTo>
                    <a:pt x="4620" y="280"/>
                  </a:lnTo>
                  <a:lnTo>
                    <a:pt x="4617" y="255"/>
                  </a:lnTo>
                  <a:lnTo>
                    <a:pt x="4608" y="233"/>
                  </a:lnTo>
                  <a:lnTo>
                    <a:pt x="4592" y="213"/>
                  </a:lnTo>
                  <a:lnTo>
                    <a:pt x="4572" y="198"/>
                  </a:lnTo>
                  <a:lnTo>
                    <a:pt x="4550" y="188"/>
                  </a:lnTo>
                  <a:lnTo>
                    <a:pt x="4527" y="185"/>
                  </a:lnTo>
                  <a:close/>
                  <a:moveTo>
                    <a:pt x="4496" y="0"/>
                  </a:moveTo>
                  <a:lnTo>
                    <a:pt x="4557" y="0"/>
                  </a:lnTo>
                  <a:lnTo>
                    <a:pt x="4569" y="1"/>
                  </a:lnTo>
                  <a:lnTo>
                    <a:pt x="4611" y="10"/>
                  </a:lnTo>
                  <a:lnTo>
                    <a:pt x="4652" y="28"/>
                  </a:lnTo>
                  <a:lnTo>
                    <a:pt x="4690" y="51"/>
                  </a:lnTo>
                  <a:lnTo>
                    <a:pt x="4725" y="80"/>
                  </a:lnTo>
                  <a:lnTo>
                    <a:pt x="4756" y="115"/>
                  </a:lnTo>
                  <a:lnTo>
                    <a:pt x="4777" y="153"/>
                  </a:lnTo>
                  <a:lnTo>
                    <a:pt x="4795" y="194"/>
                  </a:lnTo>
                  <a:lnTo>
                    <a:pt x="4805" y="236"/>
                  </a:lnTo>
                  <a:lnTo>
                    <a:pt x="4808" y="280"/>
                  </a:lnTo>
                  <a:lnTo>
                    <a:pt x="4805" y="322"/>
                  </a:lnTo>
                  <a:lnTo>
                    <a:pt x="4795" y="365"/>
                  </a:lnTo>
                  <a:lnTo>
                    <a:pt x="4777" y="405"/>
                  </a:lnTo>
                  <a:lnTo>
                    <a:pt x="4756" y="443"/>
                  </a:lnTo>
                  <a:lnTo>
                    <a:pt x="4725" y="478"/>
                  </a:lnTo>
                  <a:lnTo>
                    <a:pt x="4333" y="872"/>
                  </a:lnTo>
                  <a:lnTo>
                    <a:pt x="4352" y="936"/>
                  </a:lnTo>
                  <a:lnTo>
                    <a:pt x="4365" y="1004"/>
                  </a:lnTo>
                  <a:lnTo>
                    <a:pt x="4369" y="1071"/>
                  </a:lnTo>
                  <a:lnTo>
                    <a:pt x="4369" y="1136"/>
                  </a:lnTo>
                  <a:lnTo>
                    <a:pt x="4360" y="1203"/>
                  </a:lnTo>
                  <a:lnTo>
                    <a:pt x="4346" y="1268"/>
                  </a:lnTo>
                  <a:lnTo>
                    <a:pt x="4325" y="1332"/>
                  </a:lnTo>
                  <a:lnTo>
                    <a:pt x="4298" y="1393"/>
                  </a:lnTo>
                  <a:lnTo>
                    <a:pt x="4264" y="1451"/>
                  </a:lnTo>
                  <a:lnTo>
                    <a:pt x="4225" y="1507"/>
                  </a:lnTo>
                  <a:lnTo>
                    <a:pt x="4178" y="1558"/>
                  </a:lnTo>
                  <a:lnTo>
                    <a:pt x="4125" y="1604"/>
                  </a:lnTo>
                  <a:lnTo>
                    <a:pt x="4070" y="1644"/>
                  </a:lnTo>
                  <a:lnTo>
                    <a:pt x="3974" y="1836"/>
                  </a:lnTo>
                  <a:lnTo>
                    <a:pt x="3880" y="2022"/>
                  </a:lnTo>
                  <a:lnTo>
                    <a:pt x="3790" y="2198"/>
                  </a:lnTo>
                  <a:lnTo>
                    <a:pt x="3704" y="2367"/>
                  </a:lnTo>
                  <a:lnTo>
                    <a:pt x="3622" y="2529"/>
                  </a:lnTo>
                  <a:lnTo>
                    <a:pt x="3543" y="2682"/>
                  </a:lnTo>
                  <a:lnTo>
                    <a:pt x="3468" y="2828"/>
                  </a:lnTo>
                  <a:lnTo>
                    <a:pt x="3396" y="2967"/>
                  </a:lnTo>
                  <a:lnTo>
                    <a:pt x="3328" y="3098"/>
                  </a:lnTo>
                  <a:lnTo>
                    <a:pt x="3263" y="3222"/>
                  </a:lnTo>
                  <a:lnTo>
                    <a:pt x="3204" y="3337"/>
                  </a:lnTo>
                  <a:lnTo>
                    <a:pt x="3153" y="3435"/>
                  </a:lnTo>
                  <a:lnTo>
                    <a:pt x="3590" y="3871"/>
                  </a:lnTo>
                  <a:lnTo>
                    <a:pt x="3605" y="3892"/>
                  </a:lnTo>
                  <a:lnTo>
                    <a:pt x="3615" y="3915"/>
                  </a:lnTo>
                  <a:lnTo>
                    <a:pt x="3618" y="3938"/>
                  </a:lnTo>
                  <a:lnTo>
                    <a:pt x="3615" y="3962"/>
                  </a:lnTo>
                  <a:lnTo>
                    <a:pt x="3605" y="3985"/>
                  </a:lnTo>
                  <a:lnTo>
                    <a:pt x="3590" y="4004"/>
                  </a:lnTo>
                  <a:lnTo>
                    <a:pt x="3570" y="4020"/>
                  </a:lnTo>
                  <a:lnTo>
                    <a:pt x="3548" y="4029"/>
                  </a:lnTo>
                  <a:lnTo>
                    <a:pt x="3523" y="4032"/>
                  </a:lnTo>
                  <a:lnTo>
                    <a:pt x="3500" y="4029"/>
                  </a:lnTo>
                  <a:lnTo>
                    <a:pt x="3478" y="4020"/>
                  </a:lnTo>
                  <a:lnTo>
                    <a:pt x="3457" y="4004"/>
                  </a:lnTo>
                  <a:lnTo>
                    <a:pt x="3062" y="3610"/>
                  </a:lnTo>
                  <a:lnTo>
                    <a:pt x="3021" y="3689"/>
                  </a:lnTo>
                  <a:lnTo>
                    <a:pt x="2982" y="3765"/>
                  </a:lnTo>
                  <a:lnTo>
                    <a:pt x="2945" y="3838"/>
                  </a:lnTo>
                  <a:lnTo>
                    <a:pt x="2912" y="3905"/>
                  </a:lnTo>
                  <a:lnTo>
                    <a:pt x="2880" y="3960"/>
                  </a:lnTo>
                  <a:lnTo>
                    <a:pt x="2843" y="4011"/>
                  </a:lnTo>
                  <a:lnTo>
                    <a:pt x="2801" y="4056"/>
                  </a:lnTo>
                  <a:lnTo>
                    <a:pt x="2754" y="4097"/>
                  </a:lnTo>
                  <a:lnTo>
                    <a:pt x="2705" y="4132"/>
                  </a:lnTo>
                  <a:lnTo>
                    <a:pt x="2651" y="4161"/>
                  </a:lnTo>
                  <a:lnTo>
                    <a:pt x="2592" y="4185"/>
                  </a:lnTo>
                  <a:lnTo>
                    <a:pt x="2534" y="4202"/>
                  </a:lnTo>
                  <a:lnTo>
                    <a:pt x="2471" y="4213"/>
                  </a:lnTo>
                  <a:lnTo>
                    <a:pt x="2407" y="4215"/>
                  </a:lnTo>
                  <a:lnTo>
                    <a:pt x="2352" y="4213"/>
                  </a:lnTo>
                  <a:lnTo>
                    <a:pt x="2296" y="4205"/>
                  </a:lnTo>
                  <a:lnTo>
                    <a:pt x="2242" y="4191"/>
                  </a:lnTo>
                  <a:lnTo>
                    <a:pt x="1951" y="4755"/>
                  </a:lnTo>
                  <a:lnTo>
                    <a:pt x="1935" y="4777"/>
                  </a:lnTo>
                  <a:lnTo>
                    <a:pt x="1916" y="4793"/>
                  </a:lnTo>
                  <a:lnTo>
                    <a:pt x="1892" y="4803"/>
                  </a:lnTo>
                  <a:lnTo>
                    <a:pt x="1867" y="4806"/>
                  </a:lnTo>
                  <a:lnTo>
                    <a:pt x="1843" y="4803"/>
                  </a:lnTo>
                  <a:lnTo>
                    <a:pt x="1819" y="4794"/>
                  </a:lnTo>
                  <a:lnTo>
                    <a:pt x="1802" y="4780"/>
                  </a:lnTo>
                  <a:lnTo>
                    <a:pt x="1787" y="4761"/>
                  </a:lnTo>
                  <a:lnTo>
                    <a:pt x="1777" y="4741"/>
                  </a:lnTo>
                  <a:lnTo>
                    <a:pt x="1773" y="4717"/>
                  </a:lnTo>
                  <a:lnTo>
                    <a:pt x="1776" y="4694"/>
                  </a:lnTo>
                  <a:lnTo>
                    <a:pt x="1783" y="4669"/>
                  </a:lnTo>
                  <a:lnTo>
                    <a:pt x="1828" y="4582"/>
                  </a:lnTo>
                  <a:lnTo>
                    <a:pt x="1870" y="4501"/>
                  </a:lnTo>
                  <a:lnTo>
                    <a:pt x="1908" y="4428"/>
                  </a:lnTo>
                  <a:lnTo>
                    <a:pt x="1943" y="4360"/>
                  </a:lnTo>
                  <a:lnTo>
                    <a:pt x="1975" y="4299"/>
                  </a:lnTo>
                  <a:lnTo>
                    <a:pt x="2003" y="4243"/>
                  </a:lnTo>
                  <a:lnTo>
                    <a:pt x="2029" y="4192"/>
                  </a:lnTo>
                  <a:lnTo>
                    <a:pt x="2054" y="4145"/>
                  </a:lnTo>
                  <a:lnTo>
                    <a:pt x="2076" y="4105"/>
                  </a:lnTo>
                  <a:lnTo>
                    <a:pt x="2095" y="4065"/>
                  </a:lnTo>
                  <a:lnTo>
                    <a:pt x="2113" y="4032"/>
                  </a:lnTo>
                  <a:lnTo>
                    <a:pt x="2129" y="4000"/>
                  </a:lnTo>
                  <a:lnTo>
                    <a:pt x="2145" y="3970"/>
                  </a:lnTo>
                  <a:lnTo>
                    <a:pt x="2158" y="3944"/>
                  </a:lnTo>
                  <a:lnTo>
                    <a:pt x="2171" y="3919"/>
                  </a:lnTo>
                  <a:lnTo>
                    <a:pt x="2183" y="3896"/>
                  </a:lnTo>
                  <a:lnTo>
                    <a:pt x="2194" y="3874"/>
                  </a:lnTo>
                  <a:lnTo>
                    <a:pt x="2204" y="3854"/>
                  </a:lnTo>
                  <a:lnTo>
                    <a:pt x="2216" y="3832"/>
                  </a:lnTo>
                  <a:lnTo>
                    <a:pt x="2226" y="3810"/>
                  </a:lnTo>
                  <a:lnTo>
                    <a:pt x="2238" y="3790"/>
                  </a:lnTo>
                  <a:lnTo>
                    <a:pt x="2250" y="3766"/>
                  </a:lnTo>
                  <a:lnTo>
                    <a:pt x="2261" y="3741"/>
                  </a:lnTo>
                  <a:lnTo>
                    <a:pt x="2274" y="3717"/>
                  </a:lnTo>
                  <a:lnTo>
                    <a:pt x="2289" y="3689"/>
                  </a:lnTo>
                  <a:lnTo>
                    <a:pt x="2305" y="3658"/>
                  </a:lnTo>
                  <a:lnTo>
                    <a:pt x="2321" y="3625"/>
                  </a:lnTo>
                  <a:lnTo>
                    <a:pt x="2340" y="3587"/>
                  </a:lnTo>
                  <a:lnTo>
                    <a:pt x="2361" y="3547"/>
                  </a:lnTo>
                  <a:lnTo>
                    <a:pt x="2384" y="3502"/>
                  </a:lnTo>
                  <a:lnTo>
                    <a:pt x="2409" y="3453"/>
                  </a:lnTo>
                  <a:lnTo>
                    <a:pt x="2436" y="3399"/>
                  </a:lnTo>
                  <a:lnTo>
                    <a:pt x="2467" y="3339"/>
                  </a:lnTo>
                  <a:lnTo>
                    <a:pt x="2501" y="3275"/>
                  </a:lnTo>
                  <a:lnTo>
                    <a:pt x="2537" y="3203"/>
                  </a:lnTo>
                  <a:lnTo>
                    <a:pt x="2578" y="3124"/>
                  </a:lnTo>
                  <a:lnTo>
                    <a:pt x="2196" y="2742"/>
                  </a:lnTo>
                  <a:lnTo>
                    <a:pt x="2129" y="2809"/>
                  </a:lnTo>
                  <a:lnTo>
                    <a:pt x="2110" y="2824"/>
                  </a:lnTo>
                  <a:lnTo>
                    <a:pt x="2086" y="2834"/>
                  </a:lnTo>
                  <a:lnTo>
                    <a:pt x="2063" y="2837"/>
                  </a:lnTo>
                  <a:lnTo>
                    <a:pt x="2038" y="2834"/>
                  </a:lnTo>
                  <a:lnTo>
                    <a:pt x="2016" y="2824"/>
                  </a:lnTo>
                  <a:lnTo>
                    <a:pt x="1996" y="2809"/>
                  </a:lnTo>
                  <a:lnTo>
                    <a:pt x="1981" y="2789"/>
                  </a:lnTo>
                  <a:lnTo>
                    <a:pt x="1971" y="2767"/>
                  </a:lnTo>
                  <a:lnTo>
                    <a:pt x="1968" y="2742"/>
                  </a:lnTo>
                  <a:lnTo>
                    <a:pt x="1971" y="2719"/>
                  </a:lnTo>
                  <a:lnTo>
                    <a:pt x="1981" y="2697"/>
                  </a:lnTo>
                  <a:lnTo>
                    <a:pt x="1996" y="2677"/>
                  </a:lnTo>
                  <a:lnTo>
                    <a:pt x="2063" y="2609"/>
                  </a:lnTo>
                  <a:lnTo>
                    <a:pt x="1690" y="2236"/>
                  </a:lnTo>
                  <a:lnTo>
                    <a:pt x="136" y="3021"/>
                  </a:lnTo>
                  <a:lnTo>
                    <a:pt x="113" y="3028"/>
                  </a:lnTo>
                  <a:lnTo>
                    <a:pt x="88" y="3031"/>
                  </a:lnTo>
                  <a:lnTo>
                    <a:pt x="65" y="3025"/>
                  </a:lnTo>
                  <a:lnTo>
                    <a:pt x="43" y="3015"/>
                  </a:lnTo>
                  <a:lnTo>
                    <a:pt x="24" y="3000"/>
                  </a:lnTo>
                  <a:lnTo>
                    <a:pt x="9" y="2979"/>
                  </a:lnTo>
                  <a:lnTo>
                    <a:pt x="2" y="2955"/>
                  </a:lnTo>
                  <a:lnTo>
                    <a:pt x="0" y="2930"/>
                  </a:lnTo>
                  <a:lnTo>
                    <a:pt x="5" y="2907"/>
                  </a:lnTo>
                  <a:lnTo>
                    <a:pt x="15" y="2885"/>
                  </a:lnTo>
                  <a:lnTo>
                    <a:pt x="31" y="2868"/>
                  </a:lnTo>
                  <a:lnTo>
                    <a:pt x="52" y="2853"/>
                  </a:lnTo>
                  <a:lnTo>
                    <a:pt x="616" y="2567"/>
                  </a:lnTo>
                  <a:lnTo>
                    <a:pt x="600" y="2507"/>
                  </a:lnTo>
                  <a:lnTo>
                    <a:pt x="591" y="2446"/>
                  </a:lnTo>
                  <a:lnTo>
                    <a:pt x="590" y="2386"/>
                  </a:lnTo>
                  <a:lnTo>
                    <a:pt x="594" y="2325"/>
                  </a:lnTo>
                  <a:lnTo>
                    <a:pt x="606" y="2267"/>
                  </a:lnTo>
                  <a:lnTo>
                    <a:pt x="622" y="2208"/>
                  </a:lnTo>
                  <a:lnTo>
                    <a:pt x="645" y="2153"/>
                  </a:lnTo>
                  <a:lnTo>
                    <a:pt x="674" y="2100"/>
                  </a:lnTo>
                  <a:lnTo>
                    <a:pt x="709" y="2051"/>
                  </a:lnTo>
                  <a:lnTo>
                    <a:pt x="749" y="2004"/>
                  </a:lnTo>
                  <a:lnTo>
                    <a:pt x="794" y="1963"/>
                  </a:lnTo>
                  <a:lnTo>
                    <a:pt x="845" y="1925"/>
                  </a:lnTo>
                  <a:lnTo>
                    <a:pt x="900" y="1895"/>
                  </a:lnTo>
                  <a:lnTo>
                    <a:pt x="968" y="1860"/>
                  </a:lnTo>
                  <a:lnTo>
                    <a:pt x="1040" y="1823"/>
                  </a:lnTo>
                  <a:lnTo>
                    <a:pt x="1116" y="1784"/>
                  </a:lnTo>
                  <a:lnTo>
                    <a:pt x="1195" y="1743"/>
                  </a:lnTo>
                  <a:lnTo>
                    <a:pt x="801" y="1348"/>
                  </a:lnTo>
                  <a:lnTo>
                    <a:pt x="785" y="1329"/>
                  </a:lnTo>
                  <a:lnTo>
                    <a:pt x="776" y="1305"/>
                  </a:lnTo>
                  <a:lnTo>
                    <a:pt x="774" y="1282"/>
                  </a:lnTo>
                  <a:lnTo>
                    <a:pt x="776" y="1257"/>
                  </a:lnTo>
                  <a:lnTo>
                    <a:pt x="785" y="1235"/>
                  </a:lnTo>
                  <a:lnTo>
                    <a:pt x="801" y="1215"/>
                  </a:lnTo>
                  <a:lnTo>
                    <a:pt x="820" y="1200"/>
                  </a:lnTo>
                  <a:lnTo>
                    <a:pt x="844" y="1190"/>
                  </a:lnTo>
                  <a:lnTo>
                    <a:pt x="867" y="1187"/>
                  </a:lnTo>
                  <a:lnTo>
                    <a:pt x="892" y="1190"/>
                  </a:lnTo>
                  <a:lnTo>
                    <a:pt x="914" y="1200"/>
                  </a:lnTo>
                  <a:lnTo>
                    <a:pt x="934" y="1215"/>
                  </a:lnTo>
                  <a:lnTo>
                    <a:pt x="1370" y="1653"/>
                  </a:lnTo>
                  <a:lnTo>
                    <a:pt x="1468" y="1602"/>
                  </a:lnTo>
                  <a:lnTo>
                    <a:pt x="1583" y="1542"/>
                  </a:lnTo>
                  <a:lnTo>
                    <a:pt x="1707" y="1478"/>
                  </a:lnTo>
                  <a:lnTo>
                    <a:pt x="1838" y="1409"/>
                  </a:lnTo>
                  <a:lnTo>
                    <a:pt x="1977" y="1338"/>
                  </a:lnTo>
                  <a:lnTo>
                    <a:pt x="2123" y="1263"/>
                  </a:lnTo>
                  <a:lnTo>
                    <a:pt x="2276" y="1183"/>
                  </a:lnTo>
                  <a:lnTo>
                    <a:pt x="2438" y="1101"/>
                  </a:lnTo>
                  <a:lnTo>
                    <a:pt x="2607" y="1015"/>
                  </a:lnTo>
                  <a:lnTo>
                    <a:pt x="2784" y="925"/>
                  </a:lnTo>
                  <a:lnTo>
                    <a:pt x="2969" y="831"/>
                  </a:lnTo>
                  <a:lnTo>
                    <a:pt x="3161" y="735"/>
                  </a:lnTo>
                  <a:lnTo>
                    <a:pt x="3202" y="680"/>
                  </a:lnTo>
                  <a:lnTo>
                    <a:pt x="3247" y="627"/>
                  </a:lnTo>
                  <a:lnTo>
                    <a:pt x="3300" y="582"/>
                  </a:lnTo>
                  <a:lnTo>
                    <a:pt x="3354" y="541"/>
                  </a:lnTo>
                  <a:lnTo>
                    <a:pt x="3412" y="508"/>
                  </a:lnTo>
                  <a:lnTo>
                    <a:pt x="3473" y="480"/>
                  </a:lnTo>
                  <a:lnTo>
                    <a:pt x="3538" y="459"/>
                  </a:lnTo>
                  <a:lnTo>
                    <a:pt x="3602" y="445"/>
                  </a:lnTo>
                  <a:lnTo>
                    <a:pt x="3669" y="436"/>
                  </a:lnTo>
                  <a:lnTo>
                    <a:pt x="3735" y="436"/>
                  </a:lnTo>
                  <a:lnTo>
                    <a:pt x="3802" y="442"/>
                  </a:lnTo>
                  <a:lnTo>
                    <a:pt x="3869" y="454"/>
                  </a:lnTo>
                  <a:lnTo>
                    <a:pt x="3933" y="474"/>
                  </a:lnTo>
                  <a:lnTo>
                    <a:pt x="4327" y="80"/>
                  </a:lnTo>
                  <a:lnTo>
                    <a:pt x="4362" y="51"/>
                  </a:lnTo>
                  <a:lnTo>
                    <a:pt x="4400" y="28"/>
                  </a:lnTo>
                  <a:lnTo>
                    <a:pt x="4441" y="10"/>
                  </a:lnTo>
                  <a:lnTo>
                    <a:pt x="4483" y="1"/>
                  </a:lnTo>
                  <a:lnTo>
                    <a:pt x="4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5" name="Freeform 9">
              <a:extLst>
                <a:ext uri="{FF2B5EF4-FFF2-40B4-BE49-F238E27FC236}">
                  <a16:creationId xmlns:a16="http://schemas.microsoft.com/office/drawing/2014/main" id="{8CE7A09C-8625-4294-8E21-A748640CCB79}"/>
                </a:ext>
              </a:extLst>
            </p:cNvPr>
            <p:cNvSpPr>
              <a:spLocks/>
            </p:cNvSpPr>
            <p:nvPr/>
          </p:nvSpPr>
          <p:spPr bwMode="auto">
            <a:xfrm>
              <a:off x="527050" y="3436938"/>
              <a:ext cx="1203325" cy="1203325"/>
            </a:xfrm>
            <a:custGeom>
              <a:avLst/>
              <a:gdLst>
                <a:gd name="T0" fmla="*/ 88 w 1516"/>
                <a:gd name="T1" fmla="*/ 0 h 1515"/>
                <a:gd name="T2" fmla="*/ 112 w 1516"/>
                <a:gd name="T3" fmla="*/ 1 h 1515"/>
                <a:gd name="T4" fmla="*/ 134 w 1516"/>
                <a:gd name="T5" fmla="*/ 8 h 1515"/>
                <a:gd name="T6" fmla="*/ 155 w 1516"/>
                <a:gd name="T7" fmla="*/ 22 h 1515"/>
                <a:gd name="T8" fmla="*/ 171 w 1516"/>
                <a:gd name="T9" fmla="*/ 39 h 1515"/>
                <a:gd name="T10" fmla="*/ 182 w 1516"/>
                <a:gd name="T11" fmla="*/ 62 h 1515"/>
                <a:gd name="T12" fmla="*/ 225 w 1516"/>
                <a:gd name="T13" fmla="*/ 172 h 1515"/>
                <a:gd name="T14" fmla="*/ 273 w 1516"/>
                <a:gd name="T15" fmla="*/ 277 h 1515"/>
                <a:gd name="T16" fmla="*/ 325 w 1516"/>
                <a:gd name="T17" fmla="*/ 380 h 1515"/>
                <a:gd name="T18" fmla="*/ 384 w 1516"/>
                <a:gd name="T19" fmla="*/ 480 h 1515"/>
                <a:gd name="T20" fmla="*/ 448 w 1516"/>
                <a:gd name="T21" fmla="*/ 576 h 1515"/>
                <a:gd name="T22" fmla="*/ 518 w 1516"/>
                <a:gd name="T23" fmla="*/ 668 h 1515"/>
                <a:gd name="T24" fmla="*/ 594 w 1516"/>
                <a:gd name="T25" fmla="*/ 757 h 1515"/>
                <a:gd name="T26" fmla="*/ 674 w 1516"/>
                <a:gd name="T27" fmla="*/ 841 h 1515"/>
                <a:gd name="T28" fmla="*/ 758 w 1516"/>
                <a:gd name="T29" fmla="*/ 922 h 1515"/>
                <a:gd name="T30" fmla="*/ 847 w 1516"/>
                <a:gd name="T31" fmla="*/ 997 h 1515"/>
                <a:gd name="T32" fmla="*/ 941 w 1516"/>
                <a:gd name="T33" fmla="*/ 1067 h 1515"/>
                <a:gd name="T34" fmla="*/ 1036 w 1516"/>
                <a:gd name="T35" fmla="*/ 1132 h 1515"/>
                <a:gd name="T36" fmla="*/ 1135 w 1516"/>
                <a:gd name="T37" fmla="*/ 1190 h 1515"/>
                <a:gd name="T38" fmla="*/ 1238 w 1516"/>
                <a:gd name="T39" fmla="*/ 1244 h 1515"/>
                <a:gd name="T40" fmla="*/ 1345 w 1516"/>
                <a:gd name="T41" fmla="*/ 1291 h 1515"/>
                <a:gd name="T42" fmla="*/ 1453 w 1516"/>
                <a:gd name="T43" fmla="*/ 1333 h 1515"/>
                <a:gd name="T44" fmla="*/ 1476 w 1516"/>
                <a:gd name="T45" fmla="*/ 1345 h 1515"/>
                <a:gd name="T46" fmla="*/ 1494 w 1516"/>
                <a:gd name="T47" fmla="*/ 1361 h 1515"/>
                <a:gd name="T48" fmla="*/ 1507 w 1516"/>
                <a:gd name="T49" fmla="*/ 1381 h 1515"/>
                <a:gd name="T50" fmla="*/ 1514 w 1516"/>
                <a:gd name="T51" fmla="*/ 1404 h 1515"/>
                <a:gd name="T52" fmla="*/ 1516 w 1516"/>
                <a:gd name="T53" fmla="*/ 1428 h 1515"/>
                <a:gd name="T54" fmla="*/ 1511 w 1516"/>
                <a:gd name="T55" fmla="*/ 1452 h 1515"/>
                <a:gd name="T56" fmla="*/ 1499 w 1516"/>
                <a:gd name="T57" fmla="*/ 1476 h 1515"/>
                <a:gd name="T58" fmla="*/ 1483 w 1516"/>
                <a:gd name="T59" fmla="*/ 1493 h 1515"/>
                <a:gd name="T60" fmla="*/ 1463 w 1516"/>
                <a:gd name="T61" fmla="*/ 1506 h 1515"/>
                <a:gd name="T62" fmla="*/ 1440 w 1516"/>
                <a:gd name="T63" fmla="*/ 1514 h 1515"/>
                <a:gd name="T64" fmla="*/ 1415 w 1516"/>
                <a:gd name="T65" fmla="*/ 1515 h 1515"/>
                <a:gd name="T66" fmla="*/ 1392 w 1516"/>
                <a:gd name="T67" fmla="*/ 1509 h 1515"/>
                <a:gd name="T68" fmla="*/ 1272 w 1516"/>
                <a:gd name="T69" fmla="*/ 1464 h 1515"/>
                <a:gd name="T70" fmla="*/ 1157 w 1516"/>
                <a:gd name="T71" fmla="*/ 1413 h 1515"/>
                <a:gd name="T72" fmla="*/ 1044 w 1516"/>
                <a:gd name="T73" fmla="*/ 1355 h 1515"/>
                <a:gd name="T74" fmla="*/ 936 w 1516"/>
                <a:gd name="T75" fmla="*/ 1291 h 1515"/>
                <a:gd name="T76" fmla="*/ 831 w 1516"/>
                <a:gd name="T77" fmla="*/ 1221 h 1515"/>
                <a:gd name="T78" fmla="*/ 731 w 1516"/>
                <a:gd name="T79" fmla="*/ 1145 h 1515"/>
                <a:gd name="T80" fmla="*/ 635 w 1516"/>
                <a:gd name="T81" fmla="*/ 1062 h 1515"/>
                <a:gd name="T82" fmla="*/ 541 w 1516"/>
                <a:gd name="T83" fmla="*/ 974 h 1515"/>
                <a:gd name="T84" fmla="*/ 454 w 1516"/>
                <a:gd name="T85" fmla="*/ 882 h 1515"/>
                <a:gd name="T86" fmla="*/ 372 w 1516"/>
                <a:gd name="T87" fmla="*/ 784 h 1515"/>
                <a:gd name="T88" fmla="*/ 295 w 1516"/>
                <a:gd name="T89" fmla="*/ 684 h 1515"/>
                <a:gd name="T90" fmla="*/ 225 w 1516"/>
                <a:gd name="T91" fmla="*/ 579 h 1515"/>
                <a:gd name="T92" fmla="*/ 160 w 1516"/>
                <a:gd name="T93" fmla="*/ 471 h 1515"/>
                <a:gd name="T94" fmla="*/ 104 w 1516"/>
                <a:gd name="T95" fmla="*/ 358 h 1515"/>
                <a:gd name="T96" fmla="*/ 51 w 1516"/>
                <a:gd name="T97" fmla="*/ 243 h 1515"/>
                <a:gd name="T98" fmla="*/ 6 w 1516"/>
                <a:gd name="T99" fmla="*/ 125 h 1515"/>
                <a:gd name="T100" fmla="*/ 0 w 1516"/>
                <a:gd name="T101" fmla="*/ 100 h 1515"/>
                <a:gd name="T102" fmla="*/ 1 w 1516"/>
                <a:gd name="T103" fmla="*/ 76 h 1515"/>
                <a:gd name="T104" fmla="*/ 9 w 1516"/>
                <a:gd name="T105" fmla="*/ 52 h 1515"/>
                <a:gd name="T106" fmla="*/ 22 w 1516"/>
                <a:gd name="T107" fmla="*/ 33 h 1515"/>
                <a:gd name="T108" fmla="*/ 41 w 1516"/>
                <a:gd name="T109" fmla="*/ 16 h 1515"/>
                <a:gd name="T110" fmla="*/ 63 w 1516"/>
                <a:gd name="T111" fmla="*/ 4 h 1515"/>
                <a:gd name="T112" fmla="*/ 88 w 1516"/>
                <a:gd name="T113"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6" h="1515">
                  <a:moveTo>
                    <a:pt x="88" y="0"/>
                  </a:moveTo>
                  <a:lnTo>
                    <a:pt x="112" y="1"/>
                  </a:lnTo>
                  <a:lnTo>
                    <a:pt x="134" y="8"/>
                  </a:lnTo>
                  <a:lnTo>
                    <a:pt x="155" y="22"/>
                  </a:lnTo>
                  <a:lnTo>
                    <a:pt x="171" y="39"/>
                  </a:lnTo>
                  <a:lnTo>
                    <a:pt x="182" y="62"/>
                  </a:lnTo>
                  <a:lnTo>
                    <a:pt x="225" y="172"/>
                  </a:lnTo>
                  <a:lnTo>
                    <a:pt x="273" y="277"/>
                  </a:lnTo>
                  <a:lnTo>
                    <a:pt x="325" y="380"/>
                  </a:lnTo>
                  <a:lnTo>
                    <a:pt x="384" y="480"/>
                  </a:lnTo>
                  <a:lnTo>
                    <a:pt x="448" y="576"/>
                  </a:lnTo>
                  <a:lnTo>
                    <a:pt x="518" y="668"/>
                  </a:lnTo>
                  <a:lnTo>
                    <a:pt x="594" y="757"/>
                  </a:lnTo>
                  <a:lnTo>
                    <a:pt x="674" y="841"/>
                  </a:lnTo>
                  <a:lnTo>
                    <a:pt x="758" y="922"/>
                  </a:lnTo>
                  <a:lnTo>
                    <a:pt x="847" y="997"/>
                  </a:lnTo>
                  <a:lnTo>
                    <a:pt x="941" y="1067"/>
                  </a:lnTo>
                  <a:lnTo>
                    <a:pt x="1036" y="1132"/>
                  </a:lnTo>
                  <a:lnTo>
                    <a:pt x="1135" y="1190"/>
                  </a:lnTo>
                  <a:lnTo>
                    <a:pt x="1238" y="1244"/>
                  </a:lnTo>
                  <a:lnTo>
                    <a:pt x="1345" y="1291"/>
                  </a:lnTo>
                  <a:lnTo>
                    <a:pt x="1453" y="1333"/>
                  </a:lnTo>
                  <a:lnTo>
                    <a:pt x="1476" y="1345"/>
                  </a:lnTo>
                  <a:lnTo>
                    <a:pt x="1494" y="1361"/>
                  </a:lnTo>
                  <a:lnTo>
                    <a:pt x="1507" y="1381"/>
                  </a:lnTo>
                  <a:lnTo>
                    <a:pt x="1514" y="1404"/>
                  </a:lnTo>
                  <a:lnTo>
                    <a:pt x="1516" y="1428"/>
                  </a:lnTo>
                  <a:lnTo>
                    <a:pt x="1511" y="1452"/>
                  </a:lnTo>
                  <a:lnTo>
                    <a:pt x="1499" y="1476"/>
                  </a:lnTo>
                  <a:lnTo>
                    <a:pt x="1483" y="1493"/>
                  </a:lnTo>
                  <a:lnTo>
                    <a:pt x="1463" y="1506"/>
                  </a:lnTo>
                  <a:lnTo>
                    <a:pt x="1440" y="1514"/>
                  </a:lnTo>
                  <a:lnTo>
                    <a:pt x="1415" y="1515"/>
                  </a:lnTo>
                  <a:lnTo>
                    <a:pt x="1392" y="1509"/>
                  </a:lnTo>
                  <a:lnTo>
                    <a:pt x="1272" y="1464"/>
                  </a:lnTo>
                  <a:lnTo>
                    <a:pt x="1157" y="1413"/>
                  </a:lnTo>
                  <a:lnTo>
                    <a:pt x="1044" y="1355"/>
                  </a:lnTo>
                  <a:lnTo>
                    <a:pt x="936" y="1291"/>
                  </a:lnTo>
                  <a:lnTo>
                    <a:pt x="831" y="1221"/>
                  </a:lnTo>
                  <a:lnTo>
                    <a:pt x="731" y="1145"/>
                  </a:lnTo>
                  <a:lnTo>
                    <a:pt x="635" y="1062"/>
                  </a:lnTo>
                  <a:lnTo>
                    <a:pt x="541" y="974"/>
                  </a:lnTo>
                  <a:lnTo>
                    <a:pt x="454" y="882"/>
                  </a:lnTo>
                  <a:lnTo>
                    <a:pt x="372" y="784"/>
                  </a:lnTo>
                  <a:lnTo>
                    <a:pt x="295" y="684"/>
                  </a:lnTo>
                  <a:lnTo>
                    <a:pt x="225" y="579"/>
                  </a:lnTo>
                  <a:lnTo>
                    <a:pt x="160" y="471"/>
                  </a:lnTo>
                  <a:lnTo>
                    <a:pt x="104" y="358"/>
                  </a:lnTo>
                  <a:lnTo>
                    <a:pt x="51" y="243"/>
                  </a:lnTo>
                  <a:lnTo>
                    <a:pt x="6" y="125"/>
                  </a:lnTo>
                  <a:lnTo>
                    <a:pt x="0" y="100"/>
                  </a:lnTo>
                  <a:lnTo>
                    <a:pt x="1" y="76"/>
                  </a:lnTo>
                  <a:lnTo>
                    <a:pt x="9" y="52"/>
                  </a:lnTo>
                  <a:lnTo>
                    <a:pt x="22" y="33"/>
                  </a:lnTo>
                  <a:lnTo>
                    <a:pt x="41" y="16"/>
                  </a:lnTo>
                  <a:lnTo>
                    <a:pt x="63" y="4"/>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36" name="Группа 46">
            <a:extLst>
              <a:ext uri="{FF2B5EF4-FFF2-40B4-BE49-F238E27FC236}">
                <a16:creationId xmlns:a16="http://schemas.microsoft.com/office/drawing/2014/main" id="{97245849-AF36-480D-AF52-2EF13A2EED44}"/>
              </a:ext>
            </a:extLst>
          </p:cNvPr>
          <p:cNvGrpSpPr/>
          <p:nvPr userDrawn="1"/>
        </p:nvGrpSpPr>
        <p:grpSpPr>
          <a:xfrm>
            <a:off x="310082" y="3861811"/>
            <a:ext cx="319967" cy="356146"/>
            <a:chOff x="309816" y="644103"/>
            <a:chExt cx="4675188" cy="5203826"/>
          </a:xfrm>
          <a:solidFill>
            <a:schemeClr val="tx1"/>
          </a:solidFill>
        </p:grpSpPr>
        <p:sp>
          <p:nvSpPr>
            <p:cNvPr id="37" name="Freeform 14">
              <a:extLst>
                <a:ext uri="{FF2B5EF4-FFF2-40B4-BE49-F238E27FC236}">
                  <a16:creationId xmlns:a16="http://schemas.microsoft.com/office/drawing/2014/main" id="{4B863CF7-8B0D-4A8E-ABA4-4DAAB3B03043}"/>
                </a:ext>
              </a:extLst>
            </p:cNvPr>
            <p:cNvSpPr>
              <a:spLocks/>
            </p:cNvSpPr>
            <p:nvPr/>
          </p:nvSpPr>
          <p:spPr bwMode="auto">
            <a:xfrm>
              <a:off x="1630616" y="2738016"/>
              <a:ext cx="204788" cy="203200"/>
            </a:xfrm>
            <a:custGeom>
              <a:avLst/>
              <a:gdLst>
                <a:gd name="T0" fmla="*/ 128 w 257"/>
                <a:gd name="T1" fmla="*/ 0 h 257"/>
                <a:gd name="T2" fmla="*/ 162 w 257"/>
                <a:gd name="T3" fmla="*/ 6 h 257"/>
                <a:gd name="T4" fmla="*/ 194 w 257"/>
                <a:gd name="T5" fmla="*/ 18 h 257"/>
                <a:gd name="T6" fmla="*/ 220 w 257"/>
                <a:gd name="T7" fmla="*/ 38 h 257"/>
                <a:gd name="T8" fmla="*/ 240 w 257"/>
                <a:gd name="T9" fmla="*/ 64 h 257"/>
                <a:gd name="T10" fmla="*/ 251 w 257"/>
                <a:gd name="T11" fmla="*/ 96 h 257"/>
                <a:gd name="T12" fmla="*/ 257 w 257"/>
                <a:gd name="T13" fmla="*/ 130 h 257"/>
                <a:gd name="T14" fmla="*/ 251 w 257"/>
                <a:gd name="T15" fmla="*/ 164 h 257"/>
                <a:gd name="T16" fmla="*/ 240 w 257"/>
                <a:gd name="T17" fmla="*/ 194 h 257"/>
                <a:gd name="T18" fmla="*/ 220 w 257"/>
                <a:gd name="T19" fmla="*/ 219 h 257"/>
                <a:gd name="T20" fmla="*/ 194 w 257"/>
                <a:gd name="T21" fmla="*/ 239 h 257"/>
                <a:gd name="T22" fmla="*/ 162 w 257"/>
                <a:gd name="T23" fmla="*/ 253 h 257"/>
                <a:gd name="T24" fmla="*/ 128 w 257"/>
                <a:gd name="T25" fmla="*/ 257 h 257"/>
                <a:gd name="T26" fmla="*/ 94 w 257"/>
                <a:gd name="T27" fmla="*/ 253 h 257"/>
                <a:gd name="T28" fmla="*/ 64 w 257"/>
                <a:gd name="T29" fmla="*/ 239 h 257"/>
                <a:gd name="T30" fmla="*/ 38 w 257"/>
                <a:gd name="T31" fmla="*/ 219 h 257"/>
                <a:gd name="T32" fmla="*/ 18 w 257"/>
                <a:gd name="T33" fmla="*/ 194 h 257"/>
                <a:gd name="T34" fmla="*/ 4 w 257"/>
                <a:gd name="T35" fmla="*/ 164 h 257"/>
                <a:gd name="T36" fmla="*/ 0 w 257"/>
                <a:gd name="T37" fmla="*/ 130 h 257"/>
                <a:gd name="T38" fmla="*/ 4 w 257"/>
                <a:gd name="T39" fmla="*/ 96 h 257"/>
                <a:gd name="T40" fmla="*/ 18 w 257"/>
                <a:gd name="T41" fmla="*/ 64 h 257"/>
                <a:gd name="T42" fmla="*/ 38 w 257"/>
                <a:gd name="T43" fmla="*/ 38 h 257"/>
                <a:gd name="T44" fmla="*/ 64 w 257"/>
                <a:gd name="T45" fmla="*/ 18 h 257"/>
                <a:gd name="T46" fmla="*/ 94 w 257"/>
                <a:gd name="T47" fmla="*/ 6 h 257"/>
                <a:gd name="T48" fmla="*/ 128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8" y="0"/>
                  </a:moveTo>
                  <a:lnTo>
                    <a:pt x="162" y="6"/>
                  </a:lnTo>
                  <a:lnTo>
                    <a:pt x="194" y="18"/>
                  </a:lnTo>
                  <a:lnTo>
                    <a:pt x="220" y="38"/>
                  </a:lnTo>
                  <a:lnTo>
                    <a:pt x="240" y="64"/>
                  </a:lnTo>
                  <a:lnTo>
                    <a:pt x="251" y="96"/>
                  </a:lnTo>
                  <a:lnTo>
                    <a:pt x="257" y="130"/>
                  </a:lnTo>
                  <a:lnTo>
                    <a:pt x="251" y="164"/>
                  </a:lnTo>
                  <a:lnTo>
                    <a:pt x="240" y="194"/>
                  </a:lnTo>
                  <a:lnTo>
                    <a:pt x="220" y="219"/>
                  </a:lnTo>
                  <a:lnTo>
                    <a:pt x="194" y="239"/>
                  </a:lnTo>
                  <a:lnTo>
                    <a:pt x="162" y="253"/>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8" name="Freeform 15">
              <a:extLst>
                <a:ext uri="{FF2B5EF4-FFF2-40B4-BE49-F238E27FC236}">
                  <a16:creationId xmlns:a16="http://schemas.microsoft.com/office/drawing/2014/main" id="{669D8654-759E-4ECA-B2D3-40CC5C38B1BB}"/>
                </a:ext>
              </a:extLst>
            </p:cNvPr>
            <p:cNvSpPr>
              <a:spLocks/>
            </p:cNvSpPr>
            <p:nvPr/>
          </p:nvSpPr>
          <p:spPr bwMode="auto">
            <a:xfrm>
              <a:off x="1768729" y="1925216"/>
              <a:ext cx="981075" cy="633413"/>
            </a:xfrm>
            <a:custGeom>
              <a:avLst/>
              <a:gdLst>
                <a:gd name="T0" fmla="*/ 1106 w 1236"/>
                <a:gd name="T1" fmla="*/ 0 h 797"/>
                <a:gd name="T2" fmla="*/ 1140 w 1236"/>
                <a:gd name="T3" fmla="*/ 4 h 797"/>
                <a:gd name="T4" fmla="*/ 1172 w 1236"/>
                <a:gd name="T5" fmla="*/ 16 h 797"/>
                <a:gd name="T6" fmla="*/ 1198 w 1236"/>
                <a:gd name="T7" fmla="*/ 35 h 797"/>
                <a:gd name="T8" fmla="*/ 1218 w 1236"/>
                <a:gd name="T9" fmla="*/ 61 h 797"/>
                <a:gd name="T10" fmla="*/ 1230 w 1236"/>
                <a:gd name="T11" fmla="*/ 93 h 797"/>
                <a:gd name="T12" fmla="*/ 1236 w 1236"/>
                <a:gd name="T13" fmla="*/ 127 h 797"/>
                <a:gd name="T14" fmla="*/ 1230 w 1236"/>
                <a:gd name="T15" fmla="*/ 161 h 797"/>
                <a:gd name="T16" fmla="*/ 1218 w 1236"/>
                <a:gd name="T17" fmla="*/ 191 h 797"/>
                <a:gd name="T18" fmla="*/ 1198 w 1236"/>
                <a:gd name="T19" fmla="*/ 217 h 797"/>
                <a:gd name="T20" fmla="*/ 1172 w 1236"/>
                <a:gd name="T21" fmla="*/ 237 h 797"/>
                <a:gd name="T22" fmla="*/ 1140 w 1236"/>
                <a:gd name="T23" fmla="*/ 251 h 797"/>
                <a:gd name="T24" fmla="*/ 1106 w 1236"/>
                <a:gd name="T25" fmla="*/ 255 h 797"/>
                <a:gd name="T26" fmla="*/ 1000 w 1236"/>
                <a:gd name="T27" fmla="*/ 261 h 797"/>
                <a:gd name="T28" fmla="*/ 897 w 1236"/>
                <a:gd name="T29" fmla="*/ 277 h 797"/>
                <a:gd name="T30" fmla="*/ 797 w 1236"/>
                <a:gd name="T31" fmla="*/ 303 h 797"/>
                <a:gd name="T32" fmla="*/ 701 w 1236"/>
                <a:gd name="T33" fmla="*/ 338 h 797"/>
                <a:gd name="T34" fmla="*/ 608 w 1236"/>
                <a:gd name="T35" fmla="*/ 382 h 797"/>
                <a:gd name="T36" fmla="*/ 522 w 1236"/>
                <a:gd name="T37" fmla="*/ 436 h 797"/>
                <a:gd name="T38" fmla="*/ 440 w 1236"/>
                <a:gd name="T39" fmla="*/ 500 h 797"/>
                <a:gd name="T40" fmla="*/ 364 w 1236"/>
                <a:gd name="T41" fmla="*/ 572 h 797"/>
                <a:gd name="T42" fmla="*/ 297 w 1236"/>
                <a:gd name="T43" fmla="*/ 649 h 797"/>
                <a:gd name="T44" fmla="*/ 237 w 1236"/>
                <a:gd name="T45" fmla="*/ 737 h 797"/>
                <a:gd name="T46" fmla="*/ 215 w 1236"/>
                <a:gd name="T47" fmla="*/ 763 h 797"/>
                <a:gd name="T48" fmla="*/ 187 w 1236"/>
                <a:gd name="T49" fmla="*/ 783 h 797"/>
                <a:gd name="T50" fmla="*/ 157 w 1236"/>
                <a:gd name="T51" fmla="*/ 795 h 797"/>
                <a:gd name="T52" fmla="*/ 125 w 1236"/>
                <a:gd name="T53" fmla="*/ 797 h 797"/>
                <a:gd name="T54" fmla="*/ 91 w 1236"/>
                <a:gd name="T55" fmla="*/ 793 h 797"/>
                <a:gd name="T56" fmla="*/ 60 w 1236"/>
                <a:gd name="T57" fmla="*/ 777 h 797"/>
                <a:gd name="T58" fmla="*/ 34 w 1236"/>
                <a:gd name="T59" fmla="*/ 755 h 797"/>
                <a:gd name="T60" fmla="*/ 16 w 1236"/>
                <a:gd name="T61" fmla="*/ 729 h 797"/>
                <a:gd name="T62" fmla="*/ 4 w 1236"/>
                <a:gd name="T63" fmla="*/ 697 h 797"/>
                <a:gd name="T64" fmla="*/ 0 w 1236"/>
                <a:gd name="T65" fmla="*/ 665 h 797"/>
                <a:gd name="T66" fmla="*/ 6 w 1236"/>
                <a:gd name="T67" fmla="*/ 633 h 797"/>
                <a:gd name="T68" fmla="*/ 20 w 1236"/>
                <a:gd name="T69" fmla="*/ 602 h 797"/>
                <a:gd name="T70" fmla="*/ 81 w 1236"/>
                <a:gd name="T71" fmla="*/ 510 h 797"/>
                <a:gd name="T72" fmla="*/ 151 w 1236"/>
                <a:gd name="T73" fmla="*/ 426 h 797"/>
                <a:gd name="T74" fmla="*/ 225 w 1236"/>
                <a:gd name="T75" fmla="*/ 348 h 797"/>
                <a:gd name="T76" fmla="*/ 307 w 1236"/>
                <a:gd name="T77" fmla="*/ 277 h 797"/>
                <a:gd name="T78" fmla="*/ 392 w 1236"/>
                <a:gd name="T79" fmla="*/ 215 h 797"/>
                <a:gd name="T80" fmla="*/ 484 w 1236"/>
                <a:gd name="T81" fmla="*/ 159 h 797"/>
                <a:gd name="T82" fmla="*/ 580 w 1236"/>
                <a:gd name="T83" fmla="*/ 111 h 797"/>
                <a:gd name="T84" fmla="*/ 679 w 1236"/>
                <a:gd name="T85" fmla="*/ 71 h 797"/>
                <a:gd name="T86" fmla="*/ 781 w 1236"/>
                <a:gd name="T87" fmla="*/ 39 h 797"/>
                <a:gd name="T88" fmla="*/ 889 w 1236"/>
                <a:gd name="T89" fmla="*/ 18 h 797"/>
                <a:gd name="T90" fmla="*/ 996 w 1236"/>
                <a:gd name="T91" fmla="*/ 4 h 797"/>
                <a:gd name="T92" fmla="*/ 1106 w 1236"/>
                <a:gd name="T9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6" h="797">
                  <a:moveTo>
                    <a:pt x="1106" y="0"/>
                  </a:moveTo>
                  <a:lnTo>
                    <a:pt x="1140" y="4"/>
                  </a:lnTo>
                  <a:lnTo>
                    <a:pt x="1172" y="16"/>
                  </a:lnTo>
                  <a:lnTo>
                    <a:pt x="1198" y="35"/>
                  </a:lnTo>
                  <a:lnTo>
                    <a:pt x="1218" y="61"/>
                  </a:lnTo>
                  <a:lnTo>
                    <a:pt x="1230" y="93"/>
                  </a:lnTo>
                  <a:lnTo>
                    <a:pt x="1236" y="127"/>
                  </a:lnTo>
                  <a:lnTo>
                    <a:pt x="1230" y="161"/>
                  </a:lnTo>
                  <a:lnTo>
                    <a:pt x="1218" y="191"/>
                  </a:lnTo>
                  <a:lnTo>
                    <a:pt x="1198" y="217"/>
                  </a:lnTo>
                  <a:lnTo>
                    <a:pt x="1172" y="237"/>
                  </a:lnTo>
                  <a:lnTo>
                    <a:pt x="1140" y="251"/>
                  </a:lnTo>
                  <a:lnTo>
                    <a:pt x="1106" y="255"/>
                  </a:lnTo>
                  <a:lnTo>
                    <a:pt x="1000" y="261"/>
                  </a:lnTo>
                  <a:lnTo>
                    <a:pt x="897" y="277"/>
                  </a:lnTo>
                  <a:lnTo>
                    <a:pt x="797" y="303"/>
                  </a:lnTo>
                  <a:lnTo>
                    <a:pt x="701" y="338"/>
                  </a:lnTo>
                  <a:lnTo>
                    <a:pt x="608" y="382"/>
                  </a:lnTo>
                  <a:lnTo>
                    <a:pt x="522" y="436"/>
                  </a:lnTo>
                  <a:lnTo>
                    <a:pt x="440" y="500"/>
                  </a:lnTo>
                  <a:lnTo>
                    <a:pt x="364" y="572"/>
                  </a:lnTo>
                  <a:lnTo>
                    <a:pt x="297" y="649"/>
                  </a:lnTo>
                  <a:lnTo>
                    <a:pt x="237" y="737"/>
                  </a:lnTo>
                  <a:lnTo>
                    <a:pt x="215" y="763"/>
                  </a:lnTo>
                  <a:lnTo>
                    <a:pt x="187" y="783"/>
                  </a:lnTo>
                  <a:lnTo>
                    <a:pt x="157" y="795"/>
                  </a:lnTo>
                  <a:lnTo>
                    <a:pt x="125" y="797"/>
                  </a:lnTo>
                  <a:lnTo>
                    <a:pt x="91" y="793"/>
                  </a:lnTo>
                  <a:lnTo>
                    <a:pt x="60" y="777"/>
                  </a:lnTo>
                  <a:lnTo>
                    <a:pt x="34" y="755"/>
                  </a:lnTo>
                  <a:lnTo>
                    <a:pt x="16" y="729"/>
                  </a:lnTo>
                  <a:lnTo>
                    <a:pt x="4" y="697"/>
                  </a:lnTo>
                  <a:lnTo>
                    <a:pt x="0" y="665"/>
                  </a:lnTo>
                  <a:lnTo>
                    <a:pt x="6" y="633"/>
                  </a:lnTo>
                  <a:lnTo>
                    <a:pt x="20" y="602"/>
                  </a:lnTo>
                  <a:lnTo>
                    <a:pt x="81" y="510"/>
                  </a:lnTo>
                  <a:lnTo>
                    <a:pt x="151" y="426"/>
                  </a:lnTo>
                  <a:lnTo>
                    <a:pt x="225" y="348"/>
                  </a:lnTo>
                  <a:lnTo>
                    <a:pt x="307" y="277"/>
                  </a:lnTo>
                  <a:lnTo>
                    <a:pt x="392" y="215"/>
                  </a:lnTo>
                  <a:lnTo>
                    <a:pt x="484" y="159"/>
                  </a:lnTo>
                  <a:lnTo>
                    <a:pt x="580" y="111"/>
                  </a:lnTo>
                  <a:lnTo>
                    <a:pt x="679" y="71"/>
                  </a:lnTo>
                  <a:lnTo>
                    <a:pt x="781" y="39"/>
                  </a:lnTo>
                  <a:lnTo>
                    <a:pt x="889" y="18"/>
                  </a:lnTo>
                  <a:lnTo>
                    <a:pt x="996" y="4"/>
                  </a:lnTo>
                  <a:lnTo>
                    <a:pt x="1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39" name="Freeform 16">
              <a:extLst>
                <a:ext uri="{FF2B5EF4-FFF2-40B4-BE49-F238E27FC236}">
                  <a16:creationId xmlns:a16="http://schemas.microsoft.com/office/drawing/2014/main" id="{16D0E9EF-7071-4CF9-92C1-4BFCF239378B}"/>
                </a:ext>
              </a:extLst>
            </p:cNvPr>
            <p:cNvSpPr>
              <a:spLocks noEditPoints="1"/>
            </p:cNvSpPr>
            <p:nvPr/>
          </p:nvSpPr>
          <p:spPr bwMode="auto">
            <a:xfrm>
              <a:off x="1124204" y="1518816"/>
              <a:ext cx="3048000" cy="4329113"/>
            </a:xfrm>
            <a:custGeom>
              <a:avLst/>
              <a:gdLst>
                <a:gd name="T0" fmla="*/ 1370 w 3839"/>
                <a:gd name="T1" fmla="*/ 5061 h 5454"/>
                <a:gd name="T2" fmla="*/ 2175 w 3839"/>
                <a:gd name="T3" fmla="*/ 5199 h 5454"/>
                <a:gd name="T4" fmla="*/ 2506 w 3839"/>
                <a:gd name="T5" fmla="*/ 5008 h 5454"/>
                <a:gd name="T6" fmla="*/ 1790 w 3839"/>
                <a:gd name="T7" fmla="*/ 2560 h 5454"/>
                <a:gd name="T8" fmla="*/ 2396 w 3839"/>
                <a:gd name="T9" fmla="*/ 2053 h 5454"/>
                <a:gd name="T10" fmla="*/ 2307 w 3839"/>
                <a:gd name="T11" fmla="*/ 2211 h 5454"/>
                <a:gd name="T12" fmla="*/ 2464 w 3839"/>
                <a:gd name="T13" fmla="*/ 2301 h 5454"/>
                <a:gd name="T14" fmla="*/ 2554 w 3839"/>
                <a:gd name="T15" fmla="*/ 2143 h 5454"/>
                <a:gd name="T16" fmla="*/ 1406 w 3839"/>
                <a:gd name="T17" fmla="*/ 2047 h 5454"/>
                <a:gd name="T18" fmla="*/ 1278 w 3839"/>
                <a:gd name="T19" fmla="*/ 2177 h 5454"/>
                <a:gd name="T20" fmla="*/ 1406 w 3839"/>
                <a:gd name="T21" fmla="*/ 2305 h 5454"/>
                <a:gd name="T22" fmla="*/ 1535 w 3839"/>
                <a:gd name="T23" fmla="*/ 2177 h 5454"/>
                <a:gd name="T24" fmla="*/ 1406 w 3839"/>
                <a:gd name="T25" fmla="*/ 2047 h 5454"/>
                <a:gd name="T26" fmla="*/ 1208 w 3839"/>
                <a:gd name="T27" fmla="*/ 419 h 5454"/>
                <a:gd name="T28" fmla="*/ 579 w 3839"/>
                <a:gd name="T29" fmla="*/ 945 h 5454"/>
                <a:gd name="T30" fmla="*/ 268 w 3839"/>
                <a:gd name="T31" fmla="*/ 1715 h 5454"/>
                <a:gd name="T32" fmla="*/ 365 w 3839"/>
                <a:gd name="T33" fmla="*/ 2518 h 5454"/>
                <a:gd name="T34" fmla="*/ 832 w 3839"/>
                <a:gd name="T35" fmla="*/ 3192 h 5454"/>
                <a:gd name="T36" fmla="*/ 1226 w 3839"/>
                <a:gd name="T37" fmla="*/ 3943 h 5454"/>
                <a:gd name="T38" fmla="*/ 1535 w 3839"/>
                <a:gd name="T39" fmla="*/ 2560 h 5454"/>
                <a:gd name="T40" fmla="*/ 1113 w 3839"/>
                <a:gd name="T41" fmla="*/ 2424 h 5454"/>
                <a:gd name="T42" fmla="*/ 1047 w 3839"/>
                <a:gd name="T43" fmla="*/ 2041 h 5454"/>
                <a:gd name="T44" fmla="*/ 1338 w 3839"/>
                <a:gd name="T45" fmla="*/ 1798 h 5454"/>
                <a:gd name="T46" fmla="*/ 1701 w 3839"/>
                <a:gd name="T47" fmla="*/ 1930 h 5454"/>
                <a:gd name="T48" fmla="*/ 1768 w 3839"/>
                <a:gd name="T49" fmla="*/ 2305 h 5454"/>
                <a:gd name="T50" fmla="*/ 2099 w 3839"/>
                <a:gd name="T51" fmla="*/ 1982 h 5454"/>
                <a:gd name="T52" fmla="*/ 2430 w 3839"/>
                <a:gd name="T53" fmla="*/ 1792 h 5454"/>
                <a:gd name="T54" fmla="*/ 2763 w 3839"/>
                <a:gd name="T55" fmla="*/ 1982 h 5454"/>
                <a:gd name="T56" fmla="*/ 2763 w 3839"/>
                <a:gd name="T57" fmla="*/ 2370 h 5454"/>
                <a:gd name="T58" fmla="*/ 2430 w 3839"/>
                <a:gd name="T59" fmla="*/ 2560 h 5454"/>
                <a:gd name="T60" fmla="*/ 2582 w 3839"/>
                <a:gd name="T61" fmla="*/ 4073 h 5454"/>
                <a:gd name="T62" fmla="*/ 2905 w 3839"/>
                <a:gd name="T63" fmla="*/ 3313 h 5454"/>
                <a:gd name="T64" fmla="*/ 3401 w 3839"/>
                <a:gd name="T65" fmla="*/ 2675 h 5454"/>
                <a:gd name="T66" fmla="*/ 3582 w 3839"/>
                <a:gd name="T67" fmla="*/ 1920 h 5454"/>
                <a:gd name="T68" fmla="*/ 3373 w 3839"/>
                <a:gd name="T69" fmla="*/ 1111 h 5454"/>
                <a:gd name="T70" fmla="*/ 2819 w 3839"/>
                <a:gd name="T71" fmla="*/ 521 h 5454"/>
                <a:gd name="T72" fmla="*/ 2036 w 3839"/>
                <a:gd name="T73" fmla="*/ 259 h 5454"/>
                <a:gd name="T74" fmla="*/ 2474 w 3839"/>
                <a:gd name="T75" fmla="*/ 82 h 5454"/>
                <a:gd name="T76" fmla="*/ 3216 w 3839"/>
                <a:gd name="T77" fmla="*/ 503 h 5454"/>
                <a:gd name="T78" fmla="*/ 3700 w 3839"/>
                <a:gd name="T79" fmla="*/ 1200 h 5454"/>
                <a:gd name="T80" fmla="*/ 3833 w 3839"/>
                <a:gd name="T81" fmla="*/ 2059 h 5454"/>
                <a:gd name="T82" fmla="*/ 3604 w 3839"/>
                <a:gd name="T83" fmla="*/ 2841 h 5454"/>
                <a:gd name="T84" fmla="*/ 3112 w 3839"/>
                <a:gd name="T85" fmla="*/ 3465 h 5454"/>
                <a:gd name="T86" fmla="*/ 2835 w 3839"/>
                <a:gd name="T87" fmla="*/ 4115 h 5454"/>
                <a:gd name="T88" fmla="*/ 2765 w 3839"/>
                <a:gd name="T89" fmla="*/ 5063 h 5454"/>
                <a:gd name="T90" fmla="*/ 2424 w 3839"/>
                <a:gd name="T91" fmla="*/ 5404 h 5454"/>
                <a:gd name="T92" fmla="*/ 1493 w 3839"/>
                <a:gd name="T93" fmla="*/ 5430 h 5454"/>
                <a:gd name="T94" fmla="*/ 1111 w 3839"/>
                <a:gd name="T95" fmla="*/ 5137 h 5454"/>
                <a:gd name="T96" fmla="*/ 1017 w 3839"/>
                <a:gd name="T97" fmla="*/ 4222 h 5454"/>
                <a:gd name="T98" fmla="*/ 730 w 3839"/>
                <a:gd name="T99" fmla="*/ 3481 h 5454"/>
                <a:gd name="T100" fmla="*/ 214 w 3839"/>
                <a:gd name="T101" fmla="*/ 2803 h 5454"/>
                <a:gd name="T102" fmla="*/ 0 w 3839"/>
                <a:gd name="T103" fmla="*/ 1992 h 5454"/>
                <a:gd name="T104" fmla="*/ 168 w 3839"/>
                <a:gd name="T105" fmla="*/ 1138 h 5454"/>
                <a:gd name="T106" fmla="*/ 686 w 3839"/>
                <a:gd name="T107" fmla="*/ 459 h 5454"/>
                <a:gd name="T108" fmla="*/ 1448 w 3839"/>
                <a:gd name="T109" fmla="*/ 60 h 5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9" h="5454">
                  <a:moveTo>
                    <a:pt x="1278" y="4609"/>
                  </a:moveTo>
                  <a:lnTo>
                    <a:pt x="1278" y="4814"/>
                  </a:lnTo>
                  <a:lnTo>
                    <a:pt x="1284" y="4882"/>
                  </a:lnTo>
                  <a:lnTo>
                    <a:pt x="1302" y="4948"/>
                  </a:lnTo>
                  <a:lnTo>
                    <a:pt x="1332" y="5008"/>
                  </a:lnTo>
                  <a:lnTo>
                    <a:pt x="1370" y="5061"/>
                  </a:lnTo>
                  <a:lnTo>
                    <a:pt x="1416" y="5107"/>
                  </a:lnTo>
                  <a:lnTo>
                    <a:pt x="1470" y="5145"/>
                  </a:lnTo>
                  <a:lnTo>
                    <a:pt x="1529" y="5173"/>
                  </a:lnTo>
                  <a:lnTo>
                    <a:pt x="1593" y="5191"/>
                  </a:lnTo>
                  <a:lnTo>
                    <a:pt x="1663" y="5199"/>
                  </a:lnTo>
                  <a:lnTo>
                    <a:pt x="2175" y="5199"/>
                  </a:lnTo>
                  <a:lnTo>
                    <a:pt x="2243" y="5191"/>
                  </a:lnTo>
                  <a:lnTo>
                    <a:pt x="2309" y="5173"/>
                  </a:lnTo>
                  <a:lnTo>
                    <a:pt x="2368" y="5145"/>
                  </a:lnTo>
                  <a:lnTo>
                    <a:pt x="2422" y="5107"/>
                  </a:lnTo>
                  <a:lnTo>
                    <a:pt x="2468" y="5061"/>
                  </a:lnTo>
                  <a:lnTo>
                    <a:pt x="2506" y="5008"/>
                  </a:lnTo>
                  <a:lnTo>
                    <a:pt x="2536" y="4948"/>
                  </a:lnTo>
                  <a:lnTo>
                    <a:pt x="2552" y="4882"/>
                  </a:lnTo>
                  <a:lnTo>
                    <a:pt x="2560" y="4814"/>
                  </a:lnTo>
                  <a:lnTo>
                    <a:pt x="2560" y="4609"/>
                  </a:lnTo>
                  <a:lnTo>
                    <a:pt x="1278" y="4609"/>
                  </a:lnTo>
                  <a:close/>
                  <a:moveTo>
                    <a:pt x="1790" y="2560"/>
                  </a:moveTo>
                  <a:lnTo>
                    <a:pt x="1790" y="4354"/>
                  </a:lnTo>
                  <a:lnTo>
                    <a:pt x="2048" y="4354"/>
                  </a:lnTo>
                  <a:lnTo>
                    <a:pt x="2048" y="2560"/>
                  </a:lnTo>
                  <a:lnTo>
                    <a:pt x="1790" y="2560"/>
                  </a:lnTo>
                  <a:close/>
                  <a:moveTo>
                    <a:pt x="2430" y="2047"/>
                  </a:moveTo>
                  <a:lnTo>
                    <a:pt x="2396" y="2053"/>
                  </a:lnTo>
                  <a:lnTo>
                    <a:pt x="2366" y="2065"/>
                  </a:lnTo>
                  <a:lnTo>
                    <a:pt x="2341" y="2085"/>
                  </a:lnTo>
                  <a:lnTo>
                    <a:pt x="2321" y="2111"/>
                  </a:lnTo>
                  <a:lnTo>
                    <a:pt x="2307" y="2143"/>
                  </a:lnTo>
                  <a:lnTo>
                    <a:pt x="2303" y="2177"/>
                  </a:lnTo>
                  <a:lnTo>
                    <a:pt x="2307" y="2211"/>
                  </a:lnTo>
                  <a:lnTo>
                    <a:pt x="2321" y="2241"/>
                  </a:lnTo>
                  <a:lnTo>
                    <a:pt x="2341" y="2267"/>
                  </a:lnTo>
                  <a:lnTo>
                    <a:pt x="2366" y="2287"/>
                  </a:lnTo>
                  <a:lnTo>
                    <a:pt x="2396" y="2301"/>
                  </a:lnTo>
                  <a:lnTo>
                    <a:pt x="2430" y="2305"/>
                  </a:lnTo>
                  <a:lnTo>
                    <a:pt x="2464" y="2301"/>
                  </a:lnTo>
                  <a:lnTo>
                    <a:pt x="2496" y="2287"/>
                  </a:lnTo>
                  <a:lnTo>
                    <a:pt x="2522" y="2267"/>
                  </a:lnTo>
                  <a:lnTo>
                    <a:pt x="2542" y="2241"/>
                  </a:lnTo>
                  <a:lnTo>
                    <a:pt x="2554" y="2211"/>
                  </a:lnTo>
                  <a:lnTo>
                    <a:pt x="2560" y="2177"/>
                  </a:lnTo>
                  <a:lnTo>
                    <a:pt x="2554" y="2143"/>
                  </a:lnTo>
                  <a:lnTo>
                    <a:pt x="2542" y="2111"/>
                  </a:lnTo>
                  <a:lnTo>
                    <a:pt x="2522" y="2085"/>
                  </a:lnTo>
                  <a:lnTo>
                    <a:pt x="2496" y="2065"/>
                  </a:lnTo>
                  <a:lnTo>
                    <a:pt x="2464" y="2053"/>
                  </a:lnTo>
                  <a:lnTo>
                    <a:pt x="2430" y="2047"/>
                  </a:lnTo>
                  <a:close/>
                  <a:moveTo>
                    <a:pt x="1406" y="2047"/>
                  </a:moveTo>
                  <a:lnTo>
                    <a:pt x="1372" y="2053"/>
                  </a:lnTo>
                  <a:lnTo>
                    <a:pt x="1342" y="2065"/>
                  </a:lnTo>
                  <a:lnTo>
                    <a:pt x="1316" y="2085"/>
                  </a:lnTo>
                  <a:lnTo>
                    <a:pt x="1296" y="2111"/>
                  </a:lnTo>
                  <a:lnTo>
                    <a:pt x="1284" y="2143"/>
                  </a:lnTo>
                  <a:lnTo>
                    <a:pt x="1278" y="2177"/>
                  </a:lnTo>
                  <a:lnTo>
                    <a:pt x="1284" y="2211"/>
                  </a:lnTo>
                  <a:lnTo>
                    <a:pt x="1296" y="2241"/>
                  </a:lnTo>
                  <a:lnTo>
                    <a:pt x="1316" y="2267"/>
                  </a:lnTo>
                  <a:lnTo>
                    <a:pt x="1342" y="2287"/>
                  </a:lnTo>
                  <a:lnTo>
                    <a:pt x="1372" y="2301"/>
                  </a:lnTo>
                  <a:lnTo>
                    <a:pt x="1406" y="2305"/>
                  </a:lnTo>
                  <a:lnTo>
                    <a:pt x="1442" y="2301"/>
                  </a:lnTo>
                  <a:lnTo>
                    <a:pt x="1471" y="2287"/>
                  </a:lnTo>
                  <a:lnTo>
                    <a:pt x="1497" y="2267"/>
                  </a:lnTo>
                  <a:lnTo>
                    <a:pt x="1517" y="2241"/>
                  </a:lnTo>
                  <a:lnTo>
                    <a:pt x="1529" y="2211"/>
                  </a:lnTo>
                  <a:lnTo>
                    <a:pt x="1535" y="2177"/>
                  </a:lnTo>
                  <a:lnTo>
                    <a:pt x="1529" y="2143"/>
                  </a:lnTo>
                  <a:lnTo>
                    <a:pt x="1517" y="2111"/>
                  </a:lnTo>
                  <a:lnTo>
                    <a:pt x="1497" y="2085"/>
                  </a:lnTo>
                  <a:lnTo>
                    <a:pt x="1471" y="2065"/>
                  </a:lnTo>
                  <a:lnTo>
                    <a:pt x="1442" y="2053"/>
                  </a:lnTo>
                  <a:lnTo>
                    <a:pt x="1406" y="2047"/>
                  </a:lnTo>
                  <a:close/>
                  <a:moveTo>
                    <a:pt x="1890" y="255"/>
                  </a:moveTo>
                  <a:lnTo>
                    <a:pt x="1747" y="265"/>
                  </a:lnTo>
                  <a:lnTo>
                    <a:pt x="1605" y="285"/>
                  </a:lnTo>
                  <a:lnTo>
                    <a:pt x="1470" y="319"/>
                  </a:lnTo>
                  <a:lnTo>
                    <a:pt x="1336" y="363"/>
                  </a:lnTo>
                  <a:lnTo>
                    <a:pt x="1208" y="419"/>
                  </a:lnTo>
                  <a:lnTo>
                    <a:pt x="1087" y="485"/>
                  </a:lnTo>
                  <a:lnTo>
                    <a:pt x="971" y="560"/>
                  </a:lnTo>
                  <a:lnTo>
                    <a:pt x="862" y="644"/>
                  </a:lnTo>
                  <a:lnTo>
                    <a:pt x="758" y="736"/>
                  </a:lnTo>
                  <a:lnTo>
                    <a:pt x="664" y="837"/>
                  </a:lnTo>
                  <a:lnTo>
                    <a:pt x="579" y="945"/>
                  </a:lnTo>
                  <a:lnTo>
                    <a:pt x="501" y="1061"/>
                  </a:lnTo>
                  <a:lnTo>
                    <a:pt x="433" y="1180"/>
                  </a:lnTo>
                  <a:lnTo>
                    <a:pt x="375" y="1308"/>
                  </a:lnTo>
                  <a:lnTo>
                    <a:pt x="327" y="1439"/>
                  </a:lnTo>
                  <a:lnTo>
                    <a:pt x="291" y="1575"/>
                  </a:lnTo>
                  <a:lnTo>
                    <a:pt x="268" y="1715"/>
                  </a:lnTo>
                  <a:lnTo>
                    <a:pt x="256" y="1858"/>
                  </a:lnTo>
                  <a:lnTo>
                    <a:pt x="256" y="1996"/>
                  </a:lnTo>
                  <a:lnTo>
                    <a:pt x="268" y="2129"/>
                  </a:lnTo>
                  <a:lnTo>
                    <a:pt x="290" y="2263"/>
                  </a:lnTo>
                  <a:lnTo>
                    <a:pt x="321" y="2392"/>
                  </a:lnTo>
                  <a:lnTo>
                    <a:pt x="365" y="2518"/>
                  </a:lnTo>
                  <a:lnTo>
                    <a:pt x="419" y="2641"/>
                  </a:lnTo>
                  <a:lnTo>
                    <a:pt x="483" y="2759"/>
                  </a:lnTo>
                  <a:lnTo>
                    <a:pt x="555" y="2873"/>
                  </a:lnTo>
                  <a:lnTo>
                    <a:pt x="638" y="2980"/>
                  </a:lnTo>
                  <a:lnTo>
                    <a:pt x="730" y="3082"/>
                  </a:lnTo>
                  <a:lnTo>
                    <a:pt x="832" y="3192"/>
                  </a:lnTo>
                  <a:lnTo>
                    <a:pt x="923" y="3309"/>
                  </a:lnTo>
                  <a:lnTo>
                    <a:pt x="1005" y="3429"/>
                  </a:lnTo>
                  <a:lnTo>
                    <a:pt x="1077" y="3552"/>
                  </a:lnTo>
                  <a:lnTo>
                    <a:pt x="1137" y="3680"/>
                  </a:lnTo>
                  <a:lnTo>
                    <a:pt x="1186" y="3810"/>
                  </a:lnTo>
                  <a:lnTo>
                    <a:pt x="1226" y="3943"/>
                  </a:lnTo>
                  <a:lnTo>
                    <a:pt x="1256" y="4079"/>
                  </a:lnTo>
                  <a:lnTo>
                    <a:pt x="1272" y="4214"/>
                  </a:lnTo>
                  <a:lnTo>
                    <a:pt x="1278" y="4352"/>
                  </a:lnTo>
                  <a:lnTo>
                    <a:pt x="1278" y="4354"/>
                  </a:lnTo>
                  <a:lnTo>
                    <a:pt x="1535" y="4354"/>
                  </a:lnTo>
                  <a:lnTo>
                    <a:pt x="1535" y="2560"/>
                  </a:lnTo>
                  <a:lnTo>
                    <a:pt x="1406" y="2560"/>
                  </a:lnTo>
                  <a:lnTo>
                    <a:pt x="1338" y="2554"/>
                  </a:lnTo>
                  <a:lnTo>
                    <a:pt x="1272" y="2536"/>
                  </a:lnTo>
                  <a:lnTo>
                    <a:pt x="1212" y="2508"/>
                  </a:lnTo>
                  <a:lnTo>
                    <a:pt x="1159" y="2470"/>
                  </a:lnTo>
                  <a:lnTo>
                    <a:pt x="1113" y="2424"/>
                  </a:lnTo>
                  <a:lnTo>
                    <a:pt x="1075" y="2370"/>
                  </a:lnTo>
                  <a:lnTo>
                    <a:pt x="1047" y="2311"/>
                  </a:lnTo>
                  <a:lnTo>
                    <a:pt x="1029" y="2245"/>
                  </a:lnTo>
                  <a:lnTo>
                    <a:pt x="1023" y="2177"/>
                  </a:lnTo>
                  <a:lnTo>
                    <a:pt x="1029" y="2107"/>
                  </a:lnTo>
                  <a:lnTo>
                    <a:pt x="1047" y="2041"/>
                  </a:lnTo>
                  <a:lnTo>
                    <a:pt x="1075" y="1982"/>
                  </a:lnTo>
                  <a:lnTo>
                    <a:pt x="1113" y="1930"/>
                  </a:lnTo>
                  <a:lnTo>
                    <a:pt x="1159" y="1882"/>
                  </a:lnTo>
                  <a:lnTo>
                    <a:pt x="1212" y="1844"/>
                  </a:lnTo>
                  <a:lnTo>
                    <a:pt x="1272" y="1816"/>
                  </a:lnTo>
                  <a:lnTo>
                    <a:pt x="1338" y="1798"/>
                  </a:lnTo>
                  <a:lnTo>
                    <a:pt x="1406" y="1792"/>
                  </a:lnTo>
                  <a:lnTo>
                    <a:pt x="1475" y="1798"/>
                  </a:lnTo>
                  <a:lnTo>
                    <a:pt x="1541" y="1816"/>
                  </a:lnTo>
                  <a:lnTo>
                    <a:pt x="1601" y="1844"/>
                  </a:lnTo>
                  <a:lnTo>
                    <a:pt x="1655" y="1882"/>
                  </a:lnTo>
                  <a:lnTo>
                    <a:pt x="1701" y="1930"/>
                  </a:lnTo>
                  <a:lnTo>
                    <a:pt x="1739" y="1982"/>
                  </a:lnTo>
                  <a:lnTo>
                    <a:pt x="1766" y="2041"/>
                  </a:lnTo>
                  <a:lnTo>
                    <a:pt x="1784" y="2107"/>
                  </a:lnTo>
                  <a:lnTo>
                    <a:pt x="1790" y="2177"/>
                  </a:lnTo>
                  <a:lnTo>
                    <a:pt x="1784" y="2243"/>
                  </a:lnTo>
                  <a:lnTo>
                    <a:pt x="1768" y="2305"/>
                  </a:lnTo>
                  <a:lnTo>
                    <a:pt x="2069" y="2305"/>
                  </a:lnTo>
                  <a:lnTo>
                    <a:pt x="2052" y="2243"/>
                  </a:lnTo>
                  <a:lnTo>
                    <a:pt x="2048" y="2177"/>
                  </a:lnTo>
                  <a:lnTo>
                    <a:pt x="2054" y="2107"/>
                  </a:lnTo>
                  <a:lnTo>
                    <a:pt x="2071" y="2041"/>
                  </a:lnTo>
                  <a:lnTo>
                    <a:pt x="2099" y="1982"/>
                  </a:lnTo>
                  <a:lnTo>
                    <a:pt x="2137" y="1930"/>
                  </a:lnTo>
                  <a:lnTo>
                    <a:pt x="2183" y="1882"/>
                  </a:lnTo>
                  <a:lnTo>
                    <a:pt x="2237" y="1844"/>
                  </a:lnTo>
                  <a:lnTo>
                    <a:pt x="2297" y="1816"/>
                  </a:lnTo>
                  <a:lnTo>
                    <a:pt x="2362" y="1798"/>
                  </a:lnTo>
                  <a:lnTo>
                    <a:pt x="2430" y="1792"/>
                  </a:lnTo>
                  <a:lnTo>
                    <a:pt x="2500" y="1798"/>
                  </a:lnTo>
                  <a:lnTo>
                    <a:pt x="2566" y="1816"/>
                  </a:lnTo>
                  <a:lnTo>
                    <a:pt x="2626" y="1844"/>
                  </a:lnTo>
                  <a:lnTo>
                    <a:pt x="2677" y="1882"/>
                  </a:lnTo>
                  <a:lnTo>
                    <a:pt x="2725" y="1930"/>
                  </a:lnTo>
                  <a:lnTo>
                    <a:pt x="2763" y="1982"/>
                  </a:lnTo>
                  <a:lnTo>
                    <a:pt x="2791" y="2041"/>
                  </a:lnTo>
                  <a:lnTo>
                    <a:pt x="2809" y="2107"/>
                  </a:lnTo>
                  <a:lnTo>
                    <a:pt x="2815" y="2177"/>
                  </a:lnTo>
                  <a:lnTo>
                    <a:pt x="2809" y="2245"/>
                  </a:lnTo>
                  <a:lnTo>
                    <a:pt x="2791" y="2311"/>
                  </a:lnTo>
                  <a:lnTo>
                    <a:pt x="2763" y="2370"/>
                  </a:lnTo>
                  <a:lnTo>
                    <a:pt x="2725" y="2424"/>
                  </a:lnTo>
                  <a:lnTo>
                    <a:pt x="2677" y="2470"/>
                  </a:lnTo>
                  <a:lnTo>
                    <a:pt x="2626" y="2508"/>
                  </a:lnTo>
                  <a:lnTo>
                    <a:pt x="2566" y="2536"/>
                  </a:lnTo>
                  <a:lnTo>
                    <a:pt x="2500" y="2554"/>
                  </a:lnTo>
                  <a:lnTo>
                    <a:pt x="2430" y="2560"/>
                  </a:lnTo>
                  <a:lnTo>
                    <a:pt x="2303" y="2560"/>
                  </a:lnTo>
                  <a:lnTo>
                    <a:pt x="2303" y="4354"/>
                  </a:lnTo>
                  <a:lnTo>
                    <a:pt x="2560" y="4354"/>
                  </a:lnTo>
                  <a:lnTo>
                    <a:pt x="2560" y="4350"/>
                  </a:lnTo>
                  <a:lnTo>
                    <a:pt x="2564" y="4210"/>
                  </a:lnTo>
                  <a:lnTo>
                    <a:pt x="2582" y="4073"/>
                  </a:lnTo>
                  <a:lnTo>
                    <a:pt x="2610" y="3939"/>
                  </a:lnTo>
                  <a:lnTo>
                    <a:pt x="2648" y="3806"/>
                  </a:lnTo>
                  <a:lnTo>
                    <a:pt x="2697" y="3676"/>
                  </a:lnTo>
                  <a:lnTo>
                    <a:pt x="2755" y="3552"/>
                  </a:lnTo>
                  <a:lnTo>
                    <a:pt x="2825" y="3431"/>
                  </a:lnTo>
                  <a:lnTo>
                    <a:pt x="2905" y="3313"/>
                  </a:lnTo>
                  <a:lnTo>
                    <a:pt x="2994" y="3204"/>
                  </a:lnTo>
                  <a:lnTo>
                    <a:pt x="3092" y="3098"/>
                  </a:lnTo>
                  <a:lnTo>
                    <a:pt x="3184" y="3000"/>
                  </a:lnTo>
                  <a:lnTo>
                    <a:pt x="3265" y="2897"/>
                  </a:lnTo>
                  <a:lnTo>
                    <a:pt x="3337" y="2789"/>
                  </a:lnTo>
                  <a:lnTo>
                    <a:pt x="3401" y="2675"/>
                  </a:lnTo>
                  <a:lnTo>
                    <a:pt x="3457" y="2558"/>
                  </a:lnTo>
                  <a:lnTo>
                    <a:pt x="3501" y="2436"/>
                  </a:lnTo>
                  <a:lnTo>
                    <a:pt x="3537" y="2311"/>
                  </a:lnTo>
                  <a:lnTo>
                    <a:pt x="3562" y="2183"/>
                  </a:lnTo>
                  <a:lnTo>
                    <a:pt x="3578" y="2053"/>
                  </a:lnTo>
                  <a:lnTo>
                    <a:pt x="3582" y="1920"/>
                  </a:lnTo>
                  <a:lnTo>
                    <a:pt x="3576" y="1774"/>
                  </a:lnTo>
                  <a:lnTo>
                    <a:pt x="3558" y="1633"/>
                  </a:lnTo>
                  <a:lnTo>
                    <a:pt x="3529" y="1495"/>
                  </a:lnTo>
                  <a:lnTo>
                    <a:pt x="3487" y="1362"/>
                  </a:lnTo>
                  <a:lnTo>
                    <a:pt x="3435" y="1234"/>
                  </a:lnTo>
                  <a:lnTo>
                    <a:pt x="3373" y="1111"/>
                  </a:lnTo>
                  <a:lnTo>
                    <a:pt x="3301" y="995"/>
                  </a:lnTo>
                  <a:lnTo>
                    <a:pt x="3222" y="885"/>
                  </a:lnTo>
                  <a:lnTo>
                    <a:pt x="3132" y="782"/>
                  </a:lnTo>
                  <a:lnTo>
                    <a:pt x="3036" y="686"/>
                  </a:lnTo>
                  <a:lnTo>
                    <a:pt x="2931" y="598"/>
                  </a:lnTo>
                  <a:lnTo>
                    <a:pt x="2819" y="521"/>
                  </a:lnTo>
                  <a:lnTo>
                    <a:pt x="2701" y="451"/>
                  </a:lnTo>
                  <a:lnTo>
                    <a:pt x="2578" y="391"/>
                  </a:lnTo>
                  <a:lnTo>
                    <a:pt x="2448" y="341"/>
                  </a:lnTo>
                  <a:lnTo>
                    <a:pt x="2315" y="303"/>
                  </a:lnTo>
                  <a:lnTo>
                    <a:pt x="2177" y="275"/>
                  </a:lnTo>
                  <a:lnTo>
                    <a:pt x="2036" y="259"/>
                  </a:lnTo>
                  <a:lnTo>
                    <a:pt x="1890" y="255"/>
                  </a:lnTo>
                  <a:close/>
                  <a:moveTo>
                    <a:pt x="1886" y="0"/>
                  </a:moveTo>
                  <a:lnTo>
                    <a:pt x="2038" y="2"/>
                  </a:lnTo>
                  <a:lnTo>
                    <a:pt x="2187" y="18"/>
                  </a:lnTo>
                  <a:lnTo>
                    <a:pt x="2333" y="44"/>
                  </a:lnTo>
                  <a:lnTo>
                    <a:pt x="2474" y="82"/>
                  </a:lnTo>
                  <a:lnTo>
                    <a:pt x="2612" y="128"/>
                  </a:lnTo>
                  <a:lnTo>
                    <a:pt x="2743" y="186"/>
                  </a:lnTo>
                  <a:lnTo>
                    <a:pt x="2871" y="251"/>
                  </a:lnTo>
                  <a:lnTo>
                    <a:pt x="2992" y="327"/>
                  </a:lnTo>
                  <a:lnTo>
                    <a:pt x="3106" y="411"/>
                  </a:lnTo>
                  <a:lnTo>
                    <a:pt x="3216" y="503"/>
                  </a:lnTo>
                  <a:lnTo>
                    <a:pt x="3315" y="602"/>
                  </a:lnTo>
                  <a:lnTo>
                    <a:pt x="3409" y="710"/>
                  </a:lnTo>
                  <a:lnTo>
                    <a:pt x="3495" y="824"/>
                  </a:lnTo>
                  <a:lnTo>
                    <a:pt x="3572" y="943"/>
                  </a:lnTo>
                  <a:lnTo>
                    <a:pt x="3640" y="1069"/>
                  </a:lnTo>
                  <a:lnTo>
                    <a:pt x="3700" y="1200"/>
                  </a:lnTo>
                  <a:lnTo>
                    <a:pt x="3748" y="1336"/>
                  </a:lnTo>
                  <a:lnTo>
                    <a:pt x="3788" y="1475"/>
                  </a:lnTo>
                  <a:lnTo>
                    <a:pt x="3816" y="1621"/>
                  </a:lnTo>
                  <a:lnTo>
                    <a:pt x="3833" y="1768"/>
                  </a:lnTo>
                  <a:lnTo>
                    <a:pt x="3839" y="1920"/>
                  </a:lnTo>
                  <a:lnTo>
                    <a:pt x="3833" y="2059"/>
                  </a:lnTo>
                  <a:lnTo>
                    <a:pt x="3820" y="2197"/>
                  </a:lnTo>
                  <a:lnTo>
                    <a:pt x="3796" y="2331"/>
                  </a:lnTo>
                  <a:lnTo>
                    <a:pt x="3762" y="2464"/>
                  </a:lnTo>
                  <a:lnTo>
                    <a:pt x="3718" y="2594"/>
                  </a:lnTo>
                  <a:lnTo>
                    <a:pt x="3666" y="2719"/>
                  </a:lnTo>
                  <a:lnTo>
                    <a:pt x="3604" y="2841"/>
                  </a:lnTo>
                  <a:lnTo>
                    <a:pt x="3535" y="2956"/>
                  </a:lnTo>
                  <a:lnTo>
                    <a:pt x="3455" y="3070"/>
                  </a:lnTo>
                  <a:lnTo>
                    <a:pt x="3369" y="3178"/>
                  </a:lnTo>
                  <a:lnTo>
                    <a:pt x="3273" y="3279"/>
                  </a:lnTo>
                  <a:lnTo>
                    <a:pt x="3188" y="3369"/>
                  </a:lnTo>
                  <a:lnTo>
                    <a:pt x="3112" y="3465"/>
                  </a:lnTo>
                  <a:lnTo>
                    <a:pt x="3044" y="3564"/>
                  </a:lnTo>
                  <a:lnTo>
                    <a:pt x="2984" y="3668"/>
                  </a:lnTo>
                  <a:lnTo>
                    <a:pt x="2933" y="3776"/>
                  </a:lnTo>
                  <a:lnTo>
                    <a:pt x="2891" y="3885"/>
                  </a:lnTo>
                  <a:lnTo>
                    <a:pt x="2859" y="3999"/>
                  </a:lnTo>
                  <a:lnTo>
                    <a:pt x="2835" y="4115"/>
                  </a:lnTo>
                  <a:lnTo>
                    <a:pt x="2819" y="4232"/>
                  </a:lnTo>
                  <a:lnTo>
                    <a:pt x="2815" y="4350"/>
                  </a:lnTo>
                  <a:lnTo>
                    <a:pt x="2815" y="4814"/>
                  </a:lnTo>
                  <a:lnTo>
                    <a:pt x="2809" y="4900"/>
                  </a:lnTo>
                  <a:lnTo>
                    <a:pt x="2793" y="4984"/>
                  </a:lnTo>
                  <a:lnTo>
                    <a:pt x="2765" y="5063"/>
                  </a:lnTo>
                  <a:lnTo>
                    <a:pt x="2727" y="5137"/>
                  </a:lnTo>
                  <a:lnTo>
                    <a:pt x="2681" y="5205"/>
                  </a:lnTo>
                  <a:lnTo>
                    <a:pt x="2628" y="5267"/>
                  </a:lnTo>
                  <a:lnTo>
                    <a:pt x="2566" y="5321"/>
                  </a:lnTo>
                  <a:lnTo>
                    <a:pt x="2498" y="5366"/>
                  </a:lnTo>
                  <a:lnTo>
                    <a:pt x="2424" y="5404"/>
                  </a:lnTo>
                  <a:lnTo>
                    <a:pt x="2345" y="5430"/>
                  </a:lnTo>
                  <a:lnTo>
                    <a:pt x="2261" y="5448"/>
                  </a:lnTo>
                  <a:lnTo>
                    <a:pt x="2175" y="5454"/>
                  </a:lnTo>
                  <a:lnTo>
                    <a:pt x="1663" y="5454"/>
                  </a:lnTo>
                  <a:lnTo>
                    <a:pt x="1575" y="5448"/>
                  </a:lnTo>
                  <a:lnTo>
                    <a:pt x="1493" y="5430"/>
                  </a:lnTo>
                  <a:lnTo>
                    <a:pt x="1414" y="5404"/>
                  </a:lnTo>
                  <a:lnTo>
                    <a:pt x="1340" y="5366"/>
                  </a:lnTo>
                  <a:lnTo>
                    <a:pt x="1272" y="5321"/>
                  </a:lnTo>
                  <a:lnTo>
                    <a:pt x="1210" y="5267"/>
                  </a:lnTo>
                  <a:lnTo>
                    <a:pt x="1157" y="5205"/>
                  </a:lnTo>
                  <a:lnTo>
                    <a:pt x="1111" y="5137"/>
                  </a:lnTo>
                  <a:lnTo>
                    <a:pt x="1073" y="5063"/>
                  </a:lnTo>
                  <a:lnTo>
                    <a:pt x="1045" y="4984"/>
                  </a:lnTo>
                  <a:lnTo>
                    <a:pt x="1029" y="4900"/>
                  </a:lnTo>
                  <a:lnTo>
                    <a:pt x="1023" y="4814"/>
                  </a:lnTo>
                  <a:lnTo>
                    <a:pt x="1023" y="4352"/>
                  </a:lnTo>
                  <a:lnTo>
                    <a:pt x="1017" y="4222"/>
                  </a:lnTo>
                  <a:lnTo>
                    <a:pt x="997" y="4093"/>
                  </a:lnTo>
                  <a:lnTo>
                    <a:pt x="967" y="3965"/>
                  </a:lnTo>
                  <a:lnTo>
                    <a:pt x="925" y="3839"/>
                  </a:lnTo>
                  <a:lnTo>
                    <a:pt x="872" y="3716"/>
                  </a:lnTo>
                  <a:lnTo>
                    <a:pt x="806" y="3596"/>
                  </a:lnTo>
                  <a:lnTo>
                    <a:pt x="730" y="3481"/>
                  </a:lnTo>
                  <a:lnTo>
                    <a:pt x="644" y="3367"/>
                  </a:lnTo>
                  <a:lnTo>
                    <a:pt x="547" y="3261"/>
                  </a:lnTo>
                  <a:lnTo>
                    <a:pt x="449" y="3154"/>
                  </a:lnTo>
                  <a:lnTo>
                    <a:pt x="361" y="3042"/>
                  </a:lnTo>
                  <a:lnTo>
                    <a:pt x="284" y="2925"/>
                  </a:lnTo>
                  <a:lnTo>
                    <a:pt x="214" y="2803"/>
                  </a:lnTo>
                  <a:lnTo>
                    <a:pt x="152" y="2675"/>
                  </a:lnTo>
                  <a:lnTo>
                    <a:pt x="102" y="2546"/>
                  </a:lnTo>
                  <a:lnTo>
                    <a:pt x="62" y="2412"/>
                  </a:lnTo>
                  <a:lnTo>
                    <a:pt x="30" y="2275"/>
                  </a:lnTo>
                  <a:lnTo>
                    <a:pt x="10" y="2135"/>
                  </a:lnTo>
                  <a:lnTo>
                    <a:pt x="0" y="1992"/>
                  </a:lnTo>
                  <a:lnTo>
                    <a:pt x="0" y="1848"/>
                  </a:lnTo>
                  <a:lnTo>
                    <a:pt x="10" y="1699"/>
                  </a:lnTo>
                  <a:lnTo>
                    <a:pt x="34" y="1553"/>
                  </a:lnTo>
                  <a:lnTo>
                    <a:pt x="68" y="1412"/>
                  </a:lnTo>
                  <a:lnTo>
                    <a:pt x="114" y="1272"/>
                  </a:lnTo>
                  <a:lnTo>
                    <a:pt x="168" y="1138"/>
                  </a:lnTo>
                  <a:lnTo>
                    <a:pt x="234" y="1011"/>
                  </a:lnTo>
                  <a:lnTo>
                    <a:pt x="307" y="887"/>
                  </a:lnTo>
                  <a:lnTo>
                    <a:pt x="391" y="770"/>
                  </a:lnTo>
                  <a:lnTo>
                    <a:pt x="481" y="658"/>
                  </a:lnTo>
                  <a:lnTo>
                    <a:pt x="581" y="554"/>
                  </a:lnTo>
                  <a:lnTo>
                    <a:pt x="686" y="459"/>
                  </a:lnTo>
                  <a:lnTo>
                    <a:pt x="800" y="369"/>
                  </a:lnTo>
                  <a:lnTo>
                    <a:pt x="917" y="289"/>
                  </a:lnTo>
                  <a:lnTo>
                    <a:pt x="1043" y="218"/>
                  </a:lnTo>
                  <a:lnTo>
                    <a:pt x="1173" y="156"/>
                  </a:lnTo>
                  <a:lnTo>
                    <a:pt x="1308" y="102"/>
                  </a:lnTo>
                  <a:lnTo>
                    <a:pt x="1448" y="60"/>
                  </a:lnTo>
                  <a:lnTo>
                    <a:pt x="1589" y="28"/>
                  </a:lnTo>
                  <a:lnTo>
                    <a:pt x="1737" y="8"/>
                  </a:lnTo>
                  <a:lnTo>
                    <a:pt x="18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0" name="Freeform 17">
              <a:extLst>
                <a:ext uri="{FF2B5EF4-FFF2-40B4-BE49-F238E27FC236}">
                  <a16:creationId xmlns:a16="http://schemas.microsoft.com/office/drawing/2014/main" id="{9B5F4FD1-F729-47F6-B7B7-D5BB06D94B8F}"/>
                </a:ext>
              </a:extLst>
            </p:cNvPr>
            <p:cNvSpPr>
              <a:spLocks/>
            </p:cNvSpPr>
            <p:nvPr/>
          </p:nvSpPr>
          <p:spPr bwMode="auto">
            <a:xfrm>
              <a:off x="2545016" y="644103"/>
              <a:ext cx="204788" cy="671513"/>
            </a:xfrm>
            <a:custGeom>
              <a:avLst/>
              <a:gdLst>
                <a:gd name="T0" fmla="*/ 128 w 258"/>
                <a:gd name="T1" fmla="*/ 0 h 845"/>
                <a:gd name="T2" fmla="*/ 162 w 258"/>
                <a:gd name="T3" fmla="*/ 6 h 845"/>
                <a:gd name="T4" fmla="*/ 194 w 258"/>
                <a:gd name="T5" fmla="*/ 18 h 845"/>
                <a:gd name="T6" fmla="*/ 220 w 258"/>
                <a:gd name="T7" fmla="*/ 38 h 845"/>
                <a:gd name="T8" fmla="*/ 240 w 258"/>
                <a:gd name="T9" fmla="*/ 64 h 845"/>
                <a:gd name="T10" fmla="*/ 252 w 258"/>
                <a:gd name="T11" fmla="*/ 94 h 845"/>
                <a:gd name="T12" fmla="*/ 258 w 258"/>
                <a:gd name="T13" fmla="*/ 128 h 845"/>
                <a:gd name="T14" fmla="*/ 258 w 258"/>
                <a:gd name="T15" fmla="*/ 718 h 845"/>
                <a:gd name="T16" fmla="*/ 252 w 258"/>
                <a:gd name="T17" fmla="*/ 751 h 845"/>
                <a:gd name="T18" fmla="*/ 240 w 258"/>
                <a:gd name="T19" fmla="*/ 781 h 845"/>
                <a:gd name="T20" fmla="*/ 220 w 258"/>
                <a:gd name="T21" fmla="*/ 807 h 845"/>
                <a:gd name="T22" fmla="*/ 194 w 258"/>
                <a:gd name="T23" fmla="*/ 827 h 845"/>
                <a:gd name="T24" fmla="*/ 162 w 258"/>
                <a:gd name="T25" fmla="*/ 841 h 845"/>
                <a:gd name="T26" fmla="*/ 128 w 258"/>
                <a:gd name="T27" fmla="*/ 845 h 845"/>
                <a:gd name="T28" fmla="*/ 94 w 258"/>
                <a:gd name="T29" fmla="*/ 841 h 845"/>
                <a:gd name="T30" fmla="*/ 64 w 258"/>
                <a:gd name="T31" fmla="*/ 827 h 845"/>
                <a:gd name="T32" fmla="*/ 38 w 258"/>
                <a:gd name="T33" fmla="*/ 807 h 845"/>
                <a:gd name="T34" fmla="*/ 18 w 258"/>
                <a:gd name="T35" fmla="*/ 781 h 845"/>
                <a:gd name="T36" fmla="*/ 4 w 258"/>
                <a:gd name="T37" fmla="*/ 751 h 845"/>
                <a:gd name="T38" fmla="*/ 0 w 258"/>
                <a:gd name="T39" fmla="*/ 718 h 845"/>
                <a:gd name="T40" fmla="*/ 0 w 258"/>
                <a:gd name="T41" fmla="*/ 128 h 845"/>
                <a:gd name="T42" fmla="*/ 4 w 258"/>
                <a:gd name="T43" fmla="*/ 94 h 845"/>
                <a:gd name="T44" fmla="*/ 18 w 258"/>
                <a:gd name="T45" fmla="*/ 64 h 845"/>
                <a:gd name="T46" fmla="*/ 38 w 258"/>
                <a:gd name="T47" fmla="*/ 38 h 845"/>
                <a:gd name="T48" fmla="*/ 64 w 258"/>
                <a:gd name="T49" fmla="*/ 18 h 845"/>
                <a:gd name="T50" fmla="*/ 94 w 258"/>
                <a:gd name="T51" fmla="*/ 6 h 845"/>
                <a:gd name="T52" fmla="*/ 128 w 258"/>
                <a:gd name="T53"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845">
                  <a:moveTo>
                    <a:pt x="128" y="0"/>
                  </a:moveTo>
                  <a:lnTo>
                    <a:pt x="162" y="6"/>
                  </a:lnTo>
                  <a:lnTo>
                    <a:pt x="194" y="18"/>
                  </a:lnTo>
                  <a:lnTo>
                    <a:pt x="220" y="38"/>
                  </a:lnTo>
                  <a:lnTo>
                    <a:pt x="240" y="64"/>
                  </a:lnTo>
                  <a:lnTo>
                    <a:pt x="252" y="94"/>
                  </a:lnTo>
                  <a:lnTo>
                    <a:pt x="258" y="128"/>
                  </a:lnTo>
                  <a:lnTo>
                    <a:pt x="258" y="718"/>
                  </a:lnTo>
                  <a:lnTo>
                    <a:pt x="252" y="751"/>
                  </a:lnTo>
                  <a:lnTo>
                    <a:pt x="240" y="781"/>
                  </a:lnTo>
                  <a:lnTo>
                    <a:pt x="220" y="807"/>
                  </a:lnTo>
                  <a:lnTo>
                    <a:pt x="194" y="827"/>
                  </a:lnTo>
                  <a:lnTo>
                    <a:pt x="162" y="841"/>
                  </a:lnTo>
                  <a:lnTo>
                    <a:pt x="128" y="845"/>
                  </a:lnTo>
                  <a:lnTo>
                    <a:pt x="94" y="841"/>
                  </a:lnTo>
                  <a:lnTo>
                    <a:pt x="64" y="827"/>
                  </a:lnTo>
                  <a:lnTo>
                    <a:pt x="38" y="807"/>
                  </a:lnTo>
                  <a:lnTo>
                    <a:pt x="18" y="781"/>
                  </a:lnTo>
                  <a:lnTo>
                    <a:pt x="4" y="751"/>
                  </a:lnTo>
                  <a:lnTo>
                    <a:pt x="0" y="718"/>
                  </a:lnTo>
                  <a:lnTo>
                    <a:pt x="0" y="128"/>
                  </a:lnTo>
                  <a:lnTo>
                    <a:pt x="4" y="94"/>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1" name="Freeform 18">
              <a:extLst>
                <a:ext uri="{FF2B5EF4-FFF2-40B4-BE49-F238E27FC236}">
                  <a16:creationId xmlns:a16="http://schemas.microsoft.com/office/drawing/2014/main" id="{5FCACA73-3F52-4ADA-994C-F4F777F1E9EF}"/>
                </a:ext>
              </a:extLst>
            </p:cNvPr>
            <p:cNvSpPr>
              <a:spLocks/>
            </p:cNvSpPr>
            <p:nvPr/>
          </p:nvSpPr>
          <p:spPr bwMode="auto">
            <a:xfrm>
              <a:off x="3824541" y="1274341"/>
              <a:ext cx="490538" cy="490538"/>
            </a:xfrm>
            <a:custGeom>
              <a:avLst/>
              <a:gdLst>
                <a:gd name="T0" fmla="*/ 490 w 618"/>
                <a:gd name="T1" fmla="*/ 0 h 618"/>
                <a:gd name="T2" fmla="*/ 522 w 618"/>
                <a:gd name="T3" fmla="*/ 4 h 618"/>
                <a:gd name="T4" fmla="*/ 552 w 618"/>
                <a:gd name="T5" fmla="*/ 16 h 618"/>
                <a:gd name="T6" fmla="*/ 580 w 618"/>
                <a:gd name="T7" fmla="*/ 36 h 618"/>
                <a:gd name="T8" fmla="*/ 600 w 618"/>
                <a:gd name="T9" fmla="*/ 64 h 618"/>
                <a:gd name="T10" fmla="*/ 614 w 618"/>
                <a:gd name="T11" fmla="*/ 96 h 618"/>
                <a:gd name="T12" fmla="*/ 618 w 618"/>
                <a:gd name="T13" fmla="*/ 128 h 618"/>
                <a:gd name="T14" fmla="*/ 614 w 618"/>
                <a:gd name="T15" fmla="*/ 160 h 618"/>
                <a:gd name="T16" fmla="*/ 600 w 618"/>
                <a:gd name="T17" fmla="*/ 192 h 618"/>
                <a:gd name="T18" fmla="*/ 580 w 618"/>
                <a:gd name="T19" fmla="*/ 218 h 618"/>
                <a:gd name="T20" fmla="*/ 217 w 618"/>
                <a:gd name="T21" fmla="*/ 580 h 618"/>
                <a:gd name="T22" fmla="*/ 191 w 618"/>
                <a:gd name="T23" fmla="*/ 600 h 618"/>
                <a:gd name="T24" fmla="*/ 159 w 618"/>
                <a:gd name="T25" fmla="*/ 614 h 618"/>
                <a:gd name="T26" fmla="*/ 128 w 618"/>
                <a:gd name="T27" fmla="*/ 618 h 618"/>
                <a:gd name="T28" fmla="*/ 96 w 618"/>
                <a:gd name="T29" fmla="*/ 614 h 618"/>
                <a:gd name="T30" fmla="*/ 64 w 618"/>
                <a:gd name="T31" fmla="*/ 600 h 618"/>
                <a:gd name="T32" fmla="*/ 36 w 618"/>
                <a:gd name="T33" fmla="*/ 580 h 618"/>
                <a:gd name="T34" fmla="*/ 16 w 618"/>
                <a:gd name="T35" fmla="*/ 552 h 618"/>
                <a:gd name="T36" fmla="*/ 4 w 618"/>
                <a:gd name="T37" fmla="*/ 523 h 618"/>
                <a:gd name="T38" fmla="*/ 0 w 618"/>
                <a:gd name="T39" fmla="*/ 489 h 618"/>
                <a:gd name="T40" fmla="*/ 4 w 618"/>
                <a:gd name="T41" fmla="*/ 457 h 618"/>
                <a:gd name="T42" fmla="*/ 16 w 618"/>
                <a:gd name="T43" fmla="*/ 427 h 618"/>
                <a:gd name="T44" fmla="*/ 36 w 618"/>
                <a:gd name="T45" fmla="*/ 399 h 618"/>
                <a:gd name="T46" fmla="*/ 399 w 618"/>
                <a:gd name="T47" fmla="*/ 36 h 618"/>
                <a:gd name="T48" fmla="*/ 427 w 618"/>
                <a:gd name="T49" fmla="*/ 16 h 618"/>
                <a:gd name="T50" fmla="*/ 456 w 618"/>
                <a:gd name="T51" fmla="*/ 4 h 618"/>
                <a:gd name="T52" fmla="*/ 490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490" y="0"/>
                  </a:moveTo>
                  <a:lnTo>
                    <a:pt x="522" y="4"/>
                  </a:lnTo>
                  <a:lnTo>
                    <a:pt x="552" y="16"/>
                  </a:lnTo>
                  <a:lnTo>
                    <a:pt x="580" y="36"/>
                  </a:lnTo>
                  <a:lnTo>
                    <a:pt x="600" y="64"/>
                  </a:lnTo>
                  <a:lnTo>
                    <a:pt x="614" y="96"/>
                  </a:lnTo>
                  <a:lnTo>
                    <a:pt x="618" y="128"/>
                  </a:lnTo>
                  <a:lnTo>
                    <a:pt x="614" y="160"/>
                  </a:lnTo>
                  <a:lnTo>
                    <a:pt x="600" y="192"/>
                  </a:lnTo>
                  <a:lnTo>
                    <a:pt x="580" y="218"/>
                  </a:lnTo>
                  <a:lnTo>
                    <a:pt x="217" y="580"/>
                  </a:lnTo>
                  <a:lnTo>
                    <a:pt x="191" y="600"/>
                  </a:lnTo>
                  <a:lnTo>
                    <a:pt x="159" y="614"/>
                  </a:lnTo>
                  <a:lnTo>
                    <a:pt x="128" y="618"/>
                  </a:lnTo>
                  <a:lnTo>
                    <a:pt x="96" y="614"/>
                  </a:lnTo>
                  <a:lnTo>
                    <a:pt x="64" y="600"/>
                  </a:lnTo>
                  <a:lnTo>
                    <a:pt x="36" y="580"/>
                  </a:lnTo>
                  <a:lnTo>
                    <a:pt x="16" y="552"/>
                  </a:lnTo>
                  <a:lnTo>
                    <a:pt x="4" y="523"/>
                  </a:lnTo>
                  <a:lnTo>
                    <a:pt x="0" y="489"/>
                  </a:lnTo>
                  <a:lnTo>
                    <a:pt x="4" y="457"/>
                  </a:lnTo>
                  <a:lnTo>
                    <a:pt x="16" y="427"/>
                  </a:lnTo>
                  <a:lnTo>
                    <a:pt x="36" y="399"/>
                  </a:lnTo>
                  <a:lnTo>
                    <a:pt x="399" y="36"/>
                  </a:lnTo>
                  <a:lnTo>
                    <a:pt x="427" y="16"/>
                  </a:lnTo>
                  <a:lnTo>
                    <a:pt x="456" y="4"/>
                  </a:lnTo>
                  <a:lnTo>
                    <a:pt x="4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2" name="Freeform 19">
              <a:extLst>
                <a:ext uri="{FF2B5EF4-FFF2-40B4-BE49-F238E27FC236}">
                  <a16:creationId xmlns:a16="http://schemas.microsoft.com/office/drawing/2014/main" id="{CC8EC4A5-4763-471D-86CC-A49F52FA4B7F}"/>
                </a:ext>
              </a:extLst>
            </p:cNvPr>
            <p:cNvSpPr>
              <a:spLocks/>
            </p:cNvSpPr>
            <p:nvPr/>
          </p:nvSpPr>
          <p:spPr bwMode="auto">
            <a:xfrm>
              <a:off x="979741" y="1274341"/>
              <a:ext cx="490538" cy="490538"/>
            </a:xfrm>
            <a:custGeom>
              <a:avLst/>
              <a:gdLst>
                <a:gd name="T0" fmla="*/ 128 w 618"/>
                <a:gd name="T1" fmla="*/ 0 h 618"/>
                <a:gd name="T2" fmla="*/ 162 w 618"/>
                <a:gd name="T3" fmla="*/ 4 h 618"/>
                <a:gd name="T4" fmla="*/ 191 w 618"/>
                <a:gd name="T5" fmla="*/ 16 h 618"/>
                <a:gd name="T6" fmla="*/ 219 w 618"/>
                <a:gd name="T7" fmla="*/ 36 h 618"/>
                <a:gd name="T8" fmla="*/ 580 w 618"/>
                <a:gd name="T9" fmla="*/ 399 h 618"/>
                <a:gd name="T10" fmla="*/ 602 w 618"/>
                <a:gd name="T11" fmla="*/ 427 h 618"/>
                <a:gd name="T12" fmla="*/ 614 w 618"/>
                <a:gd name="T13" fmla="*/ 457 h 618"/>
                <a:gd name="T14" fmla="*/ 618 w 618"/>
                <a:gd name="T15" fmla="*/ 489 h 618"/>
                <a:gd name="T16" fmla="*/ 614 w 618"/>
                <a:gd name="T17" fmla="*/ 523 h 618"/>
                <a:gd name="T18" fmla="*/ 602 w 618"/>
                <a:gd name="T19" fmla="*/ 552 h 618"/>
                <a:gd name="T20" fmla="*/ 580 w 618"/>
                <a:gd name="T21" fmla="*/ 580 h 618"/>
                <a:gd name="T22" fmla="*/ 554 w 618"/>
                <a:gd name="T23" fmla="*/ 600 h 618"/>
                <a:gd name="T24" fmla="*/ 522 w 618"/>
                <a:gd name="T25" fmla="*/ 614 h 618"/>
                <a:gd name="T26" fmla="*/ 490 w 618"/>
                <a:gd name="T27" fmla="*/ 618 h 618"/>
                <a:gd name="T28" fmla="*/ 459 w 618"/>
                <a:gd name="T29" fmla="*/ 614 h 618"/>
                <a:gd name="T30" fmla="*/ 427 w 618"/>
                <a:gd name="T31" fmla="*/ 600 h 618"/>
                <a:gd name="T32" fmla="*/ 401 w 618"/>
                <a:gd name="T33" fmla="*/ 580 h 618"/>
                <a:gd name="T34" fmla="*/ 38 w 618"/>
                <a:gd name="T35" fmla="*/ 218 h 618"/>
                <a:gd name="T36" fmla="*/ 16 w 618"/>
                <a:gd name="T37" fmla="*/ 192 h 618"/>
                <a:gd name="T38" fmla="*/ 4 w 618"/>
                <a:gd name="T39" fmla="*/ 160 h 618"/>
                <a:gd name="T40" fmla="*/ 0 w 618"/>
                <a:gd name="T41" fmla="*/ 128 h 618"/>
                <a:gd name="T42" fmla="*/ 4 w 618"/>
                <a:gd name="T43" fmla="*/ 96 h 618"/>
                <a:gd name="T44" fmla="*/ 16 w 618"/>
                <a:gd name="T45" fmla="*/ 64 h 618"/>
                <a:gd name="T46" fmla="*/ 38 w 618"/>
                <a:gd name="T47" fmla="*/ 36 h 618"/>
                <a:gd name="T48" fmla="*/ 66 w 618"/>
                <a:gd name="T49" fmla="*/ 16 h 618"/>
                <a:gd name="T50" fmla="*/ 96 w 618"/>
                <a:gd name="T51" fmla="*/ 4 h 618"/>
                <a:gd name="T52" fmla="*/ 128 w 618"/>
                <a:gd name="T5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18">
                  <a:moveTo>
                    <a:pt x="128" y="0"/>
                  </a:moveTo>
                  <a:lnTo>
                    <a:pt x="162" y="4"/>
                  </a:lnTo>
                  <a:lnTo>
                    <a:pt x="191" y="16"/>
                  </a:lnTo>
                  <a:lnTo>
                    <a:pt x="219" y="36"/>
                  </a:lnTo>
                  <a:lnTo>
                    <a:pt x="580" y="399"/>
                  </a:lnTo>
                  <a:lnTo>
                    <a:pt x="602" y="427"/>
                  </a:lnTo>
                  <a:lnTo>
                    <a:pt x="614" y="457"/>
                  </a:lnTo>
                  <a:lnTo>
                    <a:pt x="618" y="489"/>
                  </a:lnTo>
                  <a:lnTo>
                    <a:pt x="614" y="523"/>
                  </a:lnTo>
                  <a:lnTo>
                    <a:pt x="602" y="552"/>
                  </a:lnTo>
                  <a:lnTo>
                    <a:pt x="580" y="580"/>
                  </a:lnTo>
                  <a:lnTo>
                    <a:pt x="554" y="600"/>
                  </a:lnTo>
                  <a:lnTo>
                    <a:pt x="522" y="614"/>
                  </a:lnTo>
                  <a:lnTo>
                    <a:pt x="490" y="618"/>
                  </a:lnTo>
                  <a:lnTo>
                    <a:pt x="459" y="614"/>
                  </a:lnTo>
                  <a:lnTo>
                    <a:pt x="427" y="600"/>
                  </a:lnTo>
                  <a:lnTo>
                    <a:pt x="401" y="580"/>
                  </a:lnTo>
                  <a:lnTo>
                    <a:pt x="38" y="218"/>
                  </a:lnTo>
                  <a:lnTo>
                    <a:pt x="16" y="192"/>
                  </a:lnTo>
                  <a:lnTo>
                    <a:pt x="4" y="160"/>
                  </a:lnTo>
                  <a:lnTo>
                    <a:pt x="0" y="128"/>
                  </a:lnTo>
                  <a:lnTo>
                    <a:pt x="4" y="96"/>
                  </a:lnTo>
                  <a:lnTo>
                    <a:pt x="16" y="64"/>
                  </a:lnTo>
                  <a:lnTo>
                    <a:pt x="38" y="36"/>
                  </a:lnTo>
                  <a:lnTo>
                    <a:pt x="66" y="16"/>
                  </a:lnTo>
                  <a:lnTo>
                    <a:pt x="96"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3" name="Freeform 20">
              <a:extLst>
                <a:ext uri="{FF2B5EF4-FFF2-40B4-BE49-F238E27FC236}">
                  <a16:creationId xmlns:a16="http://schemas.microsoft.com/office/drawing/2014/main" id="{0B090B56-0423-4A17-BBE5-180382C5B920}"/>
                </a:ext>
              </a:extLst>
            </p:cNvPr>
            <p:cNvSpPr>
              <a:spLocks/>
            </p:cNvSpPr>
            <p:nvPr/>
          </p:nvSpPr>
          <p:spPr bwMode="auto">
            <a:xfrm>
              <a:off x="4373816" y="2738016"/>
              <a:ext cx="611188" cy="203200"/>
            </a:xfrm>
            <a:custGeom>
              <a:avLst/>
              <a:gdLst>
                <a:gd name="T0" fmla="*/ 129 w 769"/>
                <a:gd name="T1" fmla="*/ 0 h 257"/>
                <a:gd name="T2" fmla="*/ 641 w 769"/>
                <a:gd name="T3" fmla="*/ 0 h 257"/>
                <a:gd name="T4" fmla="*/ 675 w 769"/>
                <a:gd name="T5" fmla="*/ 6 h 257"/>
                <a:gd name="T6" fmla="*/ 705 w 769"/>
                <a:gd name="T7" fmla="*/ 18 h 257"/>
                <a:gd name="T8" fmla="*/ 731 w 769"/>
                <a:gd name="T9" fmla="*/ 38 h 257"/>
                <a:gd name="T10" fmla="*/ 751 w 769"/>
                <a:gd name="T11" fmla="*/ 64 h 257"/>
                <a:gd name="T12" fmla="*/ 763 w 769"/>
                <a:gd name="T13" fmla="*/ 96 h 257"/>
                <a:gd name="T14" fmla="*/ 769 w 769"/>
                <a:gd name="T15" fmla="*/ 130 h 257"/>
                <a:gd name="T16" fmla="*/ 763 w 769"/>
                <a:gd name="T17" fmla="*/ 164 h 257"/>
                <a:gd name="T18" fmla="*/ 751 w 769"/>
                <a:gd name="T19" fmla="*/ 194 h 257"/>
                <a:gd name="T20" fmla="*/ 731 w 769"/>
                <a:gd name="T21" fmla="*/ 219 h 257"/>
                <a:gd name="T22" fmla="*/ 705 w 769"/>
                <a:gd name="T23" fmla="*/ 239 h 257"/>
                <a:gd name="T24" fmla="*/ 675 w 769"/>
                <a:gd name="T25" fmla="*/ 253 h 257"/>
                <a:gd name="T26" fmla="*/ 641 w 769"/>
                <a:gd name="T27" fmla="*/ 257 h 257"/>
                <a:gd name="T28" fmla="*/ 129 w 769"/>
                <a:gd name="T29" fmla="*/ 257 h 257"/>
                <a:gd name="T30" fmla="*/ 95 w 769"/>
                <a:gd name="T31" fmla="*/ 253 h 257"/>
                <a:gd name="T32" fmla="*/ 63 w 769"/>
                <a:gd name="T33" fmla="*/ 239 h 257"/>
                <a:gd name="T34" fmla="*/ 37 w 769"/>
                <a:gd name="T35" fmla="*/ 219 h 257"/>
                <a:gd name="T36" fmla="*/ 18 w 769"/>
                <a:gd name="T37" fmla="*/ 194 h 257"/>
                <a:gd name="T38" fmla="*/ 6 w 769"/>
                <a:gd name="T39" fmla="*/ 164 h 257"/>
                <a:gd name="T40" fmla="*/ 0 w 769"/>
                <a:gd name="T41" fmla="*/ 130 h 257"/>
                <a:gd name="T42" fmla="*/ 6 w 769"/>
                <a:gd name="T43" fmla="*/ 96 h 257"/>
                <a:gd name="T44" fmla="*/ 18 w 769"/>
                <a:gd name="T45" fmla="*/ 64 h 257"/>
                <a:gd name="T46" fmla="*/ 37 w 769"/>
                <a:gd name="T47" fmla="*/ 38 h 257"/>
                <a:gd name="T48" fmla="*/ 63 w 769"/>
                <a:gd name="T49" fmla="*/ 18 h 257"/>
                <a:gd name="T50" fmla="*/ 95 w 769"/>
                <a:gd name="T51" fmla="*/ 6 h 257"/>
                <a:gd name="T52" fmla="*/ 129 w 769"/>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9" h="257">
                  <a:moveTo>
                    <a:pt x="129" y="0"/>
                  </a:moveTo>
                  <a:lnTo>
                    <a:pt x="641" y="0"/>
                  </a:lnTo>
                  <a:lnTo>
                    <a:pt x="675" y="6"/>
                  </a:lnTo>
                  <a:lnTo>
                    <a:pt x="705" y="18"/>
                  </a:lnTo>
                  <a:lnTo>
                    <a:pt x="731" y="38"/>
                  </a:lnTo>
                  <a:lnTo>
                    <a:pt x="751" y="64"/>
                  </a:lnTo>
                  <a:lnTo>
                    <a:pt x="763" y="96"/>
                  </a:lnTo>
                  <a:lnTo>
                    <a:pt x="769" y="130"/>
                  </a:lnTo>
                  <a:lnTo>
                    <a:pt x="763" y="164"/>
                  </a:lnTo>
                  <a:lnTo>
                    <a:pt x="751" y="194"/>
                  </a:lnTo>
                  <a:lnTo>
                    <a:pt x="731" y="219"/>
                  </a:lnTo>
                  <a:lnTo>
                    <a:pt x="705" y="239"/>
                  </a:lnTo>
                  <a:lnTo>
                    <a:pt x="675" y="253"/>
                  </a:lnTo>
                  <a:lnTo>
                    <a:pt x="641" y="257"/>
                  </a:lnTo>
                  <a:lnTo>
                    <a:pt x="129" y="257"/>
                  </a:lnTo>
                  <a:lnTo>
                    <a:pt x="95" y="253"/>
                  </a:lnTo>
                  <a:lnTo>
                    <a:pt x="63" y="239"/>
                  </a:lnTo>
                  <a:lnTo>
                    <a:pt x="37" y="219"/>
                  </a:lnTo>
                  <a:lnTo>
                    <a:pt x="18" y="194"/>
                  </a:lnTo>
                  <a:lnTo>
                    <a:pt x="6" y="164"/>
                  </a:lnTo>
                  <a:lnTo>
                    <a:pt x="0" y="130"/>
                  </a:lnTo>
                  <a:lnTo>
                    <a:pt x="6" y="96"/>
                  </a:lnTo>
                  <a:lnTo>
                    <a:pt x="18" y="64"/>
                  </a:lnTo>
                  <a:lnTo>
                    <a:pt x="37" y="38"/>
                  </a:lnTo>
                  <a:lnTo>
                    <a:pt x="63" y="18"/>
                  </a:lnTo>
                  <a:lnTo>
                    <a:pt x="95" y="6"/>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4" name="Freeform 21">
              <a:extLst>
                <a:ext uri="{FF2B5EF4-FFF2-40B4-BE49-F238E27FC236}">
                  <a16:creationId xmlns:a16="http://schemas.microsoft.com/office/drawing/2014/main" id="{D7903781-3A37-46C4-A9D7-933FFD80DACB}"/>
                </a:ext>
              </a:extLst>
            </p:cNvPr>
            <p:cNvSpPr>
              <a:spLocks/>
            </p:cNvSpPr>
            <p:nvPr/>
          </p:nvSpPr>
          <p:spPr bwMode="auto">
            <a:xfrm>
              <a:off x="309816" y="2738016"/>
              <a:ext cx="609600" cy="203200"/>
            </a:xfrm>
            <a:custGeom>
              <a:avLst/>
              <a:gdLst>
                <a:gd name="T0" fmla="*/ 128 w 767"/>
                <a:gd name="T1" fmla="*/ 0 h 257"/>
                <a:gd name="T2" fmla="*/ 640 w 767"/>
                <a:gd name="T3" fmla="*/ 0 h 257"/>
                <a:gd name="T4" fmla="*/ 674 w 767"/>
                <a:gd name="T5" fmla="*/ 6 h 257"/>
                <a:gd name="T6" fmla="*/ 706 w 767"/>
                <a:gd name="T7" fmla="*/ 18 h 257"/>
                <a:gd name="T8" fmla="*/ 731 w 767"/>
                <a:gd name="T9" fmla="*/ 38 h 257"/>
                <a:gd name="T10" fmla="*/ 751 w 767"/>
                <a:gd name="T11" fmla="*/ 64 h 257"/>
                <a:gd name="T12" fmla="*/ 763 w 767"/>
                <a:gd name="T13" fmla="*/ 96 h 257"/>
                <a:gd name="T14" fmla="*/ 767 w 767"/>
                <a:gd name="T15" fmla="*/ 130 h 257"/>
                <a:gd name="T16" fmla="*/ 763 w 767"/>
                <a:gd name="T17" fmla="*/ 164 h 257"/>
                <a:gd name="T18" fmla="*/ 751 w 767"/>
                <a:gd name="T19" fmla="*/ 194 h 257"/>
                <a:gd name="T20" fmla="*/ 731 w 767"/>
                <a:gd name="T21" fmla="*/ 219 h 257"/>
                <a:gd name="T22" fmla="*/ 706 w 767"/>
                <a:gd name="T23" fmla="*/ 239 h 257"/>
                <a:gd name="T24" fmla="*/ 674 w 767"/>
                <a:gd name="T25" fmla="*/ 253 h 257"/>
                <a:gd name="T26" fmla="*/ 640 w 767"/>
                <a:gd name="T27" fmla="*/ 257 h 257"/>
                <a:gd name="T28" fmla="*/ 128 w 767"/>
                <a:gd name="T29" fmla="*/ 257 h 257"/>
                <a:gd name="T30" fmla="*/ 94 w 767"/>
                <a:gd name="T31" fmla="*/ 253 h 257"/>
                <a:gd name="T32" fmla="*/ 64 w 767"/>
                <a:gd name="T33" fmla="*/ 239 h 257"/>
                <a:gd name="T34" fmla="*/ 38 w 767"/>
                <a:gd name="T35" fmla="*/ 219 h 257"/>
                <a:gd name="T36" fmla="*/ 18 w 767"/>
                <a:gd name="T37" fmla="*/ 194 h 257"/>
                <a:gd name="T38" fmla="*/ 4 w 767"/>
                <a:gd name="T39" fmla="*/ 164 h 257"/>
                <a:gd name="T40" fmla="*/ 0 w 767"/>
                <a:gd name="T41" fmla="*/ 130 h 257"/>
                <a:gd name="T42" fmla="*/ 4 w 767"/>
                <a:gd name="T43" fmla="*/ 96 h 257"/>
                <a:gd name="T44" fmla="*/ 18 w 767"/>
                <a:gd name="T45" fmla="*/ 64 h 257"/>
                <a:gd name="T46" fmla="*/ 38 w 767"/>
                <a:gd name="T47" fmla="*/ 38 h 257"/>
                <a:gd name="T48" fmla="*/ 64 w 767"/>
                <a:gd name="T49" fmla="*/ 18 h 257"/>
                <a:gd name="T50" fmla="*/ 94 w 767"/>
                <a:gd name="T51" fmla="*/ 6 h 257"/>
                <a:gd name="T52" fmla="*/ 128 w 767"/>
                <a:gd name="T5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7" h="257">
                  <a:moveTo>
                    <a:pt x="128" y="0"/>
                  </a:moveTo>
                  <a:lnTo>
                    <a:pt x="640" y="0"/>
                  </a:lnTo>
                  <a:lnTo>
                    <a:pt x="674" y="6"/>
                  </a:lnTo>
                  <a:lnTo>
                    <a:pt x="706" y="18"/>
                  </a:lnTo>
                  <a:lnTo>
                    <a:pt x="731" y="38"/>
                  </a:lnTo>
                  <a:lnTo>
                    <a:pt x="751" y="64"/>
                  </a:lnTo>
                  <a:lnTo>
                    <a:pt x="763" y="96"/>
                  </a:lnTo>
                  <a:lnTo>
                    <a:pt x="767" y="130"/>
                  </a:lnTo>
                  <a:lnTo>
                    <a:pt x="763" y="164"/>
                  </a:lnTo>
                  <a:lnTo>
                    <a:pt x="751" y="194"/>
                  </a:lnTo>
                  <a:lnTo>
                    <a:pt x="731" y="219"/>
                  </a:lnTo>
                  <a:lnTo>
                    <a:pt x="706" y="239"/>
                  </a:lnTo>
                  <a:lnTo>
                    <a:pt x="674" y="253"/>
                  </a:lnTo>
                  <a:lnTo>
                    <a:pt x="640" y="257"/>
                  </a:lnTo>
                  <a:lnTo>
                    <a:pt x="128" y="257"/>
                  </a:lnTo>
                  <a:lnTo>
                    <a:pt x="94" y="253"/>
                  </a:lnTo>
                  <a:lnTo>
                    <a:pt x="64" y="239"/>
                  </a:lnTo>
                  <a:lnTo>
                    <a:pt x="38" y="219"/>
                  </a:lnTo>
                  <a:lnTo>
                    <a:pt x="18" y="194"/>
                  </a:lnTo>
                  <a:lnTo>
                    <a:pt x="4" y="164"/>
                  </a:lnTo>
                  <a:lnTo>
                    <a:pt x="0" y="130"/>
                  </a:lnTo>
                  <a:lnTo>
                    <a:pt x="4" y="96"/>
                  </a:lnTo>
                  <a:lnTo>
                    <a:pt x="18" y="64"/>
                  </a:lnTo>
                  <a:lnTo>
                    <a:pt x="38" y="38"/>
                  </a:lnTo>
                  <a:lnTo>
                    <a:pt x="64" y="18"/>
                  </a:lnTo>
                  <a:lnTo>
                    <a:pt x="94"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45" name="Группа 65">
            <a:extLst>
              <a:ext uri="{FF2B5EF4-FFF2-40B4-BE49-F238E27FC236}">
                <a16:creationId xmlns:a16="http://schemas.microsoft.com/office/drawing/2014/main" id="{318ADB38-F58D-4413-AA33-BD1097AC4CB5}"/>
              </a:ext>
            </a:extLst>
          </p:cNvPr>
          <p:cNvGrpSpPr/>
          <p:nvPr userDrawn="1"/>
        </p:nvGrpSpPr>
        <p:grpSpPr>
          <a:xfrm>
            <a:off x="4214379" y="3923816"/>
            <a:ext cx="355797" cy="336705"/>
            <a:chOff x="654050" y="1270000"/>
            <a:chExt cx="5207001" cy="4927601"/>
          </a:xfrm>
          <a:solidFill>
            <a:schemeClr val="tx1"/>
          </a:solidFill>
        </p:grpSpPr>
        <p:sp>
          <p:nvSpPr>
            <p:cNvPr id="46" name="Freeform 26">
              <a:extLst>
                <a:ext uri="{FF2B5EF4-FFF2-40B4-BE49-F238E27FC236}">
                  <a16:creationId xmlns:a16="http://schemas.microsoft.com/office/drawing/2014/main" id="{37EB3C10-DE64-461A-A2BF-8B077AADE3C3}"/>
                </a:ext>
              </a:extLst>
            </p:cNvPr>
            <p:cNvSpPr>
              <a:spLocks/>
            </p:cNvSpPr>
            <p:nvPr/>
          </p:nvSpPr>
          <p:spPr bwMode="auto">
            <a:xfrm>
              <a:off x="1893888" y="4214813"/>
              <a:ext cx="203200" cy="204788"/>
            </a:xfrm>
            <a:custGeom>
              <a:avLst/>
              <a:gdLst>
                <a:gd name="T0" fmla="*/ 129 w 257"/>
                <a:gd name="T1" fmla="*/ 0 h 257"/>
                <a:gd name="T2" fmla="*/ 161 w 257"/>
                <a:gd name="T3" fmla="*/ 4 h 257"/>
                <a:gd name="T4" fmla="*/ 193 w 257"/>
                <a:gd name="T5" fmla="*/ 16 h 257"/>
                <a:gd name="T6" fmla="*/ 219 w 257"/>
                <a:gd name="T7" fmla="*/ 36 h 257"/>
                <a:gd name="T8" fmla="*/ 239 w 257"/>
                <a:gd name="T9" fmla="*/ 64 h 257"/>
                <a:gd name="T10" fmla="*/ 253 w 257"/>
                <a:gd name="T11" fmla="*/ 95 h 257"/>
                <a:gd name="T12" fmla="*/ 257 w 257"/>
                <a:gd name="T13" fmla="*/ 129 h 257"/>
                <a:gd name="T14" fmla="*/ 253 w 257"/>
                <a:gd name="T15" fmla="*/ 161 h 257"/>
                <a:gd name="T16" fmla="*/ 241 w 257"/>
                <a:gd name="T17" fmla="*/ 191 h 257"/>
                <a:gd name="T18" fmla="*/ 221 w 257"/>
                <a:gd name="T19" fmla="*/ 219 h 257"/>
                <a:gd name="T20" fmla="*/ 193 w 257"/>
                <a:gd name="T21" fmla="*/ 239 h 257"/>
                <a:gd name="T22" fmla="*/ 161 w 257"/>
                <a:gd name="T23" fmla="*/ 253 h 257"/>
                <a:gd name="T24" fmla="*/ 127 w 257"/>
                <a:gd name="T25" fmla="*/ 257 h 257"/>
                <a:gd name="T26" fmla="*/ 95 w 257"/>
                <a:gd name="T27" fmla="*/ 251 h 257"/>
                <a:gd name="T28" fmla="*/ 66 w 257"/>
                <a:gd name="T29" fmla="*/ 239 h 257"/>
                <a:gd name="T30" fmla="*/ 40 w 257"/>
                <a:gd name="T31" fmla="*/ 219 h 257"/>
                <a:gd name="T32" fmla="*/ 18 w 257"/>
                <a:gd name="T33" fmla="*/ 191 h 257"/>
                <a:gd name="T34" fmla="*/ 4 w 257"/>
                <a:gd name="T35" fmla="*/ 161 h 257"/>
                <a:gd name="T36" fmla="*/ 0 w 257"/>
                <a:gd name="T37" fmla="*/ 127 h 257"/>
                <a:gd name="T38" fmla="*/ 6 w 257"/>
                <a:gd name="T39" fmla="*/ 95 h 257"/>
                <a:gd name="T40" fmla="*/ 18 w 257"/>
                <a:gd name="T41" fmla="*/ 64 h 257"/>
                <a:gd name="T42" fmla="*/ 38 w 257"/>
                <a:gd name="T43" fmla="*/ 38 h 257"/>
                <a:gd name="T44" fmla="*/ 66 w 257"/>
                <a:gd name="T45" fmla="*/ 18 h 257"/>
                <a:gd name="T46" fmla="*/ 95 w 257"/>
                <a:gd name="T47" fmla="*/ 4 h 257"/>
                <a:gd name="T48" fmla="*/ 129 w 257"/>
                <a:gd name="T4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7">
                  <a:moveTo>
                    <a:pt x="129" y="0"/>
                  </a:moveTo>
                  <a:lnTo>
                    <a:pt x="161" y="4"/>
                  </a:lnTo>
                  <a:lnTo>
                    <a:pt x="193" y="16"/>
                  </a:lnTo>
                  <a:lnTo>
                    <a:pt x="219" y="36"/>
                  </a:lnTo>
                  <a:lnTo>
                    <a:pt x="239" y="64"/>
                  </a:lnTo>
                  <a:lnTo>
                    <a:pt x="253" y="95"/>
                  </a:lnTo>
                  <a:lnTo>
                    <a:pt x="257" y="129"/>
                  </a:lnTo>
                  <a:lnTo>
                    <a:pt x="253" y="161"/>
                  </a:lnTo>
                  <a:lnTo>
                    <a:pt x="241" y="191"/>
                  </a:lnTo>
                  <a:lnTo>
                    <a:pt x="221" y="219"/>
                  </a:lnTo>
                  <a:lnTo>
                    <a:pt x="193" y="239"/>
                  </a:lnTo>
                  <a:lnTo>
                    <a:pt x="161" y="253"/>
                  </a:lnTo>
                  <a:lnTo>
                    <a:pt x="127" y="257"/>
                  </a:lnTo>
                  <a:lnTo>
                    <a:pt x="95" y="251"/>
                  </a:lnTo>
                  <a:lnTo>
                    <a:pt x="66" y="239"/>
                  </a:lnTo>
                  <a:lnTo>
                    <a:pt x="40" y="219"/>
                  </a:lnTo>
                  <a:lnTo>
                    <a:pt x="18" y="191"/>
                  </a:lnTo>
                  <a:lnTo>
                    <a:pt x="4" y="161"/>
                  </a:lnTo>
                  <a:lnTo>
                    <a:pt x="0" y="127"/>
                  </a:lnTo>
                  <a:lnTo>
                    <a:pt x="6" y="95"/>
                  </a:lnTo>
                  <a:lnTo>
                    <a:pt x="18" y="64"/>
                  </a:lnTo>
                  <a:lnTo>
                    <a:pt x="38" y="38"/>
                  </a:lnTo>
                  <a:lnTo>
                    <a:pt x="66" y="18"/>
                  </a:lnTo>
                  <a:lnTo>
                    <a:pt x="95"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7" name="Freeform 27">
              <a:extLst>
                <a:ext uri="{FF2B5EF4-FFF2-40B4-BE49-F238E27FC236}">
                  <a16:creationId xmlns:a16="http://schemas.microsoft.com/office/drawing/2014/main" id="{8BCC077E-4CC8-4F41-930A-38EDE4436432}"/>
                </a:ext>
              </a:extLst>
            </p:cNvPr>
            <p:cNvSpPr>
              <a:spLocks noEditPoints="1"/>
            </p:cNvSpPr>
            <p:nvPr/>
          </p:nvSpPr>
          <p:spPr bwMode="auto">
            <a:xfrm>
              <a:off x="654050" y="1497013"/>
              <a:ext cx="4292600" cy="4700588"/>
            </a:xfrm>
            <a:custGeom>
              <a:avLst/>
              <a:gdLst>
                <a:gd name="T0" fmla="*/ 2163 w 5408"/>
                <a:gd name="T1" fmla="*/ 5614 h 5922"/>
                <a:gd name="T2" fmla="*/ 2400 w 5408"/>
                <a:gd name="T3" fmla="*/ 5653 h 5922"/>
                <a:gd name="T4" fmla="*/ 2567 w 5408"/>
                <a:gd name="T5" fmla="*/ 5476 h 5922"/>
                <a:gd name="T6" fmla="*/ 2541 w 5408"/>
                <a:gd name="T7" fmla="*/ 5279 h 5922"/>
                <a:gd name="T8" fmla="*/ 2541 w 5408"/>
                <a:gd name="T9" fmla="*/ 5281 h 5922"/>
                <a:gd name="T10" fmla="*/ 2529 w 5408"/>
                <a:gd name="T11" fmla="*/ 5261 h 5922"/>
                <a:gd name="T12" fmla="*/ 2479 w 5408"/>
                <a:gd name="T13" fmla="*/ 5176 h 5922"/>
                <a:gd name="T14" fmla="*/ 2364 w 5408"/>
                <a:gd name="T15" fmla="*/ 4973 h 5922"/>
                <a:gd name="T16" fmla="*/ 2153 w 5408"/>
                <a:gd name="T17" fmla="*/ 4611 h 5922"/>
                <a:gd name="T18" fmla="*/ 2344 w 5408"/>
                <a:gd name="T19" fmla="*/ 3916 h 5922"/>
                <a:gd name="T20" fmla="*/ 1576 w 5408"/>
                <a:gd name="T21" fmla="*/ 2583 h 5922"/>
                <a:gd name="T22" fmla="*/ 362 w 5408"/>
                <a:gd name="T23" fmla="*/ 3363 h 5922"/>
                <a:gd name="T24" fmla="*/ 257 w 5408"/>
                <a:gd name="T25" fmla="*/ 3715 h 5922"/>
                <a:gd name="T26" fmla="*/ 386 w 5408"/>
                <a:gd name="T27" fmla="*/ 4103 h 5922"/>
                <a:gd name="T28" fmla="*/ 694 w 5408"/>
                <a:gd name="T29" fmla="*/ 4322 h 5922"/>
                <a:gd name="T30" fmla="*/ 1070 w 5408"/>
                <a:gd name="T31" fmla="*/ 4332 h 5922"/>
                <a:gd name="T32" fmla="*/ 4769 w 5408"/>
                <a:gd name="T33" fmla="*/ 1242 h 5922"/>
                <a:gd name="T34" fmla="*/ 3209 w 5408"/>
                <a:gd name="T35" fmla="*/ 593 h 5922"/>
                <a:gd name="T36" fmla="*/ 3536 w 5408"/>
                <a:gd name="T37" fmla="*/ 257 h 5922"/>
                <a:gd name="T38" fmla="*/ 3442 w 5408"/>
                <a:gd name="T39" fmla="*/ 295 h 5922"/>
                <a:gd name="T40" fmla="*/ 3404 w 5408"/>
                <a:gd name="T41" fmla="*/ 345 h 5922"/>
                <a:gd name="T42" fmla="*/ 5002 w 5408"/>
                <a:gd name="T43" fmla="*/ 3099 h 5922"/>
                <a:gd name="T44" fmla="*/ 5117 w 5408"/>
                <a:gd name="T45" fmla="*/ 3055 h 5922"/>
                <a:gd name="T46" fmla="*/ 5135 w 5408"/>
                <a:gd name="T47" fmla="*/ 2902 h 5922"/>
                <a:gd name="T48" fmla="*/ 3566 w 5408"/>
                <a:gd name="T49" fmla="*/ 261 h 5922"/>
                <a:gd name="T50" fmla="*/ 3595 w 5408"/>
                <a:gd name="T51" fmla="*/ 6 h 5922"/>
                <a:gd name="T52" fmla="*/ 3834 w 5408"/>
                <a:gd name="T53" fmla="*/ 146 h 5922"/>
                <a:gd name="T54" fmla="*/ 4901 w 5408"/>
                <a:gd name="T55" fmla="*/ 997 h 5922"/>
                <a:gd name="T56" fmla="*/ 5225 w 5408"/>
                <a:gd name="T57" fmla="*/ 1558 h 5922"/>
                <a:gd name="T58" fmla="*/ 5384 w 5408"/>
                <a:gd name="T59" fmla="*/ 2832 h 5922"/>
                <a:gd name="T60" fmla="*/ 5374 w 5408"/>
                <a:gd name="T61" fmla="*/ 3124 h 5922"/>
                <a:gd name="T62" fmla="*/ 5167 w 5408"/>
                <a:gd name="T63" fmla="*/ 3323 h 5922"/>
                <a:gd name="T64" fmla="*/ 4453 w 5408"/>
                <a:gd name="T65" fmla="*/ 3467 h 5922"/>
                <a:gd name="T66" fmla="*/ 3693 w 5408"/>
                <a:gd name="T67" fmla="*/ 3616 h 5922"/>
                <a:gd name="T68" fmla="*/ 3176 w 5408"/>
                <a:gd name="T69" fmla="*/ 3717 h 5922"/>
                <a:gd name="T70" fmla="*/ 2853 w 5408"/>
                <a:gd name="T71" fmla="*/ 3781 h 5922"/>
                <a:gd name="T72" fmla="*/ 2680 w 5408"/>
                <a:gd name="T73" fmla="*/ 3815 h 5922"/>
                <a:gd name="T74" fmla="*/ 2608 w 5408"/>
                <a:gd name="T75" fmla="*/ 3829 h 5922"/>
                <a:gd name="T76" fmla="*/ 2758 w 5408"/>
                <a:gd name="T77" fmla="*/ 4119 h 5922"/>
                <a:gd name="T78" fmla="*/ 2738 w 5408"/>
                <a:gd name="T79" fmla="*/ 4275 h 5922"/>
                <a:gd name="T80" fmla="*/ 2815 w 5408"/>
                <a:gd name="T81" fmla="*/ 5281 h 5922"/>
                <a:gd name="T82" fmla="*/ 2794 w 5408"/>
                <a:gd name="T83" fmla="*/ 5604 h 5922"/>
                <a:gd name="T84" fmla="*/ 2575 w 5408"/>
                <a:gd name="T85" fmla="*/ 5852 h 5922"/>
                <a:gd name="T86" fmla="*/ 2248 w 5408"/>
                <a:gd name="T87" fmla="*/ 5916 h 5922"/>
                <a:gd name="T88" fmla="*/ 1958 w 5408"/>
                <a:gd name="T89" fmla="*/ 5773 h 5922"/>
                <a:gd name="T90" fmla="*/ 1053 w 5408"/>
                <a:gd name="T91" fmla="*/ 4599 h 5922"/>
                <a:gd name="T92" fmla="*/ 607 w 5408"/>
                <a:gd name="T93" fmla="*/ 4563 h 5922"/>
                <a:gd name="T94" fmla="*/ 231 w 5408"/>
                <a:gd name="T95" fmla="*/ 4316 h 5922"/>
                <a:gd name="T96" fmla="*/ 18 w 5408"/>
                <a:gd name="T97" fmla="*/ 3894 h 5922"/>
                <a:gd name="T98" fmla="*/ 44 w 5408"/>
                <a:gd name="T99" fmla="*/ 3439 h 5922"/>
                <a:gd name="T100" fmla="*/ 292 w 5408"/>
                <a:gd name="T101" fmla="*/ 3053 h 5922"/>
                <a:gd name="T102" fmla="*/ 3249 w 5408"/>
                <a:gd name="T103" fmla="*/ 126 h 5922"/>
                <a:gd name="T104" fmla="*/ 3534 w 5408"/>
                <a:gd name="T105"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08" h="5922">
                  <a:moveTo>
                    <a:pt x="1900" y="4171"/>
                  </a:moveTo>
                  <a:lnTo>
                    <a:pt x="1456" y="4428"/>
                  </a:lnTo>
                  <a:lnTo>
                    <a:pt x="2097" y="5538"/>
                  </a:lnTo>
                  <a:lnTo>
                    <a:pt x="2127" y="5580"/>
                  </a:lnTo>
                  <a:lnTo>
                    <a:pt x="2163" y="5614"/>
                  </a:lnTo>
                  <a:lnTo>
                    <a:pt x="2207" y="5640"/>
                  </a:lnTo>
                  <a:lnTo>
                    <a:pt x="2252" y="5657"/>
                  </a:lnTo>
                  <a:lnTo>
                    <a:pt x="2300" y="5665"/>
                  </a:lnTo>
                  <a:lnTo>
                    <a:pt x="2350" y="5663"/>
                  </a:lnTo>
                  <a:lnTo>
                    <a:pt x="2400" y="5653"/>
                  </a:lnTo>
                  <a:lnTo>
                    <a:pt x="2447" y="5632"/>
                  </a:lnTo>
                  <a:lnTo>
                    <a:pt x="2489" y="5602"/>
                  </a:lnTo>
                  <a:lnTo>
                    <a:pt x="2523" y="5564"/>
                  </a:lnTo>
                  <a:lnTo>
                    <a:pt x="2549" y="5522"/>
                  </a:lnTo>
                  <a:lnTo>
                    <a:pt x="2567" y="5476"/>
                  </a:lnTo>
                  <a:lnTo>
                    <a:pt x="2575" y="5427"/>
                  </a:lnTo>
                  <a:lnTo>
                    <a:pt x="2573" y="5377"/>
                  </a:lnTo>
                  <a:lnTo>
                    <a:pt x="2563" y="5329"/>
                  </a:lnTo>
                  <a:lnTo>
                    <a:pt x="2541" y="5281"/>
                  </a:lnTo>
                  <a:lnTo>
                    <a:pt x="2541" y="5279"/>
                  </a:lnTo>
                  <a:lnTo>
                    <a:pt x="2539" y="5279"/>
                  </a:lnTo>
                  <a:lnTo>
                    <a:pt x="2541" y="5279"/>
                  </a:lnTo>
                  <a:lnTo>
                    <a:pt x="2541" y="5281"/>
                  </a:lnTo>
                  <a:lnTo>
                    <a:pt x="2541" y="5281"/>
                  </a:lnTo>
                  <a:lnTo>
                    <a:pt x="2541" y="5281"/>
                  </a:lnTo>
                  <a:lnTo>
                    <a:pt x="2541" y="5281"/>
                  </a:lnTo>
                  <a:lnTo>
                    <a:pt x="2539" y="5279"/>
                  </a:lnTo>
                  <a:lnTo>
                    <a:pt x="2537" y="5275"/>
                  </a:lnTo>
                  <a:lnTo>
                    <a:pt x="2535" y="5269"/>
                  </a:lnTo>
                  <a:lnTo>
                    <a:pt x="2529" y="5261"/>
                  </a:lnTo>
                  <a:lnTo>
                    <a:pt x="2523" y="5252"/>
                  </a:lnTo>
                  <a:lnTo>
                    <a:pt x="2515" y="5238"/>
                  </a:lnTo>
                  <a:lnTo>
                    <a:pt x="2505" y="5222"/>
                  </a:lnTo>
                  <a:lnTo>
                    <a:pt x="2493" y="5200"/>
                  </a:lnTo>
                  <a:lnTo>
                    <a:pt x="2479" y="5176"/>
                  </a:lnTo>
                  <a:lnTo>
                    <a:pt x="2463" y="5146"/>
                  </a:lnTo>
                  <a:lnTo>
                    <a:pt x="2443" y="5112"/>
                  </a:lnTo>
                  <a:lnTo>
                    <a:pt x="2419" y="5070"/>
                  </a:lnTo>
                  <a:lnTo>
                    <a:pt x="2394" y="5025"/>
                  </a:lnTo>
                  <a:lnTo>
                    <a:pt x="2364" y="4973"/>
                  </a:lnTo>
                  <a:lnTo>
                    <a:pt x="2330" y="4915"/>
                  </a:lnTo>
                  <a:lnTo>
                    <a:pt x="2292" y="4852"/>
                  </a:lnTo>
                  <a:lnTo>
                    <a:pt x="2250" y="4778"/>
                  </a:lnTo>
                  <a:lnTo>
                    <a:pt x="2205" y="4698"/>
                  </a:lnTo>
                  <a:lnTo>
                    <a:pt x="2153" y="4611"/>
                  </a:lnTo>
                  <a:lnTo>
                    <a:pt x="2097" y="4515"/>
                  </a:lnTo>
                  <a:lnTo>
                    <a:pt x="2037" y="4410"/>
                  </a:lnTo>
                  <a:lnTo>
                    <a:pt x="1972" y="4294"/>
                  </a:lnTo>
                  <a:lnTo>
                    <a:pt x="1900" y="4171"/>
                  </a:lnTo>
                  <a:close/>
                  <a:moveTo>
                    <a:pt x="2344" y="3916"/>
                  </a:moveTo>
                  <a:lnTo>
                    <a:pt x="2121" y="4044"/>
                  </a:lnTo>
                  <a:lnTo>
                    <a:pt x="2250" y="4265"/>
                  </a:lnTo>
                  <a:lnTo>
                    <a:pt x="2471" y="4137"/>
                  </a:lnTo>
                  <a:lnTo>
                    <a:pt x="2344" y="3916"/>
                  </a:lnTo>
                  <a:close/>
                  <a:moveTo>
                    <a:pt x="1576" y="2583"/>
                  </a:moveTo>
                  <a:lnTo>
                    <a:pt x="577" y="3160"/>
                  </a:lnTo>
                  <a:lnTo>
                    <a:pt x="513" y="3202"/>
                  </a:lnTo>
                  <a:lnTo>
                    <a:pt x="456" y="3250"/>
                  </a:lnTo>
                  <a:lnTo>
                    <a:pt x="406" y="3304"/>
                  </a:lnTo>
                  <a:lnTo>
                    <a:pt x="362" y="3363"/>
                  </a:lnTo>
                  <a:lnTo>
                    <a:pt x="324" y="3427"/>
                  </a:lnTo>
                  <a:lnTo>
                    <a:pt x="294" y="3497"/>
                  </a:lnTo>
                  <a:lnTo>
                    <a:pt x="275" y="3566"/>
                  </a:lnTo>
                  <a:lnTo>
                    <a:pt x="261" y="3640"/>
                  </a:lnTo>
                  <a:lnTo>
                    <a:pt x="257" y="3715"/>
                  </a:lnTo>
                  <a:lnTo>
                    <a:pt x="261" y="3799"/>
                  </a:lnTo>
                  <a:lnTo>
                    <a:pt x="279" y="3881"/>
                  </a:lnTo>
                  <a:lnTo>
                    <a:pt x="304" y="3960"/>
                  </a:lnTo>
                  <a:lnTo>
                    <a:pt x="342" y="4036"/>
                  </a:lnTo>
                  <a:lnTo>
                    <a:pt x="386" y="4103"/>
                  </a:lnTo>
                  <a:lnTo>
                    <a:pt x="438" y="4163"/>
                  </a:lnTo>
                  <a:lnTo>
                    <a:pt x="495" y="4215"/>
                  </a:lnTo>
                  <a:lnTo>
                    <a:pt x="557" y="4259"/>
                  </a:lnTo>
                  <a:lnTo>
                    <a:pt x="625" y="4294"/>
                  </a:lnTo>
                  <a:lnTo>
                    <a:pt x="694" y="4322"/>
                  </a:lnTo>
                  <a:lnTo>
                    <a:pt x="768" y="4342"/>
                  </a:lnTo>
                  <a:lnTo>
                    <a:pt x="844" y="4354"/>
                  </a:lnTo>
                  <a:lnTo>
                    <a:pt x="919" y="4356"/>
                  </a:lnTo>
                  <a:lnTo>
                    <a:pt x="995" y="4348"/>
                  </a:lnTo>
                  <a:lnTo>
                    <a:pt x="1070" y="4332"/>
                  </a:lnTo>
                  <a:lnTo>
                    <a:pt x="1146" y="4306"/>
                  </a:lnTo>
                  <a:lnTo>
                    <a:pt x="1218" y="4271"/>
                  </a:lnTo>
                  <a:lnTo>
                    <a:pt x="2217" y="3694"/>
                  </a:lnTo>
                  <a:lnTo>
                    <a:pt x="1576" y="2583"/>
                  </a:lnTo>
                  <a:close/>
                  <a:moveTo>
                    <a:pt x="4769" y="1242"/>
                  </a:moveTo>
                  <a:lnTo>
                    <a:pt x="4483" y="1260"/>
                  </a:lnTo>
                  <a:lnTo>
                    <a:pt x="4787" y="1789"/>
                  </a:lnTo>
                  <a:lnTo>
                    <a:pt x="4946" y="1551"/>
                  </a:lnTo>
                  <a:lnTo>
                    <a:pt x="4769" y="1242"/>
                  </a:lnTo>
                  <a:close/>
                  <a:moveTo>
                    <a:pt x="3209" y="593"/>
                  </a:moveTo>
                  <a:lnTo>
                    <a:pt x="1777" y="2420"/>
                  </a:lnTo>
                  <a:lnTo>
                    <a:pt x="2455" y="3598"/>
                  </a:lnTo>
                  <a:lnTo>
                    <a:pt x="4692" y="3158"/>
                  </a:lnTo>
                  <a:lnTo>
                    <a:pt x="3209" y="593"/>
                  </a:lnTo>
                  <a:close/>
                  <a:moveTo>
                    <a:pt x="3536" y="257"/>
                  </a:moveTo>
                  <a:lnTo>
                    <a:pt x="3522" y="257"/>
                  </a:lnTo>
                  <a:lnTo>
                    <a:pt x="3504" y="261"/>
                  </a:lnTo>
                  <a:lnTo>
                    <a:pt x="3484" y="267"/>
                  </a:lnTo>
                  <a:lnTo>
                    <a:pt x="3464" y="277"/>
                  </a:lnTo>
                  <a:lnTo>
                    <a:pt x="3442" y="295"/>
                  </a:lnTo>
                  <a:lnTo>
                    <a:pt x="3424" y="319"/>
                  </a:lnTo>
                  <a:lnTo>
                    <a:pt x="3420" y="323"/>
                  </a:lnTo>
                  <a:lnTo>
                    <a:pt x="3418" y="329"/>
                  </a:lnTo>
                  <a:lnTo>
                    <a:pt x="3412" y="335"/>
                  </a:lnTo>
                  <a:lnTo>
                    <a:pt x="3404" y="345"/>
                  </a:lnTo>
                  <a:lnTo>
                    <a:pt x="3394" y="359"/>
                  </a:lnTo>
                  <a:lnTo>
                    <a:pt x="3380" y="377"/>
                  </a:lnTo>
                  <a:lnTo>
                    <a:pt x="4956" y="3107"/>
                  </a:lnTo>
                  <a:lnTo>
                    <a:pt x="4984" y="3101"/>
                  </a:lnTo>
                  <a:lnTo>
                    <a:pt x="5002" y="3099"/>
                  </a:lnTo>
                  <a:lnTo>
                    <a:pt x="5016" y="3095"/>
                  </a:lnTo>
                  <a:lnTo>
                    <a:pt x="5028" y="3095"/>
                  </a:lnTo>
                  <a:lnTo>
                    <a:pt x="5062" y="3089"/>
                  </a:lnTo>
                  <a:lnTo>
                    <a:pt x="5092" y="3075"/>
                  </a:lnTo>
                  <a:lnTo>
                    <a:pt x="5117" y="3055"/>
                  </a:lnTo>
                  <a:lnTo>
                    <a:pt x="5135" y="3029"/>
                  </a:lnTo>
                  <a:lnTo>
                    <a:pt x="5147" y="2999"/>
                  </a:lnTo>
                  <a:lnTo>
                    <a:pt x="5151" y="2967"/>
                  </a:lnTo>
                  <a:lnTo>
                    <a:pt x="5147" y="2935"/>
                  </a:lnTo>
                  <a:lnTo>
                    <a:pt x="5135" y="2902"/>
                  </a:lnTo>
                  <a:lnTo>
                    <a:pt x="3645" y="321"/>
                  </a:lnTo>
                  <a:lnTo>
                    <a:pt x="3627" y="297"/>
                  </a:lnTo>
                  <a:lnTo>
                    <a:pt x="3607" y="279"/>
                  </a:lnTo>
                  <a:lnTo>
                    <a:pt x="3585" y="267"/>
                  </a:lnTo>
                  <a:lnTo>
                    <a:pt x="3566" y="261"/>
                  </a:lnTo>
                  <a:lnTo>
                    <a:pt x="3550" y="259"/>
                  </a:lnTo>
                  <a:lnTo>
                    <a:pt x="3536" y="257"/>
                  </a:lnTo>
                  <a:close/>
                  <a:moveTo>
                    <a:pt x="3534" y="0"/>
                  </a:moveTo>
                  <a:lnTo>
                    <a:pt x="3538" y="0"/>
                  </a:lnTo>
                  <a:lnTo>
                    <a:pt x="3595" y="6"/>
                  </a:lnTo>
                  <a:lnTo>
                    <a:pt x="3651" y="18"/>
                  </a:lnTo>
                  <a:lnTo>
                    <a:pt x="3703" y="40"/>
                  </a:lnTo>
                  <a:lnTo>
                    <a:pt x="3753" y="68"/>
                  </a:lnTo>
                  <a:lnTo>
                    <a:pt x="3796" y="104"/>
                  </a:lnTo>
                  <a:lnTo>
                    <a:pt x="3834" y="146"/>
                  </a:lnTo>
                  <a:lnTo>
                    <a:pt x="3866" y="193"/>
                  </a:lnTo>
                  <a:lnTo>
                    <a:pt x="4340" y="1011"/>
                  </a:lnTo>
                  <a:lnTo>
                    <a:pt x="4833" y="983"/>
                  </a:lnTo>
                  <a:lnTo>
                    <a:pt x="4867" y="985"/>
                  </a:lnTo>
                  <a:lnTo>
                    <a:pt x="4901" y="997"/>
                  </a:lnTo>
                  <a:lnTo>
                    <a:pt x="4928" y="1017"/>
                  </a:lnTo>
                  <a:lnTo>
                    <a:pt x="4950" y="1047"/>
                  </a:lnTo>
                  <a:lnTo>
                    <a:pt x="5207" y="1491"/>
                  </a:lnTo>
                  <a:lnTo>
                    <a:pt x="5221" y="1523"/>
                  </a:lnTo>
                  <a:lnTo>
                    <a:pt x="5225" y="1558"/>
                  </a:lnTo>
                  <a:lnTo>
                    <a:pt x="5219" y="1592"/>
                  </a:lnTo>
                  <a:lnTo>
                    <a:pt x="5203" y="1624"/>
                  </a:lnTo>
                  <a:lnTo>
                    <a:pt x="4930" y="2036"/>
                  </a:lnTo>
                  <a:lnTo>
                    <a:pt x="5356" y="2774"/>
                  </a:lnTo>
                  <a:lnTo>
                    <a:pt x="5384" y="2832"/>
                  </a:lnTo>
                  <a:lnTo>
                    <a:pt x="5402" y="2892"/>
                  </a:lnTo>
                  <a:lnTo>
                    <a:pt x="5408" y="2953"/>
                  </a:lnTo>
                  <a:lnTo>
                    <a:pt x="5406" y="3011"/>
                  </a:lnTo>
                  <a:lnTo>
                    <a:pt x="5394" y="3069"/>
                  </a:lnTo>
                  <a:lnTo>
                    <a:pt x="5374" y="3124"/>
                  </a:lnTo>
                  <a:lnTo>
                    <a:pt x="5346" y="3174"/>
                  </a:lnTo>
                  <a:lnTo>
                    <a:pt x="5312" y="3222"/>
                  </a:lnTo>
                  <a:lnTo>
                    <a:pt x="5271" y="3262"/>
                  </a:lnTo>
                  <a:lnTo>
                    <a:pt x="5221" y="3298"/>
                  </a:lnTo>
                  <a:lnTo>
                    <a:pt x="5167" y="3323"/>
                  </a:lnTo>
                  <a:lnTo>
                    <a:pt x="5110" y="3341"/>
                  </a:lnTo>
                  <a:lnTo>
                    <a:pt x="5046" y="3351"/>
                  </a:lnTo>
                  <a:lnTo>
                    <a:pt x="4835" y="3391"/>
                  </a:lnTo>
                  <a:lnTo>
                    <a:pt x="4638" y="3431"/>
                  </a:lnTo>
                  <a:lnTo>
                    <a:pt x="4453" y="3467"/>
                  </a:lnTo>
                  <a:lnTo>
                    <a:pt x="4280" y="3501"/>
                  </a:lnTo>
                  <a:lnTo>
                    <a:pt x="4117" y="3532"/>
                  </a:lnTo>
                  <a:lnTo>
                    <a:pt x="3965" y="3562"/>
                  </a:lnTo>
                  <a:lnTo>
                    <a:pt x="3824" y="3590"/>
                  </a:lnTo>
                  <a:lnTo>
                    <a:pt x="3693" y="3616"/>
                  </a:lnTo>
                  <a:lnTo>
                    <a:pt x="3572" y="3640"/>
                  </a:lnTo>
                  <a:lnTo>
                    <a:pt x="3460" y="3662"/>
                  </a:lnTo>
                  <a:lnTo>
                    <a:pt x="3357" y="3682"/>
                  </a:lnTo>
                  <a:lnTo>
                    <a:pt x="3261" y="3699"/>
                  </a:lnTo>
                  <a:lnTo>
                    <a:pt x="3176" y="3717"/>
                  </a:lnTo>
                  <a:lnTo>
                    <a:pt x="3098" y="3733"/>
                  </a:lnTo>
                  <a:lnTo>
                    <a:pt x="3026" y="3747"/>
                  </a:lnTo>
                  <a:lnTo>
                    <a:pt x="2963" y="3759"/>
                  </a:lnTo>
                  <a:lnTo>
                    <a:pt x="2905" y="3771"/>
                  </a:lnTo>
                  <a:lnTo>
                    <a:pt x="2853" y="3781"/>
                  </a:lnTo>
                  <a:lnTo>
                    <a:pt x="2809" y="3789"/>
                  </a:lnTo>
                  <a:lnTo>
                    <a:pt x="2770" y="3797"/>
                  </a:lnTo>
                  <a:lnTo>
                    <a:pt x="2734" y="3803"/>
                  </a:lnTo>
                  <a:lnTo>
                    <a:pt x="2706" y="3809"/>
                  </a:lnTo>
                  <a:lnTo>
                    <a:pt x="2680" y="3815"/>
                  </a:lnTo>
                  <a:lnTo>
                    <a:pt x="2658" y="3819"/>
                  </a:lnTo>
                  <a:lnTo>
                    <a:pt x="2642" y="3821"/>
                  </a:lnTo>
                  <a:lnTo>
                    <a:pt x="2628" y="3825"/>
                  </a:lnTo>
                  <a:lnTo>
                    <a:pt x="2616" y="3827"/>
                  </a:lnTo>
                  <a:lnTo>
                    <a:pt x="2608" y="3829"/>
                  </a:lnTo>
                  <a:lnTo>
                    <a:pt x="2601" y="3829"/>
                  </a:lnTo>
                  <a:lnTo>
                    <a:pt x="2597" y="3831"/>
                  </a:lnTo>
                  <a:lnTo>
                    <a:pt x="2593" y="3831"/>
                  </a:lnTo>
                  <a:lnTo>
                    <a:pt x="2591" y="3831"/>
                  </a:lnTo>
                  <a:lnTo>
                    <a:pt x="2758" y="4119"/>
                  </a:lnTo>
                  <a:lnTo>
                    <a:pt x="2772" y="4151"/>
                  </a:lnTo>
                  <a:lnTo>
                    <a:pt x="2776" y="4185"/>
                  </a:lnTo>
                  <a:lnTo>
                    <a:pt x="2772" y="4217"/>
                  </a:lnTo>
                  <a:lnTo>
                    <a:pt x="2758" y="4249"/>
                  </a:lnTo>
                  <a:lnTo>
                    <a:pt x="2738" y="4275"/>
                  </a:lnTo>
                  <a:lnTo>
                    <a:pt x="2712" y="4294"/>
                  </a:lnTo>
                  <a:lnTo>
                    <a:pt x="2378" y="4487"/>
                  </a:lnTo>
                  <a:lnTo>
                    <a:pt x="2762" y="5154"/>
                  </a:lnTo>
                  <a:lnTo>
                    <a:pt x="2794" y="5216"/>
                  </a:lnTo>
                  <a:lnTo>
                    <a:pt x="2815" y="5281"/>
                  </a:lnTo>
                  <a:lnTo>
                    <a:pt x="2827" y="5347"/>
                  </a:lnTo>
                  <a:lnTo>
                    <a:pt x="2831" y="5413"/>
                  </a:lnTo>
                  <a:lnTo>
                    <a:pt x="2827" y="5478"/>
                  </a:lnTo>
                  <a:lnTo>
                    <a:pt x="2813" y="5542"/>
                  </a:lnTo>
                  <a:lnTo>
                    <a:pt x="2794" y="5604"/>
                  </a:lnTo>
                  <a:lnTo>
                    <a:pt x="2764" y="5663"/>
                  </a:lnTo>
                  <a:lnTo>
                    <a:pt x="2728" y="5719"/>
                  </a:lnTo>
                  <a:lnTo>
                    <a:pt x="2684" y="5769"/>
                  </a:lnTo>
                  <a:lnTo>
                    <a:pt x="2632" y="5815"/>
                  </a:lnTo>
                  <a:lnTo>
                    <a:pt x="2575" y="5852"/>
                  </a:lnTo>
                  <a:lnTo>
                    <a:pt x="2511" y="5884"/>
                  </a:lnTo>
                  <a:lnTo>
                    <a:pt x="2447" y="5906"/>
                  </a:lnTo>
                  <a:lnTo>
                    <a:pt x="2382" y="5918"/>
                  </a:lnTo>
                  <a:lnTo>
                    <a:pt x="2314" y="5922"/>
                  </a:lnTo>
                  <a:lnTo>
                    <a:pt x="2248" y="5916"/>
                  </a:lnTo>
                  <a:lnTo>
                    <a:pt x="2185" y="5904"/>
                  </a:lnTo>
                  <a:lnTo>
                    <a:pt x="2123" y="5882"/>
                  </a:lnTo>
                  <a:lnTo>
                    <a:pt x="2063" y="5854"/>
                  </a:lnTo>
                  <a:lnTo>
                    <a:pt x="2008" y="5817"/>
                  </a:lnTo>
                  <a:lnTo>
                    <a:pt x="1958" y="5773"/>
                  </a:lnTo>
                  <a:lnTo>
                    <a:pt x="1914" y="5723"/>
                  </a:lnTo>
                  <a:lnTo>
                    <a:pt x="1874" y="5665"/>
                  </a:lnTo>
                  <a:lnTo>
                    <a:pt x="1230" y="4547"/>
                  </a:lnTo>
                  <a:lnTo>
                    <a:pt x="1142" y="4579"/>
                  </a:lnTo>
                  <a:lnTo>
                    <a:pt x="1053" y="4599"/>
                  </a:lnTo>
                  <a:lnTo>
                    <a:pt x="963" y="4609"/>
                  </a:lnTo>
                  <a:lnTo>
                    <a:pt x="871" y="4611"/>
                  </a:lnTo>
                  <a:lnTo>
                    <a:pt x="782" y="4605"/>
                  </a:lnTo>
                  <a:lnTo>
                    <a:pt x="694" y="4589"/>
                  </a:lnTo>
                  <a:lnTo>
                    <a:pt x="607" y="4563"/>
                  </a:lnTo>
                  <a:lnTo>
                    <a:pt x="525" y="4531"/>
                  </a:lnTo>
                  <a:lnTo>
                    <a:pt x="444" y="4489"/>
                  </a:lnTo>
                  <a:lnTo>
                    <a:pt x="368" y="4440"/>
                  </a:lnTo>
                  <a:lnTo>
                    <a:pt x="296" y="4382"/>
                  </a:lnTo>
                  <a:lnTo>
                    <a:pt x="231" y="4316"/>
                  </a:lnTo>
                  <a:lnTo>
                    <a:pt x="173" y="4245"/>
                  </a:lnTo>
                  <a:lnTo>
                    <a:pt x="119" y="4163"/>
                  </a:lnTo>
                  <a:lnTo>
                    <a:pt x="76" y="4076"/>
                  </a:lnTo>
                  <a:lnTo>
                    <a:pt x="42" y="3986"/>
                  </a:lnTo>
                  <a:lnTo>
                    <a:pt x="18" y="3894"/>
                  </a:lnTo>
                  <a:lnTo>
                    <a:pt x="4" y="3803"/>
                  </a:lnTo>
                  <a:lnTo>
                    <a:pt x="0" y="3709"/>
                  </a:lnTo>
                  <a:lnTo>
                    <a:pt x="6" y="3618"/>
                  </a:lnTo>
                  <a:lnTo>
                    <a:pt x="20" y="3528"/>
                  </a:lnTo>
                  <a:lnTo>
                    <a:pt x="44" y="3439"/>
                  </a:lnTo>
                  <a:lnTo>
                    <a:pt x="78" y="3353"/>
                  </a:lnTo>
                  <a:lnTo>
                    <a:pt x="117" y="3270"/>
                  </a:lnTo>
                  <a:lnTo>
                    <a:pt x="167" y="3192"/>
                  </a:lnTo>
                  <a:lnTo>
                    <a:pt x="227" y="3120"/>
                  </a:lnTo>
                  <a:lnTo>
                    <a:pt x="292" y="3053"/>
                  </a:lnTo>
                  <a:lnTo>
                    <a:pt x="366" y="2991"/>
                  </a:lnTo>
                  <a:lnTo>
                    <a:pt x="448" y="2939"/>
                  </a:lnTo>
                  <a:lnTo>
                    <a:pt x="1536" y="2311"/>
                  </a:lnTo>
                  <a:lnTo>
                    <a:pt x="3209" y="178"/>
                  </a:lnTo>
                  <a:lnTo>
                    <a:pt x="3249" y="126"/>
                  </a:lnTo>
                  <a:lnTo>
                    <a:pt x="3297" y="82"/>
                  </a:lnTo>
                  <a:lnTo>
                    <a:pt x="3349" y="48"/>
                  </a:lnTo>
                  <a:lnTo>
                    <a:pt x="3406" y="22"/>
                  </a:lnTo>
                  <a:lnTo>
                    <a:pt x="3468" y="6"/>
                  </a:lnTo>
                  <a:lnTo>
                    <a:pt x="3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8" name="Freeform 28">
              <a:extLst>
                <a:ext uri="{FF2B5EF4-FFF2-40B4-BE49-F238E27FC236}">
                  <a16:creationId xmlns:a16="http://schemas.microsoft.com/office/drawing/2014/main" id="{4B908168-D012-47D8-80E3-02AC6679F6B9}"/>
                </a:ext>
              </a:extLst>
            </p:cNvPr>
            <p:cNvSpPr>
              <a:spLocks/>
            </p:cNvSpPr>
            <p:nvPr/>
          </p:nvSpPr>
          <p:spPr bwMode="auto">
            <a:xfrm>
              <a:off x="1089025" y="4419600"/>
              <a:ext cx="655638" cy="331788"/>
            </a:xfrm>
            <a:custGeom>
              <a:avLst/>
              <a:gdLst>
                <a:gd name="T0" fmla="*/ 701 w 828"/>
                <a:gd name="T1" fmla="*/ 0 h 417"/>
                <a:gd name="T2" fmla="*/ 732 w 828"/>
                <a:gd name="T3" fmla="*/ 4 h 417"/>
                <a:gd name="T4" fmla="*/ 764 w 828"/>
                <a:gd name="T5" fmla="*/ 15 h 417"/>
                <a:gd name="T6" fmla="*/ 790 w 828"/>
                <a:gd name="T7" fmla="*/ 35 h 417"/>
                <a:gd name="T8" fmla="*/ 810 w 828"/>
                <a:gd name="T9" fmla="*/ 63 h 417"/>
                <a:gd name="T10" fmla="*/ 824 w 828"/>
                <a:gd name="T11" fmla="*/ 95 h 417"/>
                <a:gd name="T12" fmla="*/ 828 w 828"/>
                <a:gd name="T13" fmla="*/ 127 h 417"/>
                <a:gd name="T14" fmla="*/ 824 w 828"/>
                <a:gd name="T15" fmla="*/ 161 h 417"/>
                <a:gd name="T16" fmla="*/ 812 w 828"/>
                <a:gd name="T17" fmla="*/ 191 h 417"/>
                <a:gd name="T18" fmla="*/ 792 w 828"/>
                <a:gd name="T19" fmla="*/ 216 h 417"/>
                <a:gd name="T20" fmla="*/ 764 w 828"/>
                <a:gd name="T21" fmla="*/ 238 h 417"/>
                <a:gd name="T22" fmla="*/ 541 w 828"/>
                <a:gd name="T23" fmla="*/ 366 h 417"/>
                <a:gd name="T24" fmla="*/ 486 w 828"/>
                <a:gd name="T25" fmla="*/ 394 h 417"/>
                <a:gd name="T26" fmla="*/ 426 w 828"/>
                <a:gd name="T27" fmla="*/ 409 h 417"/>
                <a:gd name="T28" fmla="*/ 368 w 828"/>
                <a:gd name="T29" fmla="*/ 417 h 417"/>
                <a:gd name="T30" fmla="*/ 309 w 828"/>
                <a:gd name="T31" fmla="*/ 415 h 417"/>
                <a:gd name="T32" fmla="*/ 251 w 828"/>
                <a:gd name="T33" fmla="*/ 403 h 417"/>
                <a:gd name="T34" fmla="*/ 195 w 828"/>
                <a:gd name="T35" fmla="*/ 384 h 417"/>
                <a:gd name="T36" fmla="*/ 141 w 828"/>
                <a:gd name="T37" fmla="*/ 356 h 417"/>
                <a:gd name="T38" fmla="*/ 94 w 828"/>
                <a:gd name="T39" fmla="*/ 320 h 417"/>
                <a:gd name="T40" fmla="*/ 52 w 828"/>
                <a:gd name="T41" fmla="*/ 276 h 417"/>
                <a:gd name="T42" fmla="*/ 16 w 828"/>
                <a:gd name="T43" fmla="*/ 226 h 417"/>
                <a:gd name="T44" fmla="*/ 4 w 828"/>
                <a:gd name="T45" fmla="*/ 195 h 417"/>
                <a:gd name="T46" fmla="*/ 0 w 828"/>
                <a:gd name="T47" fmla="*/ 161 h 417"/>
                <a:gd name="T48" fmla="*/ 4 w 828"/>
                <a:gd name="T49" fmla="*/ 129 h 417"/>
                <a:gd name="T50" fmla="*/ 16 w 828"/>
                <a:gd name="T51" fmla="*/ 97 h 417"/>
                <a:gd name="T52" fmla="*/ 36 w 828"/>
                <a:gd name="T53" fmla="*/ 71 h 417"/>
                <a:gd name="T54" fmla="*/ 64 w 828"/>
                <a:gd name="T55" fmla="*/ 51 h 417"/>
                <a:gd name="T56" fmla="*/ 96 w 828"/>
                <a:gd name="T57" fmla="*/ 37 h 417"/>
                <a:gd name="T58" fmla="*/ 129 w 828"/>
                <a:gd name="T59" fmla="*/ 33 h 417"/>
                <a:gd name="T60" fmla="*/ 161 w 828"/>
                <a:gd name="T61" fmla="*/ 37 h 417"/>
                <a:gd name="T62" fmla="*/ 191 w 828"/>
                <a:gd name="T63" fmla="*/ 49 h 417"/>
                <a:gd name="T64" fmla="*/ 217 w 828"/>
                <a:gd name="T65" fmla="*/ 69 h 417"/>
                <a:gd name="T66" fmla="*/ 239 w 828"/>
                <a:gd name="T67" fmla="*/ 97 h 417"/>
                <a:gd name="T68" fmla="*/ 261 w 828"/>
                <a:gd name="T69" fmla="*/ 125 h 417"/>
                <a:gd name="T70" fmla="*/ 287 w 828"/>
                <a:gd name="T71" fmla="*/ 145 h 417"/>
                <a:gd name="T72" fmla="*/ 317 w 828"/>
                <a:gd name="T73" fmla="*/ 157 h 417"/>
                <a:gd name="T74" fmla="*/ 348 w 828"/>
                <a:gd name="T75" fmla="*/ 161 h 417"/>
                <a:gd name="T76" fmla="*/ 382 w 828"/>
                <a:gd name="T77" fmla="*/ 157 h 417"/>
                <a:gd name="T78" fmla="*/ 414 w 828"/>
                <a:gd name="T79" fmla="*/ 145 h 417"/>
                <a:gd name="T80" fmla="*/ 635 w 828"/>
                <a:gd name="T81" fmla="*/ 15 h 417"/>
                <a:gd name="T82" fmla="*/ 667 w 828"/>
                <a:gd name="T83" fmla="*/ 4 h 417"/>
                <a:gd name="T84" fmla="*/ 701 w 828"/>
                <a:gd name="T8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8" h="417">
                  <a:moveTo>
                    <a:pt x="701" y="0"/>
                  </a:moveTo>
                  <a:lnTo>
                    <a:pt x="732" y="4"/>
                  </a:lnTo>
                  <a:lnTo>
                    <a:pt x="764" y="15"/>
                  </a:lnTo>
                  <a:lnTo>
                    <a:pt x="790" y="35"/>
                  </a:lnTo>
                  <a:lnTo>
                    <a:pt x="810" y="63"/>
                  </a:lnTo>
                  <a:lnTo>
                    <a:pt x="824" y="95"/>
                  </a:lnTo>
                  <a:lnTo>
                    <a:pt x="828" y="127"/>
                  </a:lnTo>
                  <a:lnTo>
                    <a:pt x="824" y="161"/>
                  </a:lnTo>
                  <a:lnTo>
                    <a:pt x="812" y="191"/>
                  </a:lnTo>
                  <a:lnTo>
                    <a:pt x="792" y="216"/>
                  </a:lnTo>
                  <a:lnTo>
                    <a:pt x="764" y="238"/>
                  </a:lnTo>
                  <a:lnTo>
                    <a:pt x="541" y="366"/>
                  </a:lnTo>
                  <a:lnTo>
                    <a:pt x="486" y="394"/>
                  </a:lnTo>
                  <a:lnTo>
                    <a:pt x="426" y="409"/>
                  </a:lnTo>
                  <a:lnTo>
                    <a:pt x="368" y="417"/>
                  </a:lnTo>
                  <a:lnTo>
                    <a:pt x="309" y="415"/>
                  </a:lnTo>
                  <a:lnTo>
                    <a:pt x="251" y="403"/>
                  </a:lnTo>
                  <a:lnTo>
                    <a:pt x="195" y="384"/>
                  </a:lnTo>
                  <a:lnTo>
                    <a:pt x="141" y="356"/>
                  </a:lnTo>
                  <a:lnTo>
                    <a:pt x="94" y="320"/>
                  </a:lnTo>
                  <a:lnTo>
                    <a:pt x="52" y="276"/>
                  </a:lnTo>
                  <a:lnTo>
                    <a:pt x="16" y="226"/>
                  </a:lnTo>
                  <a:lnTo>
                    <a:pt x="4" y="195"/>
                  </a:lnTo>
                  <a:lnTo>
                    <a:pt x="0" y="161"/>
                  </a:lnTo>
                  <a:lnTo>
                    <a:pt x="4" y="129"/>
                  </a:lnTo>
                  <a:lnTo>
                    <a:pt x="16" y="97"/>
                  </a:lnTo>
                  <a:lnTo>
                    <a:pt x="36" y="71"/>
                  </a:lnTo>
                  <a:lnTo>
                    <a:pt x="64" y="51"/>
                  </a:lnTo>
                  <a:lnTo>
                    <a:pt x="96" y="37"/>
                  </a:lnTo>
                  <a:lnTo>
                    <a:pt x="129" y="33"/>
                  </a:lnTo>
                  <a:lnTo>
                    <a:pt x="161" y="37"/>
                  </a:lnTo>
                  <a:lnTo>
                    <a:pt x="191" y="49"/>
                  </a:lnTo>
                  <a:lnTo>
                    <a:pt x="217" y="69"/>
                  </a:lnTo>
                  <a:lnTo>
                    <a:pt x="239" y="97"/>
                  </a:lnTo>
                  <a:lnTo>
                    <a:pt x="261" y="125"/>
                  </a:lnTo>
                  <a:lnTo>
                    <a:pt x="287" y="145"/>
                  </a:lnTo>
                  <a:lnTo>
                    <a:pt x="317" y="157"/>
                  </a:lnTo>
                  <a:lnTo>
                    <a:pt x="348" y="161"/>
                  </a:lnTo>
                  <a:lnTo>
                    <a:pt x="382" y="157"/>
                  </a:lnTo>
                  <a:lnTo>
                    <a:pt x="414" y="145"/>
                  </a:lnTo>
                  <a:lnTo>
                    <a:pt x="635" y="15"/>
                  </a:lnTo>
                  <a:lnTo>
                    <a:pt x="667" y="4"/>
                  </a:lnTo>
                  <a:lnTo>
                    <a:pt x="7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49" name="Freeform 29">
              <a:extLst>
                <a:ext uri="{FF2B5EF4-FFF2-40B4-BE49-F238E27FC236}">
                  <a16:creationId xmlns:a16="http://schemas.microsoft.com/office/drawing/2014/main" id="{35246DFB-AF98-46D7-97D1-287E12698041}"/>
                </a:ext>
              </a:extLst>
            </p:cNvPr>
            <p:cNvSpPr>
              <a:spLocks/>
            </p:cNvSpPr>
            <p:nvPr/>
          </p:nvSpPr>
          <p:spPr bwMode="auto">
            <a:xfrm>
              <a:off x="5091113" y="1703388"/>
              <a:ext cx="769938" cy="517525"/>
            </a:xfrm>
            <a:custGeom>
              <a:avLst/>
              <a:gdLst>
                <a:gd name="T0" fmla="*/ 846 w 971"/>
                <a:gd name="T1" fmla="*/ 0 h 653"/>
                <a:gd name="T2" fmla="*/ 878 w 971"/>
                <a:gd name="T3" fmla="*/ 4 h 653"/>
                <a:gd name="T4" fmla="*/ 907 w 971"/>
                <a:gd name="T5" fmla="*/ 18 h 653"/>
                <a:gd name="T6" fmla="*/ 933 w 971"/>
                <a:gd name="T7" fmla="*/ 38 h 653"/>
                <a:gd name="T8" fmla="*/ 955 w 971"/>
                <a:gd name="T9" fmla="*/ 66 h 653"/>
                <a:gd name="T10" fmla="*/ 967 w 971"/>
                <a:gd name="T11" fmla="*/ 98 h 653"/>
                <a:gd name="T12" fmla="*/ 971 w 971"/>
                <a:gd name="T13" fmla="*/ 131 h 653"/>
                <a:gd name="T14" fmla="*/ 965 w 971"/>
                <a:gd name="T15" fmla="*/ 163 h 653"/>
                <a:gd name="T16" fmla="*/ 953 w 971"/>
                <a:gd name="T17" fmla="*/ 193 h 653"/>
                <a:gd name="T18" fmla="*/ 933 w 971"/>
                <a:gd name="T19" fmla="*/ 219 h 653"/>
                <a:gd name="T20" fmla="*/ 905 w 971"/>
                <a:gd name="T21" fmla="*/ 241 h 653"/>
                <a:gd name="T22" fmla="*/ 191 w 971"/>
                <a:gd name="T23" fmla="*/ 637 h 653"/>
                <a:gd name="T24" fmla="*/ 159 w 971"/>
                <a:gd name="T25" fmla="*/ 651 h 653"/>
                <a:gd name="T26" fmla="*/ 125 w 971"/>
                <a:gd name="T27" fmla="*/ 653 h 653"/>
                <a:gd name="T28" fmla="*/ 94 w 971"/>
                <a:gd name="T29" fmla="*/ 649 h 653"/>
                <a:gd name="T30" fmla="*/ 64 w 971"/>
                <a:gd name="T31" fmla="*/ 635 h 653"/>
                <a:gd name="T32" fmla="*/ 38 w 971"/>
                <a:gd name="T33" fmla="*/ 615 h 653"/>
                <a:gd name="T34" fmla="*/ 16 w 971"/>
                <a:gd name="T35" fmla="*/ 587 h 653"/>
                <a:gd name="T36" fmla="*/ 4 w 971"/>
                <a:gd name="T37" fmla="*/ 555 h 653"/>
                <a:gd name="T38" fmla="*/ 0 w 971"/>
                <a:gd name="T39" fmla="*/ 523 h 653"/>
                <a:gd name="T40" fmla="*/ 6 w 971"/>
                <a:gd name="T41" fmla="*/ 490 h 653"/>
                <a:gd name="T42" fmla="*/ 18 w 971"/>
                <a:gd name="T43" fmla="*/ 460 h 653"/>
                <a:gd name="T44" fmla="*/ 38 w 971"/>
                <a:gd name="T45" fmla="*/ 434 h 653"/>
                <a:gd name="T46" fmla="*/ 66 w 971"/>
                <a:gd name="T47" fmla="*/ 414 h 653"/>
                <a:gd name="T48" fmla="*/ 780 w 971"/>
                <a:gd name="T49" fmla="*/ 16 h 653"/>
                <a:gd name="T50" fmla="*/ 812 w 971"/>
                <a:gd name="T51" fmla="*/ 4 h 653"/>
                <a:gd name="T52" fmla="*/ 846 w 971"/>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1" h="653">
                  <a:moveTo>
                    <a:pt x="846" y="0"/>
                  </a:moveTo>
                  <a:lnTo>
                    <a:pt x="878" y="4"/>
                  </a:lnTo>
                  <a:lnTo>
                    <a:pt x="907" y="18"/>
                  </a:lnTo>
                  <a:lnTo>
                    <a:pt x="933" y="38"/>
                  </a:lnTo>
                  <a:lnTo>
                    <a:pt x="955" y="66"/>
                  </a:lnTo>
                  <a:lnTo>
                    <a:pt x="967" y="98"/>
                  </a:lnTo>
                  <a:lnTo>
                    <a:pt x="971" y="131"/>
                  </a:lnTo>
                  <a:lnTo>
                    <a:pt x="965" y="163"/>
                  </a:lnTo>
                  <a:lnTo>
                    <a:pt x="953" y="193"/>
                  </a:lnTo>
                  <a:lnTo>
                    <a:pt x="933" y="219"/>
                  </a:lnTo>
                  <a:lnTo>
                    <a:pt x="905" y="241"/>
                  </a:lnTo>
                  <a:lnTo>
                    <a:pt x="191" y="637"/>
                  </a:lnTo>
                  <a:lnTo>
                    <a:pt x="159" y="651"/>
                  </a:lnTo>
                  <a:lnTo>
                    <a:pt x="125" y="653"/>
                  </a:lnTo>
                  <a:lnTo>
                    <a:pt x="94" y="649"/>
                  </a:lnTo>
                  <a:lnTo>
                    <a:pt x="64" y="635"/>
                  </a:lnTo>
                  <a:lnTo>
                    <a:pt x="38" y="615"/>
                  </a:lnTo>
                  <a:lnTo>
                    <a:pt x="16" y="587"/>
                  </a:lnTo>
                  <a:lnTo>
                    <a:pt x="4" y="555"/>
                  </a:lnTo>
                  <a:lnTo>
                    <a:pt x="0" y="523"/>
                  </a:lnTo>
                  <a:lnTo>
                    <a:pt x="6" y="490"/>
                  </a:lnTo>
                  <a:lnTo>
                    <a:pt x="18" y="460"/>
                  </a:lnTo>
                  <a:lnTo>
                    <a:pt x="38" y="434"/>
                  </a:lnTo>
                  <a:lnTo>
                    <a:pt x="66" y="414"/>
                  </a:lnTo>
                  <a:lnTo>
                    <a:pt x="780" y="16"/>
                  </a:lnTo>
                  <a:lnTo>
                    <a:pt x="812" y="4"/>
                  </a:lnTo>
                  <a:lnTo>
                    <a:pt x="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0" name="Freeform 30">
              <a:extLst>
                <a:ext uri="{FF2B5EF4-FFF2-40B4-BE49-F238E27FC236}">
                  <a16:creationId xmlns:a16="http://schemas.microsoft.com/office/drawing/2014/main" id="{37D0A98A-5FE8-40A3-9591-5D7CEEBF4C7E}"/>
                </a:ext>
              </a:extLst>
            </p:cNvPr>
            <p:cNvSpPr>
              <a:spLocks/>
            </p:cNvSpPr>
            <p:nvPr/>
          </p:nvSpPr>
          <p:spPr bwMode="auto">
            <a:xfrm>
              <a:off x="5129213" y="2659063"/>
              <a:ext cx="595313" cy="309563"/>
            </a:xfrm>
            <a:custGeom>
              <a:avLst/>
              <a:gdLst>
                <a:gd name="T0" fmla="*/ 127 w 750"/>
                <a:gd name="T1" fmla="*/ 0 h 390"/>
                <a:gd name="T2" fmla="*/ 161 w 750"/>
                <a:gd name="T3" fmla="*/ 4 h 390"/>
                <a:gd name="T4" fmla="*/ 654 w 750"/>
                <a:gd name="T5" fmla="*/ 137 h 390"/>
                <a:gd name="T6" fmla="*/ 686 w 750"/>
                <a:gd name="T7" fmla="*/ 151 h 390"/>
                <a:gd name="T8" fmla="*/ 714 w 750"/>
                <a:gd name="T9" fmla="*/ 171 h 390"/>
                <a:gd name="T10" fmla="*/ 734 w 750"/>
                <a:gd name="T11" fmla="*/ 197 h 390"/>
                <a:gd name="T12" fmla="*/ 746 w 750"/>
                <a:gd name="T13" fmla="*/ 227 h 390"/>
                <a:gd name="T14" fmla="*/ 750 w 750"/>
                <a:gd name="T15" fmla="*/ 261 h 390"/>
                <a:gd name="T16" fmla="*/ 746 w 750"/>
                <a:gd name="T17" fmla="*/ 294 h 390"/>
                <a:gd name="T18" fmla="*/ 732 w 750"/>
                <a:gd name="T19" fmla="*/ 326 h 390"/>
                <a:gd name="T20" fmla="*/ 712 w 750"/>
                <a:gd name="T21" fmla="*/ 352 h 390"/>
                <a:gd name="T22" fmla="*/ 686 w 750"/>
                <a:gd name="T23" fmla="*/ 372 h 390"/>
                <a:gd name="T24" fmla="*/ 656 w 750"/>
                <a:gd name="T25" fmla="*/ 384 h 390"/>
                <a:gd name="T26" fmla="*/ 623 w 750"/>
                <a:gd name="T27" fmla="*/ 390 h 390"/>
                <a:gd name="T28" fmla="*/ 589 w 750"/>
                <a:gd name="T29" fmla="*/ 384 h 390"/>
                <a:gd name="T30" fmla="*/ 93 w 750"/>
                <a:gd name="T31" fmla="*/ 253 h 390"/>
                <a:gd name="T32" fmla="*/ 61 w 750"/>
                <a:gd name="T33" fmla="*/ 239 h 390"/>
                <a:gd name="T34" fmla="*/ 36 w 750"/>
                <a:gd name="T35" fmla="*/ 219 h 390"/>
                <a:gd name="T36" fmla="*/ 16 w 750"/>
                <a:gd name="T37" fmla="*/ 193 h 390"/>
                <a:gd name="T38" fmla="*/ 4 w 750"/>
                <a:gd name="T39" fmla="*/ 161 h 390"/>
                <a:gd name="T40" fmla="*/ 0 w 750"/>
                <a:gd name="T41" fmla="*/ 129 h 390"/>
                <a:gd name="T42" fmla="*/ 4 w 750"/>
                <a:gd name="T43" fmla="*/ 95 h 390"/>
                <a:gd name="T44" fmla="*/ 16 w 750"/>
                <a:gd name="T45" fmla="*/ 64 h 390"/>
                <a:gd name="T46" fmla="*/ 38 w 750"/>
                <a:gd name="T47" fmla="*/ 38 h 390"/>
                <a:gd name="T48" fmla="*/ 63 w 750"/>
                <a:gd name="T49" fmla="*/ 18 h 390"/>
                <a:gd name="T50" fmla="*/ 93 w 750"/>
                <a:gd name="T51" fmla="*/ 4 h 390"/>
                <a:gd name="T52" fmla="*/ 127 w 750"/>
                <a:gd name="T5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0" h="390">
                  <a:moveTo>
                    <a:pt x="127" y="0"/>
                  </a:moveTo>
                  <a:lnTo>
                    <a:pt x="161" y="4"/>
                  </a:lnTo>
                  <a:lnTo>
                    <a:pt x="654" y="137"/>
                  </a:lnTo>
                  <a:lnTo>
                    <a:pt x="686" y="151"/>
                  </a:lnTo>
                  <a:lnTo>
                    <a:pt x="714" y="171"/>
                  </a:lnTo>
                  <a:lnTo>
                    <a:pt x="734" y="197"/>
                  </a:lnTo>
                  <a:lnTo>
                    <a:pt x="746" y="227"/>
                  </a:lnTo>
                  <a:lnTo>
                    <a:pt x="750" y="261"/>
                  </a:lnTo>
                  <a:lnTo>
                    <a:pt x="746" y="294"/>
                  </a:lnTo>
                  <a:lnTo>
                    <a:pt x="732" y="326"/>
                  </a:lnTo>
                  <a:lnTo>
                    <a:pt x="712" y="352"/>
                  </a:lnTo>
                  <a:lnTo>
                    <a:pt x="686" y="372"/>
                  </a:lnTo>
                  <a:lnTo>
                    <a:pt x="656" y="384"/>
                  </a:lnTo>
                  <a:lnTo>
                    <a:pt x="623" y="390"/>
                  </a:lnTo>
                  <a:lnTo>
                    <a:pt x="589" y="384"/>
                  </a:lnTo>
                  <a:lnTo>
                    <a:pt x="93" y="253"/>
                  </a:lnTo>
                  <a:lnTo>
                    <a:pt x="61" y="239"/>
                  </a:lnTo>
                  <a:lnTo>
                    <a:pt x="36" y="219"/>
                  </a:lnTo>
                  <a:lnTo>
                    <a:pt x="16" y="193"/>
                  </a:lnTo>
                  <a:lnTo>
                    <a:pt x="4" y="161"/>
                  </a:lnTo>
                  <a:lnTo>
                    <a:pt x="0" y="129"/>
                  </a:lnTo>
                  <a:lnTo>
                    <a:pt x="4" y="95"/>
                  </a:lnTo>
                  <a:lnTo>
                    <a:pt x="16" y="64"/>
                  </a:lnTo>
                  <a:lnTo>
                    <a:pt x="38" y="38"/>
                  </a:lnTo>
                  <a:lnTo>
                    <a:pt x="63"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1" name="Freeform 31">
              <a:extLst>
                <a:ext uri="{FF2B5EF4-FFF2-40B4-BE49-F238E27FC236}">
                  <a16:creationId xmlns:a16="http://schemas.microsoft.com/office/drawing/2014/main" id="{43749844-884E-4BAE-83FD-28BBF23F4635}"/>
                </a:ext>
              </a:extLst>
            </p:cNvPr>
            <p:cNvSpPr>
              <a:spLocks/>
            </p:cNvSpPr>
            <p:nvPr/>
          </p:nvSpPr>
          <p:spPr bwMode="auto">
            <a:xfrm>
              <a:off x="4552950" y="1270000"/>
              <a:ext cx="309563" cy="596900"/>
            </a:xfrm>
            <a:custGeom>
              <a:avLst/>
              <a:gdLst>
                <a:gd name="T0" fmla="*/ 260 w 390"/>
                <a:gd name="T1" fmla="*/ 0 h 752"/>
                <a:gd name="T2" fmla="*/ 294 w 390"/>
                <a:gd name="T3" fmla="*/ 6 h 752"/>
                <a:gd name="T4" fmla="*/ 326 w 390"/>
                <a:gd name="T5" fmla="*/ 18 h 752"/>
                <a:gd name="T6" fmla="*/ 352 w 390"/>
                <a:gd name="T7" fmla="*/ 38 h 752"/>
                <a:gd name="T8" fmla="*/ 372 w 390"/>
                <a:gd name="T9" fmla="*/ 66 h 752"/>
                <a:gd name="T10" fmla="*/ 386 w 390"/>
                <a:gd name="T11" fmla="*/ 95 h 752"/>
                <a:gd name="T12" fmla="*/ 390 w 390"/>
                <a:gd name="T13" fmla="*/ 127 h 752"/>
                <a:gd name="T14" fmla="*/ 386 w 390"/>
                <a:gd name="T15" fmla="*/ 161 h 752"/>
                <a:gd name="T16" fmla="*/ 252 w 390"/>
                <a:gd name="T17" fmla="*/ 657 h 752"/>
                <a:gd name="T18" fmla="*/ 238 w 390"/>
                <a:gd name="T19" fmla="*/ 688 h 752"/>
                <a:gd name="T20" fmla="*/ 218 w 390"/>
                <a:gd name="T21" fmla="*/ 714 h 752"/>
                <a:gd name="T22" fmla="*/ 193 w 390"/>
                <a:gd name="T23" fmla="*/ 734 h 752"/>
                <a:gd name="T24" fmla="*/ 163 w 390"/>
                <a:gd name="T25" fmla="*/ 748 h 752"/>
                <a:gd name="T26" fmla="*/ 129 w 390"/>
                <a:gd name="T27" fmla="*/ 752 h 752"/>
                <a:gd name="T28" fmla="*/ 95 w 390"/>
                <a:gd name="T29" fmla="*/ 748 h 752"/>
                <a:gd name="T30" fmla="*/ 63 w 390"/>
                <a:gd name="T31" fmla="*/ 734 h 752"/>
                <a:gd name="T32" fmla="*/ 37 w 390"/>
                <a:gd name="T33" fmla="*/ 714 h 752"/>
                <a:gd name="T34" fmla="*/ 17 w 390"/>
                <a:gd name="T35" fmla="*/ 688 h 752"/>
                <a:gd name="T36" fmla="*/ 6 w 390"/>
                <a:gd name="T37" fmla="*/ 659 h 752"/>
                <a:gd name="T38" fmla="*/ 0 w 390"/>
                <a:gd name="T39" fmla="*/ 625 h 752"/>
                <a:gd name="T40" fmla="*/ 6 w 390"/>
                <a:gd name="T41" fmla="*/ 591 h 752"/>
                <a:gd name="T42" fmla="*/ 137 w 390"/>
                <a:gd name="T43" fmla="*/ 95 h 752"/>
                <a:gd name="T44" fmla="*/ 151 w 390"/>
                <a:gd name="T45" fmla="*/ 64 h 752"/>
                <a:gd name="T46" fmla="*/ 171 w 390"/>
                <a:gd name="T47" fmla="*/ 38 h 752"/>
                <a:gd name="T48" fmla="*/ 197 w 390"/>
                <a:gd name="T49" fmla="*/ 18 h 752"/>
                <a:gd name="T50" fmla="*/ 226 w 390"/>
                <a:gd name="T51" fmla="*/ 6 h 752"/>
                <a:gd name="T52" fmla="*/ 260 w 390"/>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752">
                  <a:moveTo>
                    <a:pt x="260" y="0"/>
                  </a:moveTo>
                  <a:lnTo>
                    <a:pt x="294" y="6"/>
                  </a:lnTo>
                  <a:lnTo>
                    <a:pt x="326" y="18"/>
                  </a:lnTo>
                  <a:lnTo>
                    <a:pt x="352" y="38"/>
                  </a:lnTo>
                  <a:lnTo>
                    <a:pt x="372" y="66"/>
                  </a:lnTo>
                  <a:lnTo>
                    <a:pt x="386" y="95"/>
                  </a:lnTo>
                  <a:lnTo>
                    <a:pt x="390" y="127"/>
                  </a:lnTo>
                  <a:lnTo>
                    <a:pt x="386" y="161"/>
                  </a:lnTo>
                  <a:lnTo>
                    <a:pt x="252" y="657"/>
                  </a:lnTo>
                  <a:lnTo>
                    <a:pt x="238" y="688"/>
                  </a:lnTo>
                  <a:lnTo>
                    <a:pt x="218" y="714"/>
                  </a:lnTo>
                  <a:lnTo>
                    <a:pt x="193" y="734"/>
                  </a:lnTo>
                  <a:lnTo>
                    <a:pt x="163" y="748"/>
                  </a:lnTo>
                  <a:lnTo>
                    <a:pt x="129" y="752"/>
                  </a:lnTo>
                  <a:lnTo>
                    <a:pt x="95" y="748"/>
                  </a:lnTo>
                  <a:lnTo>
                    <a:pt x="63" y="734"/>
                  </a:lnTo>
                  <a:lnTo>
                    <a:pt x="37" y="714"/>
                  </a:lnTo>
                  <a:lnTo>
                    <a:pt x="17" y="688"/>
                  </a:lnTo>
                  <a:lnTo>
                    <a:pt x="6" y="659"/>
                  </a:lnTo>
                  <a:lnTo>
                    <a:pt x="0" y="625"/>
                  </a:lnTo>
                  <a:lnTo>
                    <a:pt x="6" y="591"/>
                  </a:lnTo>
                  <a:lnTo>
                    <a:pt x="137" y="95"/>
                  </a:lnTo>
                  <a:lnTo>
                    <a:pt x="151" y="64"/>
                  </a:lnTo>
                  <a:lnTo>
                    <a:pt x="171" y="38"/>
                  </a:lnTo>
                  <a:lnTo>
                    <a:pt x="197" y="18"/>
                  </a:lnTo>
                  <a:lnTo>
                    <a:pt x="226" y="6"/>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52" name="Группа 77">
            <a:extLst>
              <a:ext uri="{FF2B5EF4-FFF2-40B4-BE49-F238E27FC236}">
                <a16:creationId xmlns:a16="http://schemas.microsoft.com/office/drawing/2014/main" id="{F7D71101-BB54-4ACA-9719-CBA450D9F361}"/>
              </a:ext>
            </a:extLst>
          </p:cNvPr>
          <p:cNvGrpSpPr/>
          <p:nvPr userDrawn="1"/>
        </p:nvGrpSpPr>
        <p:grpSpPr>
          <a:xfrm>
            <a:off x="4196985" y="1279771"/>
            <a:ext cx="353095" cy="352877"/>
            <a:chOff x="1460501" y="357188"/>
            <a:chExt cx="5207000" cy="5203825"/>
          </a:xfrm>
          <a:solidFill>
            <a:schemeClr val="tx1"/>
          </a:solidFill>
        </p:grpSpPr>
        <p:sp>
          <p:nvSpPr>
            <p:cNvPr id="53" name="Freeform 36">
              <a:extLst>
                <a:ext uri="{FF2B5EF4-FFF2-40B4-BE49-F238E27FC236}">
                  <a16:creationId xmlns:a16="http://schemas.microsoft.com/office/drawing/2014/main" id="{F904680F-83C7-4E16-A984-9058EFC3EB61}"/>
                </a:ext>
              </a:extLst>
            </p:cNvPr>
            <p:cNvSpPr>
              <a:spLocks/>
            </p:cNvSpPr>
            <p:nvPr/>
          </p:nvSpPr>
          <p:spPr bwMode="auto">
            <a:xfrm>
              <a:off x="4275138" y="1681163"/>
              <a:ext cx="204788" cy="204788"/>
            </a:xfrm>
            <a:custGeom>
              <a:avLst/>
              <a:gdLst>
                <a:gd name="T0" fmla="*/ 128 w 258"/>
                <a:gd name="T1" fmla="*/ 0 h 258"/>
                <a:gd name="T2" fmla="*/ 162 w 258"/>
                <a:gd name="T3" fmla="*/ 6 h 258"/>
                <a:gd name="T4" fmla="*/ 192 w 258"/>
                <a:gd name="T5" fmla="*/ 18 h 258"/>
                <a:gd name="T6" fmla="*/ 220 w 258"/>
                <a:gd name="T7" fmla="*/ 38 h 258"/>
                <a:gd name="T8" fmla="*/ 240 w 258"/>
                <a:gd name="T9" fmla="*/ 66 h 258"/>
                <a:gd name="T10" fmla="*/ 252 w 258"/>
                <a:gd name="T11" fmla="*/ 96 h 258"/>
                <a:gd name="T12" fmla="*/ 258 w 258"/>
                <a:gd name="T13" fmla="*/ 130 h 258"/>
                <a:gd name="T14" fmla="*/ 252 w 258"/>
                <a:gd name="T15" fmla="*/ 162 h 258"/>
                <a:gd name="T16" fmla="*/ 240 w 258"/>
                <a:gd name="T17" fmla="*/ 192 h 258"/>
                <a:gd name="T18" fmla="*/ 220 w 258"/>
                <a:gd name="T19" fmla="*/ 220 h 258"/>
                <a:gd name="T20" fmla="*/ 192 w 258"/>
                <a:gd name="T21" fmla="*/ 242 h 258"/>
                <a:gd name="T22" fmla="*/ 162 w 258"/>
                <a:gd name="T23" fmla="*/ 254 h 258"/>
                <a:gd name="T24" fmla="*/ 128 w 258"/>
                <a:gd name="T25" fmla="*/ 258 h 258"/>
                <a:gd name="T26" fmla="*/ 96 w 258"/>
                <a:gd name="T27" fmla="*/ 254 h 258"/>
                <a:gd name="T28" fmla="*/ 66 w 258"/>
                <a:gd name="T29" fmla="*/ 242 h 258"/>
                <a:gd name="T30" fmla="*/ 38 w 258"/>
                <a:gd name="T31" fmla="*/ 220 h 258"/>
                <a:gd name="T32" fmla="*/ 18 w 258"/>
                <a:gd name="T33" fmla="*/ 192 h 258"/>
                <a:gd name="T34" fmla="*/ 4 w 258"/>
                <a:gd name="T35" fmla="*/ 162 h 258"/>
                <a:gd name="T36" fmla="*/ 0 w 258"/>
                <a:gd name="T37" fmla="*/ 130 h 258"/>
                <a:gd name="T38" fmla="*/ 4 w 258"/>
                <a:gd name="T39" fmla="*/ 96 h 258"/>
                <a:gd name="T40" fmla="*/ 18 w 258"/>
                <a:gd name="T41" fmla="*/ 66 h 258"/>
                <a:gd name="T42" fmla="*/ 38 w 258"/>
                <a:gd name="T43" fmla="*/ 38 h 258"/>
                <a:gd name="T44" fmla="*/ 66 w 258"/>
                <a:gd name="T45" fmla="*/ 18 h 258"/>
                <a:gd name="T46" fmla="*/ 96 w 258"/>
                <a:gd name="T47" fmla="*/ 6 h 258"/>
                <a:gd name="T48" fmla="*/ 128 w 258"/>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258">
                  <a:moveTo>
                    <a:pt x="128" y="0"/>
                  </a:moveTo>
                  <a:lnTo>
                    <a:pt x="162" y="6"/>
                  </a:lnTo>
                  <a:lnTo>
                    <a:pt x="192" y="18"/>
                  </a:lnTo>
                  <a:lnTo>
                    <a:pt x="220" y="38"/>
                  </a:lnTo>
                  <a:lnTo>
                    <a:pt x="240" y="66"/>
                  </a:lnTo>
                  <a:lnTo>
                    <a:pt x="252" y="96"/>
                  </a:lnTo>
                  <a:lnTo>
                    <a:pt x="258" y="130"/>
                  </a:lnTo>
                  <a:lnTo>
                    <a:pt x="252" y="162"/>
                  </a:lnTo>
                  <a:lnTo>
                    <a:pt x="240" y="192"/>
                  </a:lnTo>
                  <a:lnTo>
                    <a:pt x="220" y="220"/>
                  </a:lnTo>
                  <a:lnTo>
                    <a:pt x="192" y="242"/>
                  </a:lnTo>
                  <a:lnTo>
                    <a:pt x="162" y="254"/>
                  </a:lnTo>
                  <a:lnTo>
                    <a:pt x="128" y="258"/>
                  </a:lnTo>
                  <a:lnTo>
                    <a:pt x="96" y="254"/>
                  </a:lnTo>
                  <a:lnTo>
                    <a:pt x="66" y="242"/>
                  </a:lnTo>
                  <a:lnTo>
                    <a:pt x="38" y="220"/>
                  </a:lnTo>
                  <a:lnTo>
                    <a:pt x="18" y="192"/>
                  </a:lnTo>
                  <a:lnTo>
                    <a:pt x="4" y="162"/>
                  </a:lnTo>
                  <a:lnTo>
                    <a:pt x="0" y="130"/>
                  </a:lnTo>
                  <a:lnTo>
                    <a:pt x="4" y="96"/>
                  </a:lnTo>
                  <a:lnTo>
                    <a:pt x="18" y="66"/>
                  </a:lnTo>
                  <a:lnTo>
                    <a:pt x="38" y="38"/>
                  </a:lnTo>
                  <a:lnTo>
                    <a:pt x="66" y="18"/>
                  </a:lnTo>
                  <a:lnTo>
                    <a:pt x="96" y="6"/>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4" name="Freeform 37">
              <a:extLst>
                <a:ext uri="{FF2B5EF4-FFF2-40B4-BE49-F238E27FC236}">
                  <a16:creationId xmlns:a16="http://schemas.microsoft.com/office/drawing/2014/main" id="{7CDFFEFD-B500-4158-8562-5427DF395CD2}"/>
                </a:ext>
              </a:extLst>
            </p:cNvPr>
            <p:cNvSpPr>
              <a:spLocks/>
            </p:cNvSpPr>
            <p:nvPr/>
          </p:nvSpPr>
          <p:spPr bwMode="auto">
            <a:xfrm>
              <a:off x="3565526" y="1981201"/>
              <a:ext cx="636588" cy="754063"/>
            </a:xfrm>
            <a:custGeom>
              <a:avLst/>
              <a:gdLst>
                <a:gd name="T0" fmla="*/ 664 w 802"/>
                <a:gd name="T1" fmla="*/ 0 h 951"/>
                <a:gd name="T2" fmla="*/ 696 w 802"/>
                <a:gd name="T3" fmla="*/ 2 h 951"/>
                <a:gd name="T4" fmla="*/ 728 w 802"/>
                <a:gd name="T5" fmla="*/ 12 h 951"/>
                <a:gd name="T6" fmla="*/ 758 w 802"/>
                <a:gd name="T7" fmla="*/ 30 h 951"/>
                <a:gd name="T8" fmla="*/ 780 w 802"/>
                <a:gd name="T9" fmla="*/ 56 h 951"/>
                <a:gd name="T10" fmla="*/ 794 w 802"/>
                <a:gd name="T11" fmla="*/ 86 h 951"/>
                <a:gd name="T12" fmla="*/ 802 w 802"/>
                <a:gd name="T13" fmla="*/ 118 h 951"/>
                <a:gd name="T14" fmla="*/ 800 w 802"/>
                <a:gd name="T15" fmla="*/ 152 h 951"/>
                <a:gd name="T16" fmla="*/ 790 w 802"/>
                <a:gd name="T17" fmla="*/ 182 h 951"/>
                <a:gd name="T18" fmla="*/ 770 w 802"/>
                <a:gd name="T19" fmla="*/ 211 h 951"/>
                <a:gd name="T20" fmla="*/ 740 w 802"/>
                <a:gd name="T21" fmla="*/ 247 h 951"/>
                <a:gd name="T22" fmla="*/ 702 w 802"/>
                <a:gd name="T23" fmla="*/ 291 h 951"/>
                <a:gd name="T24" fmla="*/ 662 w 802"/>
                <a:gd name="T25" fmla="*/ 341 h 951"/>
                <a:gd name="T26" fmla="*/ 616 w 802"/>
                <a:gd name="T27" fmla="*/ 395 h 951"/>
                <a:gd name="T28" fmla="*/ 568 w 802"/>
                <a:gd name="T29" fmla="*/ 455 h 951"/>
                <a:gd name="T30" fmla="*/ 518 w 802"/>
                <a:gd name="T31" fmla="*/ 516 h 951"/>
                <a:gd name="T32" fmla="*/ 466 w 802"/>
                <a:gd name="T33" fmla="*/ 580 h 951"/>
                <a:gd name="T34" fmla="*/ 417 w 802"/>
                <a:gd name="T35" fmla="*/ 644 h 951"/>
                <a:gd name="T36" fmla="*/ 367 w 802"/>
                <a:gd name="T37" fmla="*/ 710 h 951"/>
                <a:gd name="T38" fmla="*/ 319 w 802"/>
                <a:gd name="T39" fmla="*/ 774 h 951"/>
                <a:gd name="T40" fmla="*/ 275 w 802"/>
                <a:gd name="T41" fmla="*/ 835 h 951"/>
                <a:gd name="T42" fmla="*/ 235 w 802"/>
                <a:gd name="T43" fmla="*/ 893 h 951"/>
                <a:gd name="T44" fmla="*/ 213 w 802"/>
                <a:gd name="T45" fmla="*/ 919 h 951"/>
                <a:gd name="T46" fmla="*/ 185 w 802"/>
                <a:gd name="T47" fmla="*/ 939 h 951"/>
                <a:gd name="T48" fmla="*/ 155 w 802"/>
                <a:gd name="T49" fmla="*/ 949 h 951"/>
                <a:gd name="T50" fmla="*/ 121 w 802"/>
                <a:gd name="T51" fmla="*/ 951 h 951"/>
                <a:gd name="T52" fmla="*/ 89 w 802"/>
                <a:gd name="T53" fmla="*/ 947 h 951"/>
                <a:gd name="T54" fmla="*/ 58 w 802"/>
                <a:gd name="T55" fmla="*/ 931 h 951"/>
                <a:gd name="T56" fmla="*/ 32 w 802"/>
                <a:gd name="T57" fmla="*/ 909 h 951"/>
                <a:gd name="T58" fmla="*/ 14 w 802"/>
                <a:gd name="T59" fmla="*/ 881 h 951"/>
                <a:gd name="T60" fmla="*/ 4 w 802"/>
                <a:gd name="T61" fmla="*/ 849 h 951"/>
                <a:gd name="T62" fmla="*/ 0 w 802"/>
                <a:gd name="T63" fmla="*/ 817 h 951"/>
                <a:gd name="T64" fmla="*/ 6 w 802"/>
                <a:gd name="T65" fmla="*/ 786 h 951"/>
                <a:gd name="T66" fmla="*/ 22 w 802"/>
                <a:gd name="T67" fmla="*/ 754 h 951"/>
                <a:gd name="T68" fmla="*/ 70 w 802"/>
                <a:gd name="T69" fmla="*/ 682 h 951"/>
                <a:gd name="T70" fmla="*/ 123 w 802"/>
                <a:gd name="T71" fmla="*/ 606 h 951"/>
                <a:gd name="T72" fmla="*/ 181 w 802"/>
                <a:gd name="T73" fmla="*/ 530 h 951"/>
                <a:gd name="T74" fmla="*/ 241 w 802"/>
                <a:gd name="T75" fmla="*/ 451 h 951"/>
                <a:gd name="T76" fmla="*/ 303 w 802"/>
                <a:gd name="T77" fmla="*/ 375 h 951"/>
                <a:gd name="T78" fmla="*/ 363 w 802"/>
                <a:gd name="T79" fmla="*/ 299 h 951"/>
                <a:gd name="T80" fmla="*/ 423 w 802"/>
                <a:gd name="T81" fmla="*/ 227 h 951"/>
                <a:gd name="T82" fmla="*/ 478 w 802"/>
                <a:gd name="T83" fmla="*/ 160 h 951"/>
                <a:gd name="T84" fmla="*/ 530 w 802"/>
                <a:gd name="T85" fmla="*/ 98 h 951"/>
                <a:gd name="T86" fmla="*/ 576 w 802"/>
                <a:gd name="T87" fmla="*/ 44 h 951"/>
                <a:gd name="T88" fmla="*/ 602 w 802"/>
                <a:gd name="T89" fmla="*/ 22 h 951"/>
                <a:gd name="T90" fmla="*/ 632 w 802"/>
                <a:gd name="T91" fmla="*/ 6 h 951"/>
                <a:gd name="T92" fmla="*/ 664 w 802"/>
                <a:gd name="T9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951">
                  <a:moveTo>
                    <a:pt x="664" y="0"/>
                  </a:moveTo>
                  <a:lnTo>
                    <a:pt x="696" y="2"/>
                  </a:lnTo>
                  <a:lnTo>
                    <a:pt x="728" y="12"/>
                  </a:lnTo>
                  <a:lnTo>
                    <a:pt x="758" y="30"/>
                  </a:lnTo>
                  <a:lnTo>
                    <a:pt x="780" y="56"/>
                  </a:lnTo>
                  <a:lnTo>
                    <a:pt x="794" y="86"/>
                  </a:lnTo>
                  <a:lnTo>
                    <a:pt x="802" y="118"/>
                  </a:lnTo>
                  <a:lnTo>
                    <a:pt x="800" y="152"/>
                  </a:lnTo>
                  <a:lnTo>
                    <a:pt x="790" y="182"/>
                  </a:lnTo>
                  <a:lnTo>
                    <a:pt x="770" y="211"/>
                  </a:lnTo>
                  <a:lnTo>
                    <a:pt x="740" y="247"/>
                  </a:lnTo>
                  <a:lnTo>
                    <a:pt x="702" y="291"/>
                  </a:lnTo>
                  <a:lnTo>
                    <a:pt x="662" y="341"/>
                  </a:lnTo>
                  <a:lnTo>
                    <a:pt x="616" y="395"/>
                  </a:lnTo>
                  <a:lnTo>
                    <a:pt x="568" y="455"/>
                  </a:lnTo>
                  <a:lnTo>
                    <a:pt x="518" y="516"/>
                  </a:lnTo>
                  <a:lnTo>
                    <a:pt x="466" y="580"/>
                  </a:lnTo>
                  <a:lnTo>
                    <a:pt x="417" y="644"/>
                  </a:lnTo>
                  <a:lnTo>
                    <a:pt x="367" y="710"/>
                  </a:lnTo>
                  <a:lnTo>
                    <a:pt x="319" y="774"/>
                  </a:lnTo>
                  <a:lnTo>
                    <a:pt x="275" y="835"/>
                  </a:lnTo>
                  <a:lnTo>
                    <a:pt x="235" y="893"/>
                  </a:lnTo>
                  <a:lnTo>
                    <a:pt x="213" y="919"/>
                  </a:lnTo>
                  <a:lnTo>
                    <a:pt x="185" y="939"/>
                  </a:lnTo>
                  <a:lnTo>
                    <a:pt x="155" y="949"/>
                  </a:lnTo>
                  <a:lnTo>
                    <a:pt x="121" y="951"/>
                  </a:lnTo>
                  <a:lnTo>
                    <a:pt x="89" y="947"/>
                  </a:lnTo>
                  <a:lnTo>
                    <a:pt x="58" y="931"/>
                  </a:lnTo>
                  <a:lnTo>
                    <a:pt x="32" y="909"/>
                  </a:lnTo>
                  <a:lnTo>
                    <a:pt x="14" y="881"/>
                  </a:lnTo>
                  <a:lnTo>
                    <a:pt x="4" y="849"/>
                  </a:lnTo>
                  <a:lnTo>
                    <a:pt x="0" y="817"/>
                  </a:lnTo>
                  <a:lnTo>
                    <a:pt x="6" y="786"/>
                  </a:lnTo>
                  <a:lnTo>
                    <a:pt x="22" y="754"/>
                  </a:lnTo>
                  <a:lnTo>
                    <a:pt x="70" y="682"/>
                  </a:lnTo>
                  <a:lnTo>
                    <a:pt x="123" y="606"/>
                  </a:lnTo>
                  <a:lnTo>
                    <a:pt x="181" y="530"/>
                  </a:lnTo>
                  <a:lnTo>
                    <a:pt x="241" y="451"/>
                  </a:lnTo>
                  <a:lnTo>
                    <a:pt x="303" y="375"/>
                  </a:lnTo>
                  <a:lnTo>
                    <a:pt x="363" y="299"/>
                  </a:lnTo>
                  <a:lnTo>
                    <a:pt x="423" y="227"/>
                  </a:lnTo>
                  <a:lnTo>
                    <a:pt x="478" y="160"/>
                  </a:lnTo>
                  <a:lnTo>
                    <a:pt x="530" y="98"/>
                  </a:lnTo>
                  <a:lnTo>
                    <a:pt x="576" y="44"/>
                  </a:lnTo>
                  <a:lnTo>
                    <a:pt x="602" y="22"/>
                  </a:lnTo>
                  <a:lnTo>
                    <a:pt x="632" y="6"/>
                  </a:lnTo>
                  <a:lnTo>
                    <a:pt x="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5" name="Freeform 38">
              <a:extLst>
                <a:ext uri="{FF2B5EF4-FFF2-40B4-BE49-F238E27FC236}">
                  <a16:creationId xmlns:a16="http://schemas.microsoft.com/office/drawing/2014/main" id="{07C7EA7D-80B9-43E0-A6E6-E9B7B107DCFE}"/>
                </a:ext>
              </a:extLst>
            </p:cNvPr>
            <p:cNvSpPr>
              <a:spLocks noEditPoints="1"/>
            </p:cNvSpPr>
            <p:nvPr/>
          </p:nvSpPr>
          <p:spPr bwMode="auto">
            <a:xfrm>
              <a:off x="4732338" y="1276351"/>
              <a:ext cx="1016000" cy="1014413"/>
            </a:xfrm>
            <a:custGeom>
              <a:avLst/>
              <a:gdLst>
                <a:gd name="T0" fmla="*/ 580 w 1278"/>
                <a:gd name="T1" fmla="*/ 259 h 1278"/>
                <a:gd name="T2" fmla="*/ 466 w 1278"/>
                <a:gd name="T3" fmla="*/ 295 h 1278"/>
                <a:gd name="T4" fmla="*/ 367 w 1278"/>
                <a:gd name="T5" fmla="*/ 367 h 1278"/>
                <a:gd name="T6" fmla="*/ 295 w 1278"/>
                <a:gd name="T7" fmla="*/ 467 h 1278"/>
                <a:gd name="T8" fmla="*/ 259 w 1278"/>
                <a:gd name="T9" fmla="*/ 580 h 1278"/>
                <a:gd name="T10" fmla="*/ 259 w 1278"/>
                <a:gd name="T11" fmla="*/ 698 h 1278"/>
                <a:gd name="T12" fmla="*/ 295 w 1278"/>
                <a:gd name="T13" fmla="*/ 811 h 1278"/>
                <a:gd name="T14" fmla="*/ 367 w 1278"/>
                <a:gd name="T15" fmla="*/ 911 h 1278"/>
                <a:gd name="T16" fmla="*/ 466 w 1278"/>
                <a:gd name="T17" fmla="*/ 983 h 1278"/>
                <a:gd name="T18" fmla="*/ 580 w 1278"/>
                <a:gd name="T19" fmla="*/ 1019 h 1278"/>
                <a:gd name="T20" fmla="*/ 698 w 1278"/>
                <a:gd name="T21" fmla="*/ 1019 h 1278"/>
                <a:gd name="T22" fmla="*/ 811 w 1278"/>
                <a:gd name="T23" fmla="*/ 983 h 1278"/>
                <a:gd name="T24" fmla="*/ 911 w 1278"/>
                <a:gd name="T25" fmla="*/ 911 h 1278"/>
                <a:gd name="T26" fmla="*/ 951 w 1278"/>
                <a:gd name="T27" fmla="*/ 863 h 1278"/>
                <a:gd name="T28" fmla="*/ 1005 w 1278"/>
                <a:gd name="T29" fmla="*/ 756 h 1278"/>
                <a:gd name="T30" fmla="*/ 1023 w 1278"/>
                <a:gd name="T31" fmla="*/ 640 h 1278"/>
                <a:gd name="T32" fmla="*/ 1005 w 1278"/>
                <a:gd name="T33" fmla="*/ 522 h 1278"/>
                <a:gd name="T34" fmla="*/ 951 w 1278"/>
                <a:gd name="T35" fmla="*/ 415 h 1278"/>
                <a:gd name="T36" fmla="*/ 863 w 1278"/>
                <a:gd name="T37" fmla="*/ 327 h 1278"/>
                <a:gd name="T38" fmla="*/ 756 w 1278"/>
                <a:gd name="T39" fmla="*/ 273 h 1278"/>
                <a:gd name="T40" fmla="*/ 638 w 1278"/>
                <a:gd name="T41" fmla="*/ 255 h 1278"/>
                <a:gd name="T42" fmla="*/ 676 w 1278"/>
                <a:gd name="T43" fmla="*/ 0 h 1278"/>
                <a:gd name="T44" fmla="*/ 825 w 1278"/>
                <a:gd name="T45" fmla="*/ 26 h 1278"/>
                <a:gd name="T46" fmla="*/ 967 w 1278"/>
                <a:gd name="T47" fmla="*/ 90 h 1278"/>
                <a:gd name="T48" fmla="*/ 1091 w 1278"/>
                <a:gd name="T49" fmla="*/ 187 h 1278"/>
                <a:gd name="T50" fmla="*/ 1188 w 1278"/>
                <a:gd name="T51" fmla="*/ 311 h 1278"/>
                <a:gd name="T52" fmla="*/ 1252 w 1278"/>
                <a:gd name="T53" fmla="*/ 453 h 1278"/>
                <a:gd name="T54" fmla="*/ 1278 w 1278"/>
                <a:gd name="T55" fmla="*/ 602 h 1278"/>
                <a:gd name="T56" fmla="*/ 1270 w 1278"/>
                <a:gd name="T57" fmla="*/ 752 h 1278"/>
                <a:gd name="T58" fmla="*/ 1224 w 1278"/>
                <a:gd name="T59" fmla="*/ 897 h 1278"/>
                <a:gd name="T60" fmla="*/ 1145 w 1278"/>
                <a:gd name="T61" fmla="*/ 1031 h 1278"/>
                <a:gd name="T62" fmla="*/ 1031 w 1278"/>
                <a:gd name="T63" fmla="*/ 1144 h 1278"/>
                <a:gd name="T64" fmla="*/ 897 w 1278"/>
                <a:gd name="T65" fmla="*/ 1226 h 1278"/>
                <a:gd name="T66" fmla="*/ 752 w 1278"/>
                <a:gd name="T67" fmla="*/ 1270 h 1278"/>
                <a:gd name="T68" fmla="*/ 600 w 1278"/>
                <a:gd name="T69" fmla="*/ 1278 h 1278"/>
                <a:gd name="T70" fmla="*/ 452 w 1278"/>
                <a:gd name="T71" fmla="*/ 1252 h 1278"/>
                <a:gd name="T72" fmla="*/ 311 w 1278"/>
                <a:gd name="T73" fmla="*/ 1190 h 1278"/>
                <a:gd name="T74" fmla="*/ 185 w 1278"/>
                <a:gd name="T75" fmla="*/ 1092 h 1278"/>
                <a:gd name="T76" fmla="*/ 87 w 1278"/>
                <a:gd name="T77" fmla="*/ 967 h 1278"/>
                <a:gd name="T78" fmla="*/ 26 w 1278"/>
                <a:gd name="T79" fmla="*/ 825 h 1278"/>
                <a:gd name="T80" fmla="*/ 0 w 1278"/>
                <a:gd name="T81" fmla="*/ 678 h 1278"/>
                <a:gd name="T82" fmla="*/ 8 w 1278"/>
                <a:gd name="T83" fmla="*/ 526 h 1278"/>
                <a:gd name="T84" fmla="*/ 52 w 1278"/>
                <a:gd name="T85" fmla="*/ 381 h 1278"/>
                <a:gd name="T86" fmla="*/ 133 w 1278"/>
                <a:gd name="T87" fmla="*/ 247 h 1278"/>
                <a:gd name="T88" fmla="*/ 247 w 1278"/>
                <a:gd name="T89" fmla="*/ 134 h 1278"/>
                <a:gd name="T90" fmla="*/ 381 w 1278"/>
                <a:gd name="T91" fmla="*/ 54 h 1278"/>
                <a:gd name="T92" fmla="*/ 526 w 1278"/>
                <a:gd name="T93" fmla="*/ 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8" h="1278">
                  <a:moveTo>
                    <a:pt x="638" y="255"/>
                  </a:moveTo>
                  <a:lnTo>
                    <a:pt x="580" y="259"/>
                  </a:lnTo>
                  <a:lnTo>
                    <a:pt x="522" y="273"/>
                  </a:lnTo>
                  <a:lnTo>
                    <a:pt x="466" y="295"/>
                  </a:lnTo>
                  <a:lnTo>
                    <a:pt x="415" y="327"/>
                  </a:lnTo>
                  <a:lnTo>
                    <a:pt x="367" y="367"/>
                  </a:lnTo>
                  <a:lnTo>
                    <a:pt x="327" y="415"/>
                  </a:lnTo>
                  <a:lnTo>
                    <a:pt x="295" y="467"/>
                  </a:lnTo>
                  <a:lnTo>
                    <a:pt x="273" y="522"/>
                  </a:lnTo>
                  <a:lnTo>
                    <a:pt x="259" y="580"/>
                  </a:lnTo>
                  <a:lnTo>
                    <a:pt x="255" y="640"/>
                  </a:lnTo>
                  <a:lnTo>
                    <a:pt x="259" y="698"/>
                  </a:lnTo>
                  <a:lnTo>
                    <a:pt x="273" y="756"/>
                  </a:lnTo>
                  <a:lnTo>
                    <a:pt x="295" y="811"/>
                  </a:lnTo>
                  <a:lnTo>
                    <a:pt x="327" y="863"/>
                  </a:lnTo>
                  <a:lnTo>
                    <a:pt x="367" y="911"/>
                  </a:lnTo>
                  <a:lnTo>
                    <a:pt x="415" y="951"/>
                  </a:lnTo>
                  <a:lnTo>
                    <a:pt x="466" y="983"/>
                  </a:lnTo>
                  <a:lnTo>
                    <a:pt x="522" y="1005"/>
                  </a:lnTo>
                  <a:lnTo>
                    <a:pt x="580" y="1019"/>
                  </a:lnTo>
                  <a:lnTo>
                    <a:pt x="638" y="1023"/>
                  </a:lnTo>
                  <a:lnTo>
                    <a:pt x="698" y="1019"/>
                  </a:lnTo>
                  <a:lnTo>
                    <a:pt x="756" y="1005"/>
                  </a:lnTo>
                  <a:lnTo>
                    <a:pt x="811" y="983"/>
                  </a:lnTo>
                  <a:lnTo>
                    <a:pt x="863" y="951"/>
                  </a:lnTo>
                  <a:lnTo>
                    <a:pt x="911" y="911"/>
                  </a:lnTo>
                  <a:lnTo>
                    <a:pt x="911" y="911"/>
                  </a:lnTo>
                  <a:lnTo>
                    <a:pt x="951" y="863"/>
                  </a:lnTo>
                  <a:lnTo>
                    <a:pt x="983" y="811"/>
                  </a:lnTo>
                  <a:lnTo>
                    <a:pt x="1005" y="756"/>
                  </a:lnTo>
                  <a:lnTo>
                    <a:pt x="1019" y="698"/>
                  </a:lnTo>
                  <a:lnTo>
                    <a:pt x="1023" y="640"/>
                  </a:lnTo>
                  <a:lnTo>
                    <a:pt x="1019" y="580"/>
                  </a:lnTo>
                  <a:lnTo>
                    <a:pt x="1005" y="522"/>
                  </a:lnTo>
                  <a:lnTo>
                    <a:pt x="983" y="467"/>
                  </a:lnTo>
                  <a:lnTo>
                    <a:pt x="951" y="415"/>
                  </a:lnTo>
                  <a:lnTo>
                    <a:pt x="911" y="367"/>
                  </a:lnTo>
                  <a:lnTo>
                    <a:pt x="863" y="327"/>
                  </a:lnTo>
                  <a:lnTo>
                    <a:pt x="811" y="295"/>
                  </a:lnTo>
                  <a:lnTo>
                    <a:pt x="756" y="273"/>
                  </a:lnTo>
                  <a:lnTo>
                    <a:pt x="698" y="259"/>
                  </a:lnTo>
                  <a:lnTo>
                    <a:pt x="638" y="255"/>
                  </a:lnTo>
                  <a:close/>
                  <a:moveTo>
                    <a:pt x="600" y="0"/>
                  </a:moveTo>
                  <a:lnTo>
                    <a:pt x="676" y="0"/>
                  </a:lnTo>
                  <a:lnTo>
                    <a:pt x="752" y="10"/>
                  </a:lnTo>
                  <a:lnTo>
                    <a:pt x="825" y="26"/>
                  </a:lnTo>
                  <a:lnTo>
                    <a:pt x="897" y="54"/>
                  </a:lnTo>
                  <a:lnTo>
                    <a:pt x="967" y="90"/>
                  </a:lnTo>
                  <a:lnTo>
                    <a:pt x="1031" y="134"/>
                  </a:lnTo>
                  <a:lnTo>
                    <a:pt x="1091" y="187"/>
                  </a:lnTo>
                  <a:lnTo>
                    <a:pt x="1145" y="247"/>
                  </a:lnTo>
                  <a:lnTo>
                    <a:pt x="1188" y="311"/>
                  </a:lnTo>
                  <a:lnTo>
                    <a:pt x="1224" y="381"/>
                  </a:lnTo>
                  <a:lnTo>
                    <a:pt x="1252" y="453"/>
                  </a:lnTo>
                  <a:lnTo>
                    <a:pt x="1270" y="526"/>
                  </a:lnTo>
                  <a:lnTo>
                    <a:pt x="1278" y="602"/>
                  </a:lnTo>
                  <a:lnTo>
                    <a:pt x="1278" y="678"/>
                  </a:lnTo>
                  <a:lnTo>
                    <a:pt x="1270" y="752"/>
                  </a:lnTo>
                  <a:lnTo>
                    <a:pt x="1252" y="825"/>
                  </a:lnTo>
                  <a:lnTo>
                    <a:pt x="1224" y="897"/>
                  </a:lnTo>
                  <a:lnTo>
                    <a:pt x="1188" y="967"/>
                  </a:lnTo>
                  <a:lnTo>
                    <a:pt x="1145" y="1031"/>
                  </a:lnTo>
                  <a:lnTo>
                    <a:pt x="1091" y="1092"/>
                  </a:lnTo>
                  <a:lnTo>
                    <a:pt x="1031" y="1144"/>
                  </a:lnTo>
                  <a:lnTo>
                    <a:pt x="967" y="1190"/>
                  </a:lnTo>
                  <a:lnTo>
                    <a:pt x="897" y="1226"/>
                  </a:lnTo>
                  <a:lnTo>
                    <a:pt x="825" y="1252"/>
                  </a:lnTo>
                  <a:lnTo>
                    <a:pt x="752" y="1270"/>
                  </a:lnTo>
                  <a:lnTo>
                    <a:pt x="676" y="1278"/>
                  </a:lnTo>
                  <a:lnTo>
                    <a:pt x="600" y="1278"/>
                  </a:lnTo>
                  <a:lnTo>
                    <a:pt x="526" y="1270"/>
                  </a:lnTo>
                  <a:lnTo>
                    <a:pt x="452" y="1252"/>
                  </a:lnTo>
                  <a:lnTo>
                    <a:pt x="381" y="1226"/>
                  </a:lnTo>
                  <a:lnTo>
                    <a:pt x="311" y="1190"/>
                  </a:lnTo>
                  <a:lnTo>
                    <a:pt x="247" y="1144"/>
                  </a:lnTo>
                  <a:lnTo>
                    <a:pt x="185" y="1092"/>
                  </a:lnTo>
                  <a:lnTo>
                    <a:pt x="133" y="1031"/>
                  </a:lnTo>
                  <a:lnTo>
                    <a:pt x="87" y="967"/>
                  </a:lnTo>
                  <a:lnTo>
                    <a:pt x="52" y="897"/>
                  </a:lnTo>
                  <a:lnTo>
                    <a:pt x="26" y="825"/>
                  </a:lnTo>
                  <a:lnTo>
                    <a:pt x="8" y="752"/>
                  </a:lnTo>
                  <a:lnTo>
                    <a:pt x="0" y="678"/>
                  </a:lnTo>
                  <a:lnTo>
                    <a:pt x="0" y="602"/>
                  </a:lnTo>
                  <a:lnTo>
                    <a:pt x="8" y="526"/>
                  </a:lnTo>
                  <a:lnTo>
                    <a:pt x="26" y="453"/>
                  </a:lnTo>
                  <a:lnTo>
                    <a:pt x="52" y="381"/>
                  </a:lnTo>
                  <a:lnTo>
                    <a:pt x="87" y="311"/>
                  </a:lnTo>
                  <a:lnTo>
                    <a:pt x="133" y="247"/>
                  </a:lnTo>
                  <a:lnTo>
                    <a:pt x="185" y="187"/>
                  </a:lnTo>
                  <a:lnTo>
                    <a:pt x="247" y="134"/>
                  </a:lnTo>
                  <a:lnTo>
                    <a:pt x="311" y="90"/>
                  </a:lnTo>
                  <a:lnTo>
                    <a:pt x="381" y="54"/>
                  </a:lnTo>
                  <a:lnTo>
                    <a:pt x="452" y="26"/>
                  </a:lnTo>
                  <a:lnTo>
                    <a:pt x="526" y="8"/>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6" name="Freeform 39">
              <a:extLst>
                <a:ext uri="{FF2B5EF4-FFF2-40B4-BE49-F238E27FC236}">
                  <a16:creationId xmlns:a16="http://schemas.microsoft.com/office/drawing/2014/main" id="{80D9C880-8182-4E88-AA06-58EAB91914D2}"/>
                </a:ext>
              </a:extLst>
            </p:cNvPr>
            <p:cNvSpPr>
              <a:spLocks/>
            </p:cNvSpPr>
            <p:nvPr/>
          </p:nvSpPr>
          <p:spPr bwMode="auto">
            <a:xfrm>
              <a:off x="1460501" y="4722813"/>
              <a:ext cx="839788" cy="838200"/>
            </a:xfrm>
            <a:custGeom>
              <a:avLst/>
              <a:gdLst>
                <a:gd name="T0" fmla="*/ 929 w 1057"/>
                <a:gd name="T1" fmla="*/ 0 h 1056"/>
                <a:gd name="T2" fmla="*/ 961 w 1057"/>
                <a:gd name="T3" fmla="*/ 4 h 1056"/>
                <a:gd name="T4" fmla="*/ 993 w 1057"/>
                <a:gd name="T5" fmla="*/ 16 h 1056"/>
                <a:gd name="T6" fmla="*/ 1019 w 1057"/>
                <a:gd name="T7" fmla="*/ 37 h 1056"/>
                <a:gd name="T8" fmla="*/ 1041 w 1057"/>
                <a:gd name="T9" fmla="*/ 63 h 1056"/>
                <a:gd name="T10" fmla="*/ 1053 w 1057"/>
                <a:gd name="T11" fmla="*/ 95 h 1056"/>
                <a:gd name="T12" fmla="*/ 1057 w 1057"/>
                <a:gd name="T13" fmla="*/ 127 h 1056"/>
                <a:gd name="T14" fmla="*/ 1053 w 1057"/>
                <a:gd name="T15" fmla="*/ 159 h 1056"/>
                <a:gd name="T16" fmla="*/ 1041 w 1057"/>
                <a:gd name="T17" fmla="*/ 191 h 1056"/>
                <a:gd name="T18" fmla="*/ 1019 w 1057"/>
                <a:gd name="T19" fmla="*/ 217 h 1056"/>
                <a:gd name="T20" fmla="*/ 219 w 1057"/>
                <a:gd name="T21" fmla="*/ 1018 h 1056"/>
                <a:gd name="T22" fmla="*/ 191 w 1057"/>
                <a:gd name="T23" fmla="*/ 1038 h 1056"/>
                <a:gd name="T24" fmla="*/ 162 w 1057"/>
                <a:gd name="T25" fmla="*/ 1052 h 1056"/>
                <a:gd name="T26" fmla="*/ 130 w 1057"/>
                <a:gd name="T27" fmla="*/ 1056 h 1056"/>
                <a:gd name="T28" fmla="*/ 96 w 1057"/>
                <a:gd name="T29" fmla="*/ 1052 h 1056"/>
                <a:gd name="T30" fmla="*/ 66 w 1057"/>
                <a:gd name="T31" fmla="*/ 1038 h 1056"/>
                <a:gd name="T32" fmla="*/ 38 w 1057"/>
                <a:gd name="T33" fmla="*/ 1018 h 1056"/>
                <a:gd name="T34" fmla="*/ 18 w 1057"/>
                <a:gd name="T35" fmla="*/ 990 h 1056"/>
                <a:gd name="T36" fmla="*/ 4 w 1057"/>
                <a:gd name="T37" fmla="*/ 960 h 1056"/>
                <a:gd name="T38" fmla="*/ 0 w 1057"/>
                <a:gd name="T39" fmla="*/ 926 h 1056"/>
                <a:gd name="T40" fmla="*/ 4 w 1057"/>
                <a:gd name="T41" fmla="*/ 895 h 1056"/>
                <a:gd name="T42" fmla="*/ 18 w 1057"/>
                <a:gd name="T43" fmla="*/ 865 h 1056"/>
                <a:gd name="T44" fmla="*/ 38 w 1057"/>
                <a:gd name="T45" fmla="*/ 837 h 1056"/>
                <a:gd name="T46" fmla="*/ 840 w 1057"/>
                <a:gd name="T47" fmla="*/ 37 h 1056"/>
                <a:gd name="T48" fmla="*/ 866 w 1057"/>
                <a:gd name="T49" fmla="*/ 16 h 1056"/>
                <a:gd name="T50" fmla="*/ 898 w 1057"/>
                <a:gd name="T51" fmla="*/ 4 h 1056"/>
                <a:gd name="T52" fmla="*/ 929 w 1057"/>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7" h="1056">
                  <a:moveTo>
                    <a:pt x="929" y="0"/>
                  </a:moveTo>
                  <a:lnTo>
                    <a:pt x="961" y="4"/>
                  </a:lnTo>
                  <a:lnTo>
                    <a:pt x="993" y="16"/>
                  </a:lnTo>
                  <a:lnTo>
                    <a:pt x="1019" y="37"/>
                  </a:lnTo>
                  <a:lnTo>
                    <a:pt x="1041" y="63"/>
                  </a:lnTo>
                  <a:lnTo>
                    <a:pt x="1053" y="95"/>
                  </a:lnTo>
                  <a:lnTo>
                    <a:pt x="1057" y="127"/>
                  </a:lnTo>
                  <a:lnTo>
                    <a:pt x="1053" y="159"/>
                  </a:lnTo>
                  <a:lnTo>
                    <a:pt x="1041" y="191"/>
                  </a:lnTo>
                  <a:lnTo>
                    <a:pt x="1019" y="217"/>
                  </a:lnTo>
                  <a:lnTo>
                    <a:pt x="219" y="1018"/>
                  </a:lnTo>
                  <a:lnTo>
                    <a:pt x="191" y="1038"/>
                  </a:lnTo>
                  <a:lnTo>
                    <a:pt x="162" y="1052"/>
                  </a:lnTo>
                  <a:lnTo>
                    <a:pt x="130" y="1056"/>
                  </a:lnTo>
                  <a:lnTo>
                    <a:pt x="96" y="1052"/>
                  </a:lnTo>
                  <a:lnTo>
                    <a:pt x="66" y="1038"/>
                  </a:lnTo>
                  <a:lnTo>
                    <a:pt x="38" y="1018"/>
                  </a:lnTo>
                  <a:lnTo>
                    <a:pt x="18" y="990"/>
                  </a:lnTo>
                  <a:lnTo>
                    <a:pt x="4" y="960"/>
                  </a:lnTo>
                  <a:lnTo>
                    <a:pt x="0" y="926"/>
                  </a:lnTo>
                  <a:lnTo>
                    <a:pt x="4" y="895"/>
                  </a:lnTo>
                  <a:lnTo>
                    <a:pt x="18" y="865"/>
                  </a:lnTo>
                  <a:lnTo>
                    <a:pt x="38" y="837"/>
                  </a:lnTo>
                  <a:lnTo>
                    <a:pt x="840" y="37"/>
                  </a:lnTo>
                  <a:lnTo>
                    <a:pt x="866" y="16"/>
                  </a:lnTo>
                  <a:lnTo>
                    <a:pt x="898" y="4"/>
                  </a:lnTo>
                  <a:lnTo>
                    <a:pt x="9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7" name="Freeform 40">
              <a:extLst>
                <a:ext uri="{FF2B5EF4-FFF2-40B4-BE49-F238E27FC236}">
                  <a16:creationId xmlns:a16="http://schemas.microsoft.com/office/drawing/2014/main" id="{D9D1E194-2A6F-4AFB-BC6D-C5DDCCCF1CD7}"/>
                </a:ext>
              </a:extLst>
            </p:cNvPr>
            <p:cNvSpPr>
              <a:spLocks/>
            </p:cNvSpPr>
            <p:nvPr/>
          </p:nvSpPr>
          <p:spPr bwMode="auto">
            <a:xfrm>
              <a:off x="2478088" y="4722813"/>
              <a:ext cx="839788" cy="838200"/>
            </a:xfrm>
            <a:custGeom>
              <a:avLst/>
              <a:gdLst>
                <a:gd name="T0" fmla="*/ 928 w 1058"/>
                <a:gd name="T1" fmla="*/ 0 h 1056"/>
                <a:gd name="T2" fmla="*/ 962 w 1058"/>
                <a:gd name="T3" fmla="*/ 4 h 1056"/>
                <a:gd name="T4" fmla="*/ 992 w 1058"/>
                <a:gd name="T5" fmla="*/ 16 h 1056"/>
                <a:gd name="T6" fmla="*/ 1020 w 1058"/>
                <a:gd name="T7" fmla="*/ 37 h 1056"/>
                <a:gd name="T8" fmla="*/ 1040 w 1058"/>
                <a:gd name="T9" fmla="*/ 63 h 1056"/>
                <a:gd name="T10" fmla="*/ 1052 w 1058"/>
                <a:gd name="T11" fmla="*/ 95 h 1056"/>
                <a:gd name="T12" fmla="*/ 1058 w 1058"/>
                <a:gd name="T13" fmla="*/ 127 h 1056"/>
                <a:gd name="T14" fmla="*/ 1052 w 1058"/>
                <a:gd name="T15" fmla="*/ 159 h 1056"/>
                <a:gd name="T16" fmla="*/ 1040 w 1058"/>
                <a:gd name="T17" fmla="*/ 191 h 1056"/>
                <a:gd name="T18" fmla="*/ 1020 w 1058"/>
                <a:gd name="T19" fmla="*/ 217 h 1056"/>
                <a:gd name="T20" fmla="*/ 218 w 1058"/>
                <a:gd name="T21" fmla="*/ 1018 h 1056"/>
                <a:gd name="T22" fmla="*/ 192 w 1058"/>
                <a:gd name="T23" fmla="*/ 1038 h 1056"/>
                <a:gd name="T24" fmla="*/ 160 w 1058"/>
                <a:gd name="T25" fmla="*/ 1052 h 1056"/>
                <a:gd name="T26" fmla="*/ 128 w 1058"/>
                <a:gd name="T27" fmla="*/ 1056 h 1056"/>
                <a:gd name="T28" fmla="*/ 96 w 1058"/>
                <a:gd name="T29" fmla="*/ 1052 h 1056"/>
                <a:gd name="T30" fmla="*/ 64 w 1058"/>
                <a:gd name="T31" fmla="*/ 1038 h 1056"/>
                <a:gd name="T32" fmla="*/ 36 w 1058"/>
                <a:gd name="T33" fmla="*/ 1018 h 1056"/>
                <a:gd name="T34" fmla="*/ 16 w 1058"/>
                <a:gd name="T35" fmla="*/ 990 h 1056"/>
                <a:gd name="T36" fmla="*/ 4 w 1058"/>
                <a:gd name="T37" fmla="*/ 960 h 1056"/>
                <a:gd name="T38" fmla="*/ 0 w 1058"/>
                <a:gd name="T39" fmla="*/ 926 h 1056"/>
                <a:gd name="T40" fmla="*/ 4 w 1058"/>
                <a:gd name="T41" fmla="*/ 895 h 1056"/>
                <a:gd name="T42" fmla="*/ 16 w 1058"/>
                <a:gd name="T43" fmla="*/ 865 h 1056"/>
                <a:gd name="T44" fmla="*/ 36 w 1058"/>
                <a:gd name="T45" fmla="*/ 837 h 1056"/>
                <a:gd name="T46" fmla="*/ 838 w 1058"/>
                <a:gd name="T47" fmla="*/ 37 h 1056"/>
                <a:gd name="T48" fmla="*/ 866 w 1058"/>
                <a:gd name="T49" fmla="*/ 16 h 1056"/>
                <a:gd name="T50" fmla="*/ 896 w 1058"/>
                <a:gd name="T51" fmla="*/ 4 h 1056"/>
                <a:gd name="T52" fmla="*/ 928 w 1058"/>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8" h="1056">
                  <a:moveTo>
                    <a:pt x="928" y="0"/>
                  </a:moveTo>
                  <a:lnTo>
                    <a:pt x="962" y="4"/>
                  </a:lnTo>
                  <a:lnTo>
                    <a:pt x="992" y="16"/>
                  </a:lnTo>
                  <a:lnTo>
                    <a:pt x="1020" y="37"/>
                  </a:lnTo>
                  <a:lnTo>
                    <a:pt x="1040" y="63"/>
                  </a:lnTo>
                  <a:lnTo>
                    <a:pt x="1052" y="95"/>
                  </a:lnTo>
                  <a:lnTo>
                    <a:pt x="1058" y="127"/>
                  </a:lnTo>
                  <a:lnTo>
                    <a:pt x="1052" y="159"/>
                  </a:lnTo>
                  <a:lnTo>
                    <a:pt x="1040" y="191"/>
                  </a:lnTo>
                  <a:lnTo>
                    <a:pt x="1020" y="217"/>
                  </a:lnTo>
                  <a:lnTo>
                    <a:pt x="218" y="1018"/>
                  </a:lnTo>
                  <a:lnTo>
                    <a:pt x="192" y="1038"/>
                  </a:lnTo>
                  <a:lnTo>
                    <a:pt x="160" y="1052"/>
                  </a:lnTo>
                  <a:lnTo>
                    <a:pt x="128" y="1056"/>
                  </a:lnTo>
                  <a:lnTo>
                    <a:pt x="96" y="1052"/>
                  </a:lnTo>
                  <a:lnTo>
                    <a:pt x="64" y="1038"/>
                  </a:lnTo>
                  <a:lnTo>
                    <a:pt x="36" y="1018"/>
                  </a:lnTo>
                  <a:lnTo>
                    <a:pt x="16" y="990"/>
                  </a:lnTo>
                  <a:lnTo>
                    <a:pt x="4" y="960"/>
                  </a:lnTo>
                  <a:lnTo>
                    <a:pt x="0" y="926"/>
                  </a:lnTo>
                  <a:lnTo>
                    <a:pt x="4" y="895"/>
                  </a:lnTo>
                  <a:lnTo>
                    <a:pt x="16" y="865"/>
                  </a:lnTo>
                  <a:lnTo>
                    <a:pt x="36" y="837"/>
                  </a:lnTo>
                  <a:lnTo>
                    <a:pt x="838" y="37"/>
                  </a:lnTo>
                  <a:lnTo>
                    <a:pt x="866" y="16"/>
                  </a:lnTo>
                  <a:lnTo>
                    <a:pt x="896" y="4"/>
                  </a:lnTo>
                  <a:lnTo>
                    <a:pt x="9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8" name="Freeform 41">
              <a:extLst>
                <a:ext uri="{FF2B5EF4-FFF2-40B4-BE49-F238E27FC236}">
                  <a16:creationId xmlns:a16="http://schemas.microsoft.com/office/drawing/2014/main" id="{B51E0445-BC68-4BB2-AC0F-21D6A0C7E2E5}"/>
                </a:ext>
              </a:extLst>
            </p:cNvPr>
            <p:cNvSpPr>
              <a:spLocks/>
            </p:cNvSpPr>
            <p:nvPr/>
          </p:nvSpPr>
          <p:spPr bwMode="auto">
            <a:xfrm>
              <a:off x="1460501" y="3705226"/>
              <a:ext cx="839788" cy="838200"/>
            </a:xfrm>
            <a:custGeom>
              <a:avLst/>
              <a:gdLst>
                <a:gd name="T0" fmla="*/ 929 w 1057"/>
                <a:gd name="T1" fmla="*/ 0 h 1056"/>
                <a:gd name="T2" fmla="*/ 961 w 1057"/>
                <a:gd name="T3" fmla="*/ 6 h 1056"/>
                <a:gd name="T4" fmla="*/ 993 w 1057"/>
                <a:gd name="T5" fmla="*/ 18 h 1056"/>
                <a:gd name="T6" fmla="*/ 1019 w 1057"/>
                <a:gd name="T7" fmla="*/ 38 h 1056"/>
                <a:gd name="T8" fmla="*/ 1041 w 1057"/>
                <a:gd name="T9" fmla="*/ 66 h 1056"/>
                <a:gd name="T10" fmla="*/ 1053 w 1057"/>
                <a:gd name="T11" fmla="*/ 96 h 1056"/>
                <a:gd name="T12" fmla="*/ 1057 w 1057"/>
                <a:gd name="T13" fmla="*/ 129 h 1056"/>
                <a:gd name="T14" fmla="*/ 1053 w 1057"/>
                <a:gd name="T15" fmla="*/ 161 h 1056"/>
                <a:gd name="T16" fmla="*/ 1041 w 1057"/>
                <a:gd name="T17" fmla="*/ 191 h 1056"/>
                <a:gd name="T18" fmla="*/ 1019 w 1057"/>
                <a:gd name="T19" fmla="*/ 219 h 1056"/>
                <a:gd name="T20" fmla="*/ 219 w 1057"/>
                <a:gd name="T21" fmla="*/ 1020 h 1056"/>
                <a:gd name="T22" fmla="*/ 191 w 1057"/>
                <a:gd name="T23" fmla="*/ 1040 h 1056"/>
                <a:gd name="T24" fmla="*/ 162 w 1057"/>
                <a:gd name="T25" fmla="*/ 1052 h 1056"/>
                <a:gd name="T26" fmla="*/ 130 w 1057"/>
                <a:gd name="T27" fmla="*/ 1056 h 1056"/>
                <a:gd name="T28" fmla="*/ 96 w 1057"/>
                <a:gd name="T29" fmla="*/ 1052 h 1056"/>
                <a:gd name="T30" fmla="*/ 66 w 1057"/>
                <a:gd name="T31" fmla="*/ 1040 h 1056"/>
                <a:gd name="T32" fmla="*/ 38 w 1057"/>
                <a:gd name="T33" fmla="*/ 1020 h 1056"/>
                <a:gd name="T34" fmla="*/ 18 w 1057"/>
                <a:gd name="T35" fmla="*/ 993 h 1056"/>
                <a:gd name="T36" fmla="*/ 4 w 1057"/>
                <a:gd name="T37" fmla="*/ 961 h 1056"/>
                <a:gd name="T38" fmla="*/ 0 w 1057"/>
                <a:gd name="T39" fmla="*/ 929 h 1056"/>
                <a:gd name="T40" fmla="*/ 4 w 1057"/>
                <a:gd name="T41" fmla="*/ 897 h 1056"/>
                <a:gd name="T42" fmla="*/ 18 w 1057"/>
                <a:gd name="T43" fmla="*/ 865 h 1056"/>
                <a:gd name="T44" fmla="*/ 38 w 1057"/>
                <a:gd name="T45" fmla="*/ 839 h 1056"/>
                <a:gd name="T46" fmla="*/ 840 w 1057"/>
                <a:gd name="T47" fmla="*/ 38 h 1056"/>
                <a:gd name="T48" fmla="*/ 866 w 1057"/>
                <a:gd name="T49" fmla="*/ 18 h 1056"/>
                <a:gd name="T50" fmla="*/ 898 w 1057"/>
                <a:gd name="T51" fmla="*/ 6 h 1056"/>
                <a:gd name="T52" fmla="*/ 929 w 1057"/>
                <a:gd name="T5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7" h="1056">
                  <a:moveTo>
                    <a:pt x="929" y="0"/>
                  </a:moveTo>
                  <a:lnTo>
                    <a:pt x="961" y="6"/>
                  </a:lnTo>
                  <a:lnTo>
                    <a:pt x="993" y="18"/>
                  </a:lnTo>
                  <a:lnTo>
                    <a:pt x="1019" y="38"/>
                  </a:lnTo>
                  <a:lnTo>
                    <a:pt x="1041" y="66"/>
                  </a:lnTo>
                  <a:lnTo>
                    <a:pt x="1053" y="96"/>
                  </a:lnTo>
                  <a:lnTo>
                    <a:pt x="1057" y="129"/>
                  </a:lnTo>
                  <a:lnTo>
                    <a:pt x="1053" y="161"/>
                  </a:lnTo>
                  <a:lnTo>
                    <a:pt x="1041" y="191"/>
                  </a:lnTo>
                  <a:lnTo>
                    <a:pt x="1019" y="219"/>
                  </a:lnTo>
                  <a:lnTo>
                    <a:pt x="219" y="1020"/>
                  </a:lnTo>
                  <a:lnTo>
                    <a:pt x="191" y="1040"/>
                  </a:lnTo>
                  <a:lnTo>
                    <a:pt x="162" y="1052"/>
                  </a:lnTo>
                  <a:lnTo>
                    <a:pt x="130" y="1056"/>
                  </a:lnTo>
                  <a:lnTo>
                    <a:pt x="96" y="1052"/>
                  </a:lnTo>
                  <a:lnTo>
                    <a:pt x="66" y="1040"/>
                  </a:lnTo>
                  <a:lnTo>
                    <a:pt x="38" y="1020"/>
                  </a:lnTo>
                  <a:lnTo>
                    <a:pt x="18" y="993"/>
                  </a:lnTo>
                  <a:lnTo>
                    <a:pt x="4" y="961"/>
                  </a:lnTo>
                  <a:lnTo>
                    <a:pt x="0" y="929"/>
                  </a:lnTo>
                  <a:lnTo>
                    <a:pt x="4" y="897"/>
                  </a:lnTo>
                  <a:lnTo>
                    <a:pt x="18" y="865"/>
                  </a:lnTo>
                  <a:lnTo>
                    <a:pt x="38" y="839"/>
                  </a:lnTo>
                  <a:lnTo>
                    <a:pt x="840" y="38"/>
                  </a:lnTo>
                  <a:lnTo>
                    <a:pt x="866" y="18"/>
                  </a:lnTo>
                  <a:lnTo>
                    <a:pt x="898" y="6"/>
                  </a:lnTo>
                  <a:lnTo>
                    <a:pt x="9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59" name="Freeform 42">
              <a:extLst>
                <a:ext uri="{FF2B5EF4-FFF2-40B4-BE49-F238E27FC236}">
                  <a16:creationId xmlns:a16="http://schemas.microsoft.com/office/drawing/2014/main" id="{02194C00-579C-4FE7-9C8A-B7DA906FEE07}"/>
                </a:ext>
              </a:extLst>
            </p:cNvPr>
            <p:cNvSpPr>
              <a:spLocks noEditPoints="1"/>
            </p:cNvSpPr>
            <p:nvPr/>
          </p:nvSpPr>
          <p:spPr bwMode="auto">
            <a:xfrm>
              <a:off x="1460501" y="357188"/>
              <a:ext cx="5207000" cy="5203825"/>
            </a:xfrm>
            <a:custGeom>
              <a:avLst/>
              <a:gdLst>
                <a:gd name="T0" fmla="*/ 3610 w 6560"/>
                <a:gd name="T1" fmla="*/ 4744 h 6556"/>
                <a:gd name="T2" fmla="*/ 3604 w 6560"/>
                <a:gd name="T3" fmla="*/ 5908 h 6556"/>
                <a:gd name="T4" fmla="*/ 4039 w 6560"/>
                <a:gd name="T5" fmla="*/ 5490 h 6556"/>
                <a:gd name="T6" fmla="*/ 4322 w 6560"/>
                <a:gd name="T7" fmla="*/ 4545 h 6556"/>
                <a:gd name="T8" fmla="*/ 1837 w 6560"/>
                <a:gd name="T9" fmla="*/ 4206 h 6556"/>
                <a:gd name="T10" fmla="*/ 1620 w 6560"/>
                <a:gd name="T11" fmla="*/ 4764 h 6556"/>
                <a:gd name="T12" fmla="*/ 1903 w 6560"/>
                <a:gd name="T13" fmla="*/ 4937 h 6556"/>
                <a:gd name="T14" fmla="*/ 2427 w 6560"/>
                <a:gd name="T15" fmla="*/ 4696 h 6556"/>
                <a:gd name="T16" fmla="*/ 1989 w 6560"/>
                <a:gd name="T17" fmla="*/ 3622 h 6556"/>
                <a:gd name="T18" fmla="*/ 2874 w 6560"/>
                <a:gd name="T19" fmla="*/ 4567 h 6556"/>
                <a:gd name="T20" fmla="*/ 3119 w 6560"/>
                <a:gd name="T21" fmla="*/ 4208 h 6556"/>
                <a:gd name="T22" fmla="*/ 2465 w 6560"/>
                <a:gd name="T23" fmla="*/ 3512 h 6556"/>
                <a:gd name="T24" fmla="*/ 1729 w 6560"/>
                <a:gd name="T25" fmla="*/ 2272 h 6556"/>
                <a:gd name="T26" fmla="*/ 828 w 6560"/>
                <a:gd name="T27" fmla="*/ 2677 h 6556"/>
                <a:gd name="T28" fmla="*/ 979 w 6560"/>
                <a:gd name="T29" fmla="*/ 2896 h 6556"/>
                <a:gd name="T30" fmla="*/ 2054 w 6560"/>
                <a:gd name="T31" fmla="*/ 2850 h 6556"/>
                <a:gd name="T32" fmla="*/ 5180 w 6560"/>
                <a:gd name="T33" fmla="*/ 508 h 6556"/>
                <a:gd name="T34" fmla="*/ 3845 w 6560"/>
                <a:gd name="T35" fmla="*/ 1152 h 6556"/>
                <a:gd name="T36" fmla="*/ 2754 w 6560"/>
                <a:gd name="T37" fmla="*/ 2262 h 6556"/>
                <a:gd name="T38" fmla="*/ 2613 w 6560"/>
                <a:gd name="T39" fmla="*/ 3303 h 6556"/>
                <a:gd name="T40" fmla="*/ 3335 w 6560"/>
                <a:gd name="T41" fmla="*/ 4070 h 6556"/>
                <a:gd name="T42" fmla="*/ 4492 w 6560"/>
                <a:gd name="T43" fmla="*/ 3646 h 6556"/>
                <a:gd name="T44" fmla="*/ 5519 w 6560"/>
                <a:gd name="T45" fmla="*/ 2549 h 6556"/>
                <a:gd name="T46" fmla="*/ 5180 w 6560"/>
                <a:gd name="T47" fmla="*/ 508 h 6556"/>
                <a:gd name="T48" fmla="*/ 5718 w 6560"/>
                <a:gd name="T49" fmla="*/ 365 h 6556"/>
                <a:gd name="T50" fmla="*/ 6239 w 6560"/>
                <a:gd name="T51" fmla="*/ 614 h 6556"/>
                <a:gd name="T52" fmla="*/ 6494 w 6560"/>
                <a:gd name="T53" fmla="*/ 16 h 6556"/>
                <a:gd name="T54" fmla="*/ 6532 w 6560"/>
                <a:gd name="T55" fmla="*/ 397 h 6556"/>
                <a:gd name="T56" fmla="*/ 6381 w 6560"/>
                <a:gd name="T57" fmla="*/ 1170 h 6556"/>
                <a:gd name="T58" fmla="*/ 5910 w 6560"/>
                <a:gd name="T59" fmla="*/ 2388 h 6556"/>
                <a:gd name="T60" fmla="*/ 5052 w 6560"/>
                <a:gd name="T61" fmla="*/ 3494 h 6556"/>
                <a:gd name="T62" fmla="*/ 4577 w 6560"/>
                <a:gd name="T63" fmla="*/ 4577 h 6556"/>
                <a:gd name="T64" fmla="*/ 4260 w 6560"/>
                <a:gd name="T65" fmla="*/ 5621 h 6556"/>
                <a:gd name="T66" fmla="*/ 3556 w 6560"/>
                <a:gd name="T67" fmla="*/ 6395 h 6556"/>
                <a:gd name="T68" fmla="*/ 3161 w 6560"/>
                <a:gd name="T69" fmla="*/ 6504 h 6556"/>
                <a:gd name="T70" fmla="*/ 3333 w 6560"/>
                <a:gd name="T71" fmla="*/ 5930 h 6556"/>
                <a:gd name="T72" fmla="*/ 3371 w 6560"/>
                <a:gd name="T73" fmla="*/ 4848 h 6556"/>
                <a:gd name="T74" fmla="*/ 2822 w 6560"/>
                <a:gd name="T75" fmla="*/ 4820 h 6556"/>
                <a:gd name="T76" fmla="*/ 2409 w 6560"/>
                <a:gd name="T77" fmla="*/ 5021 h 6556"/>
                <a:gd name="T78" fmla="*/ 1833 w 6560"/>
                <a:gd name="T79" fmla="*/ 5217 h 6556"/>
                <a:gd name="T80" fmla="*/ 1452 w 6560"/>
                <a:gd name="T81" fmla="*/ 5274 h 6556"/>
                <a:gd name="T82" fmla="*/ 1304 w 6560"/>
                <a:gd name="T83" fmla="*/ 5175 h 6556"/>
                <a:gd name="T84" fmla="*/ 1334 w 6560"/>
                <a:gd name="T85" fmla="*/ 4894 h 6556"/>
                <a:gd name="T86" fmla="*/ 1484 w 6560"/>
                <a:gd name="T87" fmla="*/ 4330 h 6556"/>
                <a:gd name="T88" fmla="*/ 1805 w 6560"/>
                <a:gd name="T89" fmla="*/ 3879 h 6556"/>
                <a:gd name="T90" fmla="*/ 1777 w 6560"/>
                <a:gd name="T91" fmla="*/ 3444 h 6556"/>
                <a:gd name="T92" fmla="*/ 1087 w 6560"/>
                <a:gd name="T93" fmla="*/ 3143 h 6556"/>
                <a:gd name="T94" fmla="*/ 154 w 6560"/>
                <a:gd name="T95" fmla="*/ 3423 h 6556"/>
                <a:gd name="T96" fmla="*/ 2 w 6560"/>
                <a:gd name="T97" fmla="*/ 3271 h 6556"/>
                <a:gd name="T98" fmla="*/ 547 w 6560"/>
                <a:gd name="T99" fmla="*/ 2577 h 6556"/>
                <a:gd name="T100" fmla="*/ 1516 w 6560"/>
                <a:gd name="T101" fmla="*/ 2059 h 6556"/>
                <a:gd name="T102" fmla="*/ 2619 w 6560"/>
                <a:gd name="T103" fmla="*/ 2021 h 6556"/>
                <a:gd name="T104" fmla="*/ 3656 w 6560"/>
                <a:gd name="T105" fmla="*/ 975 h 6556"/>
                <a:gd name="T106" fmla="*/ 4789 w 6560"/>
                <a:gd name="T107" fmla="*/ 373 h 6556"/>
                <a:gd name="T108" fmla="*/ 5858 w 6560"/>
                <a:gd name="T109" fmla="*/ 7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60" h="6556">
                  <a:moveTo>
                    <a:pt x="4306" y="4114"/>
                  </a:moveTo>
                  <a:lnTo>
                    <a:pt x="4155" y="4222"/>
                  </a:lnTo>
                  <a:lnTo>
                    <a:pt x="4005" y="4324"/>
                  </a:lnTo>
                  <a:lnTo>
                    <a:pt x="3855" y="4417"/>
                  </a:lnTo>
                  <a:lnTo>
                    <a:pt x="3708" y="4503"/>
                  </a:lnTo>
                  <a:lnTo>
                    <a:pt x="3564" y="4581"/>
                  </a:lnTo>
                  <a:lnTo>
                    <a:pt x="3610" y="4744"/>
                  </a:lnTo>
                  <a:lnTo>
                    <a:pt x="3644" y="4910"/>
                  </a:lnTo>
                  <a:lnTo>
                    <a:pt x="3666" y="5077"/>
                  </a:lnTo>
                  <a:lnTo>
                    <a:pt x="3676" y="5244"/>
                  </a:lnTo>
                  <a:lnTo>
                    <a:pt x="3676" y="5412"/>
                  </a:lnTo>
                  <a:lnTo>
                    <a:pt x="3662" y="5577"/>
                  </a:lnTo>
                  <a:lnTo>
                    <a:pt x="3640" y="5743"/>
                  </a:lnTo>
                  <a:lnTo>
                    <a:pt x="3604" y="5908"/>
                  </a:lnTo>
                  <a:lnTo>
                    <a:pt x="3558" y="6068"/>
                  </a:lnTo>
                  <a:lnTo>
                    <a:pt x="3624" y="6010"/>
                  </a:lnTo>
                  <a:lnTo>
                    <a:pt x="3688" y="5948"/>
                  </a:lnTo>
                  <a:lnTo>
                    <a:pt x="3788" y="5840"/>
                  </a:lnTo>
                  <a:lnTo>
                    <a:pt x="3881" y="5729"/>
                  </a:lnTo>
                  <a:lnTo>
                    <a:pt x="3965" y="5611"/>
                  </a:lnTo>
                  <a:lnTo>
                    <a:pt x="4039" y="5490"/>
                  </a:lnTo>
                  <a:lnTo>
                    <a:pt x="4107" y="5364"/>
                  </a:lnTo>
                  <a:lnTo>
                    <a:pt x="4165" y="5234"/>
                  </a:lnTo>
                  <a:lnTo>
                    <a:pt x="4214" y="5101"/>
                  </a:lnTo>
                  <a:lnTo>
                    <a:pt x="4254" y="4965"/>
                  </a:lnTo>
                  <a:lnTo>
                    <a:pt x="4286" y="4828"/>
                  </a:lnTo>
                  <a:lnTo>
                    <a:pt x="4310" y="4688"/>
                  </a:lnTo>
                  <a:lnTo>
                    <a:pt x="4322" y="4545"/>
                  </a:lnTo>
                  <a:lnTo>
                    <a:pt x="4326" y="4403"/>
                  </a:lnTo>
                  <a:lnTo>
                    <a:pt x="4322" y="4258"/>
                  </a:lnTo>
                  <a:lnTo>
                    <a:pt x="4306" y="4114"/>
                  </a:lnTo>
                  <a:close/>
                  <a:moveTo>
                    <a:pt x="1985" y="4064"/>
                  </a:moveTo>
                  <a:lnTo>
                    <a:pt x="1933" y="4106"/>
                  </a:lnTo>
                  <a:lnTo>
                    <a:pt x="1883" y="4152"/>
                  </a:lnTo>
                  <a:lnTo>
                    <a:pt x="1837" y="4206"/>
                  </a:lnTo>
                  <a:lnTo>
                    <a:pt x="1795" y="4270"/>
                  </a:lnTo>
                  <a:lnTo>
                    <a:pt x="1757" y="4341"/>
                  </a:lnTo>
                  <a:lnTo>
                    <a:pt x="1723" y="4421"/>
                  </a:lnTo>
                  <a:lnTo>
                    <a:pt x="1691" y="4503"/>
                  </a:lnTo>
                  <a:lnTo>
                    <a:pt x="1663" y="4589"/>
                  </a:lnTo>
                  <a:lnTo>
                    <a:pt x="1640" y="4676"/>
                  </a:lnTo>
                  <a:lnTo>
                    <a:pt x="1620" y="4764"/>
                  </a:lnTo>
                  <a:lnTo>
                    <a:pt x="1602" y="4848"/>
                  </a:lnTo>
                  <a:lnTo>
                    <a:pt x="1588" y="4928"/>
                  </a:lnTo>
                  <a:lnTo>
                    <a:pt x="1576" y="5003"/>
                  </a:lnTo>
                  <a:lnTo>
                    <a:pt x="1651" y="4991"/>
                  </a:lnTo>
                  <a:lnTo>
                    <a:pt x="1731" y="4977"/>
                  </a:lnTo>
                  <a:lnTo>
                    <a:pt x="1815" y="4959"/>
                  </a:lnTo>
                  <a:lnTo>
                    <a:pt x="1903" y="4937"/>
                  </a:lnTo>
                  <a:lnTo>
                    <a:pt x="1991" y="4914"/>
                  </a:lnTo>
                  <a:lnTo>
                    <a:pt x="2076" y="4888"/>
                  </a:lnTo>
                  <a:lnTo>
                    <a:pt x="2160" y="4856"/>
                  </a:lnTo>
                  <a:lnTo>
                    <a:pt x="2238" y="4822"/>
                  </a:lnTo>
                  <a:lnTo>
                    <a:pt x="2310" y="4784"/>
                  </a:lnTo>
                  <a:lnTo>
                    <a:pt x="2373" y="4742"/>
                  </a:lnTo>
                  <a:lnTo>
                    <a:pt x="2427" y="4696"/>
                  </a:lnTo>
                  <a:lnTo>
                    <a:pt x="2473" y="4646"/>
                  </a:lnTo>
                  <a:lnTo>
                    <a:pt x="2515" y="4595"/>
                  </a:lnTo>
                  <a:lnTo>
                    <a:pt x="1985" y="4064"/>
                  </a:lnTo>
                  <a:close/>
                  <a:moveTo>
                    <a:pt x="2104" y="3315"/>
                  </a:moveTo>
                  <a:lnTo>
                    <a:pt x="2060" y="3421"/>
                  </a:lnTo>
                  <a:lnTo>
                    <a:pt x="2020" y="3524"/>
                  </a:lnTo>
                  <a:lnTo>
                    <a:pt x="1989" y="3622"/>
                  </a:lnTo>
                  <a:lnTo>
                    <a:pt x="1985" y="3652"/>
                  </a:lnTo>
                  <a:lnTo>
                    <a:pt x="1991" y="3684"/>
                  </a:lnTo>
                  <a:lnTo>
                    <a:pt x="2003" y="3714"/>
                  </a:lnTo>
                  <a:lnTo>
                    <a:pt x="2024" y="3741"/>
                  </a:lnTo>
                  <a:lnTo>
                    <a:pt x="2816" y="4533"/>
                  </a:lnTo>
                  <a:lnTo>
                    <a:pt x="2844" y="4555"/>
                  </a:lnTo>
                  <a:lnTo>
                    <a:pt x="2874" y="4567"/>
                  </a:lnTo>
                  <a:lnTo>
                    <a:pt x="2906" y="4573"/>
                  </a:lnTo>
                  <a:lnTo>
                    <a:pt x="2936" y="4569"/>
                  </a:lnTo>
                  <a:lnTo>
                    <a:pt x="3034" y="4537"/>
                  </a:lnTo>
                  <a:lnTo>
                    <a:pt x="3137" y="4497"/>
                  </a:lnTo>
                  <a:lnTo>
                    <a:pt x="3243" y="4453"/>
                  </a:lnTo>
                  <a:lnTo>
                    <a:pt x="3185" y="4328"/>
                  </a:lnTo>
                  <a:lnTo>
                    <a:pt x="3119" y="4208"/>
                  </a:lnTo>
                  <a:lnTo>
                    <a:pt x="3046" y="4092"/>
                  </a:lnTo>
                  <a:lnTo>
                    <a:pt x="2966" y="3983"/>
                  </a:lnTo>
                  <a:lnTo>
                    <a:pt x="2878" y="3877"/>
                  </a:lnTo>
                  <a:lnTo>
                    <a:pt x="2782" y="3775"/>
                  </a:lnTo>
                  <a:lnTo>
                    <a:pt x="2681" y="3680"/>
                  </a:lnTo>
                  <a:lnTo>
                    <a:pt x="2575" y="3592"/>
                  </a:lnTo>
                  <a:lnTo>
                    <a:pt x="2465" y="3512"/>
                  </a:lnTo>
                  <a:lnTo>
                    <a:pt x="2350" y="3438"/>
                  </a:lnTo>
                  <a:lnTo>
                    <a:pt x="2230" y="3373"/>
                  </a:lnTo>
                  <a:lnTo>
                    <a:pt x="2104" y="3315"/>
                  </a:lnTo>
                  <a:close/>
                  <a:moveTo>
                    <a:pt x="2154" y="2233"/>
                  </a:moveTo>
                  <a:lnTo>
                    <a:pt x="2012" y="2237"/>
                  </a:lnTo>
                  <a:lnTo>
                    <a:pt x="1869" y="2248"/>
                  </a:lnTo>
                  <a:lnTo>
                    <a:pt x="1729" y="2272"/>
                  </a:lnTo>
                  <a:lnTo>
                    <a:pt x="1592" y="2304"/>
                  </a:lnTo>
                  <a:lnTo>
                    <a:pt x="1456" y="2344"/>
                  </a:lnTo>
                  <a:lnTo>
                    <a:pt x="1322" y="2394"/>
                  </a:lnTo>
                  <a:lnTo>
                    <a:pt x="1193" y="2452"/>
                  </a:lnTo>
                  <a:lnTo>
                    <a:pt x="1067" y="2520"/>
                  </a:lnTo>
                  <a:lnTo>
                    <a:pt x="945" y="2593"/>
                  </a:lnTo>
                  <a:lnTo>
                    <a:pt x="828" y="2677"/>
                  </a:lnTo>
                  <a:lnTo>
                    <a:pt x="716" y="2771"/>
                  </a:lnTo>
                  <a:lnTo>
                    <a:pt x="608" y="2870"/>
                  </a:lnTo>
                  <a:lnTo>
                    <a:pt x="547" y="2934"/>
                  </a:lnTo>
                  <a:lnTo>
                    <a:pt x="487" y="3000"/>
                  </a:lnTo>
                  <a:lnTo>
                    <a:pt x="648" y="2954"/>
                  </a:lnTo>
                  <a:lnTo>
                    <a:pt x="814" y="2918"/>
                  </a:lnTo>
                  <a:lnTo>
                    <a:pt x="979" y="2896"/>
                  </a:lnTo>
                  <a:lnTo>
                    <a:pt x="1145" y="2882"/>
                  </a:lnTo>
                  <a:lnTo>
                    <a:pt x="1312" y="2882"/>
                  </a:lnTo>
                  <a:lnTo>
                    <a:pt x="1480" y="2892"/>
                  </a:lnTo>
                  <a:lnTo>
                    <a:pt x="1647" y="2914"/>
                  </a:lnTo>
                  <a:lnTo>
                    <a:pt x="1813" y="2948"/>
                  </a:lnTo>
                  <a:lnTo>
                    <a:pt x="1977" y="2994"/>
                  </a:lnTo>
                  <a:lnTo>
                    <a:pt x="2054" y="2850"/>
                  </a:lnTo>
                  <a:lnTo>
                    <a:pt x="2140" y="2703"/>
                  </a:lnTo>
                  <a:lnTo>
                    <a:pt x="2234" y="2553"/>
                  </a:lnTo>
                  <a:lnTo>
                    <a:pt x="2336" y="2404"/>
                  </a:lnTo>
                  <a:lnTo>
                    <a:pt x="2443" y="2252"/>
                  </a:lnTo>
                  <a:lnTo>
                    <a:pt x="2300" y="2237"/>
                  </a:lnTo>
                  <a:lnTo>
                    <a:pt x="2154" y="2233"/>
                  </a:lnTo>
                  <a:close/>
                  <a:moveTo>
                    <a:pt x="5180" y="508"/>
                  </a:moveTo>
                  <a:lnTo>
                    <a:pt x="4964" y="580"/>
                  </a:lnTo>
                  <a:lnTo>
                    <a:pt x="4757" y="660"/>
                  </a:lnTo>
                  <a:lnTo>
                    <a:pt x="4558" y="745"/>
                  </a:lnTo>
                  <a:lnTo>
                    <a:pt x="4366" y="837"/>
                  </a:lnTo>
                  <a:lnTo>
                    <a:pt x="4185" y="937"/>
                  </a:lnTo>
                  <a:lnTo>
                    <a:pt x="4009" y="1041"/>
                  </a:lnTo>
                  <a:lnTo>
                    <a:pt x="3845" y="1152"/>
                  </a:lnTo>
                  <a:lnTo>
                    <a:pt x="3688" y="1272"/>
                  </a:lnTo>
                  <a:lnTo>
                    <a:pt x="3540" y="1395"/>
                  </a:lnTo>
                  <a:lnTo>
                    <a:pt x="3403" y="1525"/>
                  </a:lnTo>
                  <a:lnTo>
                    <a:pt x="3237" y="1696"/>
                  </a:lnTo>
                  <a:lnTo>
                    <a:pt x="3072" y="1878"/>
                  </a:lnTo>
                  <a:lnTo>
                    <a:pt x="2912" y="2067"/>
                  </a:lnTo>
                  <a:lnTo>
                    <a:pt x="2754" y="2262"/>
                  </a:lnTo>
                  <a:lnTo>
                    <a:pt x="2605" y="2464"/>
                  </a:lnTo>
                  <a:lnTo>
                    <a:pt x="2465" y="2669"/>
                  </a:lnTo>
                  <a:lnTo>
                    <a:pt x="2336" y="2876"/>
                  </a:lnTo>
                  <a:lnTo>
                    <a:pt x="2218" y="3086"/>
                  </a:lnTo>
                  <a:lnTo>
                    <a:pt x="2354" y="3149"/>
                  </a:lnTo>
                  <a:lnTo>
                    <a:pt x="2487" y="3223"/>
                  </a:lnTo>
                  <a:lnTo>
                    <a:pt x="2613" y="3303"/>
                  </a:lnTo>
                  <a:lnTo>
                    <a:pt x="2735" y="3393"/>
                  </a:lnTo>
                  <a:lnTo>
                    <a:pt x="2852" y="3488"/>
                  </a:lnTo>
                  <a:lnTo>
                    <a:pt x="2964" y="3594"/>
                  </a:lnTo>
                  <a:lnTo>
                    <a:pt x="3068" y="3706"/>
                  </a:lnTo>
                  <a:lnTo>
                    <a:pt x="3165" y="3823"/>
                  </a:lnTo>
                  <a:lnTo>
                    <a:pt x="3255" y="3945"/>
                  </a:lnTo>
                  <a:lnTo>
                    <a:pt x="3335" y="4070"/>
                  </a:lnTo>
                  <a:lnTo>
                    <a:pt x="3409" y="4204"/>
                  </a:lnTo>
                  <a:lnTo>
                    <a:pt x="3472" y="4339"/>
                  </a:lnTo>
                  <a:lnTo>
                    <a:pt x="3682" y="4222"/>
                  </a:lnTo>
                  <a:lnTo>
                    <a:pt x="3889" y="4092"/>
                  </a:lnTo>
                  <a:lnTo>
                    <a:pt x="4095" y="3953"/>
                  </a:lnTo>
                  <a:lnTo>
                    <a:pt x="4296" y="3803"/>
                  </a:lnTo>
                  <a:lnTo>
                    <a:pt x="4492" y="3646"/>
                  </a:lnTo>
                  <a:lnTo>
                    <a:pt x="4681" y="3484"/>
                  </a:lnTo>
                  <a:lnTo>
                    <a:pt x="4863" y="3321"/>
                  </a:lnTo>
                  <a:lnTo>
                    <a:pt x="5034" y="3155"/>
                  </a:lnTo>
                  <a:lnTo>
                    <a:pt x="5164" y="3018"/>
                  </a:lnTo>
                  <a:lnTo>
                    <a:pt x="5288" y="2870"/>
                  </a:lnTo>
                  <a:lnTo>
                    <a:pt x="5407" y="2713"/>
                  </a:lnTo>
                  <a:lnTo>
                    <a:pt x="5519" y="2549"/>
                  </a:lnTo>
                  <a:lnTo>
                    <a:pt x="5623" y="2374"/>
                  </a:lnTo>
                  <a:lnTo>
                    <a:pt x="5722" y="2193"/>
                  </a:lnTo>
                  <a:lnTo>
                    <a:pt x="5814" y="2001"/>
                  </a:lnTo>
                  <a:lnTo>
                    <a:pt x="5900" y="1802"/>
                  </a:lnTo>
                  <a:lnTo>
                    <a:pt x="5980" y="1595"/>
                  </a:lnTo>
                  <a:lnTo>
                    <a:pt x="6051" y="1379"/>
                  </a:lnTo>
                  <a:lnTo>
                    <a:pt x="5180" y="508"/>
                  </a:lnTo>
                  <a:close/>
                  <a:moveTo>
                    <a:pt x="6289" y="271"/>
                  </a:moveTo>
                  <a:lnTo>
                    <a:pt x="6221" y="279"/>
                  </a:lnTo>
                  <a:lnTo>
                    <a:pt x="6139" y="289"/>
                  </a:lnTo>
                  <a:lnTo>
                    <a:pt x="6047" y="303"/>
                  </a:lnTo>
                  <a:lnTo>
                    <a:pt x="5946" y="321"/>
                  </a:lnTo>
                  <a:lnTo>
                    <a:pt x="5836" y="341"/>
                  </a:lnTo>
                  <a:lnTo>
                    <a:pt x="5718" y="365"/>
                  </a:lnTo>
                  <a:lnTo>
                    <a:pt x="5593" y="395"/>
                  </a:lnTo>
                  <a:lnTo>
                    <a:pt x="5461" y="427"/>
                  </a:lnTo>
                  <a:lnTo>
                    <a:pt x="6133" y="1098"/>
                  </a:lnTo>
                  <a:lnTo>
                    <a:pt x="6165" y="967"/>
                  </a:lnTo>
                  <a:lnTo>
                    <a:pt x="6195" y="841"/>
                  </a:lnTo>
                  <a:lnTo>
                    <a:pt x="6219" y="724"/>
                  </a:lnTo>
                  <a:lnTo>
                    <a:pt x="6239" y="614"/>
                  </a:lnTo>
                  <a:lnTo>
                    <a:pt x="6257" y="512"/>
                  </a:lnTo>
                  <a:lnTo>
                    <a:pt x="6271" y="421"/>
                  </a:lnTo>
                  <a:lnTo>
                    <a:pt x="6281" y="339"/>
                  </a:lnTo>
                  <a:lnTo>
                    <a:pt x="6289" y="271"/>
                  </a:lnTo>
                  <a:close/>
                  <a:moveTo>
                    <a:pt x="6424" y="0"/>
                  </a:moveTo>
                  <a:lnTo>
                    <a:pt x="6460" y="4"/>
                  </a:lnTo>
                  <a:lnTo>
                    <a:pt x="6494" y="16"/>
                  </a:lnTo>
                  <a:lnTo>
                    <a:pt x="6522" y="38"/>
                  </a:lnTo>
                  <a:lnTo>
                    <a:pt x="6544" y="66"/>
                  </a:lnTo>
                  <a:lnTo>
                    <a:pt x="6556" y="100"/>
                  </a:lnTo>
                  <a:lnTo>
                    <a:pt x="6560" y="136"/>
                  </a:lnTo>
                  <a:lnTo>
                    <a:pt x="6554" y="213"/>
                  </a:lnTo>
                  <a:lnTo>
                    <a:pt x="6544" y="301"/>
                  </a:lnTo>
                  <a:lnTo>
                    <a:pt x="6532" y="397"/>
                  </a:lnTo>
                  <a:lnTo>
                    <a:pt x="6518" y="500"/>
                  </a:lnTo>
                  <a:lnTo>
                    <a:pt x="6500" y="608"/>
                  </a:lnTo>
                  <a:lnTo>
                    <a:pt x="6480" y="718"/>
                  </a:lnTo>
                  <a:lnTo>
                    <a:pt x="6458" y="831"/>
                  </a:lnTo>
                  <a:lnTo>
                    <a:pt x="6434" y="945"/>
                  </a:lnTo>
                  <a:lnTo>
                    <a:pt x="6408" y="1058"/>
                  </a:lnTo>
                  <a:lnTo>
                    <a:pt x="6381" y="1170"/>
                  </a:lnTo>
                  <a:lnTo>
                    <a:pt x="6351" y="1278"/>
                  </a:lnTo>
                  <a:lnTo>
                    <a:pt x="6319" y="1381"/>
                  </a:lnTo>
                  <a:lnTo>
                    <a:pt x="6251" y="1597"/>
                  </a:lnTo>
                  <a:lnTo>
                    <a:pt x="6175" y="1806"/>
                  </a:lnTo>
                  <a:lnTo>
                    <a:pt x="6091" y="2007"/>
                  </a:lnTo>
                  <a:lnTo>
                    <a:pt x="6004" y="2201"/>
                  </a:lnTo>
                  <a:lnTo>
                    <a:pt x="5910" y="2388"/>
                  </a:lnTo>
                  <a:lnTo>
                    <a:pt x="5808" y="2565"/>
                  </a:lnTo>
                  <a:lnTo>
                    <a:pt x="5702" y="2737"/>
                  </a:lnTo>
                  <a:lnTo>
                    <a:pt x="5589" y="2898"/>
                  </a:lnTo>
                  <a:lnTo>
                    <a:pt x="5471" y="3052"/>
                  </a:lnTo>
                  <a:lnTo>
                    <a:pt x="5345" y="3199"/>
                  </a:lnTo>
                  <a:lnTo>
                    <a:pt x="5214" y="3337"/>
                  </a:lnTo>
                  <a:lnTo>
                    <a:pt x="5052" y="3494"/>
                  </a:lnTo>
                  <a:lnTo>
                    <a:pt x="4885" y="3648"/>
                  </a:lnTo>
                  <a:lnTo>
                    <a:pt x="4713" y="3797"/>
                  </a:lnTo>
                  <a:lnTo>
                    <a:pt x="4538" y="3939"/>
                  </a:lnTo>
                  <a:lnTo>
                    <a:pt x="4563" y="4098"/>
                  </a:lnTo>
                  <a:lnTo>
                    <a:pt x="4577" y="4260"/>
                  </a:lnTo>
                  <a:lnTo>
                    <a:pt x="4583" y="4417"/>
                  </a:lnTo>
                  <a:lnTo>
                    <a:pt x="4577" y="4577"/>
                  </a:lnTo>
                  <a:lnTo>
                    <a:pt x="4561" y="4734"/>
                  </a:lnTo>
                  <a:lnTo>
                    <a:pt x="4536" y="4890"/>
                  </a:lnTo>
                  <a:lnTo>
                    <a:pt x="4500" y="5041"/>
                  </a:lnTo>
                  <a:lnTo>
                    <a:pt x="4454" y="5193"/>
                  </a:lnTo>
                  <a:lnTo>
                    <a:pt x="4400" y="5338"/>
                  </a:lnTo>
                  <a:lnTo>
                    <a:pt x="4334" y="5482"/>
                  </a:lnTo>
                  <a:lnTo>
                    <a:pt x="4260" y="5621"/>
                  </a:lnTo>
                  <a:lnTo>
                    <a:pt x="4177" y="5757"/>
                  </a:lnTo>
                  <a:lnTo>
                    <a:pt x="4083" y="5886"/>
                  </a:lnTo>
                  <a:lnTo>
                    <a:pt x="3981" y="6010"/>
                  </a:lnTo>
                  <a:lnTo>
                    <a:pt x="3869" y="6129"/>
                  </a:lnTo>
                  <a:lnTo>
                    <a:pt x="3770" y="6223"/>
                  </a:lnTo>
                  <a:lnTo>
                    <a:pt x="3666" y="6311"/>
                  </a:lnTo>
                  <a:lnTo>
                    <a:pt x="3556" y="6395"/>
                  </a:lnTo>
                  <a:lnTo>
                    <a:pt x="3443" y="6470"/>
                  </a:lnTo>
                  <a:lnTo>
                    <a:pt x="3325" y="6540"/>
                  </a:lnTo>
                  <a:lnTo>
                    <a:pt x="3287" y="6554"/>
                  </a:lnTo>
                  <a:lnTo>
                    <a:pt x="3251" y="6556"/>
                  </a:lnTo>
                  <a:lnTo>
                    <a:pt x="3215" y="6546"/>
                  </a:lnTo>
                  <a:lnTo>
                    <a:pt x="3185" y="6530"/>
                  </a:lnTo>
                  <a:lnTo>
                    <a:pt x="3161" y="6504"/>
                  </a:lnTo>
                  <a:lnTo>
                    <a:pt x="3143" y="6474"/>
                  </a:lnTo>
                  <a:lnTo>
                    <a:pt x="3133" y="6440"/>
                  </a:lnTo>
                  <a:lnTo>
                    <a:pt x="3135" y="6403"/>
                  </a:lnTo>
                  <a:lnTo>
                    <a:pt x="3149" y="6365"/>
                  </a:lnTo>
                  <a:lnTo>
                    <a:pt x="3221" y="6223"/>
                  </a:lnTo>
                  <a:lnTo>
                    <a:pt x="3281" y="6078"/>
                  </a:lnTo>
                  <a:lnTo>
                    <a:pt x="3333" y="5930"/>
                  </a:lnTo>
                  <a:lnTo>
                    <a:pt x="3371" y="5779"/>
                  </a:lnTo>
                  <a:lnTo>
                    <a:pt x="3399" y="5625"/>
                  </a:lnTo>
                  <a:lnTo>
                    <a:pt x="3415" y="5470"/>
                  </a:lnTo>
                  <a:lnTo>
                    <a:pt x="3421" y="5314"/>
                  </a:lnTo>
                  <a:lnTo>
                    <a:pt x="3415" y="5157"/>
                  </a:lnTo>
                  <a:lnTo>
                    <a:pt x="3399" y="5001"/>
                  </a:lnTo>
                  <a:lnTo>
                    <a:pt x="3371" y="4848"/>
                  </a:lnTo>
                  <a:lnTo>
                    <a:pt x="3331" y="4694"/>
                  </a:lnTo>
                  <a:lnTo>
                    <a:pt x="3219" y="4740"/>
                  </a:lnTo>
                  <a:lnTo>
                    <a:pt x="3113" y="4780"/>
                  </a:lnTo>
                  <a:lnTo>
                    <a:pt x="3010" y="4814"/>
                  </a:lnTo>
                  <a:lnTo>
                    <a:pt x="2948" y="4826"/>
                  </a:lnTo>
                  <a:lnTo>
                    <a:pt x="2886" y="4828"/>
                  </a:lnTo>
                  <a:lnTo>
                    <a:pt x="2822" y="4820"/>
                  </a:lnTo>
                  <a:lnTo>
                    <a:pt x="2762" y="4800"/>
                  </a:lnTo>
                  <a:lnTo>
                    <a:pt x="2705" y="4770"/>
                  </a:lnTo>
                  <a:lnTo>
                    <a:pt x="2657" y="4824"/>
                  </a:lnTo>
                  <a:lnTo>
                    <a:pt x="2607" y="4878"/>
                  </a:lnTo>
                  <a:lnTo>
                    <a:pt x="2549" y="4929"/>
                  </a:lnTo>
                  <a:lnTo>
                    <a:pt x="2481" y="4977"/>
                  </a:lnTo>
                  <a:lnTo>
                    <a:pt x="2409" y="5021"/>
                  </a:lnTo>
                  <a:lnTo>
                    <a:pt x="2332" y="5061"/>
                  </a:lnTo>
                  <a:lnTo>
                    <a:pt x="2250" y="5095"/>
                  </a:lnTo>
                  <a:lnTo>
                    <a:pt x="2166" y="5127"/>
                  </a:lnTo>
                  <a:lnTo>
                    <a:pt x="2080" y="5155"/>
                  </a:lnTo>
                  <a:lnTo>
                    <a:pt x="1997" y="5179"/>
                  </a:lnTo>
                  <a:lnTo>
                    <a:pt x="1913" y="5199"/>
                  </a:lnTo>
                  <a:lnTo>
                    <a:pt x="1833" y="5217"/>
                  </a:lnTo>
                  <a:lnTo>
                    <a:pt x="1755" y="5232"/>
                  </a:lnTo>
                  <a:lnTo>
                    <a:pt x="1685" y="5244"/>
                  </a:lnTo>
                  <a:lnTo>
                    <a:pt x="1620" y="5254"/>
                  </a:lnTo>
                  <a:lnTo>
                    <a:pt x="1564" y="5262"/>
                  </a:lnTo>
                  <a:lnTo>
                    <a:pt x="1516" y="5268"/>
                  </a:lnTo>
                  <a:lnTo>
                    <a:pt x="1478" y="5272"/>
                  </a:lnTo>
                  <a:lnTo>
                    <a:pt x="1452" y="5274"/>
                  </a:lnTo>
                  <a:lnTo>
                    <a:pt x="1440" y="5276"/>
                  </a:lnTo>
                  <a:lnTo>
                    <a:pt x="1430" y="5276"/>
                  </a:lnTo>
                  <a:lnTo>
                    <a:pt x="1394" y="5272"/>
                  </a:lnTo>
                  <a:lnTo>
                    <a:pt x="1362" y="5258"/>
                  </a:lnTo>
                  <a:lnTo>
                    <a:pt x="1336" y="5236"/>
                  </a:lnTo>
                  <a:lnTo>
                    <a:pt x="1316" y="5207"/>
                  </a:lnTo>
                  <a:lnTo>
                    <a:pt x="1304" y="5175"/>
                  </a:lnTo>
                  <a:lnTo>
                    <a:pt x="1302" y="5139"/>
                  </a:lnTo>
                  <a:lnTo>
                    <a:pt x="1304" y="5127"/>
                  </a:lnTo>
                  <a:lnTo>
                    <a:pt x="1306" y="5101"/>
                  </a:lnTo>
                  <a:lnTo>
                    <a:pt x="1310" y="5063"/>
                  </a:lnTo>
                  <a:lnTo>
                    <a:pt x="1316" y="5015"/>
                  </a:lnTo>
                  <a:lnTo>
                    <a:pt x="1324" y="4959"/>
                  </a:lnTo>
                  <a:lnTo>
                    <a:pt x="1334" y="4894"/>
                  </a:lnTo>
                  <a:lnTo>
                    <a:pt x="1346" y="4824"/>
                  </a:lnTo>
                  <a:lnTo>
                    <a:pt x="1362" y="4746"/>
                  </a:lnTo>
                  <a:lnTo>
                    <a:pt x="1380" y="4666"/>
                  </a:lnTo>
                  <a:lnTo>
                    <a:pt x="1400" y="4583"/>
                  </a:lnTo>
                  <a:lnTo>
                    <a:pt x="1424" y="4499"/>
                  </a:lnTo>
                  <a:lnTo>
                    <a:pt x="1452" y="4413"/>
                  </a:lnTo>
                  <a:lnTo>
                    <a:pt x="1484" y="4330"/>
                  </a:lnTo>
                  <a:lnTo>
                    <a:pt x="1520" y="4248"/>
                  </a:lnTo>
                  <a:lnTo>
                    <a:pt x="1558" y="4170"/>
                  </a:lnTo>
                  <a:lnTo>
                    <a:pt x="1602" y="4098"/>
                  </a:lnTo>
                  <a:lnTo>
                    <a:pt x="1649" y="4031"/>
                  </a:lnTo>
                  <a:lnTo>
                    <a:pt x="1701" y="3973"/>
                  </a:lnTo>
                  <a:lnTo>
                    <a:pt x="1753" y="3925"/>
                  </a:lnTo>
                  <a:lnTo>
                    <a:pt x="1805" y="3879"/>
                  </a:lnTo>
                  <a:lnTo>
                    <a:pt x="1773" y="3829"/>
                  </a:lnTo>
                  <a:lnTo>
                    <a:pt x="1749" y="3775"/>
                  </a:lnTo>
                  <a:lnTo>
                    <a:pt x="1735" y="3720"/>
                  </a:lnTo>
                  <a:lnTo>
                    <a:pt x="1729" y="3662"/>
                  </a:lnTo>
                  <a:lnTo>
                    <a:pt x="1731" y="3604"/>
                  </a:lnTo>
                  <a:lnTo>
                    <a:pt x="1743" y="3548"/>
                  </a:lnTo>
                  <a:lnTo>
                    <a:pt x="1777" y="3444"/>
                  </a:lnTo>
                  <a:lnTo>
                    <a:pt x="1817" y="3339"/>
                  </a:lnTo>
                  <a:lnTo>
                    <a:pt x="1863" y="3227"/>
                  </a:lnTo>
                  <a:lnTo>
                    <a:pt x="1709" y="3187"/>
                  </a:lnTo>
                  <a:lnTo>
                    <a:pt x="1556" y="3159"/>
                  </a:lnTo>
                  <a:lnTo>
                    <a:pt x="1400" y="3143"/>
                  </a:lnTo>
                  <a:lnTo>
                    <a:pt x="1243" y="3137"/>
                  </a:lnTo>
                  <a:lnTo>
                    <a:pt x="1087" y="3143"/>
                  </a:lnTo>
                  <a:lnTo>
                    <a:pt x="931" y="3159"/>
                  </a:lnTo>
                  <a:lnTo>
                    <a:pt x="778" y="3187"/>
                  </a:lnTo>
                  <a:lnTo>
                    <a:pt x="626" y="3225"/>
                  </a:lnTo>
                  <a:lnTo>
                    <a:pt x="479" y="3275"/>
                  </a:lnTo>
                  <a:lnTo>
                    <a:pt x="333" y="3337"/>
                  </a:lnTo>
                  <a:lnTo>
                    <a:pt x="191" y="3409"/>
                  </a:lnTo>
                  <a:lnTo>
                    <a:pt x="154" y="3423"/>
                  </a:lnTo>
                  <a:lnTo>
                    <a:pt x="116" y="3425"/>
                  </a:lnTo>
                  <a:lnTo>
                    <a:pt x="82" y="3415"/>
                  </a:lnTo>
                  <a:lnTo>
                    <a:pt x="52" y="3399"/>
                  </a:lnTo>
                  <a:lnTo>
                    <a:pt x="26" y="3373"/>
                  </a:lnTo>
                  <a:lnTo>
                    <a:pt x="10" y="3343"/>
                  </a:lnTo>
                  <a:lnTo>
                    <a:pt x="0" y="3309"/>
                  </a:lnTo>
                  <a:lnTo>
                    <a:pt x="2" y="3271"/>
                  </a:lnTo>
                  <a:lnTo>
                    <a:pt x="16" y="3233"/>
                  </a:lnTo>
                  <a:lnTo>
                    <a:pt x="86" y="3116"/>
                  </a:lnTo>
                  <a:lnTo>
                    <a:pt x="162" y="3002"/>
                  </a:lnTo>
                  <a:lnTo>
                    <a:pt x="245" y="2894"/>
                  </a:lnTo>
                  <a:lnTo>
                    <a:pt x="333" y="2789"/>
                  </a:lnTo>
                  <a:lnTo>
                    <a:pt x="427" y="2689"/>
                  </a:lnTo>
                  <a:lnTo>
                    <a:pt x="547" y="2577"/>
                  </a:lnTo>
                  <a:lnTo>
                    <a:pt x="670" y="2476"/>
                  </a:lnTo>
                  <a:lnTo>
                    <a:pt x="800" y="2382"/>
                  </a:lnTo>
                  <a:lnTo>
                    <a:pt x="935" y="2298"/>
                  </a:lnTo>
                  <a:lnTo>
                    <a:pt x="1075" y="2225"/>
                  </a:lnTo>
                  <a:lnTo>
                    <a:pt x="1219" y="2159"/>
                  </a:lnTo>
                  <a:lnTo>
                    <a:pt x="1364" y="2105"/>
                  </a:lnTo>
                  <a:lnTo>
                    <a:pt x="1516" y="2059"/>
                  </a:lnTo>
                  <a:lnTo>
                    <a:pt x="1669" y="2023"/>
                  </a:lnTo>
                  <a:lnTo>
                    <a:pt x="1823" y="1997"/>
                  </a:lnTo>
                  <a:lnTo>
                    <a:pt x="1981" y="1981"/>
                  </a:lnTo>
                  <a:lnTo>
                    <a:pt x="2140" y="1975"/>
                  </a:lnTo>
                  <a:lnTo>
                    <a:pt x="2298" y="1981"/>
                  </a:lnTo>
                  <a:lnTo>
                    <a:pt x="2459" y="1995"/>
                  </a:lnTo>
                  <a:lnTo>
                    <a:pt x="2619" y="2021"/>
                  </a:lnTo>
                  <a:lnTo>
                    <a:pt x="2760" y="1846"/>
                  </a:lnTo>
                  <a:lnTo>
                    <a:pt x="2910" y="1674"/>
                  </a:lnTo>
                  <a:lnTo>
                    <a:pt x="3064" y="1507"/>
                  </a:lnTo>
                  <a:lnTo>
                    <a:pt x="3221" y="1345"/>
                  </a:lnTo>
                  <a:lnTo>
                    <a:pt x="3361" y="1214"/>
                  </a:lnTo>
                  <a:lnTo>
                    <a:pt x="3506" y="1090"/>
                  </a:lnTo>
                  <a:lnTo>
                    <a:pt x="3656" y="975"/>
                  </a:lnTo>
                  <a:lnTo>
                    <a:pt x="3812" y="867"/>
                  </a:lnTo>
                  <a:lnTo>
                    <a:pt x="3971" y="767"/>
                  </a:lnTo>
                  <a:lnTo>
                    <a:pt x="4133" y="674"/>
                  </a:lnTo>
                  <a:lnTo>
                    <a:pt x="4296" y="588"/>
                  </a:lnTo>
                  <a:lnTo>
                    <a:pt x="4460" y="510"/>
                  </a:lnTo>
                  <a:lnTo>
                    <a:pt x="4625" y="439"/>
                  </a:lnTo>
                  <a:lnTo>
                    <a:pt x="4789" y="373"/>
                  </a:lnTo>
                  <a:lnTo>
                    <a:pt x="4952" y="313"/>
                  </a:lnTo>
                  <a:lnTo>
                    <a:pt x="5114" y="259"/>
                  </a:lnTo>
                  <a:lnTo>
                    <a:pt x="5272" y="211"/>
                  </a:lnTo>
                  <a:lnTo>
                    <a:pt x="5425" y="169"/>
                  </a:lnTo>
                  <a:lnTo>
                    <a:pt x="5575" y="132"/>
                  </a:lnTo>
                  <a:lnTo>
                    <a:pt x="5720" y="100"/>
                  </a:lnTo>
                  <a:lnTo>
                    <a:pt x="5858" y="74"/>
                  </a:lnTo>
                  <a:lnTo>
                    <a:pt x="5988" y="50"/>
                  </a:lnTo>
                  <a:lnTo>
                    <a:pt x="6111" y="32"/>
                  </a:lnTo>
                  <a:lnTo>
                    <a:pt x="6225" y="18"/>
                  </a:lnTo>
                  <a:lnTo>
                    <a:pt x="6331" y="8"/>
                  </a:lnTo>
                  <a:lnTo>
                    <a:pt x="64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60" name="Group 59">
            <a:extLst>
              <a:ext uri="{FF2B5EF4-FFF2-40B4-BE49-F238E27FC236}">
                <a16:creationId xmlns:a16="http://schemas.microsoft.com/office/drawing/2014/main" id="{7F0F255E-72C0-43AC-BAB3-60B64F6D9ADC}"/>
              </a:ext>
            </a:extLst>
          </p:cNvPr>
          <p:cNvGrpSpPr/>
          <p:nvPr userDrawn="1"/>
        </p:nvGrpSpPr>
        <p:grpSpPr>
          <a:xfrm>
            <a:off x="8079336" y="3929247"/>
            <a:ext cx="310907" cy="313610"/>
            <a:chOff x="2900753" y="5048054"/>
            <a:chExt cx="413818" cy="417415"/>
          </a:xfrm>
          <a:solidFill>
            <a:schemeClr val="tx1"/>
          </a:solidFill>
        </p:grpSpPr>
        <p:sp>
          <p:nvSpPr>
            <p:cNvPr id="61" name="Freeform 20">
              <a:extLst>
                <a:ext uri="{FF2B5EF4-FFF2-40B4-BE49-F238E27FC236}">
                  <a16:creationId xmlns:a16="http://schemas.microsoft.com/office/drawing/2014/main" id="{39AC03D2-E094-42D3-AB15-A50552F7EE2F}"/>
                </a:ext>
              </a:extLst>
            </p:cNvPr>
            <p:cNvSpPr>
              <a:spLocks noEditPoints="1"/>
            </p:cNvSpPr>
            <p:nvPr userDrawn="1"/>
          </p:nvSpPr>
          <p:spPr bwMode="auto">
            <a:xfrm>
              <a:off x="2900753" y="5051650"/>
              <a:ext cx="413818" cy="413819"/>
            </a:xfrm>
            <a:custGeom>
              <a:avLst/>
              <a:gdLst>
                <a:gd name="T0" fmla="*/ 129 w 4027"/>
                <a:gd name="T1" fmla="*/ 3898 h 4027"/>
                <a:gd name="T2" fmla="*/ 517 w 4027"/>
                <a:gd name="T3" fmla="*/ 3686 h 4027"/>
                <a:gd name="T4" fmla="*/ 530 w 4027"/>
                <a:gd name="T5" fmla="*/ 3648 h 4027"/>
                <a:gd name="T6" fmla="*/ 562 w 4027"/>
                <a:gd name="T7" fmla="*/ 3625 h 4027"/>
                <a:gd name="T8" fmla="*/ 602 w 4027"/>
                <a:gd name="T9" fmla="*/ 3625 h 4027"/>
                <a:gd name="T10" fmla="*/ 634 w 4027"/>
                <a:gd name="T11" fmla="*/ 3648 h 4027"/>
                <a:gd name="T12" fmla="*/ 647 w 4027"/>
                <a:gd name="T13" fmla="*/ 3686 h 4027"/>
                <a:gd name="T14" fmla="*/ 1035 w 4027"/>
                <a:gd name="T15" fmla="*/ 3898 h 4027"/>
                <a:gd name="T16" fmla="*/ 1038 w 4027"/>
                <a:gd name="T17" fmla="*/ 3666 h 4027"/>
                <a:gd name="T18" fmla="*/ 1061 w 4027"/>
                <a:gd name="T19" fmla="*/ 3634 h 4027"/>
                <a:gd name="T20" fmla="*/ 1099 w 4027"/>
                <a:gd name="T21" fmla="*/ 3622 h 4027"/>
                <a:gd name="T22" fmla="*/ 1138 w 4027"/>
                <a:gd name="T23" fmla="*/ 3634 h 4027"/>
                <a:gd name="T24" fmla="*/ 1160 w 4027"/>
                <a:gd name="T25" fmla="*/ 3666 h 4027"/>
                <a:gd name="T26" fmla="*/ 1164 w 4027"/>
                <a:gd name="T27" fmla="*/ 3898 h 4027"/>
                <a:gd name="T28" fmla="*/ 1552 w 4027"/>
                <a:gd name="T29" fmla="*/ 3686 h 4027"/>
                <a:gd name="T30" fmla="*/ 1565 w 4027"/>
                <a:gd name="T31" fmla="*/ 3648 h 4027"/>
                <a:gd name="T32" fmla="*/ 1597 w 4027"/>
                <a:gd name="T33" fmla="*/ 3625 h 4027"/>
                <a:gd name="T34" fmla="*/ 1638 w 4027"/>
                <a:gd name="T35" fmla="*/ 3625 h 4027"/>
                <a:gd name="T36" fmla="*/ 1669 w 4027"/>
                <a:gd name="T37" fmla="*/ 3648 h 4027"/>
                <a:gd name="T38" fmla="*/ 1681 w 4027"/>
                <a:gd name="T39" fmla="*/ 3686 h 4027"/>
                <a:gd name="T40" fmla="*/ 2069 w 4027"/>
                <a:gd name="T41" fmla="*/ 3898 h 4027"/>
                <a:gd name="T42" fmla="*/ 2073 w 4027"/>
                <a:gd name="T43" fmla="*/ 3666 h 4027"/>
                <a:gd name="T44" fmla="*/ 2096 w 4027"/>
                <a:gd name="T45" fmla="*/ 3634 h 4027"/>
                <a:gd name="T46" fmla="*/ 2134 w 4027"/>
                <a:gd name="T47" fmla="*/ 3622 h 4027"/>
                <a:gd name="T48" fmla="*/ 2173 w 4027"/>
                <a:gd name="T49" fmla="*/ 3634 h 4027"/>
                <a:gd name="T50" fmla="*/ 2195 w 4027"/>
                <a:gd name="T51" fmla="*/ 3666 h 4027"/>
                <a:gd name="T52" fmla="*/ 2199 w 4027"/>
                <a:gd name="T53" fmla="*/ 3898 h 4027"/>
                <a:gd name="T54" fmla="*/ 2587 w 4027"/>
                <a:gd name="T55" fmla="*/ 3686 h 4027"/>
                <a:gd name="T56" fmla="*/ 2599 w 4027"/>
                <a:gd name="T57" fmla="*/ 3648 h 4027"/>
                <a:gd name="T58" fmla="*/ 2632 w 4027"/>
                <a:gd name="T59" fmla="*/ 3625 h 4027"/>
                <a:gd name="T60" fmla="*/ 2673 w 4027"/>
                <a:gd name="T61" fmla="*/ 3625 h 4027"/>
                <a:gd name="T62" fmla="*/ 2704 w 4027"/>
                <a:gd name="T63" fmla="*/ 3648 h 4027"/>
                <a:gd name="T64" fmla="*/ 2716 w 4027"/>
                <a:gd name="T65" fmla="*/ 3686 h 4027"/>
                <a:gd name="T66" fmla="*/ 3104 w 4027"/>
                <a:gd name="T67" fmla="*/ 3898 h 4027"/>
                <a:gd name="T68" fmla="*/ 3108 w 4027"/>
                <a:gd name="T69" fmla="*/ 3666 h 4027"/>
                <a:gd name="T70" fmla="*/ 3130 w 4027"/>
                <a:gd name="T71" fmla="*/ 3634 h 4027"/>
                <a:gd name="T72" fmla="*/ 3169 w 4027"/>
                <a:gd name="T73" fmla="*/ 3622 h 4027"/>
                <a:gd name="T74" fmla="*/ 3207 w 4027"/>
                <a:gd name="T75" fmla="*/ 3634 h 4027"/>
                <a:gd name="T76" fmla="*/ 3231 w 4027"/>
                <a:gd name="T77" fmla="*/ 3666 h 4027"/>
                <a:gd name="T78" fmla="*/ 3234 w 4027"/>
                <a:gd name="T79" fmla="*/ 3898 h 4027"/>
                <a:gd name="T80" fmla="*/ 129 w 4027"/>
                <a:gd name="T81" fmla="*/ 220 h 4027"/>
                <a:gd name="T82" fmla="*/ 77 w 4027"/>
                <a:gd name="T83" fmla="*/ 1 h 4027"/>
                <a:gd name="T84" fmla="*/ 111 w 4027"/>
                <a:gd name="T85" fmla="*/ 19 h 4027"/>
                <a:gd name="T86" fmla="*/ 4020 w 4027"/>
                <a:gd name="T87" fmla="*/ 3932 h 4027"/>
                <a:gd name="T88" fmla="*/ 4027 w 4027"/>
                <a:gd name="T89" fmla="*/ 3969 h 4027"/>
                <a:gd name="T90" fmla="*/ 4012 w 4027"/>
                <a:gd name="T91" fmla="*/ 4003 h 4027"/>
                <a:gd name="T92" fmla="*/ 3981 w 4027"/>
                <a:gd name="T93" fmla="*/ 4025 h 4027"/>
                <a:gd name="T94" fmla="*/ 65 w 4027"/>
                <a:gd name="T95" fmla="*/ 4027 h 4027"/>
                <a:gd name="T96" fmla="*/ 26 w 4027"/>
                <a:gd name="T97" fmla="*/ 4015 h 4027"/>
                <a:gd name="T98" fmla="*/ 4 w 4027"/>
                <a:gd name="T99" fmla="*/ 3982 h 4027"/>
                <a:gd name="T100" fmla="*/ 0 w 4027"/>
                <a:gd name="T101" fmla="*/ 65 h 4027"/>
                <a:gd name="T102" fmla="*/ 11 w 4027"/>
                <a:gd name="T103" fmla="*/ 29 h 4027"/>
                <a:gd name="T104" fmla="*/ 40 w 4027"/>
                <a:gd name="T105" fmla="*/ 5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27" h="4027">
                  <a:moveTo>
                    <a:pt x="129" y="220"/>
                  </a:moveTo>
                  <a:lnTo>
                    <a:pt x="129" y="3898"/>
                  </a:lnTo>
                  <a:lnTo>
                    <a:pt x="517" y="3898"/>
                  </a:lnTo>
                  <a:lnTo>
                    <a:pt x="517" y="3686"/>
                  </a:lnTo>
                  <a:lnTo>
                    <a:pt x="521" y="3666"/>
                  </a:lnTo>
                  <a:lnTo>
                    <a:pt x="530" y="3648"/>
                  </a:lnTo>
                  <a:lnTo>
                    <a:pt x="543" y="3634"/>
                  </a:lnTo>
                  <a:lnTo>
                    <a:pt x="562" y="3625"/>
                  </a:lnTo>
                  <a:lnTo>
                    <a:pt x="582" y="3622"/>
                  </a:lnTo>
                  <a:lnTo>
                    <a:pt x="602" y="3625"/>
                  </a:lnTo>
                  <a:lnTo>
                    <a:pt x="621" y="3634"/>
                  </a:lnTo>
                  <a:lnTo>
                    <a:pt x="634" y="3648"/>
                  </a:lnTo>
                  <a:lnTo>
                    <a:pt x="643" y="3666"/>
                  </a:lnTo>
                  <a:lnTo>
                    <a:pt x="647" y="3686"/>
                  </a:lnTo>
                  <a:lnTo>
                    <a:pt x="647" y="3898"/>
                  </a:lnTo>
                  <a:lnTo>
                    <a:pt x="1035" y="3898"/>
                  </a:lnTo>
                  <a:lnTo>
                    <a:pt x="1035" y="3686"/>
                  </a:lnTo>
                  <a:lnTo>
                    <a:pt x="1038" y="3666"/>
                  </a:lnTo>
                  <a:lnTo>
                    <a:pt x="1047" y="3648"/>
                  </a:lnTo>
                  <a:lnTo>
                    <a:pt x="1061" y="3634"/>
                  </a:lnTo>
                  <a:lnTo>
                    <a:pt x="1080" y="3625"/>
                  </a:lnTo>
                  <a:lnTo>
                    <a:pt x="1099" y="3622"/>
                  </a:lnTo>
                  <a:lnTo>
                    <a:pt x="1119" y="3625"/>
                  </a:lnTo>
                  <a:lnTo>
                    <a:pt x="1138" y="3634"/>
                  </a:lnTo>
                  <a:lnTo>
                    <a:pt x="1152" y="3648"/>
                  </a:lnTo>
                  <a:lnTo>
                    <a:pt x="1160" y="3666"/>
                  </a:lnTo>
                  <a:lnTo>
                    <a:pt x="1164" y="3686"/>
                  </a:lnTo>
                  <a:lnTo>
                    <a:pt x="1164" y="3898"/>
                  </a:lnTo>
                  <a:lnTo>
                    <a:pt x="1552" y="3898"/>
                  </a:lnTo>
                  <a:lnTo>
                    <a:pt x="1552" y="3686"/>
                  </a:lnTo>
                  <a:lnTo>
                    <a:pt x="1556" y="3666"/>
                  </a:lnTo>
                  <a:lnTo>
                    <a:pt x="1565" y="3648"/>
                  </a:lnTo>
                  <a:lnTo>
                    <a:pt x="1578" y="3634"/>
                  </a:lnTo>
                  <a:lnTo>
                    <a:pt x="1597" y="3625"/>
                  </a:lnTo>
                  <a:lnTo>
                    <a:pt x="1617" y="3622"/>
                  </a:lnTo>
                  <a:lnTo>
                    <a:pt x="1638" y="3625"/>
                  </a:lnTo>
                  <a:lnTo>
                    <a:pt x="1655" y="3634"/>
                  </a:lnTo>
                  <a:lnTo>
                    <a:pt x="1669" y="3648"/>
                  </a:lnTo>
                  <a:lnTo>
                    <a:pt x="1678" y="3666"/>
                  </a:lnTo>
                  <a:lnTo>
                    <a:pt x="1681" y="3686"/>
                  </a:lnTo>
                  <a:lnTo>
                    <a:pt x="1681" y="3898"/>
                  </a:lnTo>
                  <a:lnTo>
                    <a:pt x="2069" y="3898"/>
                  </a:lnTo>
                  <a:lnTo>
                    <a:pt x="2069" y="3686"/>
                  </a:lnTo>
                  <a:lnTo>
                    <a:pt x="2073" y="3666"/>
                  </a:lnTo>
                  <a:lnTo>
                    <a:pt x="2082" y="3648"/>
                  </a:lnTo>
                  <a:lnTo>
                    <a:pt x="2096" y="3634"/>
                  </a:lnTo>
                  <a:lnTo>
                    <a:pt x="2114" y="3625"/>
                  </a:lnTo>
                  <a:lnTo>
                    <a:pt x="2134" y="3622"/>
                  </a:lnTo>
                  <a:lnTo>
                    <a:pt x="2155" y="3625"/>
                  </a:lnTo>
                  <a:lnTo>
                    <a:pt x="2173" y="3634"/>
                  </a:lnTo>
                  <a:lnTo>
                    <a:pt x="2186" y="3648"/>
                  </a:lnTo>
                  <a:lnTo>
                    <a:pt x="2195" y="3666"/>
                  </a:lnTo>
                  <a:lnTo>
                    <a:pt x="2199" y="3686"/>
                  </a:lnTo>
                  <a:lnTo>
                    <a:pt x="2199" y="3898"/>
                  </a:lnTo>
                  <a:lnTo>
                    <a:pt x="2587" y="3898"/>
                  </a:lnTo>
                  <a:lnTo>
                    <a:pt x="2587" y="3686"/>
                  </a:lnTo>
                  <a:lnTo>
                    <a:pt x="2591" y="3666"/>
                  </a:lnTo>
                  <a:lnTo>
                    <a:pt x="2599" y="3648"/>
                  </a:lnTo>
                  <a:lnTo>
                    <a:pt x="2613" y="3634"/>
                  </a:lnTo>
                  <a:lnTo>
                    <a:pt x="2632" y="3625"/>
                  </a:lnTo>
                  <a:lnTo>
                    <a:pt x="2652" y="3622"/>
                  </a:lnTo>
                  <a:lnTo>
                    <a:pt x="2673" y="3625"/>
                  </a:lnTo>
                  <a:lnTo>
                    <a:pt x="2690" y="3634"/>
                  </a:lnTo>
                  <a:lnTo>
                    <a:pt x="2704" y="3648"/>
                  </a:lnTo>
                  <a:lnTo>
                    <a:pt x="2714" y="3666"/>
                  </a:lnTo>
                  <a:lnTo>
                    <a:pt x="2716" y="3686"/>
                  </a:lnTo>
                  <a:lnTo>
                    <a:pt x="2716" y="3898"/>
                  </a:lnTo>
                  <a:lnTo>
                    <a:pt x="3104" y="3898"/>
                  </a:lnTo>
                  <a:lnTo>
                    <a:pt x="3104" y="3686"/>
                  </a:lnTo>
                  <a:lnTo>
                    <a:pt x="3108" y="3666"/>
                  </a:lnTo>
                  <a:lnTo>
                    <a:pt x="3117" y="3648"/>
                  </a:lnTo>
                  <a:lnTo>
                    <a:pt x="3130" y="3634"/>
                  </a:lnTo>
                  <a:lnTo>
                    <a:pt x="3149" y="3625"/>
                  </a:lnTo>
                  <a:lnTo>
                    <a:pt x="3169" y="3622"/>
                  </a:lnTo>
                  <a:lnTo>
                    <a:pt x="3190" y="3625"/>
                  </a:lnTo>
                  <a:lnTo>
                    <a:pt x="3207" y="3634"/>
                  </a:lnTo>
                  <a:lnTo>
                    <a:pt x="3221" y="3648"/>
                  </a:lnTo>
                  <a:lnTo>
                    <a:pt x="3231" y="3666"/>
                  </a:lnTo>
                  <a:lnTo>
                    <a:pt x="3234" y="3686"/>
                  </a:lnTo>
                  <a:lnTo>
                    <a:pt x="3234" y="3898"/>
                  </a:lnTo>
                  <a:lnTo>
                    <a:pt x="3807" y="3898"/>
                  </a:lnTo>
                  <a:lnTo>
                    <a:pt x="129" y="220"/>
                  </a:lnTo>
                  <a:close/>
                  <a:moveTo>
                    <a:pt x="58" y="0"/>
                  </a:moveTo>
                  <a:lnTo>
                    <a:pt x="77" y="1"/>
                  </a:lnTo>
                  <a:lnTo>
                    <a:pt x="95" y="8"/>
                  </a:lnTo>
                  <a:lnTo>
                    <a:pt x="111" y="19"/>
                  </a:lnTo>
                  <a:lnTo>
                    <a:pt x="4008" y="3916"/>
                  </a:lnTo>
                  <a:lnTo>
                    <a:pt x="4020" y="3932"/>
                  </a:lnTo>
                  <a:lnTo>
                    <a:pt x="4026" y="3950"/>
                  </a:lnTo>
                  <a:lnTo>
                    <a:pt x="4027" y="3969"/>
                  </a:lnTo>
                  <a:lnTo>
                    <a:pt x="4022" y="3987"/>
                  </a:lnTo>
                  <a:lnTo>
                    <a:pt x="4012" y="4003"/>
                  </a:lnTo>
                  <a:lnTo>
                    <a:pt x="3998" y="4016"/>
                  </a:lnTo>
                  <a:lnTo>
                    <a:pt x="3981" y="4025"/>
                  </a:lnTo>
                  <a:lnTo>
                    <a:pt x="3962" y="4027"/>
                  </a:lnTo>
                  <a:lnTo>
                    <a:pt x="65" y="4027"/>
                  </a:lnTo>
                  <a:lnTo>
                    <a:pt x="45" y="4023"/>
                  </a:lnTo>
                  <a:lnTo>
                    <a:pt x="26" y="4015"/>
                  </a:lnTo>
                  <a:lnTo>
                    <a:pt x="12" y="4001"/>
                  </a:lnTo>
                  <a:lnTo>
                    <a:pt x="4" y="3982"/>
                  </a:lnTo>
                  <a:lnTo>
                    <a:pt x="0" y="3962"/>
                  </a:lnTo>
                  <a:lnTo>
                    <a:pt x="0" y="65"/>
                  </a:lnTo>
                  <a:lnTo>
                    <a:pt x="2" y="46"/>
                  </a:lnTo>
                  <a:lnTo>
                    <a:pt x="11" y="29"/>
                  </a:lnTo>
                  <a:lnTo>
                    <a:pt x="24" y="15"/>
                  </a:lnTo>
                  <a:lnTo>
                    <a:pt x="40" y="5"/>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62" name="Freeform 21">
              <a:extLst>
                <a:ext uri="{FF2B5EF4-FFF2-40B4-BE49-F238E27FC236}">
                  <a16:creationId xmlns:a16="http://schemas.microsoft.com/office/drawing/2014/main" id="{D0D2932D-78AC-4357-BA1B-E71F2B0355D0}"/>
                </a:ext>
              </a:extLst>
            </p:cNvPr>
            <p:cNvSpPr>
              <a:spLocks noEditPoints="1"/>
            </p:cNvSpPr>
            <p:nvPr userDrawn="1"/>
          </p:nvSpPr>
          <p:spPr bwMode="auto">
            <a:xfrm>
              <a:off x="2953881" y="5179999"/>
              <a:ext cx="233061" cy="232343"/>
            </a:xfrm>
            <a:custGeom>
              <a:avLst/>
              <a:gdLst>
                <a:gd name="T0" fmla="*/ 130 w 2268"/>
                <a:gd name="T1" fmla="*/ 220 h 2261"/>
                <a:gd name="T2" fmla="*/ 130 w 2268"/>
                <a:gd name="T3" fmla="*/ 2131 h 2261"/>
                <a:gd name="T4" fmla="*/ 2047 w 2268"/>
                <a:gd name="T5" fmla="*/ 2131 h 2261"/>
                <a:gd name="T6" fmla="*/ 130 w 2268"/>
                <a:gd name="T7" fmla="*/ 220 h 2261"/>
                <a:gd name="T8" fmla="*/ 59 w 2268"/>
                <a:gd name="T9" fmla="*/ 0 h 2261"/>
                <a:gd name="T10" fmla="*/ 77 w 2268"/>
                <a:gd name="T11" fmla="*/ 1 h 2261"/>
                <a:gd name="T12" fmla="*/ 95 w 2268"/>
                <a:gd name="T13" fmla="*/ 7 h 2261"/>
                <a:gd name="T14" fmla="*/ 111 w 2268"/>
                <a:gd name="T15" fmla="*/ 18 h 2261"/>
                <a:gd name="T16" fmla="*/ 2249 w 2268"/>
                <a:gd name="T17" fmla="*/ 2150 h 2261"/>
                <a:gd name="T18" fmla="*/ 2261 w 2268"/>
                <a:gd name="T19" fmla="*/ 2166 h 2261"/>
                <a:gd name="T20" fmla="*/ 2268 w 2268"/>
                <a:gd name="T21" fmla="*/ 2184 h 2261"/>
                <a:gd name="T22" fmla="*/ 2268 w 2268"/>
                <a:gd name="T23" fmla="*/ 2202 h 2261"/>
                <a:gd name="T24" fmla="*/ 2264 w 2268"/>
                <a:gd name="T25" fmla="*/ 2221 h 2261"/>
                <a:gd name="T26" fmla="*/ 2254 w 2268"/>
                <a:gd name="T27" fmla="*/ 2237 h 2261"/>
                <a:gd name="T28" fmla="*/ 2240 w 2268"/>
                <a:gd name="T29" fmla="*/ 2249 h 2261"/>
                <a:gd name="T30" fmla="*/ 2223 w 2268"/>
                <a:gd name="T31" fmla="*/ 2258 h 2261"/>
                <a:gd name="T32" fmla="*/ 2204 w 2268"/>
                <a:gd name="T33" fmla="*/ 2261 h 2261"/>
                <a:gd name="T34" fmla="*/ 65 w 2268"/>
                <a:gd name="T35" fmla="*/ 2261 h 2261"/>
                <a:gd name="T36" fmla="*/ 45 w 2268"/>
                <a:gd name="T37" fmla="*/ 2257 h 2261"/>
                <a:gd name="T38" fmla="*/ 26 w 2268"/>
                <a:gd name="T39" fmla="*/ 2248 h 2261"/>
                <a:gd name="T40" fmla="*/ 13 w 2268"/>
                <a:gd name="T41" fmla="*/ 2235 h 2261"/>
                <a:gd name="T42" fmla="*/ 4 w 2268"/>
                <a:gd name="T43" fmla="*/ 2216 h 2261"/>
                <a:gd name="T44" fmla="*/ 0 w 2268"/>
                <a:gd name="T45" fmla="*/ 2196 h 2261"/>
                <a:gd name="T46" fmla="*/ 0 w 2268"/>
                <a:gd name="T47" fmla="*/ 64 h 2261"/>
                <a:gd name="T48" fmla="*/ 3 w 2268"/>
                <a:gd name="T49" fmla="*/ 46 h 2261"/>
                <a:gd name="T50" fmla="*/ 12 w 2268"/>
                <a:gd name="T51" fmla="*/ 28 h 2261"/>
                <a:gd name="T52" fmla="*/ 24 w 2268"/>
                <a:gd name="T53" fmla="*/ 15 h 2261"/>
                <a:gd name="T54" fmla="*/ 40 w 2268"/>
                <a:gd name="T55" fmla="*/ 5 h 2261"/>
                <a:gd name="T56" fmla="*/ 59 w 2268"/>
                <a:gd name="T5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8" h="2261">
                  <a:moveTo>
                    <a:pt x="130" y="220"/>
                  </a:moveTo>
                  <a:lnTo>
                    <a:pt x="130" y="2131"/>
                  </a:lnTo>
                  <a:lnTo>
                    <a:pt x="2047" y="2131"/>
                  </a:lnTo>
                  <a:lnTo>
                    <a:pt x="130" y="220"/>
                  </a:lnTo>
                  <a:close/>
                  <a:moveTo>
                    <a:pt x="59" y="0"/>
                  </a:moveTo>
                  <a:lnTo>
                    <a:pt x="77" y="1"/>
                  </a:lnTo>
                  <a:lnTo>
                    <a:pt x="95" y="7"/>
                  </a:lnTo>
                  <a:lnTo>
                    <a:pt x="111" y="18"/>
                  </a:lnTo>
                  <a:lnTo>
                    <a:pt x="2249" y="2150"/>
                  </a:lnTo>
                  <a:lnTo>
                    <a:pt x="2261" y="2166"/>
                  </a:lnTo>
                  <a:lnTo>
                    <a:pt x="2268" y="2184"/>
                  </a:lnTo>
                  <a:lnTo>
                    <a:pt x="2268" y="2202"/>
                  </a:lnTo>
                  <a:lnTo>
                    <a:pt x="2264" y="2221"/>
                  </a:lnTo>
                  <a:lnTo>
                    <a:pt x="2254" y="2237"/>
                  </a:lnTo>
                  <a:lnTo>
                    <a:pt x="2240" y="2249"/>
                  </a:lnTo>
                  <a:lnTo>
                    <a:pt x="2223" y="2258"/>
                  </a:lnTo>
                  <a:lnTo>
                    <a:pt x="2204" y="2261"/>
                  </a:lnTo>
                  <a:lnTo>
                    <a:pt x="65" y="2261"/>
                  </a:lnTo>
                  <a:lnTo>
                    <a:pt x="45" y="2257"/>
                  </a:lnTo>
                  <a:lnTo>
                    <a:pt x="26" y="2248"/>
                  </a:lnTo>
                  <a:lnTo>
                    <a:pt x="13" y="2235"/>
                  </a:lnTo>
                  <a:lnTo>
                    <a:pt x="4" y="2216"/>
                  </a:lnTo>
                  <a:lnTo>
                    <a:pt x="0" y="2196"/>
                  </a:lnTo>
                  <a:lnTo>
                    <a:pt x="0" y="64"/>
                  </a:lnTo>
                  <a:lnTo>
                    <a:pt x="3" y="46"/>
                  </a:lnTo>
                  <a:lnTo>
                    <a:pt x="12" y="28"/>
                  </a:lnTo>
                  <a:lnTo>
                    <a:pt x="24" y="15"/>
                  </a:lnTo>
                  <a:lnTo>
                    <a:pt x="40" y="5"/>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63" name="Freeform 24">
              <a:extLst>
                <a:ext uri="{FF2B5EF4-FFF2-40B4-BE49-F238E27FC236}">
                  <a16:creationId xmlns:a16="http://schemas.microsoft.com/office/drawing/2014/main" id="{5CE76EC0-39FD-4F8C-9C3C-1AE27DB3AEC4}"/>
                </a:ext>
              </a:extLst>
            </p:cNvPr>
            <p:cNvSpPr>
              <a:spLocks noEditPoints="1"/>
            </p:cNvSpPr>
            <p:nvPr userDrawn="1"/>
          </p:nvSpPr>
          <p:spPr bwMode="auto">
            <a:xfrm>
              <a:off x="3009987" y="5048054"/>
              <a:ext cx="304583" cy="304584"/>
            </a:xfrm>
            <a:custGeom>
              <a:avLst/>
              <a:gdLst>
                <a:gd name="T0" fmla="*/ 1820 w 2964"/>
                <a:gd name="T1" fmla="*/ 2412 h 2964"/>
                <a:gd name="T2" fmla="*/ 2412 w 2964"/>
                <a:gd name="T3" fmla="*/ 1820 h 2964"/>
                <a:gd name="T4" fmla="*/ 1729 w 2964"/>
                <a:gd name="T5" fmla="*/ 2320 h 2964"/>
                <a:gd name="T6" fmla="*/ 699 w 2964"/>
                <a:gd name="T7" fmla="*/ 546 h 2964"/>
                <a:gd name="T8" fmla="*/ 546 w 2964"/>
                <a:gd name="T9" fmla="*/ 699 h 2964"/>
                <a:gd name="T10" fmla="*/ 699 w 2964"/>
                <a:gd name="T11" fmla="*/ 546 h 2964"/>
                <a:gd name="T12" fmla="*/ 2192 w 2964"/>
                <a:gd name="T13" fmla="*/ 1857 h 2964"/>
                <a:gd name="T14" fmla="*/ 452 w 2964"/>
                <a:gd name="T15" fmla="*/ 208 h 2964"/>
                <a:gd name="T16" fmla="*/ 410 w 2964"/>
                <a:gd name="T17" fmla="*/ 653 h 2964"/>
                <a:gd name="T18" fmla="*/ 531 w 2964"/>
                <a:gd name="T19" fmla="*/ 531 h 2964"/>
                <a:gd name="T20" fmla="*/ 147 w 2964"/>
                <a:gd name="T21" fmla="*/ 147 h 2964"/>
                <a:gd name="T22" fmla="*/ 191 w 2964"/>
                <a:gd name="T23" fmla="*/ 156 h 2964"/>
                <a:gd name="T24" fmla="*/ 69 w 2964"/>
                <a:gd name="T25" fmla="*/ 0 h 2964"/>
                <a:gd name="T26" fmla="*/ 79 w 2964"/>
                <a:gd name="T27" fmla="*/ 2 h 2964"/>
                <a:gd name="T28" fmla="*/ 932 w 2964"/>
                <a:gd name="T29" fmla="*/ 172 h 2964"/>
                <a:gd name="T30" fmla="*/ 939 w 2964"/>
                <a:gd name="T31" fmla="*/ 174 h 2964"/>
                <a:gd name="T32" fmla="*/ 949 w 2964"/>
                <a:gd name="T33" fmla="*/ 179 h 2964"/>
                <a:gd name="T34" fmla="*/ 958 w 2964"/>
                <a:gd name="T35" fmla="*/ 184 h 2964"/>
                <a:gd name="T36" fmla="*/ 964 w 2964"/>
                <a:gd name="T37" fmla="*/ 191 h 2964"/>
                <a:gd name="T38" fmla="*/ 2458 w 2964"/>
                <a:gd name="T39" fmla="*/ 1683 h 2964"/>
                <a:gd name="T40" fmla="*/ 2962 w 2964"/>
                <a:gd name="T41" fmla="*/ 2199 h 2964"/>
                <a:gd name="T42" fmla="*/ 2955 w 2964"/>
                <a:gd name="T43" fmla="*/ 2249 h 2964"/>
                <a:gd name="T44" fmla="*/ 2249 w 2964"/>
                <a:gd name="T45" fmla="*/ 2955 h 2964"/>
                <a:gd name="T46" fmla="*/ 2200 w 2964"/>
                <a:gd name="T47" fmla="*/ 2961 h 2964"/>
                <a:gd name="T48" fmla="*/ 1683 w 2964"/>
                <a:gd name="T49" fmla="*/ 2458 h 2964"/>
                <a:gd name="T50" fmla="*/ 187 w 2964"/>
                <a:gd name="T51" fmla="*/ 960 h 2964"/>
                <a:gd name="T52" fmla="*/ 182 w 2964"/>
                <a:gd name="T53" fmla="*/ 953 h 2964"/>
                <a:gd name="T54" fmla="*/ 177 w 2964"/>
                <a:gd name="T55" fmla="*/ 944 h 2964"/>
                <a:gd name="T56" fmla="*/ 173 w 2964"/>
                <a:gd name="T57" fmla="*/ 935 h 2964"/>
                <a:gd name="T58" fmla="*/ 172 w 2964"/>
                <a:gd name="T59" fmla="*/ 931 h 2964"/>
                <a:gd name="T60" fmla="*/ 0 w 2964"/>
                <a:gd name="T61" fmla="*/ 70 h 2964"/>
                <a:gd name="T62" fmla="*/ 0 w 2964"/>
                <a:gd name="T63" fmla="*/ 62 h 2964"/>
                <a:gd name="T64" fmla="*/ 2 w 2964"/>
                <a:gd name="T65" fmla="*/ 55 h 2964"/>
                <a:gd name="T66" fmla="*/ 3 w 2964"/>
                <a:gd name="T67" fmla="*/ 46 h 2964"/>
                <a:gd name="T68" fmla="*/ 7 w 2964"/>
                <a:gd name="T69" fmla="*/ 38 h 2964"/>
                <a:gd name="T70" fmla="*/ 9 w 2964"/>
                <a:gd name="T71" fmla="*/ 33 h 2964"/>
                <a:gd name="T72" fmla="*/ 12 w 2964"/>
                <a:gd name="T73" fmla="*/ 29 h 2964"/>
                <a:gd name="T74" fmla="*/ 14 w 2964"/>
                <a:gd name="T75" fmla="*/ 25 h 2964"/>
                <a:gd name="T76" fmla="*/ 19 w 2964"/>
                <a:gd name="T77" fmla="*/ 19 h 2964"/>
                <a:gd name="T78" fmla="*/ 25 w 2964"/>
                <a:gd name="T79" fmla="*/ 14 h 2964"/>
                <a:gd name="T80" fmla="*/ 29 w 2964"/>
                <a:gd name="T81" fmla="*/ 11 h 2964"/>
                <a:gd name="T82" fmla="*/ 34 w 2964"/>
                <a:gd name="T83" fmla="*/ 8 h 2964"/>
                <a:gd name="T84" fmla="*/ 46 w 2964"/>
                <a:gd name="T85" fmla="*/ 3 h 2964"/>
                <a:gd name="T86" fmla="*/ 59 w 2964"/>
                <a:gd name="T87" fmla="*/ 0 h 2964"/>
                <a:gd name="T88" fmla="*/ 63 w 2964"/>
                <a:gd name="T89" fmla="*/ 0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64" h="2964">
                  <a:moveTo>
                    <a:pt x="2412" y="1820"/>
                  </a:moveTo>
                  <a:lnTo>
                    <a:pt x="1994" y="2238"/>
                  </a:lnTo>
                  <a:lnTo>
                    <a:pt x="1820" y="2412"/>
                  </a:lnTo>
                  <a:lnTo>
                    <a:pt x="2217" y="2808"/>
                  </a:lnTo>
                  <a:lnTo>
                    <a:pt x="2809" y="2216"/>
                  </a:lnTo>
                  <a:lnTo>
                    <a:pt x="2412" y="1820"/>
                  </a:lnTo>
                  <a:close/>
                  <a:moveTo>
                    <a:pt x="456" y="791"/>
                  </a:moveTo>
                  <a:lnTo>
                    <a:pt x="327" y="919"/>
                  </a:lnTo>
                  <a:lnTo>
                    <a:pt x="1729" y="2320"/>
                  </a:lnTo>
                  <a:lnTo>
                    <a:pt x="1857" y="2192"/>
                  </a:lnTo>
                  <a:lnTo>
                    <a:pt x="456" y="791"/>
                  </a:lnTo>
                  <a:close/>
                  <a:moveTo>
                    <a:pt x="699" y="546"/>
                  </a:moveTo>
                  <a:lnTo>
                    <a:pt x="623" y="623"/>
                  </a:lnTo>
                  <a:lnTo>
                    <a:pt x="623" y="623"/>
                  </a:lnTo>
                  <a:lnTo>
                    <a:pt x="546" y="699"/>
                  </a:lnTo>
                  <a:lnTo>
                    <a:pt x="1948" y="2101"/>
                  </a:lnTo>
                  <a:lnTo>
                    <a:pt x="2101" y="1948"/>
                  </a:lnTo>
                  <a:lnTo>
                    <a:pt x="699" y="546"/>
                  </a:lnTo>
                  <a:close/>
                  <a:moveTo>
                    <a:pt x="919" y="327"/>
                  </a:moveTo>
                  <a:lnTo>
                    <a:pt x="791" y="455"/>
                  </a:lnTo>
                  <a:lnTo>
                    <a:pt x="2192" y="1857"/>
                  </a:lnTo>
                  <a:lnTo>
                    <a:pt x="2320" y="1729"/>
                  </a:lnTo>
                  <a:lnTo>
                    <a:pt x="919" y="327"/>
                  </a:lnTo>
                  <a:close/>
                  <a:moveTo>
                    <a:pt x="452" y="208"/>
                  </a:moveTo>
                  <a:lnTo>
                    <a:pt x="208" y="452"/>
                  </a:lnTo>
                  <a:lnTo>
                    <a:pt x="275" y="788"/>
                  </a:lnTo>
                  <a:lnTo>
                    <a:pt x="410" y="653"/>
                  </a:lnTo>
                  <a:lnTo>
                    <a:pt x="410" y="653"/>
                  </a:lnTo>
                  <a:lnTo>
                    <a:pt x="531" y="531"/>
                  </a:lnTo>
                  <a:lnTo>
                    <a:pt x="531" y="531"/>
                  </a:lnTo>
                  <a:lnTo>
                    <a:pt x="788" y="275"/>
                  </a:lnTo>
                  <a:lnTo>
                    <a:pt x="452" y="208"/>
                  </a:lnTo>
                  <a:close/>
                  <a:moveTo>
                    <a:pt x="147" y="147"/>
                  </a:moveTo>
                  <a:lnTo>
                    <a:pt x="178" y="300"/>
                  </a:lnTo>
                  <a:lnTo>
                    <a:pt x="300" y="178"/>
                  </a:lnTo>
                  <a:lnTo>
                    <a:pt x="191" y="156"/>
                  </a:lnTo>
                  <a:lnTo>
                    <a:pt x="147" y="147"/>
                  </a:lnTo>
                  <a:close/>
                  <a:moveTo>
                    <a:pt x="65" y="0"/>
                  </a:moveTo>
                  <a:lnTo>
                    <a:pt x="69" y="0"/>
                  </a:lnTo>
                  <a:lnTo>
                    <a:pt x="70" y="0"/>
                  </a:lnTo>
                  <a:lnTo>
                    <a:pt x="71" y="0"/>
                  </a:lnTo>
                  <a:lnTo>
                    <a:pt x="79" y="2"/>
                  </a:lnTo>
                  <a:lnTo>
                    <a:pt x="931" y="172"/>
                  </a:lnTo>
                  <a:lnTo>
                    <a:pt x="931" y="172"/>
                  </a:lnTo>
                  <a:lnTo>
                    <a:pt x="932" y="172"/>
                  </a:lnTo>
                  <a:lnTo>
                    <a:pt x="933" y="173"/>
                  </a:lnTo>
                  <a:lnTo>
                    <a:pt x="938" y="174"/>
                  </a:lnTo>
                  <a:lnTo>
                    <a:pt x="939" y="174"/>
                  </a:lnTo>
                  <a:lnTo>
                    <a:pt x="943" y="176"/>
                  </a:lnTo>
                  <a:lnTo>
                    <a:pt x="947" y="177"/>
                  </a:lnTo>
                  <a:lnTo>
                    <a:pt x="949" y="179"/>
                  </a:lnTo>
                  <a:lnTo>
                    <a:pt x="952" y="181"/>
                  </a:lnTo>
                  <a:lnTo>
                    <a:pt x="954" y="182"/>
                  </a:lnTo>
                  <a:lnTo>
                    <a:pt x="958" y="184"/>
                  </a:lnTo>
                  <a:lnTo>
                    <a:pt x="960" y="186"/>
                  </a:lnTo>
                  <a:lnTo>
                    <a:pt x="964" y="189"/>
                  </a:lnTo>
                  <a:lnTo>
                    <a:pt x="964" y="191"/>
                  </a:lnTo>
                  <a:lnTo>
                    <a:pt x="964" y="191"/>
                  </a:lnTo>
                  <a:lnTo>
                    <a:pt x="965" y="191"/>
                  </a:lnTo>
                  <a:lnTo>
                    <a:pt x="2458" y="1683"/>
                  </a:lnTo>
                  <a:lnTo>
                    <a:pt x="2945" y="2170"/>
                  </a:lnTo>
                  <a:lnTo>
                    <a:pt x="2955" y="2184"/>
                  </a:lnTo>
                  <a:lnTo>
                    <a:pt x="2962" y="2199"/>
                  </a:lnTo>
                  <a:lnTo>
                    <a:pt x="2964" y="2216"/>
                  </a:lnTo>
                  <a:lnTo>
                    <a:pt x="2962" y="2233"/>
                  </a:lnTo>
                  <a:lnTo>
                    <a:pt x="2955" y="2249"/>
                  </a:lnTo>
                  <a:lnTo>
                    <a:pt x="2945" y="2262"/>
                  </a:lnTo>
                  <a:lnTo>
                    <a:pt x="2263" y="2945"/>
                  </a:lnTo>
                  <a:lnTo>
                    <a:pt x="2249" y="2955"/>
                  </a:lnTo>
                  <a:lnTo>
                    <a:pt x="2233" y="2961"/>
                  </a:lnTo>
                  <a:lnTo>
                    <a:pt x="2217" y="2964"/>
                  </a:lnTo>
                  <a:lnTo>
                    <a:pt x="2200" y="2961"/>
                  </a:lnTo>
                  <a:lnTo>
                    <a:pt x="2184" y="2955"/>
                  </a:lnTo>
                  <a:lnTo>
                    <a:pt x="2171" y="2945"/>
                  </a:lnTo>
                  <a:lnTo>
                    <a:pt x="1683" y="2458"/>
                  </a:lnTo>
                  <a:lnTo>
                    <a:pt x="191" y="964"/>
                  </a:lnTo>
                  <a:lnTo>
                    <a:pt x="189" y="963"/>
                  </a:lnTo>
                  <a:lnTo>
                    <a:pt x="187" y="960"/>
                  </a:lnTo>
                  <a:lnTo>
                    <a:pt x="184" y="959"/>
                  </a:lnTo>
                  <a:lnTo>
                    <a:pt x="183" y="955"/>
                  </a:lnTo>
                  <a:lnTo>
                    <a:pt x="182" y="953"/>
                  </a:lnTo>
                  <a:lnTo>
                    <a:pt x="179" y="950"/>
                  </a:lnTo>
                  <a:lnTo>
                    <a:pt x="178" y="948"/>
                  </a:lnTo>
                  <a:lnTo>
                    <a:pt x="177" y="944"/>
                  </a:lnTo>
                  <a:lnTo>
                    <a:pt x="176" y="943"/>
                  </a:lnTo>
                  <a:lnTo>
                    <a:pt x="174" y="939"/>
                  </a:lnTo>
                  <a:lnTo>
                    <a:pt x="173" y="935"/>
                  </a:lnTo>
                  <a:lnTo>
                    <a:pt x="172" y="932"/>
                  </a:lnTo>
                  <a:lnTo>
                    <a:pt x="172" y="932"/>
                  </a:lnTo>
                  <a:lnTo>
                    <a:pt x="172" y="931"/>
                  </a:lnTo>
                  <a:lnTo>
                    <a:pt x="2" y="79"/>
                  </a:lnTo>
                  <a:lnTo>
                    <a:pt x="0" y="71"/>
                  </a:lnTo>
                  <a:lnTo>
                    <a:pt x="0" y="70"/>
                  </a:lnTo>
                  <a:lnTo>
                    <a:pt x="0" y="69"/>
                  </a:lnTo>
                  <a:lnTo>
                    <a:pt x="0" y="65"/>
                  </a:lnTo>
                  <a:lnTo>
                    <a:pt x="0" y="62"/>
                  </a:lnTo>
                  <a:lnTo>
                    <a:pt x="0" y="61"/>
                  </a:lnTo>
                  <a:lnTo>
                    <a:pt x="0" y="59"/>
                  </a:lnTo>
                  <a:lnTo>
                    <a:pt x="2" y="55"/>
                  </a:lnTo>
                  <a:lnTo>
                    <a:pt x="2" y="54"/>
                  </a:lnTo>
                  <a:lnTo>
                    <a:pt x="3" y="46"/>
                  </a:lnTo>
                  <a:lnTo>
                    <a:pt x="3" y="46"/>
                  </a:lnTo>
                  <a:lnTo>
                    <a:pt x="5" y="40"/>
                  </a:lnTo>
                  <a:lnTo>
                    <a:pt x="5" y="39"/>
                  </a:lnTo>
                  <a:lnTo>
                    <a:pt x="7" y="38"/>
                  </a:lnTo>
                  <a:lnTo>
                    <a:pt x="8" y="35"/>
                  </a:lnTo>
                  <a:lnTo>
                    <a:pt x="8" y="34"/>
                  </a:lnTo>
                  <a:lnTo>
                    <a:pt x="9" y="33"/>
                  </a:lnTo>
                  <a:lnTo>
                    <a:pt x="10" y="31"/>
                  </a:lnTo>
                  <a:lnTo>
                    <a:pt x="12" y="29"/>
                  </a:lnTo>
                  <a:lnTo>
                    <a:pt x="12" y="29"/>
                  </a:lnTo>
                  <a:lnTo>
                    <a:pt x="14" y="26"/>
                  </a:lnTo>
                  <a:lnTo>
                    <a:pt x="14" y="25"/>
                  </a:lnTo>
                  <a:lnTo>
                    <a:pt x="14" y="25"/>
                  </a:lnTo>
                  <a:lnTo>
                    <a:pt x="15" y="24"/>
                  </a:lnTo>
                  <a:lnTo>
                    <a:pt x="18" y="20"/>
                  </a:lnTo>
                  <a:lnTo>
                    <a:pt x="19" y="19"/>
                  </a:lnTo>
                  <a:lnTo>
                    <a:pt x="23" y="16"/>
                  </a:lnTo>
                  <a:lnTo>
                    <a:pt x="24" y="15"/>
                  </a:lnTo>
                  <a:lnTo>
                    <a:pt x="25" y="14"/>
                  </a:lnTo>
                  <a:lnTo>
                    <a:pt x="26" y="14"/>
                  </a:lnTo>
                  <a:lnTo>
                    <a:pt x="26" y="13"/>
                  </a:lnTo>
                  <a:lnTo>
                    <a:pt x="29" y="11"/>
                  </a:lnTo>
                  <a:lnTo>
                    <a:pt x="31" y="10"/>
                  </a:lnTo>
                  <a:lnTo>
                    <a:pt x="33" y="9"/>
                  </a:lnTo>
                  <a:lnTo>
                    <a:pt x="34" y="8"/>
                  </a:lnTo>
                  <a:lnTo>
                    <a:pt x="38" y="7"/>
                  </a:lnTo>
                  <a:lnTo>
                    <a:pt x="39" y="5"/>
                  </a:lnTo>
                  <a:lnTo>
                    <a:pt x="46" y="3"/>
                  </a:lnTo>
                  <a:lnTo>
                    <a:pt x="54" y="2"/>
                  </a:lnTo>
                  <a:lnTo>
                    <a:pt x="55" y="2"/>
                  </a:lnTo>
                  <a:lnTo>
                    <a:pt x="59" y="0"/>
                  </a:lnTo>
                  <a:lnTo>
                    <a:pt x="60" y="0"/>
                  </a:lnTo>
                  <a:lnTo>
                    <a:pt x="61" y="0"/>
                  </a:lnTo>
                  <a:lnTo>
                    <a:pt x="63" y="0"/>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64" name="Group 17">
            <a:extLst>
              <a:ext uri="{FF2B5EF4-FFF2-40B4-BE49-F238E27FC236}">
                <a16:creationId xmlns:a16="http://schemas.microsoft.com/office/drawing/2014/main" id="{1DA38C3D-9BAE-4D1D-82C0-3410987347B7}"/>
              </a:ext>
            </a:extLst>
          </p:cNvPr>
          <p:cNvGrpSpPr/>
          <p:nvPr userDrawn="1"/>
        </p:nvGrpSpPr>
        <p:grpSpPr>
          <a:xfrm>
            <a:off x="8081500" y="1237722"/>
            <a:ext cx="322642" cy="380705"/>
            <a:chOff x="3336926" y="176213"/>
            <a:chExt cx="5513388" cy="6505575"/>
          </a:xfrm>
          <a:solidFill>
            <a:schemeClr val="tx1"/>
          </a:solidFill>
        </p:grpSpPr>
        <p:sp>
          <p:nvSpPr>
            <p:cNvPr id="65" name="Freeform 12">
              <a:extLst>
                <a:ext uri="{FF2B5EF4-FFF2-40B4-BE49-F238E27FC236}">
                  <a16:creationId xmlns:a16="http://schemas.microsoft.com/office/drawing/2014/main" id="{7FDBDB5C-02A7-46A5-A6AE-0EC3CC2B556C}"/>
                </a:ext>
              </a:extLst>
            </p:cNvPr>
            <p:cNvSpPr>
              <a:spLocks noEditPoints="1"/>
            </p:cNvSpPr>
            <p:nvPr/>
          </p:nvSpPr>
          <p:spPr bwMode="auto">
            <a:xfrm>
              <a:off x="3336926" y="176213"/>
              <a:ext cx="5513388" cy="6505575"/>
            </a:xfrm>
            <a:custGeom>
              <a:avLst/>
              <a:gdLst>
                <a:gd name="T0" fmla="*/ 223 w 3473"/>
                <a:gd name="T1" fmla="*/ 3437 h 4098"/>
                <a:gd name="T2" fmla="*/ 1258 w 3473"/>
                <a:gd name="T3" fmla="*/ 1494 h 4098"/>
                <a:gd name="T4" fmla="*/ 1438 w 3473"/>
                <a:gd name="T5" fmla="*/ 1485 h 4098"/>
                <a:gd name="T6" fmla="*/ 1175 w 3473"/>
                <a:gd name="T7" fmla="*/ 1001 h 4098"/>
                <a:gd name="T8" fmla="*/ 1175 w 3473"/>
                <a:gd name="T9" fmla="*/ 1001 h 4098"/>
                <a:gd name="T10" fmla="*/ 747 w 3473"/>
                <a:gd name="T11" fmla="*/ 3309 h 4098"/>
                <a:gd name="T12" fmla="*/ 792 w 3473"/>
                <a:gd name="T13" fmla="*/ 3372 h 4098"/>
                <a:gd name="T14" fmla="*/ 1628 w 3473"/>
                <a:gd name="T15" fmla="*/ 1001 h 4098"/>
                <a:gd name="T16" fmla="*/ 2263 w 3473"/>
                <a:gd name="T17" fmla="*/ 1335 h 4098"/>
                <a:gd name="T18" fmla="*/ 2285 w 3473"/>
                <a:gd name="T19" fmla="*/ 1408 h 4098"/>
                <a:gd name="T20" fmla="*/ 2223 w 3473"/>
                <a:gd name="T21" fmla="*/ 1453 h 4098"/>
                <a:gd name="T22" fmla="*/ 1562 w 3473"/>
                <a:gd name="T23" fmla="*/ 1552 h 4098"/>
                <a:gd name="T24" fmla="*/ 1428 w 3473"/>
                <a:gd name="T25" fmla="*/ 1623 h 4098"/>
                <a:gd name="T26" fmla="*/ 1206 w 3473"/>
                <a:gd name="T27" fmla="*/ 1614 h 4098"/>
                <a:gd name="T28" fmla="*/ 1087 w 3473"/>
                <a:gd name="T29" fmla="*/ 1522 h 4098"/>
                <a:gd name="T30" fmla="*/ 498 w 3473"/>
                <a:gd name="T31" fmla="*/ 1449 h 4098"/>
                <a:gd name="T32" fmla="*/ 453 w 3473"/>
                <a:gd name="T33" fmla="*/ 1388 h 4098"/>
                <a:gd name="T34" fmla="*/ 498 w 3473"/>
                <a:gd name="T35" fmla="*/ 1326 h 4098"/>
                <a:gd name="T36" fmla="*/ 130 w 3473"/>
                <a:gd name="T37" fmla="*/ 1001 h 4098"/>
                <a:gd name="T38" fmla="*/ 1496 w 3473"/>
                <a:gd name="T39" fmla="*/ 553 h 4098"/>
                <a:gd name="T40" fmla="*/ 1541 w 3473"/>
                <a:gd name="T41" fmla="*/ 491 h 4098"/>
                <a:gd name="T42" fmla="*/ 1614 w 3473"/>
                <a:gd name="T43" fmla="*/ 514 h 4098"/>
                <a:gd name="T44" fmla="*/ 2642 w 3473"/>
                <a:gd name="T45" fmla="*/ 871 h 4098"/>
                <a:gd name="T46" fmla="*/ 2704 w 3473"/>
                <a:gd name="T47" fmla="*/ 915 h 4098"/>
                <a:gd name="T48" fmla="*/ 3342 w 3473"/>
                <a:gd name="T49" fmla="*/ 409 h 4098"/>
                <a:gd name="T50" fmla="*/ 1044 w 3473"/>
                <a:gd name="T51" fmla="*/ 871 h 4098"/>
                <a:gd name="T52" fmla="*/ 1259 w 3473"/>
                <a:gd name="T53" fmla="*/ 133 h 4098"/>
                <a:gd name="T54" fmla="*/ 1186 w 3473"/>
                <a:gd name="T55" fmla="*/ 191 h 4098"/>
                <a:gd name="T56" fmla="*/ 1672 w 3473"/>
                <a:gd name="T57" fmla="*/ 278 h 4098"/>
                <a:gd name="T58" fmla="*/ 1647 w 3473"/>
                <a:gd name="T59" fmla="*/ 171 h 4098"/>
                <a:gd name="T60" fmla="*/ 1562 w 3473"/>
                <a:gd name="T61" fmla="*/ 130 h 4098"/>
                <a:gd name="T62" fmla="*/ 1606 w 3473"/>
                <a:gd name="T63" fmla="*/ 4 h 4098"/>
                <a:gd name="T64" fmla="*/ 1745 w 3473"/>
                <a:gd name="T65" fmla="*/ 86 h 4098"/>
                <a:gd name="T66" fmla="*/ 1802 w 3473"/>
                <a:gd name="T67" fmla="*/ 240 h 4098"/>
                <a:gd name="T68" fmla="*/ 3445 w 3473"/>
                <a:gd name="T69" fmla="*/ 291 h 4098"/>
                <a:gd name="T70" fmla="*/ 3473 w 3473"/>
                <a:gd name="T71" fmla="*/ 3684 h 4098"/>
                <a:gd name="T72" fmla="*/ 3428 w 3473"/>
                <a:gd name="T73" fmla="*/ 3747 h 4098"/>
                <a:gd name="T74" fmla="*/ 2704 w 3473"/>
                <a:gd name="T75" fmla="*/ 4053 h 4098"/>
                <a:gd name="T76" fmla="*/ 2642 w 3473"/>
                <a:gd name="T77" fmla="*/ 4098 h 4098"/>
                <a:gd name="T78" fmla="*/ 714 w 3473"/>
                <a:gd name="T79" fmla="*/ 4097 h 4098"/>
                <a:gd name="T80" fmla="*/ 702 w 3473"/>
                <a:gd name="T81" fmla="*/ 4093 h 4098"/>
                <a:gd name="T82" fmla="*/ 690 w 3473"/>
                <a:gd name="T83" fmla="*/ 4087 h 4098"/>
                <a:gd name="T84" fmla="*/ 680 w 3473"/>
                <a:gd name="T85" fmla="*/ 4079 h 4098"/>
                <a:gd name="T86" fmla="*/ 13 w 3473"/>
                <a:gd name="T87" fmla="*/ 3410 h 4098"/>
                <a:gd name="T88" fmla="*/ 6 w 3473"/>
                <a:gd name="T89" fmla="*/ 3399 h 4098"/>
                <a:gd name="T90" fmla="*/ 2 w 3473"/>
                <a:gd name="T91" fmla="*/ 3388 h 4098"/>
                <a:gd name="T92" fmla="*/ 0 w 3473"/>
                <a:gd name="T93" fmla="*/ 3372 h 4098"/>
                <a:gd name="T94" fmla="*/ 27 w 3473"/>
                <a:gd name="T95" fmla="*/ 883 h 4098"/>
                <a:gd name="T96" fmla="*/ 592 w 3473"/>
                <a:gd name="T97" fmla="*/ 344 h 4098"/>
                <a:gd name="T98" fmla="*/ 637 w 3473"/>
                <a:gd name="T99" fmla="*/ 282 h 4098"/>
                <a:gd name="T100" fmla="*/ 1048 w 3473"/>
                <a:gd name="T101" fmla="*/ 196 h 4098"/>
                <a:gd name="T102" fmla="*/ 1130 w 3473"/>
                <a:gd name="T103" fmla="*/ 56 h 4098"/>
                <a:gd name="T104" fmla="*/ 1284 w 3473"/>
                <a:gd name="T105"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3" h="4098">
                  <a:moveTo>
                    <a:pt x="223" y="3437"/>
                  </a:moveTo>
                  <a:lnTo>
                    <a:pt x="662" y="3876"/>
                  </a:lnTo>
                  <a:lnTo>
                    <a:pt x="662" y="3437"/>
                  </a:lnTo>
                  <a:lnTo>
                    <a:pt x="223" y="3437"/>
                  </a:lnTo>
                  <a:close/>
                  <a:moveTo>
                    <a:pt x="1197" y="1453"/>
                  </a:moveTo>
                  <a:lnTo>
                    <a:pt x="1214" y="1470"/>
                  </a:lnTo>
                  <a:lnTo>
                    <a:pt x="1234" y="1485"/>
                  </a:lnTo>
                  <a:lnTo>
                    <a:pt x="1258" y="1494"/>
                  </a:lnTo>
                  <a:lnTo>
                    <a:pt x="1284" y="1496"/>
                  </a:lnTo>
                  <a:lnTo>
                    <a:pt x="1388" y="1496"/>
                  </a:lnTo>
                  <a:lnTo>
                    <a:pt x="1414" y="1494"/>
                  </a:lnTo>
                  <a:lnTo>
                    <a:pt x="1438" y="1485"/>
                  </a:lnTo>
                  <a:lnTo>
                    <a:pt x="1458" y="1470"/>
                  </a:lnTo>
                  <a:lnTo>
                    <a:pt x="1475" y="1453"/>
                  </a:lnTo>
                  <a:lnTo>
                    <a:pt x="1197" y="1453"/>
                  </a:lnTo>
                  <a:close/>
                  <a:moveTo>
                    <a:pt x="1175" y="1001"/>
                  </a:moveTo>
                  <a:lnTo>
                    <a:pt x="1175" y="1323"/>
                  </a:lnTo>
                  <a:lnTo>
                    <a:pt x="1496" y="1323"/>
                  </a:lnTo>
                  <a:lnTo>
                    <a:pt x="1496" y="1001"/>
                  </a:lnTo>
                  <a:lnTo>
                    <a:pt x="1175" y="1001"/>
                  </a:lnTo>
                  <a:close/>
                  <a:moveTo>
                    <a:pt x="130" y="1001"/>
                  </a:moveTo>
                  <a:lnTo>
                    <a:pt x="130" y="3306"/>
                  </a:lnTo>
                  <a:lnTo>
                    <a:pt x="726" y="3306"/>
                  </a:lnTo>
                  <a:lnTo>
                    <a:pt x="747" y="3309"/>
                  </a:lnTo>
                  <a:lnTo>
                    <a:pt x="765" y="3319"/>
                  </a:lnTo>
                  <a:lnTo>
                    <a:pt x="780" y="3333"/>
                  </a:lnTo>
                  <a:lnTo>
                    <a:pt x="788" y="3350"/>
                  </a:lnTo>
                  <a:lnTo>
                    <a:pt x="792" y="3372"/>
                  </a:lnTo>
                  <a:lnTo>
                    <a:pt x="792" y="3968"/>
                  </a:lnTo>
                  <a:lnTo>
                    <a:pt x="2576" y="3968"/>
                  </a:lnTo>
                  <a:lnTo>
                    <a:pt x="2576" y="1001"/>
                  </a:lnTo>
                  <a:lnTo>
                    <a:pt x="1628" y="1001"/>
                  </a:lnTo>
                  <a:lnTo>
                    <a:pt x="1628" y="1323"/>
                  </a:lnTo>
                  <a:lnTo>
                    <a:pt x="2223" y="1323"/>
                  </a:lnTo>
                  <a:lnTo>
                    <a:pt x="2244" y="1326"/>
                  </a:lnTo>
                  <a:lnTo>
                    <a:pt x="2263" y="1335"/>
                  </a:lnTo>
                  <a:lnTo>
                    <a:pt x="2276" y="1349"/>
                  </a:lnTo>
                  <a:lnTo>
                    <a:pt x="2285" y="1367"/>
                  </a:lnTo>
                  <a:lnTo>
                    <a:pt x="2289" y="1388"/>
                  </a:lnTo>
                  <a:lnTo>
                    <a:pt x="2285" y="1408"/>
                  </a:lnTo>
                  <a:lnTo>
                    <a:pt x="2276" y="1427"/>
                  </a:lnTo>
                  <a:lnTo>
                    <a:pt x="2263" y="1441"/>
                  </a:lnTo>
                  <a:lnTo>
                    <a:pt x="2244" y="1449"/>
                  </a:lnTo>
                  <a:lnTo>
                    <a:pt x="2223" y="1453"/>
                  </a:lnTo>
                  <a:lnTo>
                    <a:pt x="1618" y="1453"/>
                  </a:lnTo>
                  <a:lnTo>
                    <a:pt x="1604" y="1489"/>
                  </a:lnTo>
                  <a:lnTo>
                    <a:pt x="1586" y="1522"/>
                  </a:lnTo>
                  <a:lnTo>
                    <a:pt x="1562" y="1552"/>
                  </a:lnTo>
                  <a:lnTo>
                    <a:pt x="1534" y="1577"/>
                  </a:lnTo>
                  <a:lnTo>
                    <a:pt x="1501" y="1598"/>
                  </a:lnTo>
                  <a:lnTo>
                    <a:pt x="1467" y="1614"/>
                  </a:lnTo>
                  <a:lnTo>
                    <a:pt x="1428" y="1623"/>
                  </a:lnTo>
                  <a:lnTo>
                    <a:pt x="1388" y="1627"/>
                  </a:lnTo>
                  <a:lnTo>
                    <a:pt x="1284" y="1627"/>
                  </a:lnTo>
                  <a:lnTo>
                    <a:pt x="1244" y="1623"/>
                  </a:lnTo>
                  <a:lnTo>
                    <a:pt x="1206" y="1614"/>
                  </a:lnTo>
                  <a:lnTo>
                    <a:pt x="1171" y="1598"/>
                  </a:lnTo>
                  <a:lnTo>
                    <a:pt x="1139" y="1577"/>
                  </a:lnTo>
                  <a:lnTo>
                    <a:pt x="1110" y="1552"/>
                  </a:lnTo>
                  <a:lnTo>
                    <a:pt x="1087" y="1522"/>
                  </a:lnTo>
                  <a:lnTo>
                    <a:pt x="1067" y="1489"/>
                  </a:lnTo>
                  <a:lnTo>
                    <a:pt x="1053" y="1453"/>
                  </a:lnTo>
                  <a:lnTo>
                    <a:pt x="518" y="1453"/>
                  </a:lnTo>
                  <a:lnTo>
                    <a:pt x="498" y="1449"/>
                  </a:lnTo>
                  <a:lnTo>
                    <a:pt x="479" y="1441"/>
                  </a:lnTo>
                  <a:lnTo>
                    <a:pt x="466" y="1427"/>
                  </a:lnTo>
                  <a:lnTo>
                    <a:pt x="456" y="1408"/>
                  </a:lnTo>
                  <a:lnTo>
                    <a:pt x="453" y="1388"/>
                  </a:lnTo>
                  <a:lnTo>
                    <a:pt x="456" y="1367"/>
                  </a:lnTo>
                  <a:lnTo>
                    <a:pt x="466" y="1349"/>
                  </a:lnTo>
                  <a:lnTo>
                    <a:pt x="479" y="1335"/>
                  </a:lnTo>
                  <a:lnTo>
                    <a:pt x="498" y="1326"/>
                  </a:lnTo>
                  <a:lnTo>
                    <a:pt x="518" y="1323"/>
                  </a:lnTo>
                  <a:lnTo>
                    <a:pt x="1044" y="1323"/>
                  </a:lnTo>
                  <a:lnTo>
                    <a:pt x="1044" y="1001"/>
                  </a:lnTo>
                  <a:lnTo>
                    <a:pt x="130" y="1001"/>
                  </a:lnTo>
                  <a:close/>
                  <a:moveTo>
                    <a:pt x="1175" y="409"/>
                  </a:moveTo>
                  <a:lnTo>
                    <a:pt x="1175" y="871"/>
                  </a:lnTo>
                  <a:lnTo>
                    <a:pt x="1496" y="871"/>
                  </a:lnTo>
                  <a:lnTo>
                    <a:pt x="1496" y="553"/>
                  </a:lnTo>
                  <a:lnTo>
                    <a:pt x="1500" y="531"/>
                  </a:lnTo>
                  <a:lnTo>
                    <a:pt x="1510" y="514"/>
                  </a:lnTo>
                  <a:lnTo>
                    <a:pt x="1524" y="499"/>
                  </a:lnTo>
                  <a:lnTo>
                    <a:pt x="1541" y="491"/>
                  </a:lnTo>
                  <a:lnTo>
                    <a:pt x="1562" y="487"/>
                  </a:lnTo>
                  <a:lnTo>
                    <a:pt x="1583" y="491"/>
                  </a:lnTo>
                  <a:lnTo>
                    <a:pt x="1601" y="499"/>
                  </a:lnTo>
                  <a:lnTo>
                    <a:pt x="1614" y="514"/>
                  </a:lnTo>
                  <a:lnTo>
                    <a:pt x="1624" y="531"/>
                  </a:lnTo>
                  <a:lnTo>
                    <a:pt x="1628" y="553"/>
                  </a:lnTo>
                  <a:lnTo>
                    <a:pt x="1628" y="871"/>
                  </a:lnTo>
                  <a:lnTo>
                    <a:pt x="2642" y="871"/>
                  </a:lnTo>
                  <a:lnTo>
                    <a:pt x="2661" y="873"/>
                  </a:lnTo>
                  <a:lnTo>
                    <a:pt x="2680" y="883"/>
                  </a:lnTo>
                  <a:lnTo>
                    <a:pt x="2694" y="897"/>
                  </a:lnTo>
                  <a:lnTo>
                    <a:pt x="2704" y="915"/>
                  </a:lnTo>
                  <a:lnTo>
                    <a:pt x="2706" y="935"/>
                  </a:lnTo>
                  <a:lnTo>
                    <a:pt x="2706" y="3620"/>
                  </a:lnTo>
                  <a:lnTo>
                    <a:pt x="3342" y="3620"/>
                  </a:lnTo>
                  <a:lnTo>
                    <a:pt x="3342" y="409"/>
                  </a:lnTo>
                  <a:lnTo>
                    <a:pt x="1175" y="409"/>
                  </a:lnTo>
                  <a:close/>
                  <a:moveTo>
                    <a:pt x="723" y="409"/>
                  </a:moveTo>
                  <a:lnTo>
                    <a:pt x="723" y="871"/>
                  </a:lnTo>
                  <a:lnTo>
                    <a:pt x="1044" y="871"/>
                  </a:lnTo>
                  <a:lnTo>
                    <a:pt x="1044" y="409"/>
                  </a:lnTo>
                  <a:lnTo>
                    <a:pt x="723" y="409"/>
                  </a:lnTo>
                  <a:close/>
                  <a:moveTo>
                    <a:pt x="1284" y="130"/>
                  </a:moveTo>
                  <a:lnTo>
                    <a:pt x="1259" y="133"/>
                  </a:lnTo>
                  <a:lnTo>
                    <a:pt x="1236" y="142"/>
                  </a:lnTo>
                  <a:lnTo>
                    <a:pt x="1216" y="154"/>
                  </a:lnTo>
                  <a:lnTo>
                    <a:pt x="1198" y="171"/>
                  </a:lnTo>
                  <a:lnTo>
                    <a:pt x="1186" y="191"/>
                  </a:lnTo>
                  <a:lnTo>
                    <a:pt x="1178" y="215"/>
                  </a:lnTo>
                  <a:lnTo>
                    <a:pt x="1175" y="240"/>
                  </a:lnTo>
                  <a:lnTo>
                    <a:pt x="1175" y="278"/>
                  </a:lnTo>
                  <a:lnTo>
                    <a:pt x="1672" y="278"/>
                  </a:lnTo>
                  <a:lnTo>
                    <a:pt x="1672" y="240"/>
                  </a:lnTo>
                  <a:lnTo>
                    <a:pt x="1668" y="215"/>
                  </a:lnTo>
                  <a:lnTo>
                    <a:pt x="1660" y="191"/>
                  </a:lnTo>
                  <a:lnTo>
                    <a:pt x="1647" y="171"/>
                  </a:lnTo>
                  <a:lnTo>
                    <a:pt x="1631" y="154"/>
                  </a:lnTo>
                  <a:lnTo>
                    <a:pt x="1609" y="142"/>
                  </a:lnTo>
                  <a:lnTo>
                    <a:pt x="1587" y="133"/>
                  </a:lnTo>
                  <a:lnTo>
                    <a:pt x="1562" y="130"/>
                  </a:lnTo>
                  <a:lnTo>
                    <a:pt x="1284" y="130"/>
                  </a:lnTo>
                  <a:close/>
                  <a:moveTo>
                    <a:pt x="1284" y="0"/>
                  </a:moveTo>
                  <a:lnTo>
                    <a:pt x="1562" y="0"/>
                  </a:lnTo>
                  <a:lnTo>
                    <a:pt x="1606" y="4"/>
                  </a:lnTo>
                  <a:lnTo>
                    <a:pt x="1645" y="15"/>
                  </a:lnTo>
                  <a:lnTo>
                    <a:pt x="1683" y="32"/>
                  </a:lnTo>
                  <a:lnTo>
                    <a:pt x="1716" y="56"/>
                  </a:lnTo>
                  <a:lnTo>
                    <a:pt x="1745" y="86"/>
                  </a:lnTo>
                  <a:lnTo>
                    <a:pt x="1768" y="119"/>
                  </a:lnTo>
                  <a:lnTo>
                    <a:pt x="1787" y="156"/>
                  </a:lnTo>
                  <a:lnTo>
                    <a:pt x="1798" y="196"/>
                  </a:lnTo>
                  <a:lnTo>
                    <a:pt x="1802" y="240"/>
                  </a:lnTo>
                  <a:lnTo>
                    <a:pt x="1802" y="278"/>
                  </a:lnTo>
                  <a:lnTo>
                    <a:pt x="3407" y="278"/>
                  </a:lnTo>
                  <a:lnTo>
                    <a:pt x="3428" y="282"/>
                  </a:lnTo>
                  <a:lnTo>
                    <a:pt x="3445" y="291"/>
                  </a:lnTo>
                  <a:lnTo>
                    <a:pt x="3460" y="305"/>
                  </a:lnTo>
                  <a:lnTo>
                    <a:pt x="3469" y="323"/>
                  </a:lnTo>
                  <a:lnTo>
                    <a:pt x="3473" y="344"/>
                  </a:lnTo>
                  <a:lnTo>
                    <a:pt x="3473" y="3684"/>
                  </a:lnTo>
                  <a:lnTo>
                    <a:pt x="3469" y="3706"/>
                  </a:lnTo>
                  <a:lnTo>
                    <a:pt x="3460" y="3723"/>
                  </a:lnTo>
                  <a:lnTo>
                    <a:pt x="3445" y="3738"/>
                  </a:lnTo>
                  <a:lnTo>
                    <a:pt x="3428" y="3747"/>
                  </a:lnTo>
                  <a:lnTo>
                    <a:pt x="3407" y="3750"/>
                  </a:lnTo>
                  <a:lnTo>
                    <a:pt x="2706" y="3750"/>
                  </a:lnTo>
                  <a:lnTo>
                    <a:pt x="2706" y="4032"/>
                  </a:lnTo>
                  <a:lnTo>
                    <a:pt x="2704" y="4053"/>
                  </a:lnTo>
                  <a:lnTo>
                    <a:pt x="2694" y="4071"/>
                  </a:lnTo>
                  <a:lnTo>
                    <a:pt x="2680" y="4086"/>
                  </a:lnTo>
                  <a:lnTo>
                    <a:pt x="2661" y="4094"/>
                  </a:lnTo>
                  <a:lnTo>
                    <a:pt x="2642" y="4098"/>
                  </a:lnTo>
                  <a:lnTo>
                    <a:pt x="726" y="4098"/>
                  </a:lnTo>
                  <a:lnTo>
                    <a:pt x="720" y="4098"/>
                  </a:lnTo>
                  <a:lnTo>
                    <a:pt x="718" y="4097"/>
                  </a:lnTo>
                  <a:lnTo>
                    <a:pt x="714" y="4097"/>
                  </a:lnTo>
                  <a:lnTo>
                    <a:pt x="710" y="4096"/>
                  </a:lnTo>
                  <a:lnTo>
                    <a:pt x="708" y="4096"/>
                  </a:lnTo>
                  <a:lnTo>
                    <a:pt x="705" y="4094"/>
                  </a:lnTo>
                  <a:lnTo>
                    <a:pt x="702" y="4093"/>
                  </a:lnTo>
                  <a:lnTo>
                    <a:pt x="699" y="4092"/>
                  </a:lnTo>
                  <a:lnTo>
                    <a:pt x="697" y="4091"/>
                  </a:lnTo>
                  <a:lnTo>
                    <a:pt x="693" y="4089"/>
                  </a:lnTo>
                  <a:lnTo>
                    <a:pt x="690" y="4087"/>
                  </a:lnTo>
                  <a:lnTo>
                    <a:pt x="688" y="4084"/>
                  </a:lnTo>
                  <a:lnTo>
                    <a:pt x="685" y="4083"/>
                  </a:lnTo>
                  <a:lnTo>
                    <a:pt x="680" y="4079"/>
                  </a:lnTo>
                  <a:lnTo>
                    <a:pt x="680" y="4079"/>
                  </a:lnTo>
                  <a:lnTo>
                    <a:pt x="20" y="3417"/>
                  </a:lnTo>
                  <a:lnTo>
                    <a:pt x="20" y="3417"/>
                  </a:lnTo>
                  <a:lnTo>
                    <a:pt x="15" y="3413"/>
                  </a:lnTo>
                  <a:lnTo>
                    <a:pt x="13" y="3410"/>
                  </a:lnTo>
                  <a:lnTo>
                    <a:pt x="11" y="3408"/>
                  </a:lnTo>
                  <a:lnTo>
                    <a:pt x="10" y="3405"/>
                  </a:lnTo>
                  <a:lnTo>
                    <a:pt x="8" y="3403"/>
                  </a:lnTo>
                  <a:lnTo>
                    <a:pt x="6" y="3399"/>
                  </a:lnTo>
                  <a:lnTo>
                    <a:pt x="5" y="3396"/>
                  </a:lnTo>
                  <a:lnTo>
                    <a:pt x="3" y="3394"/>
                  </a:lnTo>
                  <a:lnTo>
                    <a:pt x="3" y="3390"/>
                  </a:lnTo>
                  <a:lnTo>
                    <a:pt x="2" y="3388"/>
                  </a:lnTo>
                  <a:lnTo>
                    <a:pt x="1" y="3384"/>
                  </a:lnTo>
                  <a:lnTo>
                    <a:pt x="1" y="3380"/>
                  </a:lnTo>
                  <a:lnTo>
                    <a:pt x="1" y="3378"/>
                  </a:lnTo>
                  <a:lnTo>
                    <a:pt x="0" y="3372"/>
                  </a:lnTo>
                  <a:lnTo>
                    <a:pt x="0" y="935"/>
                  </a:lnTo>
                  <a:lnTo>
                    <a:pt x="3" y="915"/>
                  </a:lnTo>
                  <a:lnTo>
                    <a:pt x="13" y="897"/>
                  </a:lnTo>
                  <a:lnTo>
                    <a:pt x="27" y="883"/>
                  </a:lnTo>
                  <a:lnTo>
                    <a:pt x="44" y="873"/>
                  </a:lnTo>
                  <a:lnTo>
                    <a:pt x="66" y="871"/>
                  </a:lnTo>
                  <a:lnTo>
                    <a:pt x="592" y="871"/>
                  </a:lnTo>
                  <a:lnTo>
                    <a:pt x="592" y="344"/>
                  </a:lnTo>
                  <a:lnTo>
                    <a:pt x="595" y="323"/>
                  </a:lnTo>
                  <a:lnTo>
                    <a:pt x="605" y="305"/>
                  </a:lnTo>
                  <a:lnTo>
                    <a:pt x="618" y="291"/>
                  </a:lnTo>
                  <a:lnTo>
                    <a:pt x="637" y="282"/>
                  </a:lnTo>
                  <a:lnTo>
                    <a:pt x="657" y="278"/>
                  </a:lnTo>
                  <a:lnTo>
                    <a:pt x="1044" y="278"/>
                  </a:lnTo>
                  <a:lnTo>
                    <a:pt x="1044" y="240"/>
                  </a:lnTo>
                  <a:lnTo>
                    <a:pt x="1048" y="196"/>
                  </a:lnTo>
                  <a:lnTo>
                    <a:pt x="1059" y="156"/>
                  </a:lnTo>
                  <a:lnTo>
                    <a:pt x="1077" y="119"/>
                  </a:lnTo>
                  <a:lnTo>
                    <a:pt x="1101" y="86"/>
                  </a:lnTo>
                  <a:lnTo>
                    <a:pt x="1130" y="56"/>
                  </a:lnTo>
                  <a:lnTo>
                    <a:pt x="1164" y="32"/>
                  </a:lnTo>
                  <a:lnTo>
                    <a:pt x="1201" y="15"/>
                  </a:lnTo>
                  <a:lnTo>
                    <a:pt x="1241" y="4"/>
                  </a:lnTo>
                  <a:lnTo>
                    <a:pt x="1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47B7059C-EF69-4DB3-88AC-132F2512DB49}"/>
                </a:ext>
              </a:extLst>
            </p:cNvPr>
            <p:cNvSpPr>
              <a:spLocks/>
            </p:cNvSpPr>
            <p:nvPr/>
          </p:nvSpPr>
          <p:spPr bwMode="auto">
            <a:xfrm>
              <a:off x="4056063" y="3159126"/>
              <a:ext cx="2914650" cy="206375"/>
            </a:xfrm>
            <a:custGeom>
              <a:avLst/>
              <a:gdLst>
                <a:gd name="T0" fmla="*/ 65 w 1836"/>
                <a:gd name="T1" fmla="*/ 0 h 130"/>
                <a:gd name="T2" fmla="*/ 1770 w 1836"/>
                <a:gd name="T3" fmla="*/ 0 h 130"/>
                <a:gd name="T4" fmla="*/ 1791 w 1836"/>
                <a:gd name="T5" fmla="*/ 4 h 130"/>
                <a:gd name="T6" fmla="*/ 1810 w 1836"/>
                <a:gd name="T7" fmla="*/ 14 h 130"/>
                <a:gd name="T8" fmla="*/ 1823 w 1836"/>
                <a:gd name="T9" fmla="*/ 27 h 130"/>
                <a:gd name="T10" fmla="*/ 1832 w 1836"/>
                <a:gd name="T11" fmla="*/ 45 h 130"/>
                <a:gd name="T12" fmla="*/ 1836 w 1836"/>
                <a:gd name="T13" fmla="*/ 66 h 130"/>
                <a:gd name="T14" fmla="*/ 1832 w 1836"/>
                <a:gd name="T15" fmla="*/ 87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7 h 130"/>
                <a:gd name="T34" fmla="*/ 0 w 1836"/>
                <a:gd name="T35" fmla="*/ 66 h 130"/>
                <a:gd name="T36" fmla="*/ 3 w 1836"/>
                <a:gd name="T37" fmla="*/ 45 h 130"/>
                <a:gd name="T38" fmla="*/ 13 w 1836"/>
                <a:gd name="T39" fmla="*/ 27 h 130"/>
                <a:gd name="T40" fmla="*/ 26 w 1836"/>
                <a:gd name="T41" fmla="*/ 14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4"/>
                  </a:lnTo>
                  <a:lnTo>
                    <a:pt x="1823" y="27"/>
                  </a:lnTo>
                  <a:lnTo>
                    <a:pt x="1832" y="45"/>
                  </a:lnTo>
                  <a:lnTo>
                    <a:pt x="1836" y="66"/>
                  </a:lnTo>
                  <a:lnTo>
                    <a:pt x="1832" y="87"/>
                  </a:lnTo>
                  <a:lnTo>
                    <a:pt x="1823" y="104"/>
                  </a:lnTo>
                  <a:lnTo>
                    <a:pt x="1810" y="118"/>
                  </a:lnTo>
                  <a:lnTo>
                    <a:pt x="1791" y="128"/>
                  </a:lnTo>
                  <a:lnTo>
                    <a:pt x="1770" y="130"/>
                  </a:lnTo>
                  <a:lnTo>
                    <a:pt x="65" y="130"/>
                  </a:lnTo>
                  <a:lnTo>
                    <a:pt x="45" y="128"/>
                  </a:lnTo>
                  <a:lnTo>
                    <a:pt x="26" y="118"/>
                  </a:lnTo>
                  <a:lnTo>
                    <a:pt x="13" y="104"/>
                  </a:lnTo>
                  <a:lnTo>
                    <a:pt x="3" y="87"/>
                  </a:lnTo>
                  <a:lnTo>
                    <a:pt x="0" y="66"/>
                  </a:lnTo>
                  <a:lnTo>
                    <a:pt x="3" y="45"/>
                  </a:lnTo>
                  <a:lnTo>
                    <a:pt x="13" y="27"/>
                  </a:lnTo>
                  <a:lnTo>
                    <a:pt x="26" y="14"/>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67" name="Freeform 14">
              <a:extLst>
                <a:ext uri="{FF2B5EF4-FFF2-40B4-BE49-F238E27FC236}">
                  <a16:creationId xmlns:a16="http://schemas.microsoft.com/office/drawing/2014/main" id="{8826CFC6-1149-4329-B36F-A5E29B408C02}"/>
                </a:ext>
              </a:extLst>
            </p:cNvPr>
            <p:cNvSpPr>
              <a:spLocks/>
            </p:cNvSpPr>
            <p:nvPr/>
          </p:nvSpPr>
          <p:spPr bwMode="auto">
            <a:xfrm>
              <a:off x="4056063" y="4043363"/>
              <a:ext cx="2914650" cy="207963"/>
            </a:xfrm>
            <a:custGeom>
              <a:avLst/>
              <a:gdLst>
                <a:gd name="T0" fmla="*/ 65 w 1836"/>
                <a:gd name="T1" fmla="*/ 0 h 131"/>
                <a:gd name="T2" fmla="*/ 1770 w 1836"/>
                <a:gd name="T3" fmla="*/ 0 h 131"/>
                <a:gd name="T4" fmla="*/ 1791 w 1836"/>
                <a:gd name="T5" fmla="*/ 3 h 131"/>
                <a:gd name="T6" fmla="*/ 1810 w 1836"/>
                <a:gd name="T7" fmla="*/ 13 h 131"/>
                <a:gd name="T8" fmla="*/ 1823 w 1836"/>
                <a:gd name="T9" fmla="*/ 27 h 131"/>
                <a:gd name="T10" fmla="*/ 1832 w 1836"/>
                <a:gd name="T11" fmla="*/ 45 h 131"/>
                <a:gd name="T12" fmla="*/ 1836 w 1836"/>
                <a:gd name="T13" fmla="*/ 65 h 131"/>
                <a:gd name="T14" fmla="*/ 1832 w 1836"/>
                <a:gd name="T15" fmla="*/ 86 h 131"/>
                <a:gd name="T16" fmla="*/ 1823 w 1836"/>
                <a:gd name="T17" fmla="*/ 104 h 131"/>
                <a:gd name="T18" fmla="*/ 1810 w 1836"/>
                <a:gd name="T19" fmla="*/ 118 h 131"/>
                <a:gd name="T20" fmla="*/ 1791 w 1836"/>
                <a:gd name="T21" fmla="*/ 127 h 131"/>
                <a:gd name="T22" fmla="*/ 1770 w 1836"/>
                <a:gd name="T23" fmla="*/ 131 h 131"/>
                <a:gd name="T24" fmla="*/ 65 w 1836"/>
                <a:gd name="T25" fmla="*/ 131 h 131"/>
                <a:gd name="T26" fmla="*/ 45 w 1836"/>
                <a:gd name="T27" fmla="*/ 127 h 131"/>
                <a:gd name="T28" fmla="*/ 26 w 1836"/>
                <a:gd name="T29" fmla="*/ 118 h 131"/>
                <a:gd name="T30" fmla="*/ 13 w 1836"/>
                <a:gd name="T31" fmla="*/ 104 h 131"/>
                <a:gd name="T32" fmla="*/ 3 w 1836"/>
                <a:gd name="T33" fmla="*/ 86 h 131"/>
                <a:gd name="T34" fmla="*/ 0 w 1836"/>
                <a:gd name="T35" fmla="*/ 65 h 131"/>
                <a:gd name="T36" fmla="*/ 3 w 1836"/>
                <a:gd name="T37" fmla="*/ 45 h 131"/>
                <a:gd name="T38" fmla="*/ 13 w 1836"/>
                <a:gd name="T39" fmla="*/ 27 h 131"/>
                <a:gd name="T40" fmla="*/ 26 w 1836"/>
                <a:gd name="T41" fmla="*/ 13 h 131"/>
                <a:gd name="T42" fmla="*/ 45 w 1836"/>
                <a:gd name="T43" fmla="*/ 3 h 131"/>
                <a:gd name="T44" fmla="*/ 65 w 1836"/>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1">
                  <a:moveTo>
                    <a:pt x="65" y="0"/>
                  </a:moveTo>
                  <a:lnTo>
                    <a:pt x="1770" y="0"/>
                  </a:lnTo>
                  <a:lnTo>
                    <a:pt x="1791" y="3"/>
                  </a:lnTo>
                  <a:lnTo>
                    <a:pt x="1810" y="13"/>
                  </a:lnTo>
                  <a:lnTo>
                    <a:pt x="1823" y="27"/>
                  </a:lnTo>
                  <a:lnTo>
                    <a:pt x="1832" y="45"/>
                  </a:lnTo>
                  <a:lnTo>
                    <a:pt x="1836" y="65"/>
                  </a:lnTo>
                  <a:lnTo>
                    <a:pt x="1832" y="86"/>
                  </a:lnTo>
                  <a:lnTo>
                    <a:pt x="1823" y="104"/>
                  </a:lnTo>
                  <a:lnTo>
                    <a:pt x="1810" y="118"/>
                  </a:lnTo>
                  <a:lnTo>
                    <a:pt x="1791" y="127"/>
                  </a:lnTo>
                  <a:lnTo>
                    <a:pt x="1770" y="131"/>
                  </a:lnTo>
                  <a:lnTo>
                    <a:pt x="65" y="131"/>
                  </a:lnTo>
                  <a:lnTo>
                    <a:pt x="45" y="127"/>
                  </a:lnTo>
                  <a:lnTo>
                    <a:pt x="26" y="118"/>
                  </a:lnTo>
                  <a:lnTo>
                    <a:pt x="13" y="104"/>
                  </a:lnTo>
                  <a:lnTo>
                    <a:pt x="3" y="86"/>
                  </a:lnTo>
                  <a:lnTo>
                    <a:pt x="0" y="65"/>
                  </a:lnTo>
                  <a:lnTo>
                    <a:pt x="3" y="45"/>
                  </a:lnTo>
                  <a:lnTo>
                    <a:pt x="13" y="27"/>
                  </a:lnTo>
                  <a:lnTo>
                    <a:pt x="26" y="13"/>
                  </a:lnTo>
                  <a:lnTo>
                    <a:pt x="45"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sp>
          <p:nvSpPr>
            <p:cNvPr id="68" name="Freeform 15">
              <a:extLst>
                <a:ext uri="{FF2B5EF4-FFF2-40B4-BE49-F238E27FC236}">
                  <a16:creationId xmlns:a16="http://schemas.microsoft.com/office/drawing/2014/main" id="{F7B52EAB-6FDC-4D12-B623-464BEA528AA7}"/>
                </a:ext>
              </a:extLst>
            </p:cNvPr>
            <p:cNvSpPr>
              <a:spLocks/>
            </p:cNvSpPr>
            <p:nvPr/>
          </p:nvSpPr>
          <p:spPr bwMode="auto">
            <a:xfrm>
              <a:off x="4056063" y="4927601"/>
              <a:ext cx="2914650" cy="206375"/>
            </a:xfrm>
            <a:custGeom>
              <a:avLst/>
              <a:gdLst>
                <a:gd name="T0" fmla="*/ 65 w 1836"/>
                <a:gd name="T1" fmla="*/ 0 h 130"/>
                <a:gd name="T2" fmla="*/ 1770 w 1836"/>
                <a:gd name="T3" fmla="*/ 0 h 130"/>
                <a:gd name="T4" fmla="*/ 1791 w 1836"/>
                <a:gd name="T5" fmla="*/ 4 h 130"/>
                <a:gd name="T6" fmla="*/ 1810 w 1836"/>
                <a:gd name="T7" fmla="*/ 12 h 130"/>
                <a:gd name="T8" fmla="*/ 1823 w 1836"/>
                <a:gd name="T9" fmla="*/ 27 h 130"/>
                <a:gd name="T10" fmla="*/ 1832 w 1836"/>
                <a:gd name="T11" fmla="*/ 44 h 130"/>
                <a:gd name="T12" fmla="*/ 1836 w 1836"/>
                <a:gd name="T13" fmla="*/ 66 h 130"/>
                <a:gd name="T14" fmla="*/ 1832 w 1836"/>
                <a:gd name="T15" fmla="*/ 85 h 130"/>
                <a:gd name="T16" fmla="*/ 1823 w 1836"/>
                <a:gd name="T17" fmla="*/ 104 h 130"/>
                <a:gd name="T18" fmla="*/ 1810 w 1836"/>
                <a:gd name="T19" fmla="*/ 118 h 130"/>
                <a:gd name="T20" fmla="*/ 1791 w 1836"/>
                <a:gd name="T21" fmla="*/ 128 h 130"/>
                <a:gd name="T22" fmla="*/ 1770 w 1836"/>
                <a:gd name="T23" fmla="*/ 130 h 130"/>
                <a:gd name="T24" fmla="*/ 65 w 1836"/>
                <a:gd name="T25" fmla="*/ 130 h 130"/>
                <a:gd name="T26" fmla="*/ 45 w 1836"/>
                <a:gd name="T27" fmla="*/ 128 h 130"/>
                <a:gd name="T28" fmla="*/ 26 w 1836"/>
                <a:gd name="T29" fmla="*/ 118 h 130"/>
                <a:gd name="T30" fmla="*/ 13 w 1836"/>
                <a:gd name="T31" fmla="*/ 104 h 130"/>
                <a:gd name="T32" fmla="*/ 3 w 1836"/>
                <a:gd name="T33" fmla="*/ 85 h 130"/>
                <a:gd name="T34" fmla="*/ 0 w 1836"/>
                <a:gd name="T35" fmla="*/ 66 h 130"/>
                <a:gd name="T36" fmla="*/ 3 w 1836"/>
                <a:gd name="T37" fmla="*/ 44 h 130"/>
                <a:gd name="T38" fmla="*/ 13 w 1836"/>
                <a:gd name="T39" fmla="*/ 27 h 130"/>
                <a:gd name="T40" fmla="*/ 26 w 1836"/>
                <a:gd name="T41" fmla="*/ 12 h 130"/>
                <a:gd name="T42" fmla="*/ 45 w 1836"/>
                <a:gd name="T43" fmla="*/ 4 h 130"/>
                <a:gd name="T44" fmla="*/ 65 w 1836"/>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6" h="130">
                  <a:moveTo>
                    <a:pt x="65" y="0"/>
                  </a:moveTo>
                  <a:lnTo>
                    <a:pt x="1770" y="0"/>
                  </a:lnTo>
                  <a:lnTo>
                    <a:pt x="1791" y="4"/>
                  </a:lnTo>
                  <a:lnTo>
                    <a:pt x="1810" y="12"/>
                  </a:lnTo>
                  <a:lnTo>
                    <a:pt x="1823" y="27"/>
                  </a:lnTo>
                  <a:lnTo>
                    <a:pt x="1832" y="44"/>
                  </a:lnTo>
                  <a:lnTo>
                    <a:pt x="1836" y="66"/>
                  </a:lnTo>
                  <a:lnTo>
                    <a:pt x="1832" y="85"/>
                  </a:lnTo>
                  <a:lnTo>
                    <a:pt x="1823" y="104"/>
                  </a:lnTo>
                  <a:lnTo>
                    <a:pt x="1810" y="118"/>
                  </a:lnTo>
                  <a:lnTo>
                    <a:pt x="1791" y="128"/>
                  </a:lnTo>
                  <a:lnTo>
                    <a:pt x="1770" y="130"/>
                  </a:lnTo>
                  <a:lnTo>
                    <a:pt x="65" y="130"/>
                  </a:lnTo>
                  <a:lnTo>
                    <a:pt x="45" y="128"/>
                  </a:lnTo>
                  <a:lnTo>
                    <a:pt x="26" y="118"/>
                  </a:lnTo>
                  <a:lnTo>
                    <a:pt x="13" y="104"/>
                  </a:lnTo>
                  <a:lnTo>
                    <a:pt x="3" y="85"/>
                  </a:lnTo>
                  <a:lnTo>
                    <a:pt x="0" y="66"/>
                  </a:lnTo>
                  <a:lnTo>
                    <a:pt x="3" y="44"/>
                  </a:lnTo>
                  <a:lnTo>
                    <a:pt x="13" y="27"/>
                  </a:lnTo>
                  <a:lnTo>
                    <a:pt x="26" y="12"/>
                  </a:lnTo>
                  <a:lnTo>
                    <a:pt x="45" y="4"/>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Calibri"/>
                <a:ea typeface="+mn-ea"/>
                <a:cs typeface="+mn-cs"/>
              </a:endParaRPr>
            </a:p>
          </p:txBody>
        </p:sp>
      </p:grpSp>
      <p:sp>
        <p:nvSpPr>
          <p:cNvPr id="72" name="Vertical Text Placeholder 2">
            <a:extLst>
              <a:ext uri="{FF2B5EF4-FFF2-40B4-BE49-F238E27FC236}">
                <a16:creationId xmlns:a16="http://schemas.microsoft.com/office/drawing/2014/main" id="{42FD063F-5035-4A77-8807-BEE59AEE3021}"/>
              </a:ext>
            </a:extLst>
          </p:cNvPr>
          <p:cNvSpPr>
            <a:spLocks noGrp="1"/>
          </p:cNvSpPr>
          <p:nvPr>
            <p:ph type="body" orient="vert" idx="25"/>
          </p:nvPr>
        </p:nvSpPr>
        <p:spPr>
          <a:xfrm>
            <a:off x="274081" y="1733776"/>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3" name="Vertical Text Placeholder 2">
            <a:extLst>
              <a:ext uri="{FF2B5EF4-FFF2-40B4-BE49-F238E27FC236}">
                <a16:creationId xmlns:a16="http://schemas.microsoft.com/office/drawing/2014/main" id="{081AEFA1-54DF-4337-89EF-95ECAF461195}"/>
              </a:ext>
            </a:extLst>
          </p:cNvPr>
          <p:cNvSpPr>
            <a:spLocks noGrp="1"/>
          </p:cNvSpPr>
          <p:nvPr>
            <p:ph type="body" orient="vert" idx="34"/>
          </p:nvPr>
        </p:nvSpPr>
        <p:spPr>
          <a:xfrm>
            <a:off x="274081" y="2218378"/>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6" name="Vertical Text Placeholder 2">
            <a:extLst>
              <a:ext uri="{FF2B5EF4-FFF2-40B4-BE49-F238E27FC236}">
                <a16:creationId xmlns:a16="http://schemas.microsoft.com/office/drawing/2014/main" id="{2B9F885A-ACDB-4FC1-B09E-CDFEF7F869EB}"/>
              </a:ext>
            </a:extLst>
          </p:cNvPr>
          <p:cNvSpPr>
            <a:spLocks noGrp="1"/>
          </p:cNvSpPr>
          <p:nvPr>
            <p:ph type="body" orient="vert" idx="35"/>
          </p:nvPr>
        </p:nvSpPr>
        <p:spPr>
          <a:xfrm>
            <a:off x="4109934" y="1733776"/>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7" name="Vertical Text Placeholder 2">
            <a:extLst>
              <a:ext uri="{FF2B5EF4-FFF2-40B4-BE49-F238E27FC236}">
                <a16:creationId xmlns:a16="http://schemas.microsoft.com/office/drawing/2014/main" id="{AE1CDD5E-78B4-403E-89E6-7924853B0812}"/>
              </a:ext>
            </a:extLst>
          </p:cNvPr>
          <p:cNvSpPr>
            <a:spLocks noGrp="1"/>
          </p:cNvSpPr>
          <p:nvPr>
            <p:ph type="body" orient="vert" idx="36"/>
          </p:nvPr>
        </p:nvSpPr>
        <p:spPr>
          <a:xfrm>
            <a:off x="4109934" y="2218378"/>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8" name="Vertical Text Placeholder 2">
            <a:extLst>
              <a:ext uri="{FF2B5EF4-FFF2-40B4-BE49-F238E27FC236}">
                <a16:creationId xmlns:a16="http://schemas.microsoft.com/office/drawing/2014/main" id="{A873AEAC-C5EF-4272-A4E2-FC9BAB861195}"/>
              </a:ext>
            </a:extLst>
          </p:cNvPr>
          <p:cNvSpPr>
            <a:spLocks noGrp="1"/>
          </p:cNvSpPr>
          <p:nvPr>
            <p:ph type="body" orient="vert" idx="37"/>
          </p:nvPr>
        </p:nvSpPr>
        <p:spPr>
          <a:xfrm>
            <a:off x="7956345" y="1733776"/>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9" name="Vertical Text Placeholder 2">
            <a:extLst>
              <a:ext uri="{FF2B5EF4-FFF2-40B4-BE49-F238E27FC236}">
                <a16:creationId xmlns:a16="http://schemas.microsoft.com/office/drawing/2014/main" id="{6A6B2CB2-275E-4930-B9C8-23EE3D51095E}"/>
              </a:ext>
            </a:extLst>
          </p:cNvPr>
          <p:cNvSpPr>
            <a:spLocks noGrp="1"/>
          </p:cNvSpPr>
          <p:nvPr>
            <p:ph type="body" orient="vert" idx="38"/>
          </p:nvPr>
        </p:nvSpPr>
        <p:spPr>
          <a:xfrm>
            <a:off x="7956345" y="2218378"/>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0" name="Vertical Text Placeholder 2">
            <a:extLst>
              <a:ext uri="{FF2B5EF4-FFF2-40B4-BE49-F238E27FC236}">
                <a16:creationId xmlns:a16="http://schemas.microsoft.com/office/drawing/2014/main" id="{C0065B77-F251-4702-B80D-FAEC79D7F663}"/>
              </a:ext>
            </a:extLst>
          </p:cNvPr>
          <p:cNvSpPr>
            <a:spLocks noGrp="1"/>
          </p:cNvSpPr>
          <p:nvPr>
            <p:ph type="body" orient="vert" idx="39"/>
          </p:nvPr>
        </p:nvSpPr>
        <p:spPr>
          <a:xfrm>
            <a:off x="274081" y="4380258"/>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1" name="Vertical Text Placeholder 2">
            <a:extLst>
              <a:ext uri="{FF2B5EF4-FFF2-40B4-BE49-F238E27FC236}">
                <a16:creationId xmlns:a16="http://schemas.microsoft.com/office/drawing/2014/main" id="{F231C074-CFD8-4E92-B917-32345DC25A13}"/>
              </a:ext>
            </a:extLst>
          </p:cNvPr>
          <p:cNvSpPr>
            <a:spLocks noGrp="1"/>
          </p:cNvSpPr>
          <p:nvPr>
            <p:ph type="body" orient="vert" idx="40"/>
          </p:nvPr>
        </p:nvSpPr>
        <p:spPr>
          <a:xfrm>
            <a:off x="274081" y="4864860"/>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2" name="Vertical Text Placeholder 2">
            <a:extLst>
              <a:ext uri="{FF2B5EF4-FFF2-40B4-BE49-F238E27FC236}">
                <a16:creationId xmlns:a16="http://schemas.microsoft.com/office/drawing/2014/main" id="{904EE567-2E8B-48C9-948E-AEFB20BDEBC7}"/>
              </a:ext>
            </a:extLst>
          </p:cNvPr>
          <p:cNvSpPr>
            <a:spLocks noGrp="1"/>
          </p:cNvSpPr>
          <p:nvPr>
            <p:ph type="body" orient="vert" idx="41"/>
          </p:nvPr>
        </p:nvSpPr>
        <p:spPr>
          <a:xfrm>
            <a:off x="4109934" y="4380258"/>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3" name="Vertical Text Placeholder 2">
            <a:extLst>
              <a:ext uri="{FF2B5EF4-FFF2-40B4-BE49-F238E27FC236}">
                <a16:creationId xmlns:a16="http://schemas.microsoft.com/office/drawing/2014/main" id="{F3FB8C2A-F28E-4296-A35D-8A142536A4DC}"/>
              </a:ext>
            </a:extLst>
          </p:cNvPr>
          <p:cNvSpPr>
            <a:spLocks noGrp="1"/>
          </p:cNvSpPr>
          <p:nvPr>
            <p:ph type="body" orient="vert" idx="42"/>
          </p:nvPr>
        </p:nvSpPr>
        <p:spPr>
          <a:xfrm>
            <a:off x="4109934" y="4864860"/>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4" name="Vertical Text Placeholder 2">
            <a:extLst>
              <a:ext uri="{FF2B5EF4-FFF2-40B4-BE49-F238E27FC236}">
                <a16:creationId xmlns:a16="http://schemas.microsoft.com/office/drawing/2014/main" id="{89DB9C7E-85E3-46E9-BE69-B37BDA0D48F0}"/>
              </a:ext>
            </a:extLst>
          </p:cNvPr>
          <p:cNvSpPr>
            <a:spLocks noGrp="1"/>
          </p:cNvSpPr>
          <p:nvPr>
            <p:ph type="body" orient="vert" idx="43"/>
          </p:nvPr>
        </p:nvSpPr>
        <p:spPr>
          <a:xfrm>
            <a:off x="7956345" y="4380258"/>
            <a:ext cx="3519478"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5" name="Vertical Text Placeholder 2">
            <a:extLst>
              <a:ext uri="{FF2B5EF4-FFF2-40B4-BE49-F238E27FC236}">
                <a16:creationId xmlns:a16="http://schemas.microsoft.com/office/drawing/2014/main" id="{E5577C85-AD77-40FE-AB29-2AB7C9F0B8C7}"/>
              </a:ext>
            </a:extLst>
          </p:cNvPr>
          <p:cNvSpPr>
            <a:spLocks noGrp="1"/>
          </p:cNvSpPr>
          <p:nvPr>
            <p:ph type="body" orient="vert" idx="44"/>
          </p:nvPr>
        </p:nvSpPr>
        <p:spPr>
          <a:xfrm>
            <a:off x="7956345" y="4864860"/>
            <a:ext cx="3519478"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Tree>
    <p:extLst>
      <p:ext uri="{BB962C8B-B14F-4D97-AF65-F5344CB8AC3E}">
        <p14:creationId xmlns:p14="http://schemas.microsoft.com/office/powerpoint/2010/main" val="10865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ag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9" name="Rectangle 18">
            <a:extLst>
              <a:ext uri="{FF2B5EF4-FFF2-40B4-BE49-F238E27FC236}">
                <a16:creationId xmlns:a16="http://schemas.microsoft.com/office/drawing/2014/main" id="{E5077AF9-FE9A-4E7E-9A53-1773F810A3D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5A795FC1-DABB-4F82-AB8C-4F30BBFB473F}"/>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 name="Text Placeholder 4">
            <a:extLst>
              <a:ext uri="{FF2B5EF4-FFF2-40B4-BE49-F238E27FC236}">
                <a16:creationId xmlns:a16="http://schemas.microsoft.com/office/drawing/2014/main" id="{2BAB9596-32A2-4E26-A9CE-93B62DD22FC2}"/>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62" name="Vertical Text Placeholder 2">
            <a:extLst>
              <a:ext uri="{FF2B5EF4-FFF2-40B4-BE49-F238E27FC236}">
                <a16:creationId xmlns:a16="http://schemas.microsoft.com/office/drawing/2014/main" id="{3FC29649-7921-4635-9909-F256B6EA8061}"/>
              </a:ext>
            </a:extLst>
          </p:cNvPr>
          <p:cNvSpPr>
            <a:spLocks noGrp="1"/>
          </p:cNvSpPr>
          <p:nvPr>
            <p:ph type="body" orient="vert" idx="39"/>
          </p:nvPr>
        </p:nvSpPr>
        <p:spPr>
          <a:xfrm>
            <a:off x="274081"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3" name="Vertical Text Placeholder 2">
            <a:extLst>
              <a:ext uri="{FF2B5EF4-FFF2-40B4-BE49-F238E27FC236}">
                <a16:creationId xmlns:a16="http://schemas.microsoft.com/office/drawing/2014/main" id="{66F24D54-F4E3-42C5-8CE5-D51FFD9F0873}"/>
              </a:ext>
            </a:extLst>
          </p:cNvPr>
          <p:cNvSpPr>
            <a:spLocks noGrp="1"/>
          </p:cNvSpPr>
          <p:nvPr>
            <p:ph type="body" orient="vert" idx="40"/>
          </p:nvPr>
        </p:nvSpPr>
        <p:spPr>
          <a:xfrm>
            <a:off x="274081"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4" name="Vertical Text Placeholder 2">
            <a:extLst>
              <a:ext uri="{FF2B5EF4-FFF2-40B4-BE49-F238E27FC236}">
                <a16:creationId xmlns:a16="http://schemas.microsoft.com/office/drawing/2014/main" id="{B200A043-392F-4DB4-9D27-1E91306BE9DF}"/>
              </a:ext>
            </a:extLst>
          </p:cNvPr>
          <p:cNvSpPr>
            <a:spLocks noGrp="1"/>
          </p:cNvSpPr>
          <p:nvPr>
            <p:ph type="body" orient="vert" idx="41"/>
          </p:nvPr>
        </p:nvSpPr>
        <p:spPr>
          <a:xfrm>
            <a:off x="2168208"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5" name="Vertical Text Placeholder 2">
            <a:extLst>
              <a:ext uri="{FF2B5EF4-FFF2-40B4-BE49-F238E27FC236}">
                <a16:creationId xmlns:a16="http://schemas.microsoft.com/office/drawing/2014/main" id="{86FE3CB6-AB2F-4F0D-B07B-E460E49A0622}"/>
              </a:ext>
            </a:extLst>
          </p:cNvPr>
          <p:cNvSpPr>
            <a:spLocks noGrp="1"/>
          </p:cNvSpPr>
          <p:nvPr>
            <p:ph type="body" orient="vert" idx="42"/>
          </p:nvPr>
        </p:nvSpPr>
        <p:spPr>
          <a:xfrm>
            <a:off x="2168208"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6" name="Vertical Text Placeholder 2">
            <a:extLst>
              <a:ext uri="{FF2B5EF4-FFF2-40B4-BE49-F238E27FC236}">
                <a16:creationId xmlns:a16="http://schemas.microsoft.com/office/drawing/2014/main" id="{8DCF7B17-52F5-4E1B-84B2-918948B371A3}"/>
              </a:ext>
            </a:extLst>
          </p:cNvPr>
          <p:cNvSpPr>
            <a:spLocks noGrp="1"/>
          </p:cNvSpPr>
          <p:nvPr>
            <p:ph type="body" orient="vert" idx="43"/>
          </p:nvPr>
        </p:nvSpPr>
        <p:spPr>
          <a:xfrm>
            <a:off x="4062335"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7" name="Vertical Text Placeholder 2">
            <a:extLst>
              <a:ext uri="{FF2B5EF4-FFF2-40B4-BE49-F238E27FC236}">
                <a16:creationId xmlns:a16="http://schemas.microsoft.com/office/drawing/2014/main" id="{028ECEAF-6BF5-4F56-9F89-889F0F58D70E}"/>
              </a:ext>
            </a:extLst>
          </p:cNvPr>
          <p:cNvSpPr>
            <a:spLocks noGrp="1"/>
          </p:cNvSpPr>
          <p:nvPr>
            <p:ph type="body" orient="vert" idx="44"/>
          </p:nvPr>
        </p:nvSpPr>
        <p:spPr>
          <a:xfrm>
            <a:off x="4062335"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4" name="Vertical Text Placeholder 2">
            <a:extLst>
              <a:ext uri="{FF2B5EF4-FFF2-40B4-BE49-F238E27FC236}">
                <a16:creationId xmlns:a16="http://schemas.microsoft.com/office/drawing/2014/main" id="{203819D7-0408-4F03-A9F6-2CC96702B18D}"/>
              </a:ext>
            </a:extLst>
          </p:cNvPr>
          <p:cNvSpPr>
            <a:spLocks noGrp="1"/>
          </p:cNvSpPr>
          <p:nvPr>
            <p:ph type="body" orient="vert" idx="45"/>
          </p:nvPr>
        </p:nvSpPr>
        <p:spPr>
          <a:xfrm>
            <a:off x="274081" y="1434985"/>
            <a:ext cx="334742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5" name="Vertical Text Placeholder 2">
            <a:extLst>
              <a:ext uri="{FF2B5EF4-FFF2-40B4-BE49-F238E27FC236}">
                <a16:creationId xmlns:a16="http://schemas.microsoft.com/office/drawing/2014/main" id="{AA355ED7-43EF-4550-8971-C5C81DE377CF}"/>
              </a:ext>
            </a:extLst>
          </p:cNvPr>
          <p:cNvSpPr>
            <a:spLocks noGrp="1"/>
          </p:cNvSpPr>
          <p:nvPr>
            <p:ph type="body" orient="vert" idx="46"/>
          </p:nvPr>
        </p:nvSpPr>
        <p:spPr>
          <a:xfrm>
            <a:off x="5956462"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6" name="Vertical Text Placeholder 2">
            <a:extLst>
              <a:ext uri="{FF2B5EF4-FFF2-40B4-BE49-F238E27FC236}">
                <a16:creationId xmlns:a16="http://schemas.microsoft.com/office/drawing/2014/main" id="{E511E283-197E-4B24-A556-6F69A7729935}"/>
              </a:ext>
            </a:extLst>
          </p:cNvPr>
          <p:cNvSpPr>
            <a:spLocks noGrp="1"/>
          </p:cNvSpPr>
          <p:nvPr>
            <p:ph type="body" orient="vert" idx="47"/>
          </p:nvPr>
        </p:nvSpPr>
        <p:spPr>
          <a:xfrm>
            <a:off x="5956462"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7" name="Vertical Text Placeholder 2">
            <a:extLst>
              <a:ext uri="{FF2B5EF4-FFF2-40B4-BE49-F238E27FC236}">
                <a16:creationId xmlns:a16="http://schemas.microsoft.com/office/drawing/2014/main" id="{2028B3A1-6074-421C-9C26-184DFEC2503F}"/>
              </a:ext>
            </a:extLst>
          </p:cNvPr>
          <p:cNvSpPr>
            <a:spLocks noGrp="1"/>
          </p:cNvSpPr>
          <p:nvPr>
            <p:ph type="body" orient="vert" idx="48"/>
          </p:nvPr>
        </p:nvSpPr>
        <p:spPr>
          <a:xfrm>
            <a:off x="7850589"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8" name="Vertical Text Placeholder 2">
            <a:extLst>
              <a:ext uri="{FF2B5EF4-FFF2-40B4-BE49-F238E27FC236}">
                <a16:creationId xmlns:a16="http://schemas.microsoft.com/office/drawing/2014/main" id="{0B8E5774-DA9E-4D80-AFA0-387BE593038F}"/>
              </a:ext>
            </a:extLst>
          </p:cNvPr>
          <p:cNvSpPr>
            <a:spLocks noGrp="1"/>
          </p:cNvSpPr>
          <p:nvPr>
            <p:ph type="body" orient="vert" idx="49"/>
          </p:nvPr>
        </p:nvSpPr>
        <p:spPr>
          <a:xfrm>
            <a:off x="7850589"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9" name="Vertical Text Placeholder 2">
            <a:extLst>
              <a:ext uri="{FF2B5EF4-FFF2-40B4-BE49-F238E27FC236}">
                <a16:creationId xmlns:a16="http://schemas.microsoft.com/office/drawing/2014/main" id="{EFF511F1-72D2-444B-9C18-C8251939A995}"/>
              </a:ext>
            </a:extLst>
          </p:cNvPr>
          <p:cNvSpPr>
            <a:spLocks noGrp="1"/>
          </p:cNvSpPr>
          <p:nvPr>
            <p:ph type="body" orient="vert" idx="50"/>
          </p:nvPr>
        </p:nvSpPr>
        <p:spPr>
          <a:xfrm>
            <a:off x="9744716" y="1919587"/>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0" name="Vertical Text Placeholder 2">
            <a:extLst>
              <a:ext uri="{FF2B5EF4-FFF2-40B4-BE49-F238E27FC236}">
                <a16:creationId xmlns:a16="http://schemas.microsoft.com/office/drawing/2014/main" id="{9F7C6676-411A-4A05-9316-D6989DE31E49}"/>
              </a:ext>
            </a:extLst>
          </p:cNvPr>
          <p:cNvSpPr>
            <a:spLocks noGrp="1"/>
          </p:cNvSpPr>
          <p:nvPr>
            <p:ph type="body" orient="vert" idx="51"/>
          </p:nvPr>
        </p:nvSpPr>
        <p:spPr>
          <a:xfrm>
            <a:off x="9744716" y="2452317"/>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1" name="Vertical Text Placeholder 2">
            <a:extLst>
              <a:ext uri="{FF2B5EF4-FFF2-40B4-BE49-F238E27FC236}">
                <a16:creationId xmlns:a16="http://schemas.microsoft.com/office/drawing/2014/main" id="{AC44CFC5-912A-4D81-B89A-D23EC5A99A5E}"/>
              </a:ext>
            </a:extLst>
          </p:cNvPr>
          <p:cNvSpPr>
            <a:spLocks noGrp="1"/>
          </p:cNvSpPr>
          <p:nvPr>
            <p:ph type="body" orient="vert" idx="52"/>
          </p:nvPr>
        </p:nvSpPr>
        <p:spPr>
          <a:xfrm>
            <a:off x="5956462" y="1434985"/>
            <a:ext cx="334742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2" name="Vertical Text Placeholder 2">
            <a:extLst>
              <a:ext uri="{FF2B5EF4-FFF2-40B4-BE49-F238E27FC236}">
                <a16:creationId xmlns:a16="http://schemas.microsoft.com/office/drawing/2014/main" id="{E84A12A4-2EAA-42AF-9B45-25A5FA1AAAAE}"/>
              </a:ext>
            </a:extLst>
          </p:cNvPr>
          <p:cNvSpPr>
            <a:spLocks noGrp="1"/>
          </p:cNvSpPr>
          <p:nvPr>
            <p:ph type="body" orient="vert" idx="53"/>
          </p:nvPr>
        </p:nvSpPr>
        <p:spPr>
          <a:xfrm>
            <a:off x="274081" y="4480853"/>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3" name="Vertical Text Placeholder 2">
            <a:extLst>
              <a:ext uri="{FF2B5EF4-FFF2-40B4-BE49-F238E27FC236}">
                <a16:creationId xmlns:a16="http://schemas.microsoft.com/office/drawing/2014/main" id="{FA6AD32E-3F9B-4FB3-AC48-5091F85595DD}"/>
              </a:ext>
            </a:extLst>
          </p:cNvPr>
          <p:cNvSpPr>
            <a:spLocks noGrp="1"/>
          </p:cNvSpPr>
          <p:nvPr>
            <p:ph type="body" orient="vert" idx="54"/>
          </p:nvPr>
        </p:nvSpPr>
        <p:spPr>
          <a:xfrm>
            <a:off x="274081" y="5013583"/>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4" name="Vertical Text Placeholder 2">
            <a:extLst>
              <a:ext uri="{FF2B5EF4-FFF2-40B4-BE49-F238E27FC236}">
                <a16:creationId xmlns:a16="http://schemas.microsoft.com/office/drawing/2014/main" id="{7E474599-212B-4B80-A24C-24ED16DF8BDC}"/>
              </a:ext>
            </a:extLst>
          </p:cNvPr>
          <p:cNvSpPr>
            <a:spLocks noGrp="1"/>
          </p:cNvSpPr>
          <p:nvPr>
            <p:ph type="body" orient="vert" idx="55"/>
          </p:nvPr>
        </p:nvSpPr>
        <p:spPr>
          <a:xfrm>
            <a:off x="2168208" y="4480853"/>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5" name="Vertical Text Placeholder 2">
            <a:extLst>
              <a:ext uri="{FF2B5EF4-FFF2-40B4-BE49-F238E27FC236}">
                <a16:creationId xmlns:a16="http://schemas.microsoft.com/office/drawing/2014/main" id="{20478816-1363-489B-9ACC-29759CCE3E32}"/>
              </a:ext>
            </a:extLst>
          </p:cNvPr>
          <p:cNvSpPr>
            <a:spLocks noGrp="1"/>
          </p:cNvSpPr>
          <p:nvPr>
            <p:ph type="body" orient="vert" idx="56"/>
          </p:nvPr>
        </p:nvSpPr>
        <p:spPr>
          <a:xfrm>
            <a:off x="2168208" y="5013583"/>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6" name="Vertical Text Placeholder 2">
            <a:extLst>
              <a:ext uri="{FF2B5EF4-FFF2-40B4-BE49-F238E27FC236}">
                <a16:creationId xmlns:a16="http://schemas.microsoft.com/office/drawing/2014/main" id="{E7A4636F-4403-4A8A-95A5-79AEC3880FA7}"/>
              </a:ext>
            </a:extLst>
          </p:cNvPr>
          <p:cNvSpPr>
            <a:spLocks noGrp="1"/>
          </p:cNvSpPr>
          <p:nvPr>
            <p:ph type="body" orient="vert" idx="57"/>
          </p:nvPr>
        </p:nvSpPr>
        <p:spPr>
          <a:xfrm>
            <a:off x="4062335" y="4480853"/>
            <a:ext cx="172485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7" name="Vertical Text Placeholder 2">
            <a:extLst>
              <a:ext uri="{FF2B5EF4-FFF2-40B4-BE49-F238E27FC236}">
                <a16:creationId xmlns:a16="http://schemas.microsoft.com/office/drawing/2014/main" id="{62B962F0-C113-4F7C-8F3D-3077AB5611B6}"/>
              </a:ext>
            </a:extLst>
          </p:cNvPr>
          <p:cNvSpPr>
            <a:spLocks noGrp="1"/>
          </p:cNvSpPr>
          <p:nvPr>
            <p:ph type="body" orient="vert" idx="58"/>
          </p:nvPr>
        </p:nvSpPr>
        <p:spPr>
          <a:xfrm>
            <a:off x="4062335" y="5013583"/>
            <a:ext cx="1724854" cy="107404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8" name="Vertical Text Placeholder 2">
            <a:extLst>
              <a:ext uri="{FF2B5EF4-FFF2-40B4-BE49-F238E27FC236}">
                <a16:creationId xmlns:a16="http://schemas.microsoft.com/office/drawing/2014/main" id="{D1A8FB80-7D2B-4783-BB62-B5B3E2B9E7F7}"/>
              </a:ext>
            </a:extLst>
          </p:cNvPr>
          <p:cNvSpPr>
            <a:spLocks noGrp="1"/>
          </p:cNvSpPr>
          <p:nvPr>
            <p:ph type="body" orient="vert" idx="59"/>
          </p:nvPr>
        </p:nvSpPr>
        <p:spPr>
          <a:xfrm>
            <a:off x="274081" y="3996251"/>
            <a:ext cx="3347424" cy="40943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89" name="Vertical Text Placeholder 2">
            <a:extLst>
              <a:ext uri="{FF2B5EF4-FFF2-40B4-BE49-F238E27FC236}">
                <a16:creationId xmlns:a16="http://schemas.microsoft.com/office/drawing/2014/main" id="{5E7F02BA-F85B-4D95-B2E9-FF5CEF18F093}"/>
              </a:ext>
            </a:extLst>
          </p:cNvPr>
          <p:cNvSpPr>
            <a:spLocks noGrp="1"/>
          </p:cNvSpPr>
          <p:nvPr>
            <p:ph type="body" orient="vert" idx="60"/>
          </p:nvPr>
        </p:nvSpPr>
        <p:spPr>
          <a:xfrm>
            <a:off x="5956462" y="4480853"/>
            <a:ext cx="5513108" cy="160677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Tree>
    <p:extLst>
      <p:ext uri="{BB962C8B-B14F-4D97-AF65-F5344CB8AC3E}">
        <p14:creationId xmlns:p14="http://schemas.microsoft.com/office/powerpoint/2010/main" val="3151816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 hea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5" name="Rectangle 4"/>
          <p:cNvSpPr/>
          <p:nvPr userDrawn="1"/>
        </p:nvSpPr>
        <p:spPr>
          <a:xfrm>
            <a:off x="292829" y="1673562"/>
            <a:ext cx="3688968" cy="770021"/>
          </a:xfrm>
          <a:prstGeom prst="rect">
            <a:avLst/>
          </a:prstGeom>
          <a:solidFill>
            <a:srgbClr val="0034EC"/>
          </a:solidFill>
          <a:ln>
            <a:noFill/>
          </a:ln>
        </p:spPr>
        <p:txBody>
          <a:bodyPr rtlCol="0" anchor="ctr">
            <a:noAutofit/>
          </a:bodyPr>
          <a:lstStyle/>
          <a:p>
            <a:pPr algn="ctr"/>
            <a:endParaRPr lang="en-GB" sz="1400">
              <a:solidFill>
                <a:schemeClr val="tx1"/>
              </a:solidFill>
            </a:endParaRPr>
          </a:p>
        </p:txBody>
      </p:sp>
      <p:sp>
        <p:nvSpPr>
          <p:cNvPr id="44" name="Rectangle 43"/>
          <p:cNvSpPr/>
          <p:nvPr userDrawn="1"/>
        </p:nvSpPr>
        <p:spPr>
          <a:xfrm>
            <a:off x="4031216"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45" name="Rectangle 44"/>
          <p:cNvSpPr/>
          <p:nvPr userDrawn="1"/>
        </p:nvSpPr>
        <p:spPr>
          <a:xfrm>
            <a:off x="7769604"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038" y="1872503"/>
            <a:ext cx="372138" cy="372138"/>
          </a:xfrm>
          <a:prstGeom prst="rect">
            <a:avLst/>
          </a:prstGeom>
          <a:ln>
            <a:noFill/>
          </a:ln>
        </p:spPr>
      </p:pic>
      <p:pic>
        <p:nvPicPr>
          <p:cNvPr id="47" name="Picture 4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3534" y="1872503"/>
            <a:ext cx="372138" cy="372138"/>
          </a:xfrm>
          <a:prstGeom prst="rect">
            <a:avLst/>
          </a:prstGeom>
          <a:ln>
            <a:noFill/>
          </a:ln>
        </p:spPr>
      </p:pic>
      <p:sp>
        <p:nvSpPr>
          <p:cNvPr id="48" name="Vertical Text Placeholder 2"/>
          <p:cNvSpPr>
            <a:spLocks noGrp="1"/>
          </p:cNvSpPr>
          <p:nvPr>
            <p:ph type="body" orient="vert" idx="25"/>
          </p:nvPr>
        </p:nvSpPr>
        <p:spPr>
          <a:xfrm>
            <a:off x="535162"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p:cNvSpPr>
            <a:spLocks noGrp="1"/>
          </p:cNvSpPr>
          <p:nvPr>
            <p:ph type="body" orient="vert" idx="31"/>
          </p:nvPr>
        </p:nvSpPr>
        <p:spPr>
          <a:xfrm>
            <a:off x="4418997"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p:cNvSpPr>
            <a:spLocks noGrp="1"/>
          </p:cNvSpPr>
          <p:nvPr>
            <p:ph type="body" orient="vert" idx="32"/>
          </p:nvPr>
        </p:nvSpPr>
        <p:spPr>
          <a:xfrm>
            <a:off x="8190938"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23"/>
          </p:nvPr>
        </p:nvSpPr>
        <p:spPr>
          <a:xfrm>
            <a:off x="292830"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24"/>
          </p:nvPr>
        </p:nvSpPr>
        <p:spPr>
          <a:xfrm>
            <a:off x="292829"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Vertical Text Placeholder 2"/>
          <p:cNvSpPr>
            <a:spLocks noGrp="1"/>
          </p:cNvSpPr>
          <p:nvPr>
            <p:ph type="body" orient="vert" idx="33"/>
          </p:nvPr>
        </p:nvSpPr>
        <p:spPr>
          <a:xfrm>
            <a:off x="5928119"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34"/>
          </p:nvPr>
        </p:nvSpPr>
        <p:spPr>
          <a:xfrm>
            <a:off x="5928118"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Text Placeholder 4">
            <a:extLst>
              <a:ext uri="{FF2B5EF4-FFF2-40B4-BE49-F238E27FC236}">
                <a16:creationId xmlns:a16="http://schemas.microsoft.com/office/drawing/2014/main" id="{8F9D0517-154B-47AA-B62E-EC9D832342A7}"/>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0" name="Rectangle 18">
            <a:extLst>
              <a:ext uri="{FF2B5EF4-FFF2-40B4-BE49-F238E27FC236}">
                <a16:creationId xmlns:a16="http://schemas.microsoft.com/office/drawing/2014/main" id="{B6407ACF-1871-4ED4-8744-B0D84BAF7D1B}"/>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5" name="Text Placeholder 4">
            <a:extLst>
              <a:ext uri="{FF2B5EF4-FFF2-40B4-BE49-F238E27FC236}">
                <a16:creationId xmlns:a16="http://schemas.microsoft.com/office/drawing/2014/main" id="{3A2E17A0-8FF6-435C-BD2C-6A324F29FC22}"/>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1" name="Text Placeholder 4">
            <a:extLst>
              <a:ext uri="{FF2B5EF4-FFF2-40B4-BE49-F238E27FC236}">
                <a16:creationId xmlns:a16="http://schemas.microsoft.com/office/drawing/2014/main" id="{4AC5CF33-5409-4D51-9D52-70691B55545E}"/>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9716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ub hea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5" name="Rectangle 4"/>
          <p:cNvSpPr/>
          <p:nvPr userDrawn="1"/>
        </p:nvSpPr>
        <p:spPr>
          <a:xfrm>
            <a:off x="292829"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44" name="Rectangle 43"/>
          <p:cNvSpPr/>
          <p:nvPr userDrawn="1"/>
        </p:nvSpPr>
        <p:spPr>
          <a:xfrm>
            <a:off x="4031216" y="1673562"/>
            <a:ext cx="3688968" cy="770021"/>
          </a:xfrm>
          <a:prstGeom prst="rect">
            <a:avLst/>
          </a:prstGeom>
          <a:solidFill>
            <a:srgbClr val="0034EC"/>
          </a:solidFill>
          <a:ln>
            <a:noFill/>
          </a:ln>
        </p:spPr>
        <p:txBody>
          <a:bodyPr rtlCol="0" anchor="ctr">
            <a:noAutofit/>
          </a:bodyPr>
          <a:lstStyle/>
          <a:p>
            <a:pPr algn="ctr"/>
            <a:endParaRPr lang="en-GB" sz="1400">
              <a:solidFill>
                <a:schemeClr val="tx1"/>
              </a:solidFill>
            </a:endParaRPr>
          </a:p>
        </p:txBody>
      </p:sp>
      <p:sp>
        <p:nvSpPr>
          <p:cNvPr id="45" name="Rectangle 44"/>
          <p:cNvSpPr/>
          <p:nvPr userDrawn="1"/>
        </p:nvSpPr>
        <p:spPr>
          <a:xfrm>
            <a:off x="7769604"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038" y="1872503"/>
            <a:ext cx="372138" cy="372138"/>
          </a:xfrm>
          <a:prstGeom prst="rect">
            <a:avLst/>
          </a:prstGeom>
          <a:ln>
            <a:noFill/>
          </a:ln>
        </p:spPr>
      </p:pic>
      <p:pic>
        <p:nvPicPr>
          <p:cNvPr id="47" name="Picture 4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3534" y="1872503"/>
            <a:ext cx="372138" cy="372138"/>
          </a:xfrm>
          <a:prstGeom prst="rect">
            <a:avLst/>
          </a:prstGeom>
          <a:ln>
            <a:noFill/>
          </a:ln>
        </p:spPr>
      </p:pic>
      <p:sp>
        <p:nvSpPr>
          <p:cNvPr id="48" name="Vertical Text Placeholder 2"/>
          <p:cNvSpPr>
            <a:spLocks noGrp="1"/>
          </p:cNvSpPr>
          <p:nvPr>
            <p:ph type="body" orient="vert" idx="25"/>
          </p:nvPr>
        </p:nvSpPr>
        <p:spPr>
          <a:xfrm>
            <a:off x="535162"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p:cNvSpPr>
            <a:spLocks noGrp="1"/>
          </p:cNvSpPr>
          <p:nvPr>
            <p:ph type="body" orient="vert" idx="31"/>
          </p:nvPr>
        </p:nvSpPr>
        <p:spPr>
          <a:xfrm>
            <a:off x="4418997"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p:cNvSpPr>
            <a:spLocks noGrp="1"/>
          </p:cNvSpPr>
          <p:nvPr>
            <p:ph type="body" orient="vert" idx="32"/>
          </p:nvPr>
        </p:nvSpPr>
        <p:spPr>
          <a:xfrm>
            <a:off x="8190938"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23"/>
          </p:nvPr>
        </p:nvSpPr>
        <p:spPr>
          <a:xfrm>
            <a:off x="292830"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24"/>
          </p:nvPr>
        </p:nvSpPr>
        <p:spPr>
          <a:xfrm>
            <a:off x="292829"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Vertical Text Placeholder 2"/>
          <p:cNvSpPr>
            <a:spLocks noGrp="1"/>
          </p:cNvSpPr>
          <p:nvPr>
            <p:ph type="body" orient="vert" idx="33"/>
          </p:nvPr>
        </p:nvSpPr>
        <p:spPr>
          <a:xfrm>
            <a:off x="5928119"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34"/>
          </p:nvPr>
        </p:nvSpPr>
        <p:spPr>
          <a:xfrm>
            <a:off x="5928118"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Text Placeholder 4">
            <a:extLst>
              <a:ext uri="{FF2B5EF4-FFF2-40B4-BE49-F238E27FC236}">
                <a16:creationId xmlns:a16="http://schemas.microsoft.com/office/drawing/2014/main" id="{8F9D0517-154B-47AA-B62E-EC9D832342A7}"/>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0" name="Rectangle 18">
            <a:extLst>
              <a:ext uri="{FF2B5EF4-FFF2-40B4-BE49-F238E27FC236}">
                <a16:creationId xmlns:a16="http://schemas.microsoft.com/office/drawing/2014/main" id="{B6407ACF-1871-4ED4-8744-B0D84BAF7D1B}"/>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5" name="Text Placeholder 4">
            <a:extLst>
              <a:ext uri="{FF2B5EF4-FFF2-40B4-BE49-F238E27FC236}">
                <a16:creationId xmlns:a16="http://schemas.microsoft.com/office/drawing/2014/main" id="{3A2E17A0-8FF6-435C-BD2C-6A324F29FC22}"/>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1" name="Text Placeholder 4">
            <a:extLst>
              <a:ext uri="{FF2B5EF4-FFF2-40B4-BE49-F238E27FC236}">
                <a16:creationId xmlns:a16="http://schemas.microsoft.com/office/drawing/2014/main" id="{4AC5CF33-5409-4D51-9D52-70691B55545E}"/>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02590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ub hea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5" name="Rectangle 4"/>
          <p:cNvSpPr/>
          <p:nvPr userDrawn="1"/>
        </p:nvSpPr>
        <p:spPr>
          <a:xfrm>
            <a:off x="292829"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bg2"/>
              </a:solidFill>
            </a:endParaRPr>
          </a:p>
        </p:txBody>
      </p:sp>
      <p:sp>
        <p:nvSpPr>
          <p:cNvPr id="44" name="Rectangle 43"/>
          <p:cNvSpPr/>
          <p:nvPr userDrawn="1"/>
        </p:nvSpPr>
        <p:spPr>
          <a:xfrm>
            <a:off x="4031216" y="1673562"/>
            <a:ext cx="3688968" cy="770021"/>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45" name="Rectangle 44"/>
          <p:cNvSpPr/>
          <p:nvPr userDrawn="1"/>
        </p:nvSpPr>
        <p:spPr>
          <a:xfrm>
            <a:off x="7769604" y="1673562"/>
            <a:ext cx="3688968" cy="770021"/>
          </a:xfrm>
          <a:prstGeom prst="rect">
            <a:avLst/>
          </a:prstGeom>
          <a:solidFill>
            <a:srgbClr val="0034EC"/>
          </a:solidFill>
          <a:ln>
            <a:noFill/>
          </a:ln>
        </p:spPr>
        <p:txBody>
          <a:bodyPr rtlCol="0" anchor="ctr">
            <a:noAutofit/>
          </a:bodyPr>
          <a:lstStyle/>
          <a:p>
            <a:pPr algn="ctr"/>
            <a:endParaRPr lang="en-GB" sz="1400">
              <a:solidFill>
                <a:schemeClr val="tx1"/>
              </a:solidFill>
            </a:endParaRPr>
          </a:p>
        </p:txBody>
      </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038" y="1872503"/>
            <a:ext cx="372138" cy="372138"/>
          </a:xfrm>
          <a:prstGeom prst="rect">
            <a:avLst/>
          </a:prstGeom>
          <a:ln>
            <a:noFill/>
          </a:ln>
        </p:spPr>
      </p:pic>
      <p:pic>
        <p:nvPicPr>
          <p:cNvPr id="47" name="Picture 4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3534" y="1872503"/>
            <a:ext cx="372138" cy="372138"/>
          </a:xfrm>
          <a:prstGeom prst="rect">
            <a:avLst/>
          </a:prstGeom>
          <a:ln>
            <a:noFill/>
          </a:ln>
        </p:spPr>
      </p:pic>
      <p:sp>
        <p:nvSpPr>
          <p:cNvPr id="48" name="Vertical Text Placeholder 2"/>
          <p:cNvSpPr>
            <a:spLocks noGrp="1"/>
          </p:cNvSpPr>
          <p:nvPr>
            <p:ph type="body" orient="vert" idx="25"/>
          </p:nvPr>
        </p:nvSpPr>
        <p:spPr>
          <a:xfrm>
            <a:off x="535162"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p:cNvSpPr>
            <a:spLocks noGrp="1"/>
          </p:cNvSpPr>
          <p:nvPr>
            <p:ph type="body" orient="vert" idx="31"/>
          </p:nvPr>
        </p:nvSpPr>
        <p:spPr>
          <a:xfrm>
            <a:off x="4418997"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p:cNvSpPr>
            <a:spLocks noGrp="1"/>
          </p:cNvSpPr>
          <p:nvPr>
            <p:ph type="body" orient="vert" idx="32"/>
          </p:nvPr>
        </p:nvSpPr>
        <p:spPr>
          <a:xfrm>
            <a:off x="8190938" y="1872503"/>
            <a:ext cx="2965158" cy="39471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Vertical Text Placeholder 2"/>
          <p:cNvSpPr>
            <a:spLocks noGrp="1"/>
          </p:cNvSpPr>
          <p:nvPr>
            <p:ph type="body" orient="vert" idx="23"/>
          </p:nvPr>
        </p:nvSpPr>
        <p:spPr>
          <a:xfrm>
            <a:off x="292830"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24"/>
          </p:nvPr>
        </p:nvSpPr>
        <p:spPr>
          <a:xfrm>
            <a:off x="292829"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Vertical Text Placeholder 2"/>
          <p:cNvSpPr>
            <a:spLocks noGrp="1"/>
          </p:cNvSpPr>
          <p:nvPr>
            <p:ph type="body" orient="vert" idx="33"/>
          </p:nvPr>
        </p:nvSpPr>
        <p:spPr>
          <a:xfrm>
            <a:off x="5928119" y="3116891"/>
            <a:ext cx="5530453" cy="2890599"/>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34"/>
          </p:nvPr>
        </p:nvSpPr>
        <p:spPr>
          <a:xfrm>
            <a:off x="5928118" y="2642524"/>
            <a:ext cx="5530454" cy="4479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Text Placeholder 4">
            <a:extLst>
              <a:ext uri="{FF2B5EF4-FFF2-40B4-BE49-F238E27FC236}">
                <a16:creationId xmlns:a16="http://schemas.microsoft.com/office/drawing/2014/main" id="{8F9D0517-154B-47AA-B62E-EC9D832342A7}"/>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0" name="Rectangle 18">
            <a:extLst>
              <a:ext uri="{FF2B5EF4-FFF2-40B4-BE49-F238E27FC236}">
                <a16:creationId xmlns:a16="http://schemas.microsoft.com/office/drawing/2014/main" id="{B6407ACF-1871-4ED4-8744-B0D84BAF7D1B}"/>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5" name="Text Placeholder 4">
            <a:extLst>
              <a:ext uri="{FF2B5EF4-FFF2-40B4-BE49-F238E27FC236}">
                <a16:creationId xmlns:a16="http://schemas.microsoft.com/office/drawing/2014/main" id="{3A2E17A0-8FF6-435C-BD2C-6A324F29FC22}"/>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1" name="Text Placeholder 4">
            <a:extLst>
              <a:ext uri="{FF2B5EF4-FFF2-40B4-BE49-F238E27FC236}">
                <a16:creationId xmlns:a16="http://schemas.microsoft.com/office/drawing/2014/main" id="{4AC5CF33-5409-4D51-9D52-70691B55545E}"/>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9867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7" name="TextBox 16">
            <a:extLst>
              <a:ext uri="{FF2B5EF4-FFF2-40B4-BE49-F238E27FC236}">
                <a16:creationId xmlns:a16="http://schemas.microsoft.com/office/drawing/2014/main" id="{95AA733D-D37A-416D-9E55-ECF9E22C0E3C}"/>
              </a:ext>
            </a:extLst>
          </p:cNvPr>
          <p:cNvSpPr txBox="1"/>
          <p:nvPr userDrawn="1"/>
        </p:nvSpPr>
        <p:spPr>
          <a:xfrm>
            <a:off x="5998544" y="1629362"/>
            <a:ext cx="1996845" cy="553998"/>
          </a:xfrm>
          <a:prstGeom prst="rect">
            <a:avLst/>
          </a:prstGeom>
          <a:noFill/>
        </p:spPr>
        <p:txBody>
          <a:bodyPr wrap="square" rtlCol="0">
            <a:spAutoFit/>
          </a:bodyPr>
          <a:lstStyle/>
          <a:p>
            <a:pPr>
              <a:lnSpc>
                <a:spcPts val="1800"/>
              </a:lnSpc>
            </a:pPr>
            <a:r>
              <a:rPr lang="en-US" sz="1200" dirty="0">
                <a:solidFill>
                  <a:schemeClr val="tx1"/>
                </a:solidFill>
              </a:rPr>
              <a:t>Americas | </a:t>
            </a:r>
            <a:r>
              <a:rPr lang="en-US" sz="1200" b="1" dirty="0">
                <a:solidFill>
                  <a:schemeClr val="tx1"/>
                </a:solidFill>
              </a:rPr>
              <a:t>Wayne Lloyd</a:t>
            </a:r>
            <a:endParaRPr lang="en-US" sz="1200" dirty="0">
              <a:solidFill>
                <a:schemeClr val="tx1"/>
              </a:solidFill>
            </a:endParaRPr>
          </a:p>
          <a:p>
            <a:pPr>
              <a:lnSpc>
                <a:spcPts val="1800"/>
              </a:lnSpc>
            </a:pPr>
            <a:r>
              <a:rPr lang="en-US" sz="1200" dirty="0">
                <a:solidFill>
                  <a:schemeClr val="tx1"/>
                </a:solidFill>
              </a:rPr>
              <a:t>Europe | </a:t>
            </a:r>
            <a:r>
              <a:rPr lang="en-US" sz="1200" b="1" dirty="0">
                <a:solidFill>
                  <a:schemeClr val="tx1"/>
                </a:solidFill>
              </a:rPr>
              <a:t>Bart van </a:t>
            </a:r>
            <a:r>
              <a:rPr lang="en-US" sz="1200" b="1" dirty="0" err="1">
                <a:solidFill>
                  <a:schemeClr val="tx1"/>
                </a:solidFill>
              </a:rPr>
              <a:t>Eijck</a:t>
            </a:r>
            <a:endParaRPr lang="en-US" sz="1200" dirty="0">
              <a:solidFill>
                <a:schemeClr val="tx1"/>
              </a:solidFill>
            </a:endParaRPr>
          </a:p>
        </p:txBody>
      </p:sp>
      <p:sp>
        <p:nvSpPr>
          <p:cNvPr id="18" name="Rounded Rectangle 17"/>
          <p:cNvSpPr/>
          <p:nvPr userDrawn="1"/>
        </p:nvSpPr>
        <p:spPr>
          <a:xfrm>
            <a:off x="3605364" y="1663352"/>
            <a:ext cx="2107056" cy="537393"/>
          </a:xfrm>
          <a:prstGeom prst="roundRect">
            <a:avLst>
              <a:gd name="adj" fmla="val 6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0F3F7C37-CC2C-485D-A8DE-637282137BDD}"/>
              </a:ext>
            </a:extLst>
          </p:cNvPr>
          <p:cNvSpPr txBox="1"/>
          <p:nvPr userDrawn="1"/>
        </p:nvSpPr>
        <p:spPr>
          <a:xfrm>
            <a:off x="3808387" y="1770153"/>
            <a:ext cx="1716513" cy="278053"/>
          </a:xfrm>
          <a:prstGeom prst="rect">
            <a:avLst/>
          </a:prstGeom>
          <a:noFill/>
        </p:spPr>
        <p:txBody>
          <a:bodyPr wrap="square" rtlCol="0">
            <a:spAutoFit/>
          </a:bodyPr>
          <a:lstStyle/>
          <a:p>
            <a:pPr algn="ctr"/>
            <a:r>
              <a:rPr lang="en-US" sz="1200" spc="15" dirty="0">
                <a:solidFill>
                  <a:schemeClr val="bg1"/>
                </a:solidFill>
              </a:rPr>
              <a:t>Commercial</a:t>
            </a:r>
            <a:endParaRPr lang="ru-RU" sz="1200" spc="15" dirty="0">
              <a:solidFill>
                <a:schemeClr val="bg1"/>
              </a:solidFill>
            </a:endParaRPr>
          </a:p>
        </p:txBody>
      </p:sp>
      <p:sp>
        <p:nvSpPr>
          <p:cNvPr id="20" name="Rounded Rectangle 19"/>
          <p:cNvSpPr/>
          <p:nvPr userDrawn="1"/>
        </p:nvSpPr>
        <p:spPr>
          <a:xfrm>
            <a:off x="3605364" y="2894965"/>
            <a:ext cx="2107056" cy="537393"/>
          </a:xfrm>
          <a:prstGeom prst="roundRect">
            <a:avLst>
              <a:gd name="adj" fmla="val 6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TextBox 20">
            <a:extLst>
              <a:ext uri="{FF2B5EF4-FFF2-40B4-BE49-F238E27FC236}">
                <a16:creationId xmlns:a16="http://schemas.microsoft.com/office/drawing/2014/main" id="{63032481-2231-4601-BC7F-106AE199AC96}"/>
              </a:ext>
            </a:extLst>
          </p:cNvPr>
          <p:cNvSpPr txBox="1"/>
          <p:nvPr userDrawn="1"/>
        </p:nvSpPr>
        <p:spPr>
          <a:xfrm>
            <a:off x="3816359" y="3028600"/>
            <a:ext cx="1716513" cy="278053"/>
          </a:xfrm>
          <a:prstGeom prst="rect">
            <a:avLst/>
          </a:prstGeom>
          <a:noFill/>
        </p:spPr>
        <p:txBody>
          <a:bodyPr wrap="square" rtlCol="0">
            <a:spAutoFit/>
          </a:bodyPr>
          <a:lstStyle/>
          <a:p>
            <a:pPr algn="ctr"/>
            <a:r>
              <a:rPr lang="en-US" sz="1200" spc="15" dirty="0">
                <a:solidFill>
                  <a:schemeClr val="bg1"/>
                </a:solidFill>
              </a:rPr>
              <a:t>Product</a:t>
            </a:r>
            <a:endParaRPr lang="ru-RU" sz="1200" spc="15" dirty="0">
              <a:solidFill>
                <a:schemeClr val="bg1"/>
              </a:solidFill>
            </a:endParaRPr>
          </a:p>
        </p:txBody>
      </p:sp>
      <p:sp>
        <p:nvSpPr>
          <p:cNvPr id="22" name="Rounded Rectangle 21"/>
          <p:cNvSpPr/>
          <p:nvPr userDrawn="1"/>
        </p:nvSpPr>
        <p:spPr>
          <a:xfrm>
            <a:off x="3605364" y="4126578"/>
            <a:ext cx="2107056" cy="537393"/>
          </a:xfrm>
          <a:prstGeom prst="roundRect">
            <a:avLst>
              <a:gd name="adj" fmla="val 6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CC48CC4F-7518-4F19-8396-C08E9B7F9AF3}"/>
              </a:ext>
            </a:extLst>
          </p:cNvPr>
          <p:cNvSpPr txBox="1"/>
          <p:nvPr userDrawn="1"/>
        </p:nvSpPr>
        <p:spPr>
          <a:xfrm>
            <a:off x="3808387" y="4265600"/>
            <a:ext cx="1716513" cy="278053"/>
          </a:xfrm>
          <a:prstGeom prst="rect">
            <a:avLst/>
          </a:prstGeom>
          <a:noFill/>
        </p:spPr>
        <p:txBody>
          <a:bodyPr wrap="square" rtlCol="0">
            <a:spAutoFit/>
          </a:bodyPr>
          <a:lstStyle/>
          <a:p>
            <a:pPr algn="ctr"/>
            <a:r>
              <a:rPr lang="en-US" sz="1200" spc="15" dirty="0">
                <a:solidFill>
                  <a:schemeClr val="bg1"/>
                </a:solidFill>
              </a:rPr>
              <a:t>Communities</a:t>
            </a:r>
            <a:endParaRPr lang="ru-RU" sz="1200" spc="15" dirty="0">
              <a:solidFill>
                <a:schemeClr val="bg1"/>
              </a:solidFill>
            </a:endParaRPr>
          </a:p>
        </p:txBody>
      </p:sp>
      <p:sp>
        <p:nvSpPr>
          <p:cNvPr id="24" name="Rounded Rectangle 23"/>
          <p:cNvSpPr/>
          <p:nvPr userDrawn="1"/>
        </p:nvSpPr>
        <p:spPr>
          <a:xfrm>
            <a:off x="3605364" y="5358190"/>
            <a:ext cx="2107056" cy="537393"/>
          </a:xfrm>
          <a:prstGeom prst="roundRect">
            <a:avLst>
              <a:gd name="adj" fmla="val 6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92C203AE-66E6-4954-A124-D9AE6ECFF190}"/>
              </a:ext>
            </a:extLst>
          </p:cNvPr>
          <p:cNvSpPr txBox="1"/>
          <p:nvPr userDrawn="1"/>
        </p:nvSpPr>
        <p:spPr>
          <a:xfrm>
            <a:off x="3848743" y="5487334"/>
            <a:ext cx="1656907" cy="278053"/>
          </a:xfrm>
          <a:prstGeom prst="rect">
            <a:avLst/>
          </a:prstGeom>
          <a:noFill/>
        </p:spPr>
        <p:txBody>
          <a:bodyPr wrap="square" rtlCol="0">
            <a:spAutoFit/>
          </a:bodyPr>
          <a:lstStyle/>
          <a:p>
            <a:pPr algn="ctr"/>
            <a:r>
              <a:rPr lang="en-US" sz="1200" spc="15" dirty="0">
                <a:solidFill>
                  <a:schemeClr val="bg1"/>
                </a:solidFill>
              </a:rPr>
              <a:t>Corporate</a:t>
            </a:r>
            <a:endParaRPr lang="ru-RU" sz="1200" spc="15" dirty="0">
              <a:solidFill>
                <a:schemeClr val="bg1"/>
              </a:solidFill>
            </a:endParaRPr>
          </a:p>
        </p:txBody>
      </p:sp>
      <p:sp>
        <p:nvSpPr>
          <p:cNvPr id="26" name="TextBox 25">
            <a:extLst>
              <a:ext uri="{FF2B5EF4-FFF2-40B4-BE49-F238E27FC236}">
                <a16:creationId xmlns:a16="http://schemas.microsoft.com/office/drawing/2014/main" id="{95AA733D-D37A-416D-9E55-ECF9E22C0E3C}"/>
              </a:ext>
            </a:extLst>
          </p:cNvPr>
          <p:cNvSpPr txBox="1"/>
          <p:nvPr userDrawn="1"/>
        </p:nvSpPr>
        <p:spPr>
          <a:xfrm>
            <a:off x="5998544" y="2738628"/>
            <a:ext cx="3015679" cy="784830"/>
          </a:xfrm>
          <a:prstGeom prst="rect">
            <a:avLst/>
          </a:prstGeom>
          <a:noFill/>
        </p:spPr>
        <p:txBody>
          <a:bodyPr wrap="square" rtlCol="0">
            <a:spAutoFit/>
          </a:bodyPr>
          <a:lstStyle/>
          <a:p>
            <a:pPr>
              <a:lnSpc>
                <a:spcPts val="1800"/>
              </a:lnSpc>
            </a:pPr>
            <a:r>
              <a:rPr lang="en-US" sz="1200" dirty="0">
                <a:solidFill>
                  <a:schemeClr val="tx1"/>
                </a:solidFill>
              </a:rPr>
              <a:t>Consumer/Tech/FS | </a:t>
            </a:r>
            <a:r>
              <a:rPr lang="en-US" sz="1200" b="1" dirty="0">
                <a:solidFill>
                  <a:schemeClr val="tx1"/>
                </a:solidFill>
              </a:rPr>
              <a:t>Russ Milburn</a:t>
            </a:r>
            <a:endParaRPr lang="en-US" sz="1200" dirty="0">
              <a:solidFill>
                <a:schemeClr val="tx1"/>
              </a:solidFill>
            </a:endParaRPr>
          </a:p>
          <a:p>
            <a:pPr>
              <a:lnSpc>
                <a:spcPts val="1800"/>
              </a:lnSpc>
            </a:pPr>
            <a:r>
              <a:rPr lang="en-US" sz="1200" dirty="0">
                <a:solidFill>
                  <a:schemeClr val="tx1"/>
                </a:solidFill>
              </a:rPr>
              <a:t>Healthcare | </a:t>
            </a:r>
            <a:r>
              <a:rPr lang="en-US" sz="1200" b="1" dirty="0">
                <a:solidFill>
                  <a:schemeClr val="tx1"/>
                </a:solidFill>
              </a:rPr>
              <a:t>Wayne Lloyd</a:t>
            </a:r>
            <a:endParaRPr lang="en-US" sz="1200" dirty="0">
              <a:solidFill>
                <a:schemeClr val="tx1"/>
              </a:solidFill>
            </a:endParaRPr>
          </a:p>
          <a:p>
            <a:pPr>
              <a:lnSpc>
                <a:spcPts val="1800"/>
              </a:lnSpc>
            </a:pPr>
            <a:r>
              <a:rPr lang="en-US" sz="1200" dirty="0">
                <a:solidFill>
                  <a:schemeClr val="tx1"/>
                </a:solidFill>
              </a:rPr>
              <a:t>Business fundamentals | </a:t>
            </a:r>
            <a:r>
              <a:rPr lang="en-US" sz="1200" b="1" dirty="0">
                <a:solidFill>
                  <a:schemeClr val="tx1"/>
                </a:solidFill>
              </a:rPr>
              <a:t>|Rahul Bhatia </a:t>
            </a:r>
          </a:p>
        </p:txBody>
      </p:sp>
      <p:sp>
        <p:nvSpPr>
          <p:cNvPr id="27" name="TextBox 26">
            <a:extLst>
              <a:ext uri="{FF2B5EF4-FFF2-40B4-BE49-F238E27FC236}">
                <a16:creationId xmlns:a16="http://schemas.microsoft.com/office/drawing/2014/main" id="{95AA733D-D37A-416D-9E55-ECF9E22C0E3C}"/>
              </a:ext>
            </a:extLst>
          </p:cNvPr>
          <p:cNvSpPr txBox="1"/>
          <p:nvPr userDrawn="1"/>
        </p:nvSpPr>
        <p:spPr>
          <a:xfrm>
            <a:off x="5998544" y="3974406"/>
            <a:ext cx="1996845" cy="784830"/>
          </a:xfrm>
          <a:prstGeom prst="rect">
            <a:avLst/>
          </a:prstGeom>
          <a:noFill/>
        </p:spPr>
        <p:txBody>
          <a:bodyPr wrap="square" rtlCol="0">
            <a:spAutoFit/>
          </a:bodyPr>
          <a:lstStyle/>
          <a:p>
            <a:pPr>
              <a:lnSpc>
                <a:spcPts val="1800"/>
              </a:lnSpc>
            </a:pPr>
            <a:r>
              <a:rPr lang="en-US" sz="1200" dirty="0">
                <a:solidFill>
                  <a:schemeClr val="tx1"/>
                </a:solidFill>
              </a:rPr>
              <a:t>Arena | </a:t>
            </a:r>
            <a:r>
              <a:rPr lang="en-US" sz="1200" b="1" dirty="0">
                <a:solidFill>
                  <a:schemeClr val="tx1"/>
                </a:solidFill>
              </a:rPr>
              <a:t>Guy Worth</a:t>
            </a:r>
            <a:endParaRPr lang="en-US" sz="1200" dirty="0">
              <a:solidFill>
                <a:schemeClr val="tx1"/>
              </a:solidFill>
            </a:endParaRPr>
          </a:p>
          <a:p>
            <a:pPr>
              <a:lnSpc>
                <a:spcPts val="1800"/>
              </a:lnSpc>
            </a:pPr>
            <a:r>
              <a:rPr lang="en-US" sz="1200" dirty="0">
                <a:solidFill>
                  <a:schemeClr val="tx1"/>
                </a:solidFill>
              </a:rPr>
              <a:t>Verdict | </a:t>
            </a:r>
            <a:r>
              <a:rPr lang="en-US" sz="1200" b="1" dirty="0">
                <a:solidFill>
                  <a:schemeClr val="tx1"/>
                </a:solidFill>
              </a:rPr>
              <a:t>Ben Fowler</a:t>
            </a:r>
            <a:endParaRPr lang="en-US" sz="1200" dirty="0">
              <a:solidFill>
                <a:schemeClr val="tx1"/>
              </a:solidFill>
            </a:endParaRPr>
          </a:p>
          <a:p>
            <a:pPr>
              <a:lnSpc>
                <a:spcPts val="1800"/>
              </a:lnSpc>
            </a:pPr>
            <a:r>
              <a:rPr lang="en-US" sz="1200" dirty="0" err="1">
                <a:solidFill>
                  <a:schemeClr val="tx1"/>
                </a:solidFill>
              </a:rPr>
              <a:t>MarketLine</a:t>
            </a:r>
            <a:r>
              <a:rPr lang="en-US" sz="1200" dirty="0">
                <a:solidFill>
                  <a:schemeClr val="tx1"/>
                </a:solidFill>
              </a:rPr>
              <a:t>| </a:t>
            </a:r>
            <a:r>
              <a:rPr lang="en-US" sz="1200" b="1" dirty="0">
                <a:solidFill>
                  <a:schemeClr val="tx1"/>
                </a:solidFill>
              </a:rPr>
              <a:t>Jeff Howard</a:t>
            </a:r>
            <a:endParaRPr lang="en-US" sz="1200" dirty="0">
              <a:solidFill>
                <a:schemeClr val="tx1"/>
              </a:solidFill>
            </a:endParaRPr>
          </a:p>
        </p:txBody>
      </p:sp>
      <p:sp>
        <p:nvSpPr>
          <p:cNvPr id="28" name="TextBox 27">
            <a:extLst>
              <a:ext uri="{FF2B5EF4-FFF2-40B4-BE49-F238E27FC236}">
                <a16:creationId xmlns:a16="http://schemas.microsoft.com/office/drawing/2014/main" id="{95AA733D-D37A-416D-9E55-ECF9E22C0E3C}"/>
              </a:ext>
            </a:extLst>
          </p:cNvPr>
          <p:cNvSpPr txBox="1"/>
          <p:nvPr userDrawn="1"/>
        </p:nvSpPr>
        <p:spPr>
          <a:xfrm>
            <a:off x="5998544" y="5204943"/>
            <a:ext cx="2545553" cy="784830"/>
          </a:xfrm>
          <a:prstGeom prst="rect">
            <a:avLst/>
          </a:prstGeom>
          <a:noFill/>
        </p:spPr>
        <p:txBody>
          <a:bodyPr wrap="square" rtlCol="0">
            <a:spAutoFit/>
          </a:bodyPr>
          <a:lstStyle/>
          <a:p>
            <a:pPr>
              <a:lnSpc>
                <a:spcPts val="1800"/>
              </a:lnSpc>
            </a:pPr>
            <a:r>
              <a:rPr lang="en-US" sz="1200" dirty="0">
                <a:solidFill>
                  <a:schemeClr val="tx1"/>
                </a:solidFill>
              </a:rPr>
              <a:t>Finance | </a:t>
            </a:r>
            <a:r>
              <a:rPr lang="en-US" sz="1200" b="1" dirty="0">
                <a:solidFill>
                  <a:schemeClr val="tx1"/>
                </a:solidFill>
              </a:rPr>
              <a:t>Graham Lilley</a:t>
            </a:r>
            <a:endParaRPr lang="en-US" sz="1200" dirty="0">
              <a:solidFill>
                <a:schemeClr val="tx1"/>
              </a:solidFill>
            </a:endParaRPr>
          </a:p>
          <a:p>
            <a:pPr>
              <a:lnSpc>
                <a:spcPts val="1800"/>
              </a:lnSpc>
            </a:pPr>
            <a:r>
              <a:rPr lang="en-US" sz="1200" dirty="0">
                <a:solidFill>
                  <a:schemeClr val="tx1"/>
                </a:solidFill>
              </a:rPr>
              <a:t>COO | </a:t>
            </a:r>
            <a:r>
              <a:rPr lang="en-US" sz="1200" b="1" dirty="0">
                <a:solidFill>
                  <a:schemeClr val="tx1"/>
                </a:solidFill>
              </a:rPr>
              <a:t>Neil Dodgson</a:t>
            </a:r>
            <a:endParaRPr lang="en-US" sz="1200" dirty="0">
              <a:solidFill>
                <a:schemeClr val="tx1"/>
              </a:solidFill>
            </a:endParaRPr>
          </a:p>
          <a:p>
            <a:pPr>
              <a:lnSpc>
                <a:spcPts val="1800"/>
              </a:lnSpc>
            </a:pPr>
            <a:r>
              <a:rPr lang="en-US" sz="1200" dirty="0">
                <a:solidFill>
                  <a:schemeClr val="tx1"/>
                </a:solidFill>
              </a:rPr>
              <a:t>HR | </a:t>
            </a:r>
            <a:r>
              <a:rPr lang="en-US" sz="1200" b="1" dirty="0">
                <a:solidFill>
                  <a:schemeClr val="tx1"/>
                </a:solidFill>
              </a:rPr>
              <a:t>Lynne Smith</a:t>
            </a:r>
          </a:p>
        </p:txBody>
      </p:sp>
      <p:cxnSp>
        <p:nvCxnSpPr>
          <p:cNvPr id="29" name="Прямая соединительная линия 224">
            <a:extLst>
              <a:ext uri="{FF2B5EF4-FFF2-40B4-BE49-F238E27FC236}">
                <a16:creationId xmlns:a16="http://schemas.microsoft.com/office/drawing/2014/main" id="{6B7809A0-E222-4D78-9F32-00757711AFA4}"/>
              </a:ext>
            </a:extLst>
          </p:cNvPr>
          <p:cNvCxnSpPr>
            <a:cxnSpLocks/>
          </p:cNvCxnSpPr>
          <p:nvPr userDrawn="1"/>
        </p:nvCxnSpPr>
        <p:spPr>
          <a:xfrm rot="16200000">
            <a:off x="2896305" y="3594037"/>
            <a:ext cx="816" cy="402223"/>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102">
            <a:extLst>
              <a:ext uri="{FF2B5EF4-FFF2-40B4-BE49-F238E27FC236}">
                <a16:creationId xmlns:a16="http://schemas.microsoft.com/office/drawing/2014/main" id="{B9272D6B-FDD4-43E7-B4E3-1526FE55EA05}"/>
              </a:ext>
            </a:extLst>
          </p:cNvPr>
          <p:cNvCxnSpPr>
            <a:cxnSpLocks/>
          </p:cNvCxnSpPr>
          <p:nvPr userDrawn="1"/>
        </p:nvCxnSpPr>
        <p:spPr>
          <a:xfrm>
            <a:off x="3097824" y="5682659"/>
            <a:ext cx="507540" cy="0"/>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227">
            <a:extLst>
              <a:ext uri="{FF2B5EF4-FFF2-40B4-BE49-F238E27FC236}">
                <a16:creationId xmlns:a16="http://schemas.microsoft.com/office/drawing/2014/main" id="{92F97D85-17A4-4352-9773-61FD04026651}"/>
              </a:ext>
            </a:extLst>
          </p:cNvPr>
          <p:cNvCxnSpPr>
            <a:cxnSpLocks/>
          </p:cNvCxnSpPr>
          <p:nvPr userDrawn="1"/>
        </p:nvCxnSpPr>
        <p:spPr>
          <a:xfrm flipV="1">
            <a:off x="3103155" y="1908457"/>
            <a:ext cx="0" cy="3774201"/>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102">
            <a:extLst>
              <a:ext uri="{FF2B5EF4-FFF2-40B4-BE49-F238E27FC236}">
                <a16:creationId xmlns:a16="http://schemas.microsoft.com/office/drawing/2014/main" id="{B9272D6B-FDD4-43E7-B4E3-1526FE55EA05}"/>
              </a:ext>
            </a:extLst>
          </p:cNvPr>
          <p:cNvCxnSpPr>
            <a:cxnSpLocks/>
          </p:cNvCxnSpPr>
          <p:nvPr userDrawn="1"/>
        </p:nvCxnSpPr>
        <p:spPr>
          <a:xfrm>
            <a:off x="3097824" y="4404626"/>
            <a:ext cx="507540" cy="0"/>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102">
            <a:extLst>
              <a:ext uri="{FF2B5EF4-FFF2-40B4-BE49-F238E27FC236}">
                <a16:creationId xmlns:a16="http://schemas.microsoft.com/office/drawing/2014/main" id="{B9272D6B-FDD4-43E7-B4E3-1526FE55EA05}"/>
              </a:ext>
            </a:extLst>
          </p:cNvPr>
          <p:cNvCxnSpPr>
            <a:cxnSpLocks/>
          </p:cNvCxnSpPr>
          <p:nvPr userDrawn="1"/>
        </p:nvCxnSpPr>
        <p:spPr>
          <a:xfrm>
            <a:off x="3097824" y="3150292"/>
            <a:ext cx="507540" cy="0"/>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102">
            <a:extLst>
              <a:ext uri="{FF2B5EF4-FFF2-40B4-BE49-F238E27FC236}">
                <a16:creationId xmlns:a16="http://schemas.microsoft.com/office/drawing/2014/main" id="{B9272D6B-FDD4-43E7-B4E3-1526FE55EA05}"/>
              </a:ext>
            </a:extLst>
          </p:cNvPr>
          <p:cNvCxnSpPr>
            <a:cxnSpLocks/>
          </p:cNvCxnSpPr>
          <p:nvPr userDrawn="1"/>
        </p:nvCxnSpPr>
        <p:spPr>
          <a:xfrm>
            <a:off x="3097824" y="1908457"/>
            <a:ext cx="507540" cy="0"/>
          </a:xfrm>
          <a:prstGeom prst="line">
            <a:avLst/>
          </a:prstGeom>
          <a:ln w="19050">
            <a:solidFill>
              <a:srgbClr val="2E293D"/>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1755" y="3608076"/>
            <a:ext cx="372138" cy="372138"/>
          </a:xfrm>
          <a:prstGeom prst="rect">
            <a:avLst/>
          </a:prstGeom>
          <a:ln>
            <a:noFill/>
          </a:ln>
        </p:spPr>
      </p:pic>
      <p:cxnSp>
        <p:nvCxnSpPr>
          <p:cNvPr id="46" name="Straight Connector 45"/>
          <p:cNvCxnSpPr/>
          <p:nvPr userDrawn="1"/>
        </p:nvCxnSpPr>
        <p:spPr>
          <a:xfrm flipH="1">
            <a:off x="6048710" y="3739865"/>
            <a:ext cx="4856713" cy="3758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6048710" y="4963297"/>
            <a:ext cx="4856713" cy="3758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H="1">
            <a:off x="6048710" y="2475570"/>
            <a:ext cx="4856713" cy="3758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Rounded Rectangle 53"/>
          <p:cNvSpPr/>
          <p:nvPr userDrawn="1"/>
        </p:nvSpPr>
        <p:spPr>
          <a:xfrm>
            <a:off x="582253" y="3526861"/>
            <a:ext cx="2112388" cy="537393"/>
          </a:xfrm>
          <a:prstGeom prst="roundRect">
            <a:avLst>
              <a:gd name="adj" fmla="val 66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55" name="TextBox 54">
            <a:extLst>
              <a:ext uri="{FF2B5EF4-FFF2-40B4-BE49-F238E27FC236}">
                <a16:creationId xmlns:a16="http://schemas.microsoft.com/office/drawing/2014/main" id="{63032481-2231-4601-BC7F-106AE199AC96}"/>
              </a:ext>
            </a:extLst>
          </p:cNvPr>
          <p:cNvSpPr txBox="1"/>
          <p:nvPr userDrawn="1"/>
        </p:nvSpPr>
        <p:spPr>
          <a:xfrm>
            <a:off x="824461" y="3662077"/>
            <a:ext cx="1627972" cy="276999"/>
          </a:xfrm>
          <a:prstGeom prst="rect">
            <a:avLst/>
          </a:prstGeom>
          <a:noFill/>
        </p:spPr>
        <p:txBody>
          <a:bodyPr wrap="square" rtlCol="0">
            <a:spAutoFit/>
          </a:bodyPr>
          <a:lstStyle/>
          <a:p>
            <a:pPr algn="ctr"/>
            <a:r>
              <a:rPr lang="en-GB" sz="1200" spc="15" dirty="0">
                <a:solidFill>
                  <a:schemeClr val="tx1"/>
                </a:solidFill>
              </a:rPr>
              <a:t>CEO </a:t>
            </a:r>
            <a:r>
              <a:rPr lang="en-GB" sz="1200" b="1" spc="15" dirty="0">
                <a:solidFill>
                  <a:schemeClr val="tx1"/>
                </a:solidFill>
              </a:rPr>
              <a:t>Mike Danson</a:t>
            </a:r>
            <a:endParaRPr lang="ru-RU" sz="1200" b="1" spc="15" dirty="0">
              <a:solidFill>
                <a:schemeClr val="tx1"/>
              </a:solidFill>
            </a:endParaRPr>
          </a:p>
        </p:txBody>
      </p:sp>
      <p:sp>
        <p:nvSpPr>
          <p:cNvPr id="57" name="TextBox 56">
            <a:extLst>
              <a:ext uri="{FF2B5EF4-FFF2-40B4-BE49-F238E27FC236}">
                <a16:creationId xmlns:a16="http://schemas.microsoft.com/office/drawing/2014/main" id="{95AA733D-D37A-416D-9E55-ECF9E22C0E3C}"/>
              </a:ext>
            </a:extLst>
          </p:cNvPr>
          <p:cNvSpPr txBox="1"/>
          <p:nvPr userDrawn="1"/>
        </p:nvSpPr>
        <p:spPr>
          <a:xfrm>
            <a:off x="8100349" y="1629362"/>
            <a:ext cx="1996845" cy="553998"/>
          </a:xfrm>
          <a:prstGeom prst="rect">
            <a:avLst/>
          </a:prstGeom>
          <a:noFill/>
        </p:spPr>
        <p:txBody>
          <a:bodyPr wrap="square" rtlCol="0">
            <a:spAutoFit/>
          </a:bodyPr>
          <a:lstStyle/>
          <a:p>
            <a:pPr>
              <a:lnSpc>
                <a:spcPts val="1800"/>
              </a:lnSpc>
            </a:pPr>
            <a:r>
              <a:rPr lang="en-US" sz="1200" dirty="0">
                <a:solidFill>
                  <a:schemeClr val="tx1"/>
                </a:solidFill>
              </a:rPr>
              <a:t>EU BD | </a:t>
            </a:r>
            <a:r>
              <a:rPr lang="en-US" sz="1200" b="1" dirty="0">
                <a:solidFill>
                  <a:schemeClr val="tx1"/>
                </a:solidFill>
              </a:rPr>
              <a:t>Peter Logue</a:t>
            </a:r>
            <a:endParaRPr lang="en-US" sz="1200" dirty="0">
              <a:solidFill>
                <a:schemeClr val="tx1"/>
              </a:solidFill>
            </a:endParaRPr>
          </a:p>
          <a:p>
            <a:pPr>
              <a:lnSpc>
                <a:spcPts val="1800"/>
              </a:lnSpc>
            </a:pPr>
            <a:r>
              <a:rPr lang="en-US" sz="1200" dirty="0" err="1">
                <a:solidFill>
                  <a:schemeClr val="tx1"/>
                </a:solidFill>
              </a:rPr>
              <a:t>Apac</a:t>
            </a:r>
            <a:r>
              <a:rPr lang="en-US" sz="1200" dirty="0">
                <a:solidFill>
                  <a:schemeClr val="tx1"/>
                </a:solidFill>
              </a:rPr>
              <a:t> | </a:t>
            </a:r>
            <a:r>
              <a:rPr lang="en-US" sz="1200" b="1" dirty="0">
                <a:solidFill>
                  <a:schemeClr val="tx1"/>
                </a:solidFill>
              </a:rPr>
              <a:t>Justin </a:t>
            </a:r>
            <a:r>
              <a:rPr lang="en-US" sz="1200" b="1" dirty="0" err="1">
                <a:solidFill>
                  <a:schemeClr val="tx1"/>
                </a:solidFill>
              </a:rPr>
              <a:t>Inglis</a:t>
            </a:r>
            <a:r>
              <a:rPr lang="en-US" sz="1200" b="1" dirty="0">
                <a:solidFill>
                  <a:schemeClr val="tx1"/>
                </a:solidFill>
              </a:rPr>
              <a:t> </a:t>
            </a:r>
          </a:p>
        </p:txBody>
      </p:sp>
      <p:sp>
        <p:nvSpPr>
          <p:cNvPr id="58" name="TextBox 57">
            <a:extLst>
              <a:ext uri="{FF2B5EF4-FFF2-40B4-BE49-F238E27FC236}">
                <a16:creationId xmlns:a16="http://schemas.microsoft.com/office/drawing/2014/main" id="{95AA733D-D37A-416D-9E55-ECF9E22C0E3C}"/>
              </a:ext>
            </a:extLst>
          </p:cNvPr>
          <p:cNvSpPr txBox="1"/>
          <p:nvPr userDrawn="1"/>
        </p:nvSpPr>
        <p:spPr>
          <a:xfrm>
            <a:off x="8100349" y="5204943"/>
            <a:ext cx="3148496" cy="766172"/>
          </a:xfrm>
          <a:prstGeom prst="rect">
            <a:avLst/>
          </a:prstGeom>
          <a:noFill/>
        </p:spPr>
        <p:txBody>
          <a:bodyPr wrap="square" rtlCol="0">
            <a:spAutoFit/>
          </a:bodyPr>
          <a:lstStyle/>
          <a:p>
            <a:pPr>
              <a:lnSpc>
                <a:spcPts val="1800"/>
              </a:lnSpc>
            </a:pPr>
            <a:r>
              <a:rPr lang="en-US" sz="1200" dirty="0">
                <a:solidFill>
                  <a:schemeClr val="tx1"/>
                </a:solidFill>
              </a:rPr>
              <a:t>Business Improvement | </a:t>
            </a:r>
            <a:r>
              <a:rPr lang="en-US" sz="1200" b="1" dirty="0">
                <a:solidFill>
                  <a:schemeClr val="tx1"/>
                </a:solidFill>
              </a:rPr>
              <a:t>Nigel Marsh</a:t>
            </a:r>
            <a:endParaRPr lang="en-US" sz="1200" dirty="0">
              <a:solidFill>
                <a:schemeClr val="tx1"/>
              </a:solidFill>
            </a:endParaRPr>
          </a:p>
          <a:p>
            <a:pPr>
              <a:lnSpc>
                <a:spcPts val="1800"/>
              </a:lnSpc>
            </a:pPr>
            <a:r>
              <a:rPr lang="en-US" sz="1200" dirty="0">
                <a:solidFill>
                  <a:schemeClr val="tx1"/>
                </a:solidFill>
              </a:rPr>
              <a:t>Strategy | </a:t>
            </a:r>
            <a:r>
              <a:rPr lang="en-US" sz="1200" b="1" dirty="0">
                <a:solidFill>
                  <a:schemeClr val="tx1"/>
                </a:solidFill>
              </a:rPr>
              <a:t>Jonny </a:t>
            </a:r>
            <a:r>
              <a:rPr lang="en-US" sz="1200" b="1" dirty="0" err="1">
                <a:solidFill>
                  <a:schemeClr val="tx1"/>
                </a:solidFill>
              </a:rPr>
              <a:t>Hardinges</a:t>
            </a:r>
            <a:endParaRPr lang="en-US" sz="1200" dirty="0">
              <a:solidFill>
                <a:schemeClr val="tx1"/>
              </a:solidFill>
            </a:endParaRPr>
          </a:p>
          <a:p>
            <a:pPr>
              <a:lnSpc>
                <a:spcPts val="1800"/>
              </a:lnSpc>
            </a:pPr>
            <a:r>
              <a:rPr lang="en-US" sz="1200" dirty="0">
                <a:solidFill>
                  <a:schemeClr val="tx1"/>
                </a:solidFill>
              </a:rPr>
              <a:t>CTO | </a:t>
            </a:r>
            <a:r>
              <a:rPr lang="en-US" sz="1200" b="1" dirty="0">
                <a:solidFill>
                  <a:schemeClr val="tx1"/>
                </a:solidFill>
              </a:rPr>
              <a:t>Hari Gorla</a:t>
            </a:r>
            <a:endParaRPr lang="en-US" sz="1200" dirty="0">
              <a:solidFill>
                <a:schemeClr val="tx1"/>
              </a:solidFill>
            </a:endParaRPr>
          </a:p>
        </p:txBody>
      </p:sp>
      <p:sp>
        <p:nvSpPr>
          <p:cNvPr id="36" name="Rectangle 18">
            <a:extLst>
              <a:ext uri="{FF2B5EF4-FFF2-40B4-BE49-F238E27FC236}">
                <a16:creationId xmlns:a16="http://schemas.microsoft.com/office/drawing/2014/main" id="{3A87764C-A0CD-489A-A3FD-0E32ED1A8023}"/>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9" name="Text Placeholder 4">
            <a:extLst>
              <a:ext uri="{FF2B5EF4-FFF2-40B4-BE49-F238E27FC236}">
                <a16:creationId xmlns:a16="http://schemas.microsoft.com/office/drawing/2014/main" id="{2330A600-A819-40C4-A3ED-A1928DBC7887}"/>
              </a:ext>
            </a:extLst>
          </p:cNvPr>
          <p:cNvSpPr>
            <a:spLocks noGrp="1"/>
          </p:cNvSpPr>
          <p:nvPr>
            <p:ph type="body" sz="quarter" idx="13"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GD Team</a:t>
            </a:r>
          </a:p>
        </p:txBody>
      </p:sp>
      <p:sp>
        <p:nvSpPr>
          <p:cNvPr id="40" name="Text Placeholder 4">
            <a:extLst>
              <a:ext uri="{FF2B5EF4-FFF2-40B4-BE49-F238E27FC236}">
                <a16:creationId xmlns:a16="http://schemas.microsoft.com/office/drawing/2014/main" id="{143DC5ED-2493-42BB-83BB-D15EBAD0B306}"/>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57856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ient list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2" name="TextBox 1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5" name="Content Placeholder 2"/>
          <p:cNvSpPr>
            <a:spLocks noGrp="1"/>
          </p:cNvSpPr>
          <p:nvPr>
            <p:ph sz="half" idx="1" hasCustomPrompt="1"/>
          </p:nvPr>
        </p:nvSpPr>
        <p:spPr>
          <a:xfrm>
            <a:off x="571964" y="1595476"/>
            <a:ext cx="2421494" cy="629625"/>
          </a:xfrm>
          <a:prstGeom prst="rect">
            <a:avLst/>
          </a:prstGeom>
        </p:spPr>
        <p:txBody>
          <a:bodyPr/>
          <a:lstStyle>
            <a:lvl1pPr marL="0" indent="0">
              <a:buNone/>
              <a:defRPr/>
            </a:lvl1pPr>
          </a:lstStyle>
          <a:p>
            <a:pPr lvl="0"/>
            <a:r>
              <a:rPr lang="en-GB" dirty="0"/>
              <a:t> </a:t>
            </a:r>
          </a:p>
        </p:txBody>
      </p:sp>
      <p:sp>
        <p:nvSpPr>
          <p:cNvPr id="19" name="Content Placeholder 2"/>
          <p:cNvSpPr>
            <a:spLocks noGrp="1"/>
          </p:cNvSpPr>
          <p:nvPr>
            <p:ph sz="half" idx="20" hasCustomPrompt="1"/>
          </p:nvPr>
        </p:nvSpPr>
        <p:spPr>
          <a:xfrm>
            <a:off x="3295914" y="1595476"/>
            <a:ext cx="2421494" cy="629625"/>
          </a:xfrm>
          <a:prstGeom prst="rect">
            <a:avLst/>
          </a:prstGeom>
        </p:spPr>
        <p:txBody>
          <a:bodyPr/>
          <a:lstStyle>
            <a:lvl1pPr marL="0" indent="0">
              <a:buNone/>
              <a:defRPr/>
            </a:lvl1pPr>
          </a:lstStyle>
          <a:p>
            <a:pPr lvl="0"/>
            <a:r>
              <a:rPr lang="en-GB" dirty="0"/>
              <a:t> </a:t>
            </a:r>
          </a:p>
        </p:txBody>
      </p:sp>
      <p:sp>
        <p:nvSpPr>
          <p:cNvPr id="20" name="Content Placeholder 2"/>
          <p:cNvSpPr>
            <a:spLocks noGrp="1"/>
          </p:cNvSpPr>
          <p:nvPr>
            <p:ph sz="half" idx="21" hasCustomPrompt="1"/>
          </p:nvPr>
        </p:nvSpPr>
        <p:spPr>
          <a:xfrm>
            <a:off x="6019864" y="1595476"/>
            <a:ext cx="2421494" cy="629625"/>
          </a:xfrm>
          <a:prstGeom prst="rect">
            <a:avLst/>
          </a:prstGeom>
        </p:spPr>
        <p:txBody>
          <a:bodyPr/>
          <a:lstStyle>
            <a:lvl1pPr marL="0" indent="0">
              <a:buNone/>
              <a:defRPr/>
            </a:lvl1pPr>
          </a:lstStyle>
          <a:p>
            <a:pPr lvl="0"/>
            <a:r>
              <a:rPr lang="en-GB" dirty="0"/>
              <a:t> </a:t>
            </a:r>
          </a:p>
        </p:txBody>
      </p:sp>
      <p:sp>
        <p:nvSpPr>
          <p:cNvPr id="21" name="Content Placeholder 2"/>
          <p:cNvSpPr>
            <a:spLocks noGrp="1"/>
          </p:cNvSpPr>
          <p:nvPr>
            <p:ph sz="half" idx="22" hasCustomPrompt="1"/>
          </p:nvPr>
        </p:nvSpPr>
        <p:spPr>
          <a:xfrm>
            <a:off x="8729991" y="1595476"/>
            <a:ext cx="2421494" cy="629625"/>
          </a:xfrm>
          <a:prstGeom prst="rect">
            <a:avLst/>
          </a:prstGeom>
        </p:spPr>
        <p:txBody>
          <a:bodyPr/>
          <a:lstStyle>
            <a:lvl1pPr marL="0" indent="0">
              <a:buNone/>
              <a:defRPr/>
            </a:lvl1pPr>
          </a:lstStyle>
          <a:p>
            <a:pPr lvl="0"/>
            <a:r>
              <a:rPr lang="en-GB" dirty="0"/>
              <a:t> </a:t>
            </a:r>
          </a:p>
        </p:txBody>
      </p:sp>
      <p:sp>
        <p:nvSpPr>
          <p:cNvPr id="22" name="Content Placeholder 2"/>
          <p:cNvSpPr>
            <a:spLocks noGrp="1"/>
          </p:cNvSpPr>
          <p:nvPr>
            <p:ph sz="half" idx="23" hasCustomPrompt="1"/>
          </p:nvPr>
        </p:nvSpPr>
        <p:spPr>
          <a:xfrm>
            <a:off x="571964" y="2846624"/>
            <a:ext cx="2421494" cy="629625"/>
          </a:xfrm>
          <a:prstGeom prst="rect">
            <a:avLst/>
          </a:prstGeom>
        </p:spPr>
        <p:txBody>
          <a:bodyPr/>
          <a:lstStyle>
            <a:lvl1pPr marL="0" indent="0">
              <a:buNone/>
              <a:defRPr/>
            </a:lvl1pPr>
          </a:lstStyle>
          <a:p>
            <a:pPr lvl="0"/>
            <a:r>
              <a:rPr lang="en-GB" dirty="0"/>
              <a:t> </a:t>
            </a:r>
          </a:p>
        </p:txBody>
      </p:sp>
      <p:sp>
        <p:nvSpPr>
          <p:cNvPr id="23" name="Content Placeholder 2"/>
          <p:cNvSpPr>
            <a:spLocks noGrp="1"/>
          </p:cNvSpPr>
          <p:nvPr>
            <p:ph sz="half" idx="24" hasCustomPrompt="1"/>
          </p:nvPr>
        </p:nvSpPr>
        <p:spPr>
          <a:xfrm>
            <a:off x="3295914" y="2846624"/>
            <a:ext cx="2421494" cy="629625"/>
          </a:xfrm>
          <a:prstGeom prst="rect">
            <a:avLst/>
          </a:prstGeom>
        </p:spPr>
        <p:txBody>
          <a:bodyPr/>
          <a:lstStyle>
            <a:lvl1pPr marL="0" indent="0">
              <a:buNone/>
              <a:defRPr/>
            </a:lvl1pPr>
          </a:lstStyle>
          <a:p>
            <a:pPr lvl="0"/>
            <a:r>
              <a:rPr lang="en-GB" dirty="0"/>
              <a:t> </a:t>
            </a:r>
          </a:p>
        </p:txBody>
      </p:sp>
      <p:sp>
        <p:nvSpPr>
          <p:cNvPr id="24" name="Content Placeholder 2"/>
          <p:cNvSpPr>
            <a:spLocks noGrp="1"/>
          </p:cNvSpPr>
          <p:nvPr>
            <p:ph sz="half" idx="25" hasCustomPrompt="1"/>
          </p:nvPr>
        </p:nvSpPr>
        <p:spPr>
          <a:xfrm>
            <a:off x="6019864" y="2846624"/>
            <a:ext cx="2421494" cy="629625"/>
          </a:xfrm>
          <a:prstGeom prst="rect">
            <a:avLst/>
          </a:prstGeom>
        </p:spPr>
        <p:txBody>
          <a:bodyPr/>
          <a:lstStyle>
            <a:lvl1pPr marL="0" indent="0">
              <a:buNone/>
              <a:defRPr/>
            </a:lvl1pPr>
          </a:lstStyle>
          <a:p>
            <a:pPr lvl="0"/>
            <a:r>
              <a:rPr lang="en-GB" dirty="0"/>
              <a:t> </a:t>
            </a:r>
          </a:p>
        </p:txBody>
      </p:sp>
      <p:sp>
        <p:nvSpPr>
          <p:cNvPr id="25" name="Content Placeholder 2"/>
          <p:cNvSpPr>
            <a:spLocks noGrp="1"/>
          </p:cNvSpPr>
          <p:nvPr>
            <p:ph sz="half" idx="26" hasCustomPrompt="1"/>
          </p:nvPr>
        </p:nvSpPr>
        <p:spPr>
          <a:xfrm>
            <a:off x="8729991" y="2846624"/>
            <a:ext cx="2421494" cy="629625"/>
          </a:xfrm>
          <a:prstGeom prst="rect">
            <a:avLst/>
          </a:prstGeom>
        </p:spPr>
        <p:txBody>
          <a:bodyPr/>
          <a:lstStyle>
            <a:lvl1pPr marL="0" indent="0">
              <a:buNone/>
              <a:defRPr/>
            </a:lvl1pPr>
          </a:lstStyle>
          <a:p>
            <a:pPr lvl="0"/>
            <a:r>
              <a:rPr lang="en-GB" dirty="0"/>
              <a:t> </a:t>
            </a:r>
          </a:p>
        </p:txBody>
      </p:sp>
      <p:sp>
        <p:nvSpPr>
          <p:cNvPr id="26" name="Content Placeholder 2"/>
          <p:cNvSpPr>
            <a:spLocks noGrp="1"/>
          </p:cNvSpPr>
          <p:nvPr>
            <p:ph sz="half" idx="27" hasCustomPrompt="1"/>
          </p:nvPr>
        </p:nvSpPr>
        <p:spPr>
          <a:xfrm>
            <a:off x="571964" y="4067205"/>
            <a:ext cx="2421494" cy="629625"/>
          </a:xfrm>
          <a:prstGeom prst="rect">
            <a:avLst/>
          </a:prstGeom>
        </p:spPr>
        <p:txBody>
          <a:bodyPr/>
          <a:lstStyle>
            <a:lvl1pPr marL="0" indent="0">
              <a:buNone/>
              <a:defRPr/>
            </a:lvl1pPr>
          </a:lstStyle>
          <a:p>
            <a:pPr lvl="0"/>
            <a:r>
              <a:rPr lang="en-GB" dirty="0"/>
              <a:t> </a:t>
            </a:r>
          </a:p>
        </p:txBody>
      </p:sp>
      <p:sp>
        <p:nvSpPr>
          <p:cNvPr id="27" name="Content Placeholder 2"/>
          <p:cNvSpPr>
            <a:spLocks noGrp="1"/>
          </p:cNvSpPr>
          <p:nvPr>
            <p:ph sz="half" idx="28" hasCustomPrompt="1"/>
          </p:nvPr>
        </p:nvSpPr>
        <p:spPr>
          <a:xfrm>
            <a:off x="3295914" y="4067205"/>
            <a:ext cx="2421494" cy="629625"/>
          </a:xfrm>
          <a:prstGeom prst="rect">
            <a:avLst/>
          </a:prstGeom>
        </p:spPr>
        <p:txBody>
          <a:bodyPr/>
          <a:lstStyle>
            <a:lvl1pPr marL="0" indent="0">
              <a:buNone/>
              <a:defRPr/>
            </a:lvl1pPr>
          </a:lstStyle>
          <a:p>
            <a:pPr lvl="0"/>
            <a:r>
              <a:rPr lang="en-GB" dirty="0"/>
              <a:t> </a:t>
            </a:r>
          </a:p>
        </p:txBody>
      </p:sp>
      <p:sp>
        <p:nvSpPr>
          <p:cNvPr id="28" name="Content Placeholder 2"/>
          <p:cNvSpPr>
            <a:spLocks noGrp="1"/>
          </p:cNvSpPr>
          <p:nvPr>
            <p:ph sz="half" idx="29" hasCustomPrompt="1"/>
          </p:nvPr>
        </p:nvSpPr>
        <p:spPr>
          <a:xfrm>
            <a:off x="6019864" y="4067205"/>
            <a:ext cx="2421494" cy="629625"/>
          </a:xfrm>
          <a:prstGeom prst="rect">
            <a:avLst/>
          </a:prstGeom>
        </p:spPr>
        <p:txBody>
          <a:bodyPr/>
          <a:lstStyle>
            <a:lvl1pPr marL="0" indent="0">
              <a:buNone/>
              <a:defRPr/>
            </a:lvl1pPr>
          </a:lstStyle>
          <a:p>
            <a:pPr lvl="0"/>
            <a:r>
              <a:rPr lang="en-GB" dirty="0"/>
              <a:t> </a:t>
            </a:r>
          </a:p>
        </p:txBody>
      </p:sp>
      <p:sp>
        <p:nvSpPr>
          <p:cNvPr id="29" name="Content Placeholder 2"/>
          <p:cNvSpPr>
            <a:spLocks noGrp="1"/>
          </p:cNvSpPr>
          <p:nvPr>
            <p:ph sz="half" idx="30" hasCustomPrompt="1"/>
          </p:nvPr>
        </p:nvSpPr>
        <p:spPr>
          <a:xfrm>
            <a:off x="8729991" y="4067205"/>
            <a:ext cx="2421494" cy="629625"/>
          </a:xfrm>
          <a:prstGeom prst="rect">
            <a:avLst/>
          </a:prstGeom>
        </p:spPr>
        <p:txBody>
          <a:bodyPr/>
          <a:lstStyle>
            <a:lvl1pPr marL="0" indent="0">
              <a:buNone/>
              <a:defRPr/>
            </a:lvl1pPr>
          </a:lstStyle>
          <a:p>
            <a:pPr lvl="0"/>
            <a:r>
              <a:rPr lang="en-GB" dirty="0"/>
              <a:t> </a:t>
            </a:r>
          </a:p>
        </p:txBody>
      </p:sp>
      <p:sp>
        <p:nvSpPr>
          <p:cNvPr id="30" name="Content Placeholder 2"/>
          <p:cNvSpPr>
            <a:spLocks noGrp="1"/>
          </p:cNvSpPr>
          <p:nvPr>
            <p:ph sz="half" idx="31" hasCustomPrompt="1"/>
          </p:nvPr>
        </p:nvSpPr>
        <p:spPr>
          <a:xfrm>
            <a:off x="571964" y="5318352"/>
            <a:ext cx="2421494" cy="629625"/>
          </a:xfrm>
          <a:prstGeom prst="rect">
            <a:avLst/>
          </a:prstGeom>
        </p:spPr>
        <p:txBody>
          <a:bodyPr/>
          <a:lstStyle>
            <a:lvl1pPr marL="0" indent="0">
              <a:buNone/>
              <a:defRPr/>
            </a:lvl1pPr>
          </a:lstStyle>
          <a:p>
            <a:pPr lvl="0"/>
            <a:r>
              <a:rPr lang="en-GB" dirty="0"/>
              <a:t> </a:t>
            </a:r>
          </a:p>
        </p:txBody>
      </p:sp>
      <p:sp>
        <p:nvSpPr>
          <p:cNvPr id="31" name="Content Placeholder 2"/>
          <p:cNvSpPr>
            <a:spLocks noGrp="1"/>
          </p:cNvSpPr>
          <p:nvPr>
            <p:ph sz="half" idx="32" hasCustomPrompt="1"/>
          </p:nvPr>
        </p:nvSpPr>
        <p:spPr>
          <a:xfrm>
            <a:off x="3295914" y="5318352"/>
            <a:ext cx="2421494" cy="629625"/>
          </a:xfrm>
          <a:prstGeom prst="rect">
            <a:avLst/>
          </a:prstGeom>
        </p:spPr>
        <p:txBody>
          <a:bodyPr/>
          <a:lstStyle>
            <a:lvl1pPr marL="0" indent="0">
              <a:buNone/>
              <a:defRPr/>
            </a:lvl1pPr>
          </a:lstStyle>
          <a:p>
            <a:pPr lvl="0"/>
            <a:r>
              <a:rPr lang="en-GB" dirty="0"/>
              <a:t> </a:t>
            </a:r>
          </a:p>
        </p:txBody>
      </p:sp>
      <p:sp>
        <p:nvSpPr>
          <p:cNvPr id="32" name="Content Placeholder 2"/>
          <p:cNvSpPr>
            <a:spLocks noGrp="1"/>
          </p:cNvSpPr>
          <p:nvPr>
            <p:ph sz="half" idx="33" hasCustomPrompt="1"/>
          </p:nvPr>
        </p:nvSpPr>
        <p:spPr>
          <a:xfrm>
            <a:off x="6019864" y="5318352"/>
            <a:ext cx="2421494" cy="629625"/>
          </a:xfrm>
          <a:prstGeom prst="rect">
            <a:avLst/>
          </a:prstGeom>
        </p:spPr>
        <p:txBody>
          <a:bodyPr/>
          <a:lstStyle>
            <a:lvl1pPr marL="0" indent="0">
              <a:buNone/>
              <a:defRPr/>
            </a:lvl1pPr>
          </a:lstStyle>
          <a:p>
            <a:pPr lvl="0"/>
            <a:r>
              <a:rPr lang="en-GB" dirty="0"/>
              <a:t> </a:t>
            </a:r>
          </a:p>
        </p:txBody>
      </p:sp>
      <p:sp>
        <p:nvSpPr>
          <p:cNvPr id="33" name="Content Placeholder 2"/>
          <p:cNvSpPr>
            <a:spLocks noGrp="1"/>
          </p:cNvSpPr>
          <p:nvPr>
            <p:ph sz="half" idx="34" hasCustomPrompt="1"/>
          </p:nvPr>
        </p:nvSpPr>
        <p:spPr>
          <a:xfrm>
            <a:off x="8729991" y="5318352"/>
            <a:ext cx="2421494" cy="629625"/>
          </a:xfrm>
          <a:prstGeom prst="rect">
            <a:avLst/>
          </a:prstGeom>
        </p:spPr>
        <p:txBody>
          <a:bodyPr/>
          <a:lstStyle>
            <a:lvl1pPr marL="0" indent="0">
              <a:buNone/>
              <a:defRPr/>
            </a:lvl1pPr>
          </a:lstStyle>
          <a:p>
            <a:pPr lvl="0"/>
            <a:r>
              <a:rPr lang="en-GB" dirty="0"/>
              <a:t> </a:t>
            </a:r>
          </a:p>
        </p:txBody>
      </p:sp>
      <p:sp>
        <p:nvSpPr>
          <p:cNvPr id="34" name="Rectangle 18">
            <a:extLst>
              <a:ext uri="{FF2B5EF4-FFF2-40B4-BE49-F238E27FC236}">
                <a16:creationId xmlns:a16="http://schemas.microsoft.com/office/drawing/2014/main" id="{426CBD46-00A9-4A3B-989C-AD86140BB83F}"/>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Text Placeholder 4">
            <a:extLst>
              <a:ext uri="{FF2B5EF4-FFF2-40B4-BE49-F238E27FC236}">
                <a16:creationId xmlns:a16="http://schemas.microsoft.com/office/drawing/2014/main" id="{829A46FE-9CEA-4FFC-895C-63537EF266FF}"/>
              </a:ext>
            </a:extLst>
          </p:cNvPr>
          <p:cNvSpPr>
            <a:spLocks noGrp="1"/>
          </p:cNvSpPr>
          <p:nvPr>
            <p:ph type="body" sz="quarter" idx="13"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Clients</a:t>
            </a:r>
          </a:p>
        </p:txBody>
      </p:sp>
      <p:sp>
        <p:nvSpPr>
          <p:cNvPr id="38" name="Text Placeholder 4">
            <a:extLst>
              <a:ext uri="{FF2B5EF4-FFF2-40B4-BE49-F238E27FC236}">
                <a16:creationId xmlns:a16="http://schemas.microsoft.com/office/drawing/2014/main" id="{1FEAE888-4C83-45DC-A8E0-5004885B2EE1}"/>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1293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0" name="Vertical Text Placeholder 2">
            <a:extLst>
              <a:ext uri="{FF2B5EF4-FFF2-40B4-BE49-F238E27FC236}">
                <a16:creationId xmlns:a16="http://schemas.microsoft.com/office/drawing/2014/main" id="{10734A9F-686E-4D16-8D62-254627D96E94}"/>
              </a:ext>
            </a:extLst>
          </p:cNvPr>
          <p:cNvSpPr>
            <a:spLocks noGrp="1"/>
          </p:cNvSpPr>
          <p:nvPr>
            <p:ph type="body" orient="vert" idx="24"/>
          </p:nvPr>
        </p:nvSpPr>
        <p:spPr>
          <a:xfrm>
            <a:off x="1349409" y="1890739"/>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1" name="Vertical Text Placeholder 2">
            <a:extLst>
              <a:ext uri="{FF2B5EF4-FFF2-40B4-BE49-F238E27FC236}">
                <a16:creationId xmlns:a16="http://schemas.microsoft.com/office/drawing/2014/main" id="{A8933B5E-EBEF-4279-A50D-49B2A4B72D68}"/>
              </a:ext>
            </a:extLst>
          </p:cNvPr>
          <p:cNvSpPr>
            <a:spLocks noGrp="1"/>
          </p:cNvSpPr>
          <p:nvPr>
            <p:ph type="body" orient="vert" idx="25"/>
          </p:nvPr>
        </p:nvSpPr>
        <p:spPr>
          <a:xfrm>
            <a:off x="3756179" y="1890739"/>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2" name="Vertical Text Placeholder 2">
            <a:extLst>
              <a:ext uri="{FF2B5EF4-FFF2-40B4-BE49-F238E27FC236}">
                <a16:creationId xmlns:a16="http://schemas.microsoft.com/office/drawing/2014/main" id="{EBA4EB3E-1735-4FE8-A914-21197B85C3F7}"/>
              </a:ext>
            </a:extLst>
          </p:cNvPr>
          <p:cNvSpPr>
            <a:spLocks noGrp="1"/>
          </p:cNvSpPr>
          <p:nvPr>
            <p:ph type="body" orient="vert" idx="26"/>
          </p:nvPr>
        </p:nvSpPr>
        <p:spPr>
          <a:xfrm>
            <a:off x="6162949" y="1890739"/>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a:extLst>
              <a:ext uri="{FF2B5EF4-FFF2-40B4-BE49-F238E27FC236}">
                <a16:creationId xmlns:a16="http://schemas.microsoft.com/office/drawing/2014/main" id="{52917060-DFB7-4C57-89C8-7F06FD145287}"/>
              </a:ext>
            </a:extLst>
          </p:cNvPr>
          <p:cNvSpPr>
            <a:spLocks noGrp="1"/>
          </p:cNvSpPr>
          <p:nvPr>
            <p:ph type="body" orient="vert" idx="27"/>
          </p:nvPr>
        </p:nvSpPr>
        <p:spPr>
          <a:xfrm>
            <a:off x="1349409" y="4323388"/>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Vertical Text Placeholder 2">
            <a:extLst>
              <a:ext uri="{FF2B5EF4-FFF2-40B4-BE49-F238E27FC236}">
                <a16:creationId xmlns:a16="http://schemas.microsoft.com/office/drawing/2014/main" id="{2D8E94A4-5D9F-426E-B344-987D9FC22E21}"/>
              </a:ext>
            </a:extLst>
          </p:cNvPr>
          <p:cNvSpPr>
            <a:spLocks noGrp="1"/>
          </p:cNvSpPr>
          <p:nvPr>
            <p:ph type="body" orient="vert" idx="28"/>
          </p:nvPr>
        </p:nvSpPr>
        <p:spPr>
          <a:xfrm>
            <a:off x="3756179" y="4323388"/>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Vertical Text Placeholder 2">
            <a:extLst>
              <a:ext uri="{FF2B5EF4-FFF2-40B4-BE49-F238E27FC236}">
                <a16:creationId xmlns:a16="http://schemas.microsoft.com/office/drawing/2014/main" id="{F2D2A9AE-1DA8-4BC7-B855-6DD6882A9985}"/>
              </a:ext>
            </a:extLst>
          </p:cNvPr>
          <p:cNvSpPr>
            <a:spLocks noGrp="1"/>
          </p:cNvSpPr>
          <p:nvPr>
            <p:ph type="body" orient="vert" idx="29"/>
          </p:nvPr>
        </p:nvSpPr>
        <p:spPr>
          <a:xfrm>
            <a:off x="6162949" y="4323388"/>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Rectangle 18">
            <a:extLst>
              <a:ext uri="{FF2B5EF4-FFF2-40B4-BE49-F238E27FC236}">
                <a16:creationId xmlns:a16="http://schemas.microsoft.com/office/drawing/2014/main" id="{778DE3B4-535B-4168-B992-4B6EAEB85B5D}"/>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0" name="Text Placeholder 4">
            <a:extLst>
              <a:ext uri="{FF2B5EF4-FFF2-40B4-BE49-F238E27FC236}">
                <a16:creationId xmlns:a16="http://schemas.microsoft.com/office/drawing/2014/main" id="{469915CD-4F1D-42CF-A287-881F9D0E29DA}"/>
              </a:ext>
            </a:extLst>
          </p:cNvPr>
          <p:cNvSpPr>
            <a:spLocks noGrp="1"/>
          </p:cNvSpPr>
          <p:nvPr>
            <p:ph type="body" sz="quarter" idx="30"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sp>
        <p:nvSpPr>
          <p:cNvPr id="31" name="Vertical Text Placeholder 2">
            <a:extLst>
              <a:ext uri="{FF2B5EF4-FFF2-40B4-BE49-F238E27FC236}">
                <a16:creationId xmlns:a16="http://schemas.microsoft.com/office/drawing/2014/main" id="{CFAA9774-54FA-4487-8CFF-A09CADB0DA93}"/>
              </a:ext>
            </a:extLst>
          </p:cNvPr>
          <p:cNvSpPr>
            <a:spLocks noGrp="1"/>
          </p:cNvSpPr>
          <p:nvPr>
            <p:ph type="body" orient="vert" idx="31"/>
          </p:nvPr>
        </p:nvSpPr>
        <p:spPr>
          <a:xfrm>
            <a:off x="8569719" y="1890739"/>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2" name="Vertical Text Placeholder 2">
            <a:extLst>
              <a:ext uri="{FF2B5EF4-FFF2-40B4-BE49-F238E27FC236}">
                <a16:creationId xmlns:a16="http://schemas.microsoft.com/office/drawing/2014/main" id="{7E001567-22E1-4AB4-A41E-29D6496E8A0A}"/>
              </a:ext>
            </a:extLst>
          </p:cNvPr>
          <p:cNvSpPr>
            <a:spLocks noGrp="1"/>
          </p:cNvSpPr>
          <p:nvPr>
            <p:ph type="body" orient="vert" idx="32"/>
          </p:nvPr>
        </p:nvSpPr>
        <p:spPr>
          <a:xfrm>
            <a:off x="8569719" y="4323388"/>
            <a:ext cx="2181488" cy="16029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3" name="Vertical Text Placeholder 2">
            <a:extLst>
              <a:ext uri="{FF2B5EF4-FFF2-40B4-BE49-F238E27FC236}">
                <a16:creationId xmlns:a16="http://schemas.microsoft.com/office/drawing/2014/main" id="{60064640-1ED6-44F2-81C4-240E526177BE}"/>
              </a:ext>
            </a:extLst>
          </p:cNvPr>
          <p:cNvSpPr>
            <a:spLocks noGrp="1"/>
          </p:cNvSpPr>
          <p:nvPr>
            <p:ph type="body" orient="vert" idx="33" hasCustomPrompt="1"/>
          </p:nvPr>
        </p:nvSpPr>
        <p:spPr>
          <a:xfrm>
            <a:off x="1349409" y="1495479"/>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1</a:t>
            </a:r>
          </a:p>
        </p:txBody>
      </p:sp>
      <p:sp>
        <p:nvSpPr>
          <p:cNvPr id="34" name="Vertical Text Placeholder 2">
            <a:extLst>
              <a:ext uri="{FF2B5EF4-FFF2-40B4-BE49-F238E27FC236}">
                <a16:creationId xmlns:a16="http://schemas.microsoft.com/office/drawing/2014/main" id="{5FF0FF1A-B113-4C83-BFB2-0CF88A819E06}"/>
              </a:ext>
            </a:extLst>
          </p:cNvPr>
          <p:cNvSpPr>
            <a:spLocks noGrp="1"/>
          </p:cNvSpPr>
          <p:nvPr>
            <p:ph type="body" orient="vert" idx="34" hasCustomPrompt="1"/>
          </p:nvPr>
        </p:nvSpPr>
        <p:spPr>
          <a:xfrm>
            <a:off x="3756179" y="1495479"/>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2</a:t>
            </a:r>
          </a:p>
        </p:txBody>
      </p:sp>
      <p:sp>
        <p:nvSpPr>
          <p:cNvPr id="35" name="Vertical Text Placeholder 2">
            <a:extLst>
              <a:ext uri="{FF2B5EF4-FFF2-40B4-BE49-F238E27FC236}">
                <a16:creationId xmlns:a16="http://schemas.microsoft.com/office/drawing/2014/main" id="{59070F31-E968-44BB-818E-E5838A962E1F}"/>
              </a:ext>
            </a:extLst>
          </p:cNvPr>
          <p:cNvSpPr>
            <a:spLocks noGrp="1"/>
          </p:cNvSpPr>
          <p:nvPr>
            <p:ph type="body" orient="vert" idx="35" hasCustomPrompt="1"/>
          </p:nvPr>
        </p:nvSpPr>
        <p:spPr>
          <a:xfrm>
            <a:off x="6162949" y="1495479"/>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3</a:t>
            </a:r>
          </a:p>
        </p:txBody>
      </p:sp>
      <p:sp>
        <p:nvSpPr>
          <p:cNvPr id="36" name="Vertical Text Placeholder 2">
            <a:extLst>
              <a:ext uri="{FF2B5EF4-FFF2-40B4-BE49-F238E27FC236}">
                <a16:creationId xmlns:a16="http://schemas.microsoft.com/office/drawing/2014/main" id="{CA08F415-B92C-4664-B448-409F4D741F54}"/>
              </a:ext>
            </a:extLst>
          </p:cNvPr>
          <p:cNvSpPr>
            <a:spLocks noGrp="1"/>
          </p:cNvSpPr>
          <p:nvPr>
            <p:ph type="body" orient="vert" idx="36" hasCustomPrompt="1"/>
          </p:nvPr>
        </p:nvSpPr>
        <p:spPr>
          <a:xfrm>
            <a:off x="8569719" y="1495479"/>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4</a:t>
            </a:r>
          </a:p>
        </p:txBody>
      </p:sp>
      <p:sp>
        <p:nvSpPr>
          <p:cNvPr id="37" name="Vertical Text Placeholder 2">
            <a:extLst>
              <a:ext uri="{FF2B5EF4-FFF2-40B4-BE49-F238E27FC236}">
                <a16:creationId xmlns:a16="http://schemas.microsoft.com/office/drawing/2014/main" id="{CF4DAA92-5D62-4514-ACE5-886C35D23828}"/>
              </a:ext>
            </a:extLst>
          </p:cNvPr>
          <p:cNvSpPr>
            <a:spLocks noGrp="1"/>
          </p:cNvSpPr>
          <p:nvPr>
            <p:ph type="body" orient="vert" idx="37" hasCustomPrompt="1"/>
          </p:nvPr>
        </p:nvSpPr>
        <p:spPr>
          <a:xfrm>
            <a:off x="1349409" y="3928128"/>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5</a:t>
            </a:r>
          </a:p>
        </p:txBody>
      </p:sp>
      <p:sp>
        <p:nvSpPr>
          <p:cNvPr id="38" name="Vertical Text Placeholder 2">
            <a:extLst>
              <a:ext uri="{FF2B5EF4-FFF2-40B4-BE49-F238E27FC236}">
                <a16:creationId xmlns:a16="http://schemas.microsoft.com/office/drawing/2014/main" id="{394CA2CC-8950-4477-919F-5D1DDCDACE5F}"/>
              </a:ext>
            </a:extLst>
          </p:cNvPr>
          <p:cNvSpPr>
            <a:spLocks noGrp="1"/>
          </p:cNvSpPr>
          <p:nvPr>
            <p:ph type="body" orient="vert" idx="38" hasCustomPrompt="1"/>
          </p:nvPr>
        </p:nvSpPr>
        <p:spPr>
          <a:xfrm>
            <a:off x="3756179" y="3928128"/>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6</a:t>
            </a:r>
          </a:p>
        </p:txBody>
      </p:sp>
      <p:sp>
        <p:nvSpPr>
          <p:cNvPr id="39" name="Vertical Text Placeholder 2">
            <a:extLst>
              <a:ext uri="{FF2B5EF4-FFF2-40B4-BE49-F238E27FC236}">
                <a16:creationId xmlns:a16="http://schemas.microsoft.com/office/drawing/2014/main" id="{A2BDD8A1-69E6-45A8-BA23-E9F22D0D4647}"/>
              </a:ext>
            </a:extLst>
          </p:cNvPr>
          <p:cNvSpPr>
            <a:spLocks noGrp="1"/>
          </p:cNvSpPr>
          <p:nvPr>
            <p:ph type="body" orient="vert" idx="39" hasCustomPrompt="1"/>
          </p:nvPr>
        </p:nvSpPr>
        <p:spPr>
          <a:xfrm>
            <a:off x="6162949" y="3928128"/>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7</a:t>
            </a:r>
          </a:p>
        </p:txBody>
      </p:sp>
      <p:sp>
        <p:nvSpPr>
          <p:cNvPr id="40" name="Vertical Text Placeholder 2">
            <a:extLst>
              <a:ext uri="{FF2B5EF4-FFF2-40B4-BE49-F238E27FC236}">
                <a16:creationId xmlns:a16="http://schemas.microsoft.com/office/drawing/2014/main" id="{E07B47C3-1F76-49B7-B7D5-955EAF41DAE0}"/>
              </a:ext>
            </a:extLst>
          </p:cNvPr>
          <p:cNvSpPr>
            <a:spLocks noGrp="1"/>
          </p:cNvSpPr>
          <p:nvPr>
            <p:ph type="body" orient="vert" idx="40" hasCustomPrompt="1"/>
          </p:nvPr>
        </p:nvSpPr>
        <p:spPr>
          <a:xfrm>
            <a:off x="8569719" y="3928128"/>
            <a:ext cx="2181488" cy="395260"/>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a:solidFill>
                  <a:schemeClr val="accent5"/>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8</a:t>
            </a:r>
          </a:p>
        </p:txBody>
      </p:sp>
    </p:spTree>
    <p:extLst>
      <p:ext uri="{BB962C8B-B14F-4D97-AF65-F5344CB8AC3E}">
        <p14:creationId xmlns:p14="http://schemas.microsoft.com/office/powerpoint/2010/main" val="2239757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 icons 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47" name="Rectangle 18">
            <a:extLst>
              <a:ext uri="{FF2B5EF4-FFF2-40B4-BE49-F238E27FC236}">
                <a16:creationId xmlns:a16="http://schemas.microsoft.com/office/drawing/2014/main" id="{75108A9B-370A-4437-936B-AB8B1DF8365F}"/>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48" name="Text Placeholder 4">
            <a:extLst>
              <a:ext uri="{FF2B5EF4-FFF2-40B4-BE49-F238E27FC236}">
                <a16:creationId xmlns:a16="http://schemas.microsoft.com/office/drawing/2014/main" id="{20BA67C9-1722-496B-9391-D862456D50A3}"/>
              </a:ext>
            </a:extLst>
          </p:cNvPr>
          <p:cNvSpPr>
            <a:spLocks noGrp="1"/>
          </p:cNvSpPr>
          <p:nvPr userDrawn="1">
            <p:ph type="body" sz="quarter" idx="13"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Sectors we cover</a:t>
            </a:r>
          </a:p>
        </p:txBody>
      </p:sp>
      <p:sp>
        <p:nvSpPr>
          <p:cNvPr id="51" name="Text Placeholder 4">
            <a:extLst>
              <a:ext uri="{FF2B5EF4-FFF2-40B4-BE49-F238E27FC236}">
                <a16:creationId xmlns:a16="http://schemas.microsoft.com/office/drawing/2014/main" id="{33F251B8-E2B8-493A-9FEF-6D9E3B51CCC9}"/>
              </a:ext>
            </a:extLst>
          </p:cNvPr>
          <p:cNvSpPr>
            <a:spLocks noGrp="1"/>
          </p:cNvSpPr>
          <p:nvPr userDrawn="1">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8" name="TextBox 127">
            <a:extLst>
              <a:ext uri="{FF2B5EF4-FFF2-40B4-BE49-F238E27FC236}">
                <a16:creationId xmlns:a16="http://schemas.microsoft.com/office/drawing/2014/main" id="{D293A7D8-26B9-4904-8DCF-86CBA77B7F21}"/>
              </a:ext>
            </a:extLst>
          </p:cNvPr>
          <p:cNvSpPr txBox="1"/>
          <p:nvPr userDrawn="1"/>
        </p:nvSpPr>
        <p:spPr>
          <a:xfrm>
            <a:off x="2031582" y="2877785"/>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Consumer</a:t>
            </a:r>
          </a:p>
        </p:txBody>
      </p:sp>
      <p:sp>
        <p:nvSpPr>
          <p:cNvPr id="129" name="TextBox 128">
            <a:extLst>
              <a:ext uri="{FF2B5EF4-FFF2-40B4-BE49-F238E27FC236}">
                <a16:creationId xmlns:a16="http://schemas.microsoft.com/office/drawing/2014/main" id="{94670B5B-CC92-43F0-B1EA-1F2A8EAFDE0F}"/>
              </a:ext>
            </a:extLst>
          </p:cNvPr>
          <p:cNvSpPr txBox="1"/>
          <p:nvPr userDrawn="1"/>
        </p:nvSpPr>
        <p:spPr>
          <a:xfrm>
            <a:off x="3817008" y="4759313"/>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Retail</a:t>
            </a:r>
          </a:p>
        </p:txBody>
      </p:sp>
      <p:sp>
        <p:nvSpPr>
          <p:cNvPr id="130" name="TextBox 129">
            <a:extLst>
              <a:ext uri="{FF2B5EF4-FFF2-40B4-BE49-F238E27FC236}">
                <a16:creationId xmlns:a16="http://schemas.microsoft.com/office/drawing/2014/main" id="{86A96F10-CA6A-4BAB-B8A2-7DDFEA932473}"/>
              </a:ext>
            </a:extLst>
          </p:cNvPr>
          <p:cNvSpPr txBox="1"/>
          <p:nvPr userDrawn="1"/>
        </p:nvSpPr>
        <p:spPr>
          <a:xfrm>
            <a:off x="3817008" y="2877785"/>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Foodservice</a:t>
            </a:r>
          </a:p>
        </p:txBody>
      </p:sp>
      <p:sp>
        <p:nvSpPr>
          <p:cNvPr id="133" name="TextBox 132">
            <a:extLst>
              <a:ext uri="{FF2B5EF4-FFF2-40B4-BE49-F238E27FC236}">
                <a16:creationId xmlns:a16="http://schemas.microsoft.com/office/drawing/2014/main" id="{37C36F34-EF99-49A9-B96A-C9139EF4756E}"/>
              </a:ext>
            </a:extLst>
          </p:cNvPr>
          <p:cNvSpPr txBox="1"/>
          <p:nvPr userDrawn="1"/>
        </p:nvSpPr>
        <p:spPr>
          <a:xfrm>
            <a:off x="7392351" y="3807592"/>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Pharma</a:t>
            </a:r>
          </a:p>
        </p:txBody>
      </p:sp>
      <p:sp>
        <p:nvSpPr>
          <p:cNvPr id="134" name="TextBox 133">
            <a:extLst>
              <a:ext uri="{FF2B5EF4-FFF2-40B4-BE49-F238E27FC236}">
                <a16:creationId xmlns:a16="http://schemas.microsoft.com/office/drawing/2014/main" id="{024F11E7-3FEF-44E6-8268-2D9AD8E72242}"/>
              </a:ext>
            </a:extLst>
          </p:cNvPr>
          <p:cNvSpPr txBox="1"/>
          <p:nvPr userDrawn="1"/>
        </p:nvSpPr>
        <p:spPr>
          <a:xfrm>
            <a:off x="9109771" y="2877785"/>
            <a:ext cx="1143447"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Medical Devices</a:t>
            </a:r>
          </a:p>
        </p:txBody>
      </p:sp>
      <p:sp>
        <p:nvSpPr>
          <p:cNvPr id="135" name="TextBox 134">
            <a:extLst>
              <a:ext uri="{FF2B5EF4-FFF2-40B4-BE49-F238E27FC236}">
                <a16:creationId xmlns:a16="http://schemas.microsoft.com/office/drawing/2014/main" id="{464C7494-0EB9-4483-8DBB-863660C348D9}"/>
              </a:ext>
            </a:extLst>
          </p:cNvPr>
          <p:cNvSpPr txBox="1"/>
          <p:nvPr userDrawn="1"/>
        </p:nvSpPr>
        <p:spPr>
          <a:xfrm>
            <a:off x="7392351" y="4759313"/>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Technology</a:t>
            </a:r>
          </a:p>
        </p:txBody>
      </p:sp>
      <p:sp>
        <p:nvSpPr>
          <p:cNvPr id="136" name="TextBox 135">
            <a:extLst>
              <a:ext uri="{FF2B5EF4-FFF2-40B4-BE49-F238E27FC236}">
                <a16:creationId xmlns:a16="http://schemas.microsoft.com/office/drawing/2014/main" id="{10B59B06-0CB4-4E27-A116-E4D6DC87AEDD}"/>
              </a:ext>
            </a:extLst>
          </p:cNvPr>
          <p:cNvSpPr txBox="1"/>
          <p:nvPr userDrawn="1"/>
        </p:nvSpPr>
        <p:spPr>
          <a:xfrm>
            <a:off x="3817008" y="3807592"/>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Oil &amp; Gas</a:t>
            </a:r>
          </a:p>
        </p:txBody>
      </p:sp>
      <p:sp>
        <p:nvSpPr>
          <p:cNvPr id="137" name="TextBox 136">
            <a:extLst>
              <a:ext uri="{FF2B5EF4-FFF2-40B4-BE49-F238E27FC236}">
                <a16:creationId xmlns:a16="http://schemas.microsoft.com/office/drawing/2014/main" id="{1472734F-78A8-4A10-BD5E-30F2DEA8A7FD}"/>
              </a:ext>
            </a:extLst>
          </p:cNvPr>
          <p:cNvSpPr txBox="1"/>
          <p:nvPr userDrawn="1"/>
        </p:nvSpPr>
        <p:spPr>
          <a:xfrm>
            <a:off x="9208329" y="3807592"/>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Power</a:t>
            </a:r>
          </a:p>
        </p:txBody>
      </p:sp>
      <p:sp>
        <p:nvSpPr>
          <p:cNvPr id="138" name="TextBox 137">
            <a:extLst>
              <a:ext uri="{FF2B5EF4-FFF2-40B4-BE49-F238E27FC236}">
                <a16:creationId xmlns:a16="http://schemas.microsoft.com/office/drawing/2014/main" id="{C459BFAC-9F88-4EAD-B5D2-8DE20AA1DB7C}"/>
              </a:ext>
            </a:extLst>
          </p:cNvPr>
          <p:cNvSpPr txBox="1"/>
          <p:nvPr userDrawn="1"/>
        </p:nvSpPr>
        <p:spPr>
          <a:xfrm>
            <a:off x="2031582" y="3807592"/>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Mining</a:t>
            </a:r>
          </a:p>
        </p:txBody>
      </p:sp>
      <p:sp>
        <p:nvSpPr>
          <p:cNvPr id="139" name="TextBox 138">
            <a:extLst>
              <a:ext uri="{FF2B5EF4-FFF2-40B4-BE49-F238E27FC236}">
                <a16:creationId xmlns:a16="http://schemas.microsoft.com/office/drawing/2014/main" id="{3F16C1E2-C826-489F-BEF5-51FA7777B70A}"/>
              </a:ext>
            </a:extLst>
          </p:cNvPr>
          <p:cNvSpPr txBox="1"/>
          <p:nvPr userDrawn="1"/>
        </p:nvSpPr>
        <p:spPr>
          <a:xfrm>
            <a:off x="7161300" y="1941401"/>
            <a:ext cx="1408432"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Banking &amp; Payments</a:t>
            </a:r>
          </a:p>
        </p:txBody>
      </p:sp>
      <p:sp>
        <p:nvSpPr>
          <p:cNvPr id="140" name="TextBox 139">
            <a:extLst>
              <a:ext uri="{FF2B5EF4-FFF2-40B4-BE49-F238E27FC236}">
                <a16:creationId xmlns:a16="http://schemas.microsoft.com/office/drawing/2014/main" id="{0F13A261-B784-431A-AA2F-C78B5B7CDAF1}"/>
              </a:ext>
            </a:extLst>
          </p:cNvPr>
          <p:cNvSpPr txBox="1"/>
          <p:nvPr userDrawn="1"/>
        </p:nvSpPr>
        <p:spPr>
          <a:xfrm>
            <a:off x="7392351" y="2877785"/>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Insurance</a:t>
            </a:r>
          </a:p>
        </p:txBody>
      </p:sp>
      <p:sp>
        <p:nvSpPr>
          <p:cNvPr id="141" name="TextBox 140">
            <a:extLst>
              <a:ext uri="{FF2B5EF4-FFF2-40B4-BE49-F238E27FC236}">
                <a16:creationId xmlns:a16="http://schemas.microsoft.com/office/drawing/2014/main" id="{F359329D-3CD7-4102-AE7D-B69E2889945F}"/>
              </a:ext>
            </a:extLst>
          </p:cNvPr>
          <p:cNvSpPr txBox="1"/>
          <p:nvPr userDrawn="1"/>
        </p:nvSpPr>
        <p:spPr>
          <a:xfrm>
            <a:off x="9165877" y="1941401"/>
            <a:ext cx="1031234"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Construction</a:t>
            </a:r>
          </a:p>
        </p:txBody>
      </p:sp>
      <p:sp>
        <p:nvSpPr>
          <p:cNvPr id="222" name="TextBox 221">
            <a:extLst>
              <a:ext uri="{FF2B5EF4-FFF2-40B4-BE49-F238E27FC236}">
                <a16:creationId xmlns:a16="http://schemas.microsoft.com/office/drawing/2014/main" id="{E1868A04-A50D-4316-B6DA-9E868BAE99B2}"/>
              </a:ext>
            </a:extLst>
          </p:cNvPr>
          <p:cNvSpPr txBox="1"/>
          <p:nvPr userDrawn="1"/>
        </p:nvSpPr>
        <p:spPr>
          <a:xfrm>
            <a:off x="8869832" y="4759313"/>
            <a:ext cx="1623324"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Travel &amp;Tourism</a:t>
            </a:r>
          </a:p>
        </p:txBody>
      </p:sp>
      <p:sp>
        <p:nvSpPr>
          <p:cNvPr id="223" name="TextBox 222">
            <a:extLst>
              <a:ext uri="{FF2B5EF4-FFF2-40B4-BE49-F238E27FC236}">
                <a16:creationId xmlns:a16="http://schemas.microsoft.com/office/drawing/2014/main" id="{7546D8B2-1642-4D41-978F-CE443A0DA169}"/>
              </a:ext>
            </a:extLst>
          </p:cNvPr>
          <p:cNvSpPr txBox="1"/>
          <p:nvPr userDrawn="1"/>
        </p:nvSpPr>
        <p:spPr>
          <a:xfrm>
            <a:off x="1701267" y="1856763"/>
            <a:ext cx="1606960" cy="430887"/>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Aerospace, Defence </a:t>
            </a:r>
          </a:p>
          <a:p>
            <a:pPr algn="ctr"/>
            <a:r>
              <a:rPr lang="en-GB" sz="1100" b="0" dirty="0">
                <a:solidFill>
                  <a:schemeClr val="tx2"/>
                </a:solidFill>
                <a:cs typeface="Rubik" panose="00000500000000000000" pitchFamily="2" charset="-79"/>
              </a:rPr>
              <a:t>&amp; Security</a:t>
            </a:r>
          </a:p>
        </p:txBody>
      </p:sp>
      <p:sp>
        <p:nvSpPr>
          <p:cNvPr id="224" name="TextBox 223">
            <a:extLst>
              <a:ext uri="{FF2B5EF4-FFF2-40B4-BE49-F238E27FC236}">
                <a16:creationId xmlns:a16="http://schemas.microsoft.com/office/drawing/2014/main" id="{8D784532-1670-4729-957C-6A2060A7FB56}"/>
              </a:ext>
            </a:extLst>
          </p:cNvPr>
          <p:cNvSpPr txBox="1"/>
          <p:nvPr userDrawn="1"/>
        </p:nvSpPr>
        <p:spPr>
          <a:xfrm>
            <a:off x="5604800" y="1941401"/>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Automotive</a:t>
            </a:r>
          </a:p>
        </p:txBody>
      </p:sp>
      <p:sp>
        <p:nvSpPr>
          <p:cNvPr id="225" name="TextBox 224">
            <a:extLst>
              <a:ext uri="{FF2B5EF4-FFF2-40B4-BE49-F238E27FC236}">
                <a16:creationId xmlns:a16="http://schemas.microsoft.com/office/drawing/2014/main" id="{0CB8DF2D-221A-43AB-9DC4-7111B86C37F6}"/>
              </a:ext>
            </a:extLst>
          </p:cNvPr>
          <p:cNvSpPr txBox="1"/>
          <p:nvPr userDrawn="1"/>
        </p:nvSpPr>
        <p:spPr>
          <a:xfrm>
            <a:off x="5604800" y="3807592"/>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Packaging</a:t>
            </a:r>
          </a:p>
        </p:txBody>
      </p:sp>
      <p:sp>
        <p:nvSpPr>
          <p:cNvPr id="226" name="TextBox 225">
            <a:extLst>
              <a:ext uri="{FF2B5EF4-FFF2-40B4-BE49-F238E27FC236}">
                <a16:creationId xmlns:a16="http://schemas.microsoft.com/office/drawing/2014/main" id="{B10504AD-C1B2-40EF-89C2-123360AF40CB}"/>
              </a:ext>
            </a:extLst>
          </p:cNvPr>
          <p:cNvSpPr txBox="1"/>
          <p:nvPr userDrawn="1"/>
        </p:nvSpPr>
        <p:spPr>
          <a:xfrm>
            <a:off x="5604800" y="2877785"/>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Healthcare</a:t>
            </a:r>
          </a:p>
        </p:txBody>
      </p:sp>
      <p:sp>
        <p:nvSpPr>
          <p:cNvPr id="227" name="TextBox 226">
            <a:extLst>
              <a:ext uri="{FF2B5EF4-FFF2-40B4-BE49-F238E27FC236}">
                <a16:creationId xmlns:a16="http://schemas.microsoft.com/office/drawing/2014/main" id="{3135B32D-DBB1-4A48-99E2-DCB36A8D6D5F}"/>
              </a:ext>
            </a:extLst>
          </p:cNvPr>
          <p:cNvSpPr txBox="1"/>
          <p:nvPr userDrawn="1"/>
        </p:nvSpPr>
        <p:spPr>
          <a:xfrm>
            <a:off x="3817008" y="1941401"/>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Apparel</a:t>
            </a:r>
          </a:p>
        </p:txBody>
      </p:sp>
      <p:sp>
        <p:nvSpPr>
          <p:cNvPr id="228" name="TextBox 227">
            <a:extLst>
              <a:ext uri="{FF2B5EF4-FFF2-40B4-BE49-F238E27FC236}">
                <a16:creationId xmlns:a16="http://schemas.microsoft.com/office/drawing/2014/main" id="{65A4D5CA-2645-45B0-9199-707801830B82}"/>
              </a:ext>
            </a:extLst>
          </p:cNvPr>
          <p:cNvSpPr txBox="1"/>
          <p:nvPr userDrawn="1"/>
        </p:nvSpPr>
        <p:spPr>
          <a:xfrm>
            <a:off x="5604800" y="4759313"/>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Sport</a:t>
            </a:r>
          </a:p>
        </p:txBody>
      </p:sp>
      <p:sp>
        <p:nvSpPr>
          <p:cNvPr id="229" name="TextBox 228">
            <a:extLst>
              <a:ext uri="{FF2B5EF4-FFF2-40B4-BE49-F238E27FC236}">
                <a16:creationId xmlns:a16="http://schemas.microsoft.com/office/drawing/2014/main" id="{C1EF62BC-0FF3-41B6-8EE2-2CF3242036AE}"/>
              </a:ext>
            </a:extLst>
          </p:cNvPr>
          <p:cNvSpPr txBox="1"/>
          <p:nvPr userDrawn="1"/>
        </p:nvSpPr>
        <p:spPr>
          <a:xfrm>
            <a:off x="1966294" y="4759313"/>
            <a:ext cx="1076907"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Public Sector</a:t>
            </a:r>
          </a:p>
        </p:txBody>
      </p:sp>
      <p:grpSp>
        <p:nvGrpSpPr>
          <p:cNvPr id="230" name="Group 229">
            <a:extLst>
              <a:ext uri="{FF2B5EF4-FFF2-40B4-BE49-F238E27FC236}">
                <a16:creationId xmlns:a16="http://schemas.microsoft.com/office/drawing/2014/main" id="{CF3E4416-489A-4158-B2A9-9DB4828C9120}"/>
              </a:ext>
            </a:extLst>
          </p:cNvPr>
          <p:cNvGrpSpPr/>
          <p:nvPr userDrawn="1"/>
        </p:nvGrpSpPr>
        <p:grpSpPr>
          <a:xfrm>
            <a:off x="1596090" y="1384663"/>
            <a:ext cx="8999819" cy="4662994"/>
            <a:chOff x="2784194" y="1445623"/>
            <a:chExt cx="8999819" cy="4662994"/>
          </a:xfrm>
        </p:grpSpPr>
        <p:grpSp>
          <p:nvGrpSpPr>
            <p:cNvPr id="231" name="Group 230">
              <a:extLst>
                <a:ext uri="{FF2B5EF4-FFF2-40B4-BE49-F238E27FC236}">
                  <a16:creationId xmlns:a16="http://schemas.microsoft.com/office/drawing/2014/main" id="{93BCD3D8-49B3-47A3-8BD2-C7ED1BCC719C}"/>
                </a:ext>
              </a:extLst>
            </p:cNvPr>
            <p:cNvGrpSpPr/>
            <p:nvPr/>
          </p:nvGrpSpPr>
          <p:grpSpPr>
            <a:xfrm>
              <a:off x="4582955" y="1445623"/>
              <a:ext cx="5361513" cy="4662994"/>
              <a:chOff x="4582955" y="1445622"/>
              <a:chExt cx="5361513" cy="4667795"/>
            </a:xfrm>
          </p:grpSpPr>
          <p:cxnSp>
            <p:nvCxnSpPr>
              <p:cNvPr id="237" name="Straight Connector 236">
                <a:extLst>
                  <a:ext uri="{FF2B5EF4-FFF2-40B4-BE49-F238E27FC236}">
                    <a16:creationId xmlns:a16="http://schemas.microsoft.com/office/drawing/2014/main" id="{F2CDB31F-D516-4E26-9E34-053C17F3F1F2}"/>
                  </a:ext>
                </a:extLst>
              </p:cNvPr>
              <p:cNvCxnSpPr>
                <a:cxnSpLocks/>
              </p:cNvCxnSpPr>
              <p:nvPr/>
            </p:nvCxnSpPr>
            <p:spPr>
              <a:xfrm flipH="1">
                <a:off x="4582955" y="1445622"/>
                <a:ext cx="4879" cy="46677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B96446F-0DFE-4F81-92D3-75E661870CAB}"/>
                  </a:ext>
                </a:extLst>
              </p:cNvPr>
              <p:cNvCxnSpPr>
                <a:cxnSpLocks/>
              </p:cNvCxnSpPr>
              <p:nvPr/>
            </p:nvCxnSpPr>
            <p:spPr>
              <a:xfrm flipH="1">
                <a:off x="6380321" y="1445622"/>
                <a:ext cx="4879" cy="46677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1C81635-4783-41B3-81EE-AF8E8A3A2E4B}"/>
                  </a:ext>
                </a:extLst>
              </p:cNvPr>
              <p:cNvCxnSpPr>
                <a:cxnSpLocks/>
              </p:cNvCxnSpPr>
              <p:nvPr/>
            </p:nvCxnSpPr>
            <p:spPr>
              <a:xfrm flipH="1">
                <a:off x="8153640" y="1445622"/>
                <a:ext cx="4879" cy="46677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09ED90E-4F45-46EF-9226-E1553613428F}"/>
                  </a:ext>
                </a:extLst>
              </p:cNvPr>
              <p:cNvCxnSpPr>
                <a:cxnSpLocks/>
              </p:cNvCxnSpPr>
              <p:nvPr/>
            </p:nvCxnSpPr>
            <p:spPr>
              <a:xfrm flipH="1">
                <a:off x="9939589" y="1445622"/>
                <a:ext cx="4879" cy="46677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CA18ECE7-10CD-46AF-9C87-316B9B2A0705}"/>
                </a:ext>
              </a:extLst>
            </p:cNvPr>
            <p:cNvGrpSpPr/>
            <p:nvPr/>
          </p:nvGrpSpPr>
          <p:grpSpPr>
            <a:xfrm>
              <a:off x="2784194" y="2375993"/>
              <a:ext cx="8999819" cy="2825074"/>
              <a:chOff x="2784194" y="2375993"/>
              <a:chExt cx="8999819" cy="2825074"/>
            </a:xfrm>
          </p:grpSpPr>
          <p:cxnSp>
            <p:nvCxnSpPr>
              <p:cNvPr id="233" name="Straight Connector 232">
                <a:extLst>
                  <a:ext uri="{FF2B5EF4-FFF2-40B4-BE49-F238E27FC236}">
                    <a16:creationId xmlns:a16="http://schemas.microsoft.com/office/drawing/2014/main" id="{F6A272BD-3CDA-4F27-95DB-6645EBFF16C8}"/>
                  </a:ext>
                </a:extLst>
              </p:cNvPr>
              <p:cNvCxnSpPr>
                <a:cxnSpLocks/>
              </p:cNvCxnSpPr>
              <p:nvPr userDrawn="1"/>
            </p:nvCxnSpPr>
            <p:spPr>
              <a:xfrm flipH="1">
                <a:off x="2784194" y="2375993"/>
                <a:ext cx="89998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4353A6E-E40C-4DEA-A161-6770AA12AF6C}"/>
                  </a:ext>
                </a:extLst>
              </p:cNvPr>
              <p:cNvCxnSpPr>
                <a:cxnSpLocks/>
              </p:cNvCxnSpPr>
              <p:nvPr userDrawn="1"/>
            </p:nvCxnSpPr>
            <p:spPr>
              <a:xfrm flipH="1">
                <a:off x="2784194" y="3318567"/>
                <a:ext cx="89998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75793A0-7CD0-4024-8A85-3A48B5F55905}"/>
                  </a:ext>
                </a:extLst>
              </p:cNvPr>
              <p:cNvCxnSpPr>
                <a:cxnSpLocks/>
              </p:cNvCxnSpPr>
              <p:nvPr userDrawn="1"/>
            </p:nvCxnSpPr>
            <p:spPr>
              <a:xfrm flipH="1">
                <a:off x="2784194" y="4260720"/>
                <a:ext cx="89998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B93F210-FFCC-4BF1-9364-DCD719AE8AD7}"/>
                  </a:ext>
                </a:extLst>
              </p:cNvPr>
              <p:cNvCxnSpPr>
                <a:cxnSpLocks/>
              </p:cNvCxnSpPr>
              <p:nvPr/>
            </p:nvCxnSpPr>
            <p:spPr>
              <a:xfrm flipH="1">
                <a:off x="2784194" y="5201066"/>
                <a:ext cx="89998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41" name="TextBox 240">
            <a:extLst>
              <a:ext uri="{FF2B5EF4-FFF2-40B4-BE49-F238E27FC236}">
                <a16:creationId xmlns:a16="http://schemas.microsoft.com/office/drawing/2014/main" id="{F878110D-0DF6-40A6-BB83-ED2C8F56B95D}"/>
              </a:ext>
            </a:extLst>
          </p:cNvPr>
          <p:cNvSpPr txBox="1"/>
          <p:nvPr userDrawn="1"/>
        </p:nvSpPr>
        <p:spPr>
          <a:xfrm>
            <a:off x="3639742" y="5662481"/>
            <a:ext cx="1300863"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Company Analytics</a:t>
            </a:r>
          </a:p>
        </p:txBody>
      </p:sp>
      <p:sp>
        <p:nvSpPr>
          <p:cNvPr id="242" name="TextBox 241">
            <a:extLst>
              <a:ext uri="{FF2B5EF4-FFF2-40B4-BE49-F238E27FC236}">
                <a16:creationId xmlns:a16="http://schemas.microsoft.com/office/drawing/2014/main" id="{7D7AB535-A51E-46F8-8A93-A52D32E6D428}"/>
              </a:ext>
            </a:extLst>
          </p:cNvPr>
          <p:cNvSpPr txBox="1"/>
          <p:nvPr userDrawn="1"/>
        </p:nvSpPr>
        <p:spPr>
          <a:xfrm>
            <a:off x="7392351" y="5662481"/>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COVID-19</a:t>
            </a:r>
          </a:p>
        </p:txBody>
      </p:sp>
      <p:sp>
        <p:nvSpPr>
          <p:cNvPr id="243" name="TextBox 242">
            <a:extLst>
              <a:ext uri="{FF2B5EF4-FFF2-40B4-BE49-F238E27FC236}">
                <a16:creationId xmlns:a16="http://schemas.microsoft.com/office/drawing/2014/main" id="{FF191D26-84E8-4E03-9167-67B45E5A4920}"/>
              </a:ext>
            </a:extLst>
          </p:cNvPr>
          <p:cNvSpPr txBox="1"/>
          <p:nvPr userDrawn="1"/>
        </p:nvSpPr>
        <p:spPr>
          <a:xfrm>
            <a:off x="8869832" y="5662481"/>
            <a:ext cx="1623324"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Themes</a:t>
            </a:r>
          </a:p>
        </p:txBody>
      </p:sp>
      <p:sp>
        <p:nvSpPr>
          <p:cNvPr id="244" name="TextBox 243">
            <a:extLst>
              <a:ext uri="{FF2B5EF4-FFF2-40B4-BE49-F238E27FC236}">
                <a16:creationId xmlns:a16="http://schemas.microsoft.com/office/drawing/2014/main" id="{E796DF6D-7674-43AF-B629-7E61DC1EFB54}"/>
              </a:ext>
            </a:extLst>
          </p:cNvPr>
          <p:cNvSpPr txBox="1"/>
          <p:nvPr userDrawn="1"/>
        </p:nvSpPr>
        <p:spPr>
          <a:xfrm>
            <a:off x="5604800" y="5662481"/>
            <a:ext cx="946331"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Explorer</a:t>
            </a:r>
          </a:p>
        </p:txBody>
      </p:sp>
      <p:sp>
        <p:nvSpPr>
          <p:cNvPr id="245" name="TextBox 244">
            <a:extLst>
              <a:ext uri="{FF2B5EF4-FFF2-40B4-BE49-F238E27FC236}">
                <a16:creationId xmlns:a16="http://schemas.microsoft.com/office/drawing/2014/main" id="{352CDD5A-244B-4A0C-866E-D207F4B86834}"/>
              </a:ext>
            </a:extLst>
          </p:cNvPr>
          <p:cNvSpPr txBox="1"/>
          <p:nvPr userDrawn="1"/>
        </p:nvSpPr>
        <p:spPr>
          <a:xfrm>
            <a:off x="1966294" y="5662481"/>
            <a:ext cx="1076907" cy="261610"/>
          </a:xfrm>
          <a:prstGeom prst="rect">
            <a:avLst/>
          </a:prstGeom>
          <a:noFill/>
        </p:spPr>
        <p:txBody>
          <a:bodyPr wrap="square" rtlCol="0">
            <a:spAutoFit/>
          </a:bodyPr>
          <a:lstStyle/>
          <a:p>
            <a:pPr algn="ctr"/>
            <a:r>
              <a:rPr lang="en-GB" sz="1100" b="0" dirty="0">
                <a:solidFill>
                  <a:schemeClr val="tx2"/>
                </a:solidFill>
                <a:cs typeface="Rubik" panose="00000500000000000000" pitchFamily="2" charset="-79"/>
              </a:rPr>
              <a:t>Disruptor</a:t>
            </a:r>
          </a:p>
        </p:txBody>
      </p:sp>
      <p:grpSp>
        <p:nvGrpSpPr>
          <p:cNvPr id="246" name="Group 245">
            <a:extLst>
              <a:ext uri="{FF2B5EF4-FFF2-40B4-BE49-F238E27FC236}">
                <a16:creationId xmlns:a16="http://schemas.microsoft.com/office/drawing/2014/main" id="{77E4E9DC-721D-448F-BE6B-EFFF313A915C}"/>
              </a:ext>
            </a:extLst>
          </p:cNvPr>
          <p:cNvGrpSpPr/>
          <p:nvPr userDrawn="1"/>
        </p:nvGrpSpPr>
        <p:grpSpPr>
          <a:xfrm>
            <a:off x="2342822" y="1540834"/>
            <a:ext cx="323850" cy="323850"/>
            <a:chOff x="844550" y="6184900"/>
            <a:chExt cx="323850" cy="323850"/>
          </a:xfrm>
        </p:grpSpPr>
        <p:sp>
          <p:nvSpPr>
            <p:cNvPr id="247" name="Line 5">
              <a:extLst>
                <a:ext uri="{FF2B5EF4-FFF2-40B4-BE49-F238E27FC236}">
                  <a16:creationId xmlns:a16="http://schemas.microsoft.com/office/drawing/2014/main" id="{D0B9F2A4-67BC-4FE6-B961-18D3D73F588D}"/>
                </a:ext>
              </a:extLst>
            </p:cNvPr>
            <p:cNvSpPr>
              <a:spLocks noChangeShapeType="1"/>
            </p:cNvSpPr>
            <p:nvPr/>
          </p:nvSpPr>
          <p:spPr bwMode="auto">
            <a:xfrm>
              <a:off x="1127125" y="6346825"/>
              <a:ext cx="41275"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6">
              <a:extLst>
                <a:ext uri="{FF2B5EF4-FFF2-40B4-BE49-F238E27FC236}">
                  <a16:creationId xmlns:a16="http://schemas.microsoft.com/office/drawing/2014/main" id="{0D2B8100-3251-44DB-AB57-70878154BEE3}"/>
                </a:ext>
              </a:extLst>
            </p:cNvPr>
            <p:cNvSpPr>
              <a:spLocks noChangeShapeType="1"/>
            </p:cNvSpPr>
            <p:nvPr/>
          </p:nvSpPr>
          <p:spPr bwMode="auto">
            <a:xfrm>
              <a:off x="944563" y="6346825"/>
              <a:ext cx="122238"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7">
              <a:extLst>
                <a:ext uri="{FF2B5EF4-FFF2-40B4-BE49-F238E27FC236}">
                  <a16:creationId xmlns:a16="http://schemas.microsoft.com/office/drawing/2014/main" id="{59236708-183E-4FF0-A87E-9018D52DF631}"/>
                </a:ext>
              </a:extLst>
            </p:cNvPr>
            <p:cNvSpPr>
              <a:spLocks noChangeShapeType="1"/>
            </p:cNvSpPr>
            <p:nvPr/>
          </p:nvSpPr>
          <p:spPr bwMode="auto">
            <a:xfrm>
              <a:off x="844550" y="6346825"/>
              <a:ext cx="39688"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8">
              <a:extLst>
                <a:ext uri="{FF2B5EF4-FFF2-40B4-BE49-F238E27FC236}">
                  <a16:creationId xmlns:a16="http://schemas.microsoft.com/office/drawing/2014/main" id="{0CD3E0D0-9ECC-4B6C-A24E-B2CD9EDAAB57}"/>
                </a:ext>
              </a:extLst>
            </p:cNvPr>
            <p:cNvSpPr>
              <a:spLocks noChangeShapeType="1"/>
            </p:cNvSpPr>
            <p:nvPr/>
          </p:nvSpPr>
          <p:spPr bwMode="auto">
            <a:xfrm>
              <a:off x="1006475" y="6184900"/>
              <a:ext cx="0" cy="3238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Freeform 9">
              <a:extLst>
                <a:ext uri="{FF2B5EF4-FFF2-40B4-BE49-F238E27FC236}">
                  <a16:creationId xmlns:a16="http://schemas.microsoft.com/office/drawing/2014/main" id="{E73A34FA-F3D0-4711-A4F6-8C1E1DF589D8}"/>
                </a:ext>
              </a:extLst>
            </p:cNvPr>
            <p:cNvSpPr>
              <a:spLocks/>
            </p:cNvSpPr>
            <p:nvPr/>
          </p:nvSpPr>
          <p:spPr bwMode="auto">
            <a:xfrm>
              <a:off x="884238" y="6224588"/>
              <a:ext cx="242888" cy="242888"/>
            </a:xfrm>
            <a:custGeom>
              <a:avLst/>
              <a:gdLst>
                <a:gd name="T0" fmla="*/ 225 w 240"/>
                <a:gd name="T1" fmla="*/ 63 h 240"/>
                <a:gd name="T2" fmla="*/ 240 w 240"/>
                <a:gd name="T3" fmla="*/ 120 h 240"/>
                <a:gd name="T4" fmla="*/ 120 w 240"/>
                <a:gd name="T5" fmla="*/ 240 h 240"/>
                <a:gd name="T6" fmla="*/ 0 w 240"/>
                <a:gd name="T7" fmla="*/ 120 h 240"/>
                <a:gd name="T8" fmla="*/ 120 w 240"/>
                <a:gd name="T9" fmla="*/ 0 h 240"/>
                <a:gd name="T10" fmla="*/ 177 w 240"/>
                <a:gd name="T11" fmla="*/ 15 h 240"/>
              </a:gdLst>
              <a:ahLst/>
              <a:cxnLst>
                <a:cxn ang="0">
                  <a:pos x="T0" y="T1"/>
                </a:cxn>
                <a:cxn ang="0">
                  <a:pos x="T2" y="T3"/>
                </a:cxn>
                <a:cxn ang="0">
                  <a:pos x="T4" y="T5"/>
                </a:cxn>
                <a:cxn ang="0">
                  <a:pos x="T6" y="T7"/>
                </a:cxn>
                <a:cxn ang="0">
                  <a:pos x="T8" y="T9"/>
                </a:cxn>
                <a:cxn ang="0">
                  <a:pos x="T10" y="T11"/>
                </a:cxn>
              </a:cxnLst>
              <a:rect l="0" t="0" r="r" b="b"/>
              <a:pathLst>
                <a:path w="240" h="240">
                  <a:moveTo>
                    <a:pt x="225" y="63"/>
                  </a:moveTo>
                  <a:cubicBezTo>
                    <a:pt x="234" y="80"/>
                    <a:pt x="240" y="100"/>
                    <a:pt x="240" y="120"/>
                  </a:cubicBezTo>
                  <a:cubicBezTo>
                    <a:pt x="240" y="187"/>
                    <a:pt x="186" y="240"/>
                    <a:pt x="120" y="240"/>
                  </a:cubicBezTo>
                  <a:cubicBezTo>
                    <a:pt x="53" y="240"/>
                    <a:pt x="0" y="187"/>
                    <a:pt x="0" y="120"/>
                  </a:cubicBezTo>
                  <a:cubicBezTo>
                    <a:pt x="0" y="54"/>
                    <a:pt x="53" y="0"/>
                    <a:pt x="120" y="0"/>
                  </a:cubicBezTo>
                  <a:cubicBezTo>
                    <a:pt x="140" y="0"/>
                    <a:pt x="160" y="6"/>
                    <a:pt x="177" y="15"/>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Oval 10">
              <a:extLst>
                <a:ext uri="{FF2B5EF4-FFF2-40B4-BE49-F238E27FC236}">
                  <a16:creationId xmlns:a16="http://schemas.microsoft.com/office/drawing/2014/main" id="{93D7364E-FB3C-4291-9628-1E36F30757DD}"/>
                </a:ext>
              </a:extLst>
            </p:cNvPr>
            <p:cNvSpPr>
              <a:spLocks noChangeArrowheads="1"/>
            </p:cNvSpPr>
            <p:nvPr/>
          </p:nvSpPr>
          <p:spPr bwMode="auto">
            <a:xfrm>
              <a:off x="944563" y="6286500"/>
              <a:ext cx="122238" cy="122238"/>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Oval 11">
              <a:extLst>
                <a:ext uri="{FF2B5EF4-FFF2-40B4-BE49-F238E27FC236}">
                  <a16:creationId xmlns:a16="http://schemas.microsoft.com/office/drawing/2014/main" id="{7377E9FF-99EC-4141-9F07-53ADE3F9655E}"/>
                </a:ext>
              </a:extLst>
            </p:cNvPr>
            <p:cNvSpPr>
              <a:spLocks noChangeArrowheads="1"/>
            </p:cNvSpPr>
            <p:nvPr/>
          </p:nvSpPr>
          <p:spPr bwMode="auto">
            <a:xfrm>
              <a:off x="1079500" y="624998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4" name="Group 253">
            <a:extLst>
              <a:ext uri="{FF2B5EF4-FFF2-40B4-BE49-F238E27FC236}">
                <a16:creationId xmlns:a16="http://schemas.microsoft.com/office/drawing/2014/main" id="{5A1E699C-EF1F-4BAD-BB56-206DCA7B8E38}"/>
              </a:ext>
            </a:extLst>
          </p:cNvPr>
          <p:cNvGrpSpPr/>
          <p:nvPr userDrawn="1"/>
        </p:nvGrpSpPr>
        <p:grpSpPr>
          <a:xfrm>
            <a:off x="4097292" y="1578140"/>
            <a:ext cx="385763" cy="249238"/>
            <a:chOff x="1419225" y="6210300"/>
            <a:chExt cx="385763" cy="249238"/>
          </a:xfrm>
        </p:grpSpPr>
        <p:sp>
          <p:nvSpPr>
            <p:cNvPr id="255" name="Freeform 12">
              <a:extLst>
                <a:ext uri="{FF2B5EF4-FFF2-40B4-BE49-F238E27FC236}">
                  <a16:creationId xmlns:a16="http://schemas.microsoft.com/office/drawing/2014/main" id="{4F7CDB5F-B72F-474A-83A6-498107A81BD8}"/>
                </a:ext>
              </a:extLst>
            </p:cNvPr>
            <p:cNvSpPr>
              <a:spLocks/>
            </p:cNvSpPr>
            <p:nvPr/>
          </p:nvSpPr>
          <p:spPr bwMode="auto">
            <a:xfrm>
              <a:off x="1419225" y="6302375"/>
              <a:ext cx="385763" cy="146050"/>
            </a:xfrm>
            <a:custGeom>
              <a:avLst/>
              <a:gdLst>
                <a:gd name="T0" fmla="*/ 232 w 381"/>
                <a:gd name="T1" fmla="*/ 144 h 144"/>
                <a:gd name="T2" fmla="*/ 22 w 381"/>
                <a:gd name="T3" fmla="*/ 144 h 144"/>
                <a:gd name="T4" fmla="*/ 14 w 381"/>
                <a:gd name="T5" fmla="*/ 114 h 144"/>
                <a:gd name="T6" fmla="*/ 190 w 381"/>
                <a:gd name="T7" fmla="*/ 0 h 144"/>
                <a:gd name="T8" fmla="*/ 368 w 381"/>
                <a:gd name="T9" fmla="*/ 114 h 144"/>
                <a:gd name="T10" fmla="*/ 359 w 381"/>
                <a:gd name="T11" fmla="*/ 144 h 144"/>
                <a:gd name="T12" fmla="*/ 296 w 381"/>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381" h="144">
                  <a:moveTo>
                    <a:pt x="232" y="144"/>
                  </a:moveTo>
                  <a:cubicBezTo>
                    <a:pt x="22" y="144"/>
                    <a:pt x="22" y="144"/>
                    <a:pt x="22" y="144"/>
                  </a:cubicBezTo>
                  <a:cubicBezTo>
                    <a:pt x="6" y="144"/>
                    <a:pt x="0" y="123"/>
                    <a:pt x="14" y="114"/>
                  </a:cubicBezTo>
                  <a:cubicBezTo>
                    <a:pt x="190" y="0"/>
                    <a:pt x="190" y="0"/>
                    <a:pt x="190" y="0"/>
                  </a:cubicBezTo>
                  <a:cubicBezTo>
                    <a:pt x="368" y="114"/>
                    <a:pt x="368" y="114"/>
                    <a:pt x="368" y="114"/>
                  </a:cubicBezTo>
                  <a:cubicBezTo>
                    <a:pt x="381" y="123"/>
                    <a:pt x="375" y="144"/>
                    <a:pt x="359" y="144"/>
                  </a:cubicBezTo>
                  <a:cubicBezTo>
                    <a:pt x="296" y="144"/>
                    <a:pt x="296" y="144"/>
                    <a:pt x="296" y="144"/>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Freeform 13">
              <a:extLst>
                <a:ext uri="{FF2B5EF4-FFF2-40B4-BE49-F238E27FC236}">
                  <a16:creationId xmlns:a16="http://schemas.microsoft.com/office/drawing/2014/main" id="{E338B102-22BD-4B38-98E1-59398F2D94C5}"/>
                </a:ext>
              </a:extLst>
            </p:cNvPr>
            <p:cNvSpPr>
              <a:spLocks/>
            </p:cNvSpPr>
            <p:nvPr/>
          </p:nvSpPr>
          <p:spPr bwMode="auto">
            <a:xfrm>
              <a:off x="1577975" y="6210300"/>
              <a:ext cx="68263" cy="92075"/>
            </a:xfrm>
            <a:custGeom>
              <a:avLst/>
              <a:gdLst>
                <a:gd name="T0" fmla="*/ 0 w 67"/>
                <a:gd name="T1" fmla="*/ 34 h 90"/>
                <a:gd name="T2" fmla="*/ 33 w 67"/>
                <a:gd name="T3" fmla="*/ 0 h 90"/>
                <a:gd name="T4" fmla="*/ 67 w 67"/>
                <a:gd name="T5" fmla="*/ 34 h 90"/>
                <a:gd name="T6" fmla="*/ 33 w 67"/>
                <a:gd name="T7" fmla="*/ 67 h 90"/>
                <a:gd name="T8" fmla="*/ 33 w 67"/>
                <a:gd name="T9" fmla="*/ 90 h 90"/>
              </a:gdLst>
              <a:ahLst/>
              <a:cxnLst>
                <a:cxn ang="0">
                  <a:pos x="T0" y="T1"/>
                </a:cxn>
                <a:cxn ang="0">
                  <a:pos x="T2" y="T3"/>
                </a:cxn>
                <a:cxn ang="0">
                  <a:pos x="T4" y="T5"/>
                </a:cxn>
                <a:cxn ang="0">
                  <a:pos x="T6" y="T7"/>
                </a:cxn>
                <a:cxn ang="0">
                  <a:pos x="T8" y="T9"/>
                </a:cxn>
              </a:cxnLst>
              <a:rect l="0" t="0" r="r" b="b"/>
              <a:pathLst>
                <a:path w="67" h="90">
                  <a:moveTo>
                    <a:pt x="0" y="34"/>
                  </a:moveTo>
                  <a:cubicBezTo>
                    <a:pt x="0" y="15"/>
                    <a:pt x="15" y="0"/>
                    <a:pt x="33" y="0"/>
                  </a:cubicBezTo>
                  <a:cubicBezTo>
                    <a:pt x="52" y="0"/>
                    <a:pt x="67" y="15"/>
                    <a:pt x="67" y="34"/>
                  </a:cubicBezTo>
                  <a:cubicBezTo>
                    <a:pt x="67" y="52"/>
                    <a:pt x="52" y="67"/>
                    <a:pt x="33" y="67"/>
                  </a:cubicBezTo>
                  <a:cubicBezTo>
                    <a:pt x="33" y="90"/>
                    <a:pt x="33" y="90"/>
                    <a:pt x="33" y="9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Oval 14">
              <a:extLst>
                <a:ext uri="{FF2B5EF4-FFF2-40B4-BE49-F238E27FC236}">
                  <a16:creationId xmlns:a16="http://schemas.microsoft.com/office/drawing/2014/main" id="{C86340E9-F707-4EAA-B12A-9B07C603BB3B}"/>
                </a:ext>
              </a:extLst>
            </p:cNvPr>
            <p:cNvSpPr>
              <a:spLocks noChangeArrowheads="1"/>
            </p:cNvSpPr>
            <p:nvPr/>
          </p:nvSpPr>
          <p:spPr bwMode="auto">
            <a:xfrm>
              <a:off x="1674813" y="643572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8" name="Group 257">
            <a:extLst>
              <a:ext uri="{FF2B5EF4-FFF2-40B4-BE49-F238E27FC236}">
                <a16:creationId xmlns:a16="http://schemas.microsoft.com/office/drawing/2014/main" id="{CDF52C72-2887-428C-AA15-B5C72737525D}"/>
              </a:ext>
            </a:extLst>
          </p:cNvPr>
          <p:cNvGrpSpPr/>
          <p:nvPr userDrawn="1"/>
        </p:nvGrpSpPr>
        <p:grpSpPr>
          <a:xfrm>
            <a:off x="7782173" y="1541628"/>
            <a:ext cx="166687" cy="322263"/>
            <a:chOff x="2735263" y="6194425"/>
            <a:chExt cx="166687" cy="322263"/>
          </a:xfrm>
        </p:grpSpPr>
        <p:sp>
          <p:nvSpPr>
            <p:cNvPr id="259" name="Freeform 15">
              <a:extLst>
                <a:ext uri="{FF2B5EF4-FFF2-40B4-BE49-F238E27FC236}">
                  <a16:creationId xmlns:a16="http://schemas.microsoft.com/office/drawing/2014/main" id="{E954C8B9-F0CE-4F92-AEE3-DF817DEF9062}"/>
                </a:ext>
              </a:extLst>
            </p:cNvPr>
            <p:cNvSpPr>
              <a:spLocks/>
            </p:cNvSpPr>
            <p:nvPr/>
          </p:nvSpPr>
          <p:spPr bwMode="auto">
            <a:xfrm>
              <a:off x="2824163" y="6194425"/>
              <a:ext cx="46038" cy="58738"/>
            </a:xfrm>
            <a:custGeom>
              <a:avLst/>
              <a:gdLst>
                <a:gd name="T0" fmla="*/ 46 w 46"/>
                <a:gd name="T1" fmla="*/ 59 h 59"/>
                <a:gd name="T2" fmla="*/ 0 w 46"/>
                <a:gd name="T3" fmla="*/ 39 h 59"/>
                <a:gd name="T4" fmla="*/ 0 w 46"/>
                <a:gd name="T5" fmla="*/ 0 h 59"/>
              </a:gdLst>
              <a:ahLst/>
              <a:cxnLst>
                <a:cxn ang="0">
                  <a:pos x="T0" y="T1"/>
                </a:cxn>
                <a:cxn ang="0">
                  <a:pos x="T2" y="T3"/>
                </a:cxn>
                <a:cxn ang="0">
                  <a:pos x="T4" y="T5"/>
                </a:cxn>
              </a:cxnLst>
              <a:rect l="0" t="0" r="r" b="b"/>
              <a:pathLst>
                <a:path w="46" h="59">
                  <a:moveTo>
                    <a:pt x="46" y="59"/>
                  </a:moveTo>
                  <a:cubicBezTo>
                    <a:pt x="35" y="47"/>
                    <a:pt x="18" y="39"/>
                    <a:pt x="0" y="39"/>
                  </a:cubicBezTo>
                  <a:cubicBezTo>
                    <a:pt x="0" y="0"/>
                    <a:pt x="0" y="0"/>
                    <a:pt x="0"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Freeform 16">
              <a:extLst>
                <a:ext uri="{FF2B5EF4-FFF2-40B4-BE49-F238E27FC236}">
                  <a16:creationId xmlns:a16="http://schemas.microsoft.com/office/drawing/2014/main" id="{4BDAE5C4-5CAD-4F56-A5D1-9CEFE9BB13D8}"/>
                </a:ext>
              </a:extLst>
            </p:cNvPr>
            <p:cNvSpPr>
              <a:spLocks/>
            </p:cNvSpPr>
            <p:nvPr/>
          </p:nvSpPr>
          <p:spPr bwMode="auto">
            <a:xfrm>
              <a:off x="2754313" y="6242050"/>
              <a:ext cx="146050" cy="227013"/>
            </a:xfrm>
            <a:custGeom>
              <a:avLst/>
              <a:gdLst>
                <a:gd name="T0" fmla="*/ 99 w 144"/>
                <a:gd name="T1" fmla="*/ 225 h 225"/>
                <a:gd name="T2" fmla="*/ 109 w 144"/>
                <a:gd name="T3" fmla="*/ 220 h 225"/>
                <a:gd name="T4" fmla="*/ 109 w 144"/>
                <a:gd name="T5" fmla="*/ 220 h 225"/>
                <a:gd name="T6" fmla="*/ 135 w 144"/>
                <a:gd name="T7" fmla="*/ 188 h 225"/>
                <a:gd name="T8" fmla="*/ 75 w 144"/>
                <a:gd name="T9" fmla="*/ 108 h 225"/>
                <a:gd name="T10" fmla="*/ 13 w 144"/>
                <a:gd name="T11" fmla="*/ 26 h 225"/>
                <a:gd name="T12" fmla="*/ 39 w 144"/>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144" h="225">
                  <a:moveTo>
                    <a:pt x="99" y="225"/>
                  </a:moveTo>
                  <a:cubicBezTo>
                    <a:pt x="102" y="224"/>
                    <a:pt x="106" y="222"/>
                    <a:pt x="109" y="220"/>
                  </a:cubicBezTo>
                  <a:cubicBezTo>
                    <a:pt x="109" y="220"/>
                    <a:pt x="109" y="220"/>
                    <a:pt x="109" y="220"/>
                  </a:cubicBezTo>
                  <a:cubicBezTo>
                    <a:pt x="121" y="213"/>
                    <a:pt x="130" y="202"/>
                    <a:pt x="135" y="188"/>
                  </a:cubicBezTo>
                  <a:cubicBezTo>
                    <a:pt x="142" y="169"/>
                    <a:pt x="144" y="130"/>
                    <a:pt x="75" y="108"/>
                  </a:cubicBezTo>
                  <a:cubicBezTo>
                    <a:pt x="0" y="85"/>
                    <a:pt x="5" y="46"/>
                    <a:pt x="13" y="26"/>
                  </a:cubicBezTo>
                  <a:cubicBezTo>
                    <a:pt x="18" y="15"/>
                    <a:pt x="27" y="6"/>
                    <a:pt x="39"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Freeform 17">
              <a:extLst>
                <a:ext uri="{FF2B5EF4-FFF2-40B4-BE49-F238E27FC236}">
                  <a16:creationId xmlns:a16="http://schemas.microsoft.com/office/drawing/2014/main" id="{2E2D3018-E51B-4835-B13F-1FF9BE8FB038}"/>
                </a:ext>
              </a:extLst>
            </p:cNvPr>
            <p:cNvSpPr>
              <a:spLocks/>
            </p:cNvSpPr>
            <p:nvPr/>
          </p:nvSpPr>
          <p:spPr bwMode="auto">
            <a:xfrm>
              <a:off x="2763838" y="6445250"/>
              <a:ext cx="60325" cy="71438"/>
            </a:xfrm>
            <a:custGeom>
              <a:avLst/>
              <a:gdLst>
                <a:gd name="T0" fmla="*/ 0 w 60"/>
                <a:gd name="T1" fmla="*/ 0 h 71"/>
                <a:gd name="T2" fmla="*/ 60 w 60"/>
                <a:gd name="T3" fmla="*/ 31 h 71"/>
                <a:gd name="T4" fmla="*/ 60 w 60"/>
                <a:gd name="T5" fmla="*/ 71 h 71"/>
              </a:gdLst>
              <a:ahLst/>
              <a:cxnLst>
                <a:cxn ang="0">
                  <a:pos x="T0" y="T1"/>
                </a:cxn>
                <a:cxn ang="0">
                  <a:pos x="T2" y="T3"/>
                </a:cxn>
                <a:cxn ang="0">
                  <a:pos x="T4" y="T5"/>
                </a:cxn>
              </a:cxnLst>
              <a:rect l="0" t="0" r="r" b="b"/>
              <a:pathLst>
                <a:path w="60" h="71">
                  <a:moveTo>
                    <a:pt x="0" y="0"/>
                  </a:moveTo>
                  <a:cubicBezTo>
                    <a:pt x="12" y="18"/>
                    <a:pt x="34" y="31"/>
                    <a:pt x="60" y="31"/>
                  </a:cubicBezTo>
                  <a:cubicBezTo>
                    <a:pt x="60" y="71"/>
                    <a:pt x="60" y="71"/>
                    <a:pt x="60" y="71"/>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Oval 18">
              <a:extLst>
                <a:ext uri="{FF2B5EF4-FFF2-40B4-BE49-F238E27FC236}">
                  <a16:creationId xmlns:a16="http://schemas.microsoft.com/office/drawing/2014/main" id="{1D6D6F50-3352-4653-935B-22F6A334C2FF}"/>
                </a:ext>
              </a:extLst>
            </p:cNvPr>
            <p:cNvSpPr>
              <a:spLocks noChangeArrowheads="1"/>
            </p:cNvSpPr>
            <p:nvPr/>
          </p:nvSpPr>
          <p:spPr bwMode="auto">
            <a:xfrm>
              <a:off x="2735263" y="640397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Oval 19">
              <a:extLst>
                <a:ext uri="{FF2B5EF4-FFF2-40B4-BE49-F238E27FC236}">
                  <a16:creationId xmlns:a16="http://schemas.microsoft.com/office/drawing/2014/main" id="{708A9132-B588-4698-B9FB-82961FC8D467}"/>
                </a:ext>
              </a:extLst>
            </p:cNvPr>
            <p:cNvSpPr>
              <a:spLocks noChangeArrowheads="1"/>
            </p:cNvSpPr>
            <p:nvPr/>
          </p:nvSpPr>
          <p:spPr bwMode="auto">
            <a:xfrm>
              <a:off x="2876550" y="6265863"/>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4" name="Group 263">
            <a:extLst>
              <a:ext uri="{FF2B5EF4-FFF2-40B4-BE49-F238E27FC236}">
                <a16:creationId xmlns:a16="http://schemas.microsoft.com/office/drawing/2014/main" id="{BDA1A8AB-C238-4326-9B6E-0B27FEFBDEC1}"/>
              </a:ext>
            </a:extLst>
          </p:cNvPr>
          <p:cNvGrpSpPr/>
          <p:nvPr userDrawn="1"/>
        </p:nvGrpSpPr>
        <p:grpSpPr>
          <a:xfrm>
            <a:off x="5867621" y="2561244"/>
            <a:ext cx="420688" cy="212726"/>
            <a:chOff x="4403725" y="6238875"/>
            <a:chExt cx="420688" cy="212726"/>
          </a:xfrm>
        </p:grpSpPr>
        <p:sp>
          <p:nvSpPr>
            <p:cNvPr id="265" name="Freeform 20">
              <a:extLst>
                <a:ext uri="{FF2B5EF4-FFF2-40B4-BE49-F238E27FC236}">
                  <a16:creationId xmlns:a16="http://schemas.microsoft.com/office/drawing/2014/main" id="{84CDD366-7DC0-436A-8522-4BAD5E9D1BD3}"/>
                </a:ext>
              </a:extLst>
            </p:cNvPr>
            <p:cNvSpPr>
              <a:spLocks/>
            </p:cNvSpPr>
            <p:nvPr/>
          </p:nvSpPr>
          <p:spPr bwMode="auto">
            <a:xfrm>
              <a:off x="4670425" y="6238875"/>
              <a:ext cx="153988" cy="131763"/>
            </a:xfrm>
            <a:custGeom>
              <a:avLst/>
              <a:gdLst>
                <a:gd name="T0" fmla="*/ 0 w 97"/>
                <a:gd name="T1" fmla="*/ 47 h 83"/>
                <a:gd name="T2" fmla="*/ 18 w 97"/>
                <a:gd name="T3" fmla="*/ 0 h 83"/>
                <a:gd name="T4" fmla="*/ 56 w 97"/>
                <a:gd name="T5" fmla="*/ 83 h 83"/>
                <a:gd name="T6" fmla="*/ 97 w 97"/>
                <a:gd name="T7" fmla="*/ 83 h 83"/>
              </a:gdLst>
              <a:ahLst/>
              <a:cxnLst>
                <a:cxn ang="0">
                  <a:pos x="T0" y="T1"/>
                </a:cxn>
                <a:cxn ang="0">
                  <a:pos x="T2" y="T3"/>
                </a:cxn>
                <a:cxn ang="0">
                  <a:pos x="T4" y="T5"/>
                </a:cxn>
                <a:cxn ang="0">
                  <a:pos x="T6" y="T7"/>
                </a:cxn>
              </a:cxnLst>
              <a:rect l="0" t="0" r="r" b="b"/>
              <a:pathLst>
                <a:path w="97" h="83">
                  <a:moveTo>
                    <a:pt x="0" y="47"/>
                  </a:moveTo>
                  <a:lnTo>
                    <a:pt x="18" y="0"/>
                  </a:lnTo>
                  <a:lnTo>
                    <a:pt x="56" y="83"/>
                  </a:lnTo>
                  <a:lnTo>
                    <a:pt x="97" y="83"/>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Freeform 21">
              <a:extLst>
                <a:ext uri="{FF2B5EF4-FFF2-40B4-BE49-F238E27FC236}">
                  <a16:creationId xmlns:a16="http://schemas.microsoft.com/office/drawing/2014/main" id="{DB9F8B7A-3CA2-4EC4-B210-3789DD13DEF3}"/>
                </a:ext>
              </a:extLst>
            </p:cNvPr>
            <p:cNvSpPr>
              <a:spLocks/>
            </p:cNvSpPr>
            <p:nvPr/>
          </p:nvSpPr>
          <p:spPr bwMode="auto">
            <a:xfrm>
              <a:off x="4448175" y="6297613"/>
              <a:ext cx="200025" cy="153988"/>
            </a:xfrm>
            <a:custGeom>
              <a:avLst/>
              <a:gdLst>
                <a:gd name="T0" fmla="*/ 0 w 126"/>
                <a:gd name="T1" fmla="*/ 46 h 97"/>
                <a:gd name="T2" fmla="*/ 44 w 126"/>
                <a:gd name="T3" fmla="*/ 46 h 97"/>
                <a:gd name="T4" fmla="*/ 64 w 126"/>
                <a:gd name="T5" fmla="*/ 0 h 97"/>
                <a:gd name="T6" fmla="*/ 107 w 126"/>
                <a:gd name="T7" fmla="*/ 97 h 97"/>
                <a:gd name="T8" fmla="*/ 126 w 126"/>
                <a:gd name="T9" fmla="*/ 47 h 97"/>
              </a:gdLst>
              <a:ahLst/>
              <a:cxnLst>
                <a:cxn ang="0">
                  <a:pos x="T0" y="T1"/>
                </a:cxn>
                <a:cxn ang="0">
                  <a:pos x="T2" y="T3"/>
                </a:cxn>
                <a:cxn ang="0">
                  <a:pos x="T4" y="T5"/>
                </a:cxn>
                <a:cxn ang="0">
                  <a:pos x="T6" y="T7"/>
                </a:cxn>
                <a:cxn ang="0">
                  <a:pos x="T8" y="T9"/>
                </a:cxn>
              </a:cxnLst>
              <a:rect l="0" t="0" r="r" b="b"/>
              <a:pathLst>
                <a:path w="126" h="97">
                  <a:moveTo>
                    <a:pt x="0" y="46"/>
                  </a:moveTo>
                  <a:lnTo>
                    <a:pt x="44" y="46"/>
                  </a:lnTo>
                  <a:lnTo>
                    <a:pt x="64" y="0"/>
                  </a:lnTo>
                  <a:lnTo>
                    <a:pt x="107" y="97"/>
                  </a:lnTo>
                  <a:lnTo>
                    <a:pt x="126" y="47"/>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Oval 22">
              <a:extLst>
                <a:ext uri="{FF2B5EF4-FFF2-40B4-BE49-F238E27FC236}">
                  <a16:creationId xmlns:a16="http://schemas.microsoft.com/office/drawing/2014/main" id="{5AE547FA-717A-42FC-B652-97B8BAEB342D}"/>
                </a:ext>
              </a:extLst>
            </p:cNvPr>
            <p:cNvSpPr>
              <a:spLocks noChangeArrowheads="1"/>
            </p:cNvSpPr>
            <p:nvPr/>
          </p:nvSpPr>
          <p:spPr bwMode="auto">
            <a:xfrm>
              <a:off x="4403725" y="6359525"/>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Oval 23">
              <a:extLst>
                <a:ext uri="{FF2B5EF4-FFF2-40B4-BE49-F238E27FC236}">
                  <a16:creationId xmlns:a16="http://schemas.microsoft.com/office/drawing/2014/main" id="{90A7E39E-8E6B-4AA0-88EF-0CE597903F85}"/>
                </a:ext>
              </a:extLst>
            </p:cNvPr>
            <p:cNvSpPr>
              <a:spLocks noChangeArrowheads="1"/>
            </p:cNvSpPr>
            <p:nvPr/>
          </p:nvSpPr>
          <p:spPr bwMode="auto">
            <a:xfrm>
              <a:off x="4646613" y="6330950"/>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9" name="Group 268">
            <a:extLst>
              <a:ext uri="{FF2B5EF4-FFF2-40B4-BE49-F238E27FC236}">
                <a16:creationId xmlns:a16="http://schemas.microsoft.com/office/drawing/2014/main" id="{F995A178-1059-4935-9F01-C151BF0A2252}"/>
              </a:ext>
            </a:extLst>
          </p:cNvPr>
          <p:cNvGrpSpPr/>
          <p:nvPr userDrawn="1"/>
        </p:nvGrpSpPr>
        <p:grpSpPr>
          <a:xfrm>
            <a:off x="5893815" y="1611478"/>
            <a:ext cx="368300" cy="182563"/>
            <a:chOff x="2032000" y="6261100"/>
            <a:chExt cx="368300" cy="182563"/>
          </a:xfrm>
        </p:grpSpPr>
        <p:sp>
          <p:nvSpPr>
            <p:cNvPr id="270" name="Oval 24">
              <a:extLst>
                <a:ext uri="{FF2B5EF4-FFF2-40B4-BE49-F238E27FC236}">
                  <a16:creationId xmlns:a16="http://schemas.microsoft.com/office/drawing/2014/main" id="{5602F759-A679-404F-A2A9-024308A5209D}"/>
                </a:ext>
              </a:extLst>
            </p:cNvPr>
            <p:cNvSpPr>
              <a:spLocks noChangeArrowheads="1"/>
            </p:cNvSpPr>
            <p:nvPr/>
          </p:nvSpPr>
          <p:spPr bwMode="auto">
            <a:xfrm>
              <a:off x="2079625" y="6383338"/>
              <a:ext cx="60325" cy="60325"/>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Oval 25">
              <a:extLst>
                <a:ext uri="{FF2B5EF4-FFF2-40B4-BE49-F238E27FC236}">
                  <a16:creationId xmlns:a16="http://schemas.microsoft.com/office/drawing/2014/main" id="{A84F6D2E-5EEE-4F6C-AE78-35EDB72C1EB1}"/>
                </a:ext>
              </a:extLst>
            </p:cNvPr>
            <p:cNvSpPr>
              <a:spLocks noChangeArrowheads="1"/>
            </p:cNvSpPr>
            <p:nvPr/>
          </p:nvSpPr>
          <p:spPr bwMode="auto">
            <a:xfrm>
              <a:off x="2286000" y="6383338"/>
              <a:ext cx="60325" cy="60325"/>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6">
              <a:extLst>
                <a:ext uri="{FF2B5EF4-FFF2-40B4-BE49-F238E27FC236}">
                  <a16:creationId xmlns:a16="http://schemas.microsoft.com/office/drawing/2014/main" id="{654799FC-6E9E-4251-ADD8-02C8C766F60B}"/>
                </a:ext>
              </a:extLst>
            </p:cNvPr>
            <p:cNvSpPr>
              <a:spLocks noChangeShapeType="1"/>
            </p:cNvSpPr>
            <p:nvPr/>
          </p:nvSpPr>
          <p:spPr bwMode="auto">
            <a:xfrm>
              <a:off x="2139950" y="6423025"/>
              <a:ext cx="14605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Freeform 27">
              <a:extLst>
                <a:ext uri="{FF2B5EF4-FFF2-40B4-BE49-F238E27FC236}">
                  <a16:creationId xmlns:a16="http://schemas.microsoft.com/office/drawing/2014/main" id="{0198B177-0858-4B65-9AFF-7F3CD9EBDFE9}"/>
                </a:ext>
              </a:extLst>
            </p:cNvPr>
            <p:cNvSpPr>
              <a:spLocks/>
            </p:cNvSpPr>
            <p:nvPr/>
          </p:nvSpPr>
          <p:spPr bwMode="auto">
            <a:xfrm>
              <a:off x="2032000" y="6261100"/>
              <a:ext cx="327025" cy="161925"/>
            </a:xfrm>
            <a:custGeom>
              <a:avLst/>
              <a:gdLst>
                <a:gd name="T0" fmla="*/ 324 w 324"/>
                <a:gd name="T1" fmla="*/ 72 h 160"/>
                <a:gd name="T2" fmla="*/ 252 w 324"/>
                <a:gd name="T3" fmla="*/ 60 h 160"/>
                <a:gd name="T4" fmla="*/ 227 w 324"/>
                <a:gd name="T5" fmla="*/ 20 h 160"/>
                <a:gd name="T6" fmla="*/ 193 w 324"/>
                <a:gd name="T7" fmla="*/ 0 h 160"/>
                <a:gd name="T8" fmla="*/ 96 w 324"/>
                <a:gd name="T9" fmla="*/ 0 h 160"/>
                <a:gd name="T10" fmla="*/ 60 w 324"/>
                <a:gd name="T11" fmla="*/ 21 h 160"/>
                <a:gd name="T12" fmla="*/ 40 w 324"/>
                <a:gd name="T13" fmla="*/ 60 h 160"/>
                <a:gd name="T14" fmla="*/ 20 w 324"/>
                <a:gd name="T15" fmla="*/ 60 h 160"/>
                <a:gd name="T16" fmla="*/ 0 w 324"/>
                <a:gd name="T17" fmla="*/ 80 h 160"/>
                <a:gd name="T18" fmla="*/ 0 w 324"/>
                <a:gd name="T19" fmla="*/ 140 h 160"/>
                <a:gd name="T20" fmla="*/ 20 w 324"/>
                <a:gd name="T21" fmla="*/ 160 h 160"/>
                <a:gd name="T22" fmla="*/ 48 w 324"/>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160">
                  <a:moveTo>
                    <a:pt x="324" y="72"/>
                  </a:moveTo>
                  <a:cubicBezTo>
                    <a:pt x="252" y="60"/>
                    <a:pt x="252" y="60"/>
                    <a:pt x="252" y="60"/>
                  </a:cubicBezTo>
                  <a:cubicBezTo>
                    <a:pt x="227" y="20"/>
                    <a:pt x="227" y="20"/>
                    <a:pt x="227" y="20"/>
                  </a:cubicBezTo>
                  <a:cubicBezTo>
                    <a:pt x="220" y="8"/>
                    <a:pt x="207" y="0"/>
                    <a:pt x="193" y="0"/>
                  </a:cubicBezTo>
                  <a:cubicBezTo>
                    <a:pt x="96" y="0"/>
                    <a:pt x="96" y="0"/>
                    <a:pt x="96" y="0"/>
                  </a:cubicBezTo>
                  <a:cubicBezTo>
                    <a:pt x="81" y="0"/>
                    <a:pt x="67" y="9"/>
                    <a:pt x="60" y="21"/>
                  </a:cubicBezTo>
                  <a:cubicBezTo>
                    <a:pt x="40" y="60"/>
                    <a:pt x="40" y="60"/>
                    <a:pt x="40" y="60"/>
                  </a:cubicBezTo>
                  <a:cubicBezTo>
                    <a:pt x="20" y="60"/>
                    <a:pt x="20" y="60"/>
                    <a:pt x="20" y="60"/>
                  </a:cubicBezTo>
                  <a:cubicBezTo>
                    <a:pt x="9" y="60"/>
                    <a:pt x="0" y="69"/>
                    <a:pt x="0" y="80"/>
                  </a:cubicBezTo>
                  <a:cubicBezTo>
                    <a:pt x="0" y="140"/>
                    <a:pt x="0" y="140"/>
                    <a:pt x="0" y="140"/>
                  </a:cubicBezTo>
                  <a:cubicBezTo>
                    <a:pt x="0" y="151"/>
                    <a:pt x="9" y="160"/>
                    <a:pt x="20" y="160"/>
                  </a:cubicBezTo>
                  <a:cubicBezTo>
                    <a:pt x="48" y="160"/>
                    <a:pt x="48" y="160"/>
                    <a:pt x="48" y="16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Freeform 28">
              <a:extLst>
                <a:ext uri="{FF2B5EF4-FFF2-40B4-BE49-F238E27FC236}">
                  <a16:creationId xmlns:a16="http://schemas.microsoft.com/office/drawing/2014/main" id="{23DE417F-1DDB-4A4F-9CFE-246F64BF95C2}"/>
                </a:ext>
              </a:extLst>
            </p:cNvPr>
            <p:cNvSpPr>
              <a:spLocks/>
            </p:cNvSpPr>
            <p:nvPr/>
          </p:nvSpPr>
          <p:spPr bwMode="auto">
            <a:xfrm>
              <a:off x="2346325" y="6375400"/>
              <a:ext cx="41275" cy="47625"/>
            </a:xfrm>
            <a:custGeom>
              <a:avLst/>
              <a:gdLst>
                <a:gd name="T0" fmla="*/ 0 w 40"/>
                <a:gd name="T1" fmla="*/ 48 h 48"/>
                <a:gd name="T2" fmla="*/ 20 w 40"/>
                <a:gd name="T3" fmla="*/ 48 h 48"/>
                <a:gd name="T4" fmla="*/ 40 w 40"/>
                <a:gd name="T5" fmla="*/ 28 h 48"/>
                <a:gd name="T6" fmla="*/ 40 w 40"/>
                <a:gd name="T7" fmla="*/ 0 h 48"/>
              </a:gdLst>
              <a:ahLst/>
              <a:cxnLst>
                <a:cxn ang="0">
                  <a:pos x="T0" y="T1"/>
                </a:cxn>
                <a:cxn ang="0">
                  <a:pos x="T2" y="T3"/>
                </a:cxn>
                <a:cxn ang="0">
                  <a:pos x="T4" y="T5"/>
                </a:cxn>
                <a:cxn ang="0">
                  <a:pos x="T6" y="T7"/>
                </a:cxn>
              </a:cxnLst>
              <a:rect l="0" t="0" r="r" b="b"/>
              <a:pathLst>
                <a:path w="40" h="48">
                  <a:moveTo>
                    <a:pt x="0" y="48"/>
                  </a:moveTo>
                  <a:cubicBezTo>
                    <a:pt x="20" y="48"/>
                    <a:pt x="20" y="48"/>
                    <a:pt x="20" y="48"/>
                  </a:cubicBezTo>
                  <a:cubicBezTo>
                    <a:pt x="31" y="48"/>
                    <a:pt x="40" y="39"/>
                    <a:pt x="40" y="28"/>
                  </a:cubicBezTo>
                  <a:cubicBezTo>
                    <a:pt x="40" y="0"/>
                    <a:pt x="40" y="0"/>
                    <a:pt x="40"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9">
              <a:extLst>
                <a:ext uri="{FF2B5EF4-FFF2-40B4-BE49-F238E27FC236}">
                  <a16:creationId xmlns:a16="http://schemas.microsoft.com/office/drawing/2014/main" id="{25AB9332-46D4-446F-AE3B-7ABE5C6C69C0}"/>
                </a:ext>
              </a:extLst>
            </p:cNvPr>
            <p:cNvSpPr>
              <a:spLocks noChangeShapeType="1"/>
            </p:cNvSpPr>
            <p:nvPr/>
          </p:nvSpPr>
          <p:spPr bwMode="auto">
            <a:xfrm>
              <a:off x="2108200" y="6326188"/>
              <a:ext cx="138113"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30">
              <a:extLst>
                <a:ext uri="{FF2B5EF4-FFF2-40B4-BE49-F238E27FC236}">
                  <a16:creationId xmlns:a16="http://schemas.microsoft.com/office/drawing/2014/main" id="{16A4ED9E-8502-434E-8580-02AFCF68B6A9}"/>
                </a:ext>
              </a:extLst>
            </p:cNvPr>
            <p:cNvSpPr>
              <a:spLocks noChangeShapeType="1"/>
            </p:cNvSpPr>
            <p:nvPr/>
          </p:nvSpPr>
          <p:spPr bwMode="auto">
            <a:xfrm flipV="1">
              <a:off x="2157413" y="6269038"/>
              <a:ext cx="0" cy="571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Oval 31">
              <a:extLst>
                <a:ext uri="{FF2B5EF4-FFF2-40B4-BE49-F238E27FC236}">
                  <a16:creationId xmlns:a16="http://schemas.microsoft.com/office/drawing/2014/main" id="{226DDB10-A0AB-4343-B47B-A281B5EB8361}"/>
                </a:ext>
              </a:extLst>
            </p:cNvPr>
            <p:cNvSpPr>
              <a:spLocks noChangeArrowheads="1"/>
            </p:cNvSpPr>
            <p:nvPr/>
          </p:nvSpPr>
          <p:spPr bwMode="auto">
            <a:xfrm>
              <a:off x="2374900" y="6330950"/>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8" name="Group 277">
            <a:extLst>
              <a:ext uri="{FF2B5EF4-FFF2-40B4-BE49-F238E27FC236}">
                <a16:creationId xmlns:a16="http://schemas.microsoft.com/office/drawing/2014/main" id="{9E89BF6C-7DC8-403C-B096-75828ECECFCC}"/>
              </a:ext>
            </a:extLst>
          </p:cNvPr>
          <p:cNvGrpSpPr/>
          <p:nvPr userDrawn="1"/>
        </p:nvGrpSpPr>
        <p:grpSpPr>
          <a:xfrm>
            <a:off x="9529888" y="1532896"/>
            <a:ext cx="303213" cy="339726"/>
            <a:chOff x="850900" y="6861175"/>
            <a:chExt cx="303213" cy="339726"/>
          </a:xfrm>
        </p:grpSpPr>
        <p:sp>
          <p:nvSpPr>
            <p:cNvPr id="279" name="Freeform 32">
              <a:extLst>
                <a:ext uri="{FF2B5EF4-FFF2-40B4-BE49-F238E27FC236}">
                  <a16:creationId xmlns:a16="http://schemas.microsoft.com/office/drawing/2014/main" id="{202AB332-CA88-4303-91FF-B3DD9FC7FD4B}"/>
                </a:ext>
              </a:extLst>
            </p:cNvPr>
            <p:cNvSpPr>
              <a:spLocks/>
            </p:cNvSpPr>
            <p:nvPr/>
          </p:nvSpPr>
          <p:spPr bwMode="auto">
            <a:xfrm>
              <a:off x="850900" y="6937375"/>
              <a:ext cx="303213" cy="41275"/>
            </a:xfrm>
            <a:custGeom>
              <a:avLst/>
              <a:gdLst>
                <a:gd name="T0" fmla="*/ 300 w 300"/>
                <a:gd name="T1" fmla="*/ 0 h 40"/>
                <a:gd name="T2" fmla="*/ 0 w 300"/>
                <a:gd name="T3" fmla="*/ 0 h 40"/>
                <a:gd name="T4" fmla="*/ 0 w 300"/>
                <a:gd name="T5" fmla="*/ 20 h 40"/>
                <a:gd name="T6" fmla="*/ 20 w 300"/>
                <a:gd name="T7" fmla="*/ 40 h 40"/>
                <a:gd name="T8" fmla="*/ 88 w 300"/>
                <a:gd name="T9" fmla="*/ 40 h 40"/>
              </a:gdLst>
              <a:ahLst/>
              <a:cxnLst>
                <a:cxn ang="0">
                  <a:pos x="T0" y="T1"/>
                </a:cxn>
                <a:cxn ang="0">
                  <a:pos x="T2" y="T3"/>
                </a:cxn>
                <a:cxn ang="0">
                  <a:pos x="T4" y="T5"/>
                </a:cxn>
                <a:cxn ang="0">
                  <a:pos x="T6" y="T7"/>
                </a:cxn>
                <a:cxn ang="0">
                  <a:pos x="T8" y="T9"/>
                </a:cxn>
              </a:cxnLst>
              <a:rect l="0" t="0" r="r" b="b"/>
              <a:pathLst>
                <a:path w="300" h="40">
                  <a:moveTo>
                    <a:pt x="300" y="0"/>
                  </a:moveTo>
                  <a:cubicBezTo>
                    <a:pt x="0" y="0"/>
                    <a:pt x="0" y="0"/>
                    <a:pt x="0" y="0"/>
                  </a:cubicBezTo>
                  <a:cubicBezTo>
                    <a:pt x="0" y="20"/>
                    <a:pt x="0" y="20"/>
                    <a:pt x="0" y="20"/>
                  </a:cubicBezTo>
                  <a:cubicBezTo>
                    <a:pt x="0" y="31"/>
                    <a:pt x="9" y="40"/>
                    <a:pt x="20" y="40"/>
                  </a:cubicBezTo>
                  <a:cubicBezTo>
                    <a:pt x="88" y="40"/>
                    <a:pt x="88" y="40"/>
                    <a:pt x="88" y="4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Freeform 33">
              <a:extLst>
                <a:ext uri="{FF2B5EF4-FFF2-40B4-BE49-F238E27FC236}">
                  <a16:creationId xmlns:a16="http://schemas.microsoft.com/office/drawing/2014/main" id="{ABCE05DA-1F9F-4B37-958E-67A7D6924957}"/>
                </a:ext>
              </a:extLst>
            </p:cNvPr>
            <p:cNvSpPr>
              <a:spLocks/>
            </p:cNvSpPr>
            <p:nvPr/>
          </p:nvSpPr>
          <p:spPr bwMode="auto">
            <a:xfrm>
              <a:off x="850900" y="6861175"/>
              <a:ext cx="88900" cy="327025"/>
            </a:xfrm>
            <a:custGeom>
              <a:avLst/>
              <a:gdLst>
                <a:gd name="T0" fmla="*/ 56 w 56"/>
                <a:gd name="T1" fmla="*/ 206 h 206"/>
                <a:gd name="T2" fmla="*/ 56 w 56"/>
                <a:gd name="T3" fmla="*/ 0 h 206"/>
                <a:gd name="T4" fmla="*/ 0 w 56"/>
                <a:gd name="T5" fmla="*/ 48 h 206"/>
              </a:gdLst>
              <a:ahLst/>
              <a:cxnLst>
                <a:cxn ang="0">
                  <a:pos x="T0" y="T1"/>
                </a:cxn>
                <a:cxn ang="0">
                  <a:pos x="T2" y="T3"/>
                </a:cxn>
                <a:cxn ang="0">
                  <a:pos x="T4" y="T5"/>
                </a:cxn>
              </a:cxnLst>
              <a:rect l="0" t="0" r="r" b="b"/>
              <a:pathLst>
                <a:path w="56" h="206">
                  <a:moveTo>
                    <a:pt x="56" y="206"/>
                  </a:moveTo>
                  <a:lnTo>
                    <a:pt x="56" y="0"/>
                  </a:lnTo>
                  <a:lnTo>
                    <a:pt x="0" y="48"/>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34">
              <a:extLst>
                <a:ext uri="{FF2B5EF4-FFF2-40B4-BE49-F238E27FC236}">
                  <a16:creationId xmlns:a16="http://schemas.microsoft.com/office/drawing/2014/main" id="{9136E2F0-1C9E-4D8A-A5F4-FECF129AF778}"/>
                </a:ext>
              </a:extLst>
            </p:cNvPr>
            <p:cNvSpPr>
              <a:spLocks noChangeShapeType="1"/>
            </p:cNvSpPr>
            <p:nvPr/>
          </p:nvSpPr>
          <p:spPr bwMode="auto">
            <a:xfrm>
              <a:off x="887413" y="7188200"/>
              <a:ext cx="15240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Oval 35">
              <a:extLst>
                <a:ext uri="{FF2B5EF4-FFF2-40B4-BE49-F238E27FC236}">
                  <a16:creationId xmlns:a16="http://schemas.microsoft.com/office/drawing/2014/main" id="{D77B80A1-8015-4859-B22C-9FF16BE00781}"/>
                </a:ext>
              </a:extLst>
            </p:cNvPr>
            <p:cNvSpPr>
              <a:spLocks noChangeArrowheads="1"/>
            </p:cNvSpPr>
            <p:nvPr/>
          </p:nvSpPr>
          <p:spPr bwMode="auto">
            <a:xfrm>
              <a:off x="1065213" y="717708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Line 36">
              <a:extLst>
                <a:ext uri="{FF2B5EF4-FFF2-40B4-BE49-F238E27FC236}">
                  <a16:creationId xmlns:a16="http://schemas.microsoft.com/office/drawing/2014/main" id="{B3B624B1-68D3-4747-9523-CF6A301810DD}"/>
                </a:ext>
              </a:extLst>
            </p:cNvPr>
            <p:cNvSpPr>
              <a:spLocks noChangeShapeType="1"/>
            </p:cNvSpPr>
            <p:nvPr/>
          </p:nvSpPr>
          <p:spPr bwMode="auto">
            <a:xfrm flipV="1">
              <a:off x="976313" y="6945313"/>
              <a:ext cx="0" cy="2428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Freeform 37">
              <a:extLst>
                <a:ext uri="{FF2B5EF4-FFF2-40B4-BE49-F238E27FC236}">
                  <a16:creationId xmlns:a16="http://schemas.microsoft.com/office/drawing/2014/main" id="{AA6B65F9-5C90-4496-9E4E-28AF010948BE}"/>
                </a:ext>
              </a:extLst>
            </p:cNvPr>
            <p:cNvSpPr>
              <a:spLocks/>
            </p:cNvSpPr>
            <p:nvPr/>
          </p:nvSpPr>
          <p:spPr bwMode="auto">
            <a:xfrm>
              <a:off x="939800" y="6861175"/>
              <a:ext cx="169863" cy="76200"/>
            </a:xfrm>
            <a:custGeom>
              <a:avLst/>
              <a:gdLst>
                <a:gd name="T0" fmla="*/ 0 w 168"/>
                <a:gd name="T1" fmla="*/ 0 h 76"/>
                <a:gd name="T2" fmla="*/ 168 w 168"/>
                <a:gd name="T3" fmla="*/ 76 h 76"/>
              </a:gdLst>
              <a:ahLst/>
              <a:cxnLst>
                <a:cxn ang="0">
                  <a:pos x="T0" y="T1"/>
                </a:cxn>
                <a:cxn ang="0">
                  <a:pos x="T2" y="T3"/>
                </a:cxn>
              </a:cxnLst>
              <a:rect l="0" t="0" r="r" b="b"/>
              <a:pathLst>
                <a:path w="168" h="76">
                  <a:moveTo>
                    <a:pt x="0" y="0"/>
                  </a:moveTo>
                  <a:cubicBezTo>
                    <a:pt x="4" y="0"/>
                    <a:pt x="168" y="76"/>
                    <a:pt x="168" y="76"/>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Freeform 38">
              <a:extLst>
                <a:ext uri="{FF2B5EF4-FFF2-40B4-BE49-F238E27FC236}">
                  <a16:creationId xmlns:a16="http://schemas.microsoft.com/office/drawing/2014/main" id="{382C91F5-F697-4AAC-8A8D-2FAAB89F3A35}"/>
                </a:ext>
              </a:extLst>
            </p:cNvPr>
            <p:cNvSpPr>
              <a:spLocks/>
            </p:cNvSpPr>
            <p:nvPr/>
          </p:nvSpPr>
          <p:spPr bwMode="auto">
            <a:xfrm>
              <a:off x="1031875" y="7002463"/>
              <a:ext cx="41275" cy="39688"/>
            </a:xfrm>
            <a:custGeom>
              <a:avLst/>
              <a:gdLst>
                <a:gd name="T0" fmla="*/ 20 w 40"/>
                <a:gd name="T1" fmla="*/ 0 h 40"/>
                <a:gd name="T2" fmla="*/ 40 w 40"/>
                <a:gd name="T3" fmla="*/ 20 h 40"/>
                <a:gd name="T4" fmla="*/ 20 w 40"/>
                <a:gd name="T5" fmla="*/ 40 h 40"/>
                <a:gd name="T6" fmla="*/ 0 w 40"/>
                <a:gd name="T7" fmla="*/ 20 h 40"/>
              </a:gdLst>
              <a:ahLst/>
              <a:cxnLst>
                <a:cxn ang="0">
                  <a:pos x="T0" y="T1"/>
                </a:cxn>
                <a:cxn ang="0">
                  <a:pos x="T2" y="T3"/>
                </a:cxn>
                <a:cxn ang="0">
                  <a:pos x="T4" y="T5"/>
                </a:cxn>
                <a:cxn ang="0">
                  <a:pos x="T6" y="T7"/>
                </a:cxn>
              </a:cxnLst>
              <a:rect l="0" t="0" r="r" b="b"/>
              <a:pathLst>
                <a:path w="40" h="40">
                  <a:moveTo>
                    <a:pt x="20" y="0"/>
                  </a:moveTo>
                  <a:cubicBezTo>
                    <a:pt x="31" y="0"/>
                    <a:pt x="40" y="9"/>
                    <a:pt x="40" y="20"/>
                  </a:cubicBezTo>
                  <a:cubicBezTo>
                    <a:pt x="40" y="31"/>
                    <a:pt x="31" y="40"/>
                    <a:pt x="20" y="40"/>
                  </a:cubicBezTo>
                  <a:cubicBezTo>
                    <a:pt x="9" y="40"/>
                    <a:pt x="0" y="31"/>
                    <a:pt x="0" y="2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Freeform 39">
              <a:extLst>
                <a:ext uri="{FF2B5EF4-FFF2-40B4-BE49-F238E27FC236}">
                  <a16:creationId xmlns:a16="http://schemas.microsoft.com/office/drawing/2014/main" id="{04B77C66-E4E0-45B0-B843-0043CC1E13E0}"/>
                </a:ext>
              </a:extLst>
            </p:cNvPr>
            <p:cNvSpPr>
              <a:spLocks/>
            </p:cNvSpPr>
            <p:nvPr/>
          </p:nvSpPr>
          <p:spPr bwMode="auto">
            <a:xfrm>
              <a:off x="1028700" y="6942138"/>
              <a:ext cx="47625" cy="60325"/>
            </a:xfrm>
            <a:custGeom>
              <a:avLst/>
              <a:gdLst>
                <a:gd name="T0" fmla="*/ 30 w 30"/>
                <a:gd name="T1" fmla="*/ 0 h 38"/>
                <a:gd name="T2" fmla="*/ 23 w 30"/>
                <a:gd name="T3" fmla="*/ 19 h 38"/>
                <a:gd name="T4" fmla="*/ 15 w 30"/>
                <a:gd name="T5" fmla="*/ 38 h 38"/>
                <a:gd name="T6" fmla="*/ 7 w 30"/>
                <a:gd name="T7" fmla="*/ 19 h 38"/>
                <a:gd name="T8" fmla="*/ 0 w 30"/>
                <a:gd name="T9" fmla="*/ 0 h 38"/>
              </a:gdLst>
              <a:ahLst/>
              <a:cxnLst>
                <a:cxn ang="0">
                  <a:pos x="T0" y="T1"/>
                </a:cxn>
                <a:cxn ang="0">
                  <a:pos x="T2" y="T3"/>
                </a:cxn>
                <a:cxn ang="0">
                  <a:pos x="T4" y="T5"/>
                </a:cxn>
                <a:cxn ang="0">
                  <a:pos x="T6" y="T7"/>
                </a:cxn>
                <a:cxn ang="0">
                  <a:pos x="T8" y="T9"/>
                </a:cxn>
              </a:cxnLst>
              <a:rect l="0" t="0" r="r" b="b"/>
              <a:pathLst>
                <a:path w="30" h="38">
                  <a:moveTo>
                    <a:pt x="30" y="0"/>
                  </a:moveTo>
                  <a:lnTo>
                    <a:pt x="23" y="19"/>
                  </a:lnTo>
                  <a:lnTo>
                    <a:pt x="15" y="38"/>
                  </a:lnTo>
                  <a:lnTo>
                    <a:pt x="7" y="19"/>
                  </a:lnTo>
                  <a:lnTo>
                    <a:pt x="0"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87" name="Group 286">
            <a:extLst>
              <a:ext uri="{FF2B5EF4-FFF2-40B4-BE49-F238E27FC236}">
                <a16:creationId xmlns:a16="http://schemas.microsoft.com/office/drawing/2014/main" id="{95C608BE-575D-4F8A-A224-AF594D909C6F}"/>
              </a:ext>
            </a:extLst>
          </p:cNvPr>
          <p:cNvGrpSpPr/>
          <p:nvPr userDrawn="1"/>
        </p:nvGrpSpPr>
        <p:grpSpPr>
          <a:xfrm>
            <a:off x="7743279" y="2516001"/>
            <a:ext cx="244475" cy="303213"/>
            <a:chOff x="2089150" y="6884988"/>
            <a:chExt cx="244475" cy="303213"/>
          </a:xfrm>
        </p:grpSpPr>
        <p:sp>
          <p:nvSpPr>
            <p:cNvPr id="288" name="Oval 40">
              <a:extLst>
                <a:ext uri="{FF2B5EF4-FFF2-40B4-BE49-F238E27FC236}">
                  <a16:creationId xmlns:a16="http://schemas.microsoft.com/office/drawing/2014/main" id="{AE1FC0CE-0AAE-4DD6-802C-3F0D21A584FC}"/>
                </a:ext>
              </a:extLst>
            </p:cNvPr>
            <p:cNvSpPr>
              <a:spLocks noChangeArrowheads="1"/>
            </p:cNvSpPr>
            <p:nvPr/>
          </p:nvSpPr>
          <p:spPr bwMode="auto">
            <a:xfrm>
              <a:off x="2198688" y="7023100"/>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41">
              <a:extLst>
                <a:ext uri="{FF2B5EF4-FFF2-40B4-BE49-F238E27FC236}">
                  <a16:creationId xmlns:a16="http://schemas.microsoft.com/office/drawing/2014/main" id="{47F00620-C234-4F7D-A73D-19FCC76E188B}"/>
                </a:ext>
              </a:extLst>
            </p:cNvPr>
            <p:cNvSpPr>
              <a:spLocks/>
            </p:cNvSpPr>
            <p:nvPr/>
          </p:nvSpPr>
          <p:spPr bwMode="auto">
            <a:xfrm>
              <a:off x="2089150" y="6884988"/>
              <a:ext cx="242888" cy="303213"/>
            </a:xfrm>
            <a:custGeom>
              <a:avLst/>
              <a:gdLst>
                <a:gd name="T0" fmla="*/ 0 w 240"/>
                <a:gd name="T1" fmla="*/ 0 h 300"/>
                <a:gd name="T2" fmla="*/ 0 w 240"/>
                <a:gd name="T3" fmla="*/ 164 h 300"/>
                <a:gd name="T4" fmla="*/ 12 w 240"/>
                <a:gd name="T5" fmla="*/ 192 h 300"/>
                <a:gd name="T6" fmla="*/ 120 w 240"/>
                <a:gd name="T7" fmla="*/ 300 h 300"/>
                <a:gd name="T8" fmla="*/ 229 w 240"/>
                <a:gd name="T9" fmla="*/ 192 h 300"/>
                <a:gd name="T10" fmla="*/ 240 w 240"/>
                <a:gd name="T11" fmla="*/ 164 h 300"/>
                <a:gd name="T12" fmla="*/ 240 w 240"/>
                <a:gd name="T13" fmla="*/ 0 h 300"/>
                <a:gd name="T14" fmla="*/ 0 w 240"/>
                <a:gd name="T15" fmla="*/ 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300">
                  <a:moveTo>
                    <a:pt x="0" y="0"/>
                  </a:moveTo>
                  <a:cubicBezTo>
                    <a:pt x="0" y="164"/>
                    <a:pt x="0" y="164"/>
                    <a:pt x="0" y="164"/>
                  </a:cubicBezTo>
                  <a:cubicBezTo>
                    <a:pt x="0" y="174"/>
                    <a:pt x="5" y="185"/>
                    <a:pt x="12" y="192"/>
                  </a:cubicBezTo>
                  <a:cubicBezTo>
                    <a:pt x="120" y="300"/>
                    <a:pt x="120" y="300"/>
                    <a:pt x="120" y="300"/>
                  </a:cubicBezTo>
                  <a:cubicBezTo>
                    <a:pt x="229" y="192"/>
                    <a:pt x="229" y="192"/>
                    <a:pt x="229" y="192"/>
                  </a:cubicBezTo>
                  <a:cubicBezTo>
                    <a:pt x="236" y="185"/>
                    <a:pt x="240" y="174"/>
                    <a:pt x="240" y="164"/>
                  </a:cubicBezTo>
                  <a:cubicBezTo>
                    <a:pt x="240" y="0"/>
                    <a:pt x="240" y="0"/>
                    <a:pt x="240" y="0"/>
                  </a:cubicBezTo>
                  <a:lnTo>
                    <a:pt x="0"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42">
              <a:extLst>
                <a:ext uri="{FF2B5EF4-FFF2-40B4-BE49-F238E27FC236}">
                  <a16:creationId xmlns:a16="http://schemas.microsoft.com/office/drawing/2014/main" id="{76F9F2E7-4A73-4EFC-8527-888032FAF286}"/>
                </a:ext>
              </a:extLst>
            </p:cNvPr>
            <p:cNvSpPr>
              <a:spLocks noChangeShapeType="1"/>
            </p:cNvSpPr>
            <p:nvPr/>
          </p:nvSpPr>
          <p:spPr bwMode="auto">
            <a:xfrm flipV="1">
              <a:off x="2209800" y="6884988"/>
              <a:ext cx="41275" cy="41275"/>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Freeform 43">
              <a:extLst>
                <a:ext uri="{FF2B5EF4-FFF2-40B4-BE49-F238E27FC236}">
                  <a16:creationId xmlns:a16="http://schemas.microsoft.com/office/drawing/2014/main" id="{429BC821-05D6-49F8-9249-4193FA718319}"/>
                </a:ext>
              </a:extLst>
            </p:cNvPr>
            <p:cNvSpPr>
              <a:spLocks/>
            </p:cNvSpPr>
            <p:nvPr/>
          </p:nvSpPr>
          <p:spPr bwMode="auto">
            <a:xfrm>
              <a:off x="2209800" y="6889750"/>
              <a:ext cx="88900" cy="88900"/>
            </a:xfrm>
            <a:custGeom>
              <a:avLst/>
              <a:gdLst>
                <a:gd name="T0" fmla="*/ 0 w 56"/>
                <a:gd name="T1" fmla="*/ 23 h 56"/>
                <a:gd name="T2" fmla="*/ 0 w 56"/>
                <a:gd name="T3" fmla="*/ 56 h 56"/>
                <a:gd name="T4" fmla="*/ 56 w 56"/>
                <a:gd name="T5" fmla="*/ 0 h 56"/>
              </a:gdLst>
              <a:ahLst/>
              <a:cxnLst>
                <a:cxn ang="0">
                  <a:pos x="T0" y="T1"/>
                </a:cxn>
                <a:cxn ang="0">
                  <a:pos x="T2" y="T3"/>
                </a:cxn>
                <a:cxn ang="0">
                  <a:pos x="T4" y="T5"/>
                </a:cxn>
              </a:cxnLst>
              <a:rect l="0" t="0" r="r" b="b"/>
              <a:pathLst>
                <a:path w="56" h="56">
                  <a:moveTo>
                    <a:pt x="0" y="23"/>
                  </a:moveTo>
                  <a:lnTo>
                    <a:pt x="0" y="56"/>
                  </a:lnTo>
                  <a:lnTo>
                    <a:pt x="56"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44">
              <a:extLst>
                <a:ext uri="{FF2B5EF4-FFF2-40B4-BE49-F238E27FC236}">
                  <a16:creationId xmlns:a16="http://schemas.microsoft.com/office/drawing/2014/main" id="{67F0C204-819C-4173-B39C-E12FB99F333A}"/>
                </a:ext>
              </a:extLst>
            </p:cNvPr>
            <p:cNvSpPr>
              <a:spLocks noChangeShapeType="1"/>
            </p:cNvSpPr>
            <p:nvPr/>
          </p:nvSpPr>
          <p:spPr bwMode="auto">
            <a:xfrm flipV="1">
              <a:off x="2230438" y="6913563"/>
              <a:ext cx="96838" cy="9683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Freeform 45">
              <a:extLst>
                <a:ext uri="{FF2B5EF4-FFF2-40B4-BE49-F238E27FC236}">
                  <a16:creationId xmlns:a16="http://schemas.microsoft.com/office/drawing/2014/main" id="{62E2EC69-2C8C-458C-B8BC-D4965E11969A}"/>
                </a:ext>
              </a:extLst>
            </p:cNvPr>
            <p:cNvSpPr>
              <a:spLocks/>
            </p:cNvSpPr>
            <p:nvPr/>
          </p:nvSpPr>
          <p:spPr bwMode="auto">
            <a:xfrm>
              <a:off x="2209800" y="6961188"/>
              <a:ext cx="122238" cy="215900"/>
            </a:xfrm>
            <a:custGeom>
              <a:avLst/>
              <a:gdLst>
                <a:gd name="T0" fmla="*/ 77 w 77"/>
                <a:gd name="T1" fmla="*/ 0 h 136"/>
                <a:gd name="T2" fmla="*/ 0 w 77"/>
                <a:gd name="T3" fmla="*/ 77 h 136"/>
                <a:gd name="T4" fmla="*/ 0 w 77"/>
                <a:gd name="T5" fmla="*/ 136 h 136"/>
              </a:gdLst>
              <a:ahLst/>
              <a:cxnLst>
                <a:cxn ang="0">
                  <a:pos x="T0" y="T1"/>
                </a:cxn>
                <a:cxn ang="0">
                  <a:pos x="T2" y="T3"/>
                </a:cxn>
                <a:cxn ang="0">
                  <a:pos x="T4" y="T5"/>
                </a:cxn>
              </a:cxnLst>
              <a:rect l="0" t="0" r="r" b="b"/>
              <a:pathLst>
                <a:path w="77" h="136">
                  <a:moveTo>
                    <a:pt x="77" y="0"/>
                  </a:moveTo>
                  <a:lnTo>
                    <a:pt x="0" y="77"/>
                  </a:lnTo>
                  <a:lnTo>
                    <a:pt x="0" y="136"/>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46">
              <a:extLst>
                <a:ext uri="{FF2B5EF4-FFF2-40B4-BE49-F238E27FC236}">
                  <a16:creationId xmlns:a16="http://schemas.microsoft.com/office/drawing/2014/main" id="{2EF3356C-ECBD-4A2C-BC03-2549C70CA5D2}"/>
                </a:ext>
              </a:extLst>
            </p:cNvPr>
            <p:cNvSpPr>
              <a:spLocks noChangeShapeType="1"/>
            </p:cNvSpPr>
            <p:nvPr/>
          </p:nvSpPr>
          <p:spPr bwMode="auto">
            <a:xfrm flipV="1">
              <a:off x="2209800" y="7015163"/>
              <a:ext cx="123825" cy="12223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95" name="Group 294">
            <a:extLst>
              <a:ext uri="{FF2B5EF4-FFF2-40B4-BE49-F238E27FC236}">
                <a16:creationId xmlns:a16="http://schemas.microsoft.com/office/drawing/2014/main" id="{782D4BAA-1052-4AA8-B4AB-1F7A07EC443B}"/>
              </a:ext>
            </a:extLst>
          </p:cNvPr>
          <p:cNvGrpSpPr/>
          <p:nvPr userDrawn="1"/>
        </p:nvGrpSpPr>
        <p:grpSpPr>
          <a:xfrm>
            <a:off x="4118723" y="2550926"/>
            <a:ext cx="342900" cy="233363"/>
            <a:chOff x="3840163" y="6232525"/>
            <a:chExt cx="342900" cy="233363"/>
          </a:xfrm>
        </p:grpSpPr>
        <p:sp>
          <p:nvSpPr>
            <p:cNvPr id="296" name="Freeform 47">
              <a:extLst>
                <a:ext uri="{FF2B5EF4-FFF2-40B4-BE49-F238E27FC236}">
                  <a16:creationId xmlns:a16="http://schemas.microsoft.com/office/drawing/2014/main" id="{33F1E894-2B8E-4579-B231-110F6C94CF05}"/>
                </a:ext>
              </a:extLst>
            </p:cNvPr>
            <p:cNvSpPr>
              <a:spLocks/>
            </p:cNvSpPr>
            <p:nvPr/>
          </p:nvSpPr>
          <p:spPr bwMode="auto">
            <a:xfrm>
              <a:off x="4130675" y="6338888"/>
              <a:ext cx="22225" cy="87313"/>
            </a:xfrm>
            <a:custGeom>
              <a:avLst/>
              <a:gdLst>
                <a:gd name="T0" fmla="*/ 0 w 22"/>
                <a:gd name="T1" fmla="*/ 0 h 86"/>
                <a:gd name="T2" fmla="*/ 22 w 22"/>
                <a:gd name="T3" fmla="*/ 75 h 86"/>
                <a:gd name="T4" fmla="*/ 22 w 22"/>
                <a:gd name="T5" fmla="*/ 86 h 86"/>
              </a:gdLst>
              <a:ahLst/>
              <a:cxnLst>
                <a:cxn ang="0">
                  <a:pos x="T0" y="T1"/>
                </a:cxn>
                <a:cxn ang="0">
                  <a:pos x="T2" y="T3"/>
                </a:cxn>
                <a:cxn ang="0">
                  <a:pos x="T4" y="T5"/>
                </a:cxn>
              </a:cxnLst>
              <a:rect l="0" t="0" r="r" b="b"/>
              <a:pathLst>
                <a:path w="22" h="86">
                  <a:moveTo>
                    <a:pt x="0" y="0"/>
                  </a:moveTo>
                  <a:cubicBezTo>
                    <a:pt x="14" y="22"/>
                    <a:pt x="22" y="47"/>
                    <a:pt x="22" y="75"/>
                  </a:cubicBezTo>
                  <a:cubicBezTo>
                    <a:pt x="22" y="86"/>
                    <a:pt x="22" y="86"/>
                    <a:pt x="22" y="86"/>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Freeform 48">
              <a:extLst>
                <a:ext uri="{FF2B5EF4-FFF2-40B4-BE49-F238E27FC236}">
                  <a16:creationId xmlns:a16="http://schemas.microsoft.com/office/drawing/2014/main" id="{D42245BD-5258-4C59-8808-2ADE9424DF20}"/>
                </a:ext>
              </a:extLst>
            </p:cNvPr>
            <p:cNvSpPr>
              <a:spLocks/>
            </p:cNvSpPr>
            <p:nvPr/>
          </p:nvSpPr>
          <p:spPr bwMode="auto">
            <a:xfrm>
              <a:off x="3870325" y="6273800"/>
              <a:ext cx="215900" cy="152400"/>
            </a:xfrm>
            <a:custGeom>
              <a:avLst/>
              <a:gdLst>
                <a:gd name="T0" fmla="*/ 0 w 213"/>
                <a:gd name="T1" fmla="*/ 151 h 151"/>
                <a:gd name="T2" fmla="*/ 0 w 213"/>
                <a:gd name="T3" fmla="*/ 140 h 151"/>
                <a:gd name="T4" fmla="*/ 140 w 213"/>
                <a:gd name="T5" fmla="*/ 0 h 151"/>
                <a:gd name="T6" fmla="*/ 213 w 213"/>
                <a:gd name="T7" fmla="*/ 21 h 151"/>
              </a:gdLst>
              <a:ahLst/>
              <a:cxnLst>
                <a:cxn ang="0">
                  <a:pos x="T0" y="T1"/>
                </a:cxn>
                <a:cxn ang="0">
                  <a:pos x="T2" y="T3"/>
                </a:cxn>
                <a:cxn ang="0">
                  <a:pos x="T4" y="T5"/>
                </a:cxn>
                <a:cxn ang="0">
                  <a:pos x="T6" y="T7"/>
                </a:cxn>
              </a:cxnLst>
              <a:rect l="0" t="0" r="r" b="b"/>
              <a:pathLst>
                <a:path w="213" h="151">
                  <a:moveTo>
                    <a:pt x="0" y="151"/>
                  </a:moveTo>
                  <a:cubicBezTo>
                    <a:pt x="0" y="140"/>
                    <a:pt x="0" y="140"/>
                    <a:pt x="0" y="140"/>
                  </a:cubicBezTo>
                  <a:cubicBezTo>
                    <a:pt x="0" y="63"/>
                    <a:pt x="62" y="0"/>
                    <a:pt x="140" y="0"/>
                  </a:cubicBezTo>
                  <a:cubicBezTo>
                    <a:pt x="166" y="0"/>
                    <a:pt x="191" y="8"/>
                    <a:pt x="213" y="21"/>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49">
              <a:extLst>
                <a:ext uri="{FF2B5EF4-FFF2-40B4-BE49-F238E27FC236}">
                  <a16:creationId xmlns:a16="http://schemas.microsoft.com/office/drawing/2014/main" id="{F5F981CE-3F52-43F7-8984-AB803AE2B9A2}"/>
                </a:ext>
              </a:extLst>
            </p:cNvPr>
            <p:cNvSpPr>
              <a:spLocks noChangeShapeType="1"/>
            </p:cNvSpPr>
            <p:nvPr/>
          </p:nvSpPr>
          <p:spPr bwMode="auto">
            <a:xfrm>
              <a:off x="3840163" y="6426200"/>
              <a:ext cx="34290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Freeform 50">
              <a:extLst>
                <a:ext uri="{FF2B5EF4-FFF2-40B4-BE49-F238E27FC236}">
                  <a16:creationId xmlns:a16="http://schemas.microsoft.com/office/drawing/2014/main" id="{F976EEF6-28DB-4750-9F3E-C4EB92BA78A3}"/>
                </a:ext>
              </a:extLst>
            </p:cNvPr>
            <p:cNvSpPr>
              <a:spLocks/>
            </p:cNvSpPr>
            <p:nvPr/>
          </p:nvSpPr>
          <p:spPr bwMode="auto">
            <a:xfrm>
              <a:off x="3859213" y="6426200"/>
              <a:ext cx="304800" cy="39688"/>
            </a:xfrm>
            <a:custGeom>
              <a:avLst/>
              <a:gdLst>
                <a:gd name="T0" fmla="*/ 300 w 300"/>
                <a:gd name="T1" fmla="*/ 0 h 40"/>
                <a:gd name="T2" fmla="*/ 289 w 300"/>
                <a:gd name="T3" fmla="*/ 25 h 40"/>
                <a:gd name="T4" fmla="*/ 267 w 300"/>
                <a:gd name="T5" fmla="*/ 40 h 40"/>
                <a:gd name="T6" fmla="*/ 32 w 300"/>
                <a:gd name="T7" fmla="*/ 40 h 40"/>
                <a:gd name="T8" fmla="*/ 10 w 300"/>
                <a:gd name="T9" fmla="*/ 25 h 40"/>
                <a:gd name="T10" fmla="*/ 0 w 300"/>
                <a:gd name="T11" fmla="*/ 0 h 40"/>
              </a:gdLst>
              <a:ahLst/>
              <a:cxnLst>
                <a:cxn ang="0">
                  <a:pos x="T0" y="T1"/>
                </a:cxn>
                <a:cxn ang="0">
                  <a:pos x="T2" y="T3"/>
                </a:cxn>
                <a:cxn ang="0">
                  <a:pos x="T4" y="T5"/>
                </a:cxn>
                <a:cxn ang="0">
                  <a:pos x="T6" y="T7"/>
                </a:cxn>
                <a:cxn ang="0">
                  <a:pos x="T8" y="T9"/>
                </a:cxn>
                <a:cxn ang="0">
                  <a:pos x="T10" y="T11"/>
                </a:cxn>
              </a:cxnLst>
              <a:rect l="0" t="0" r="r" b="b"/>
              <a:pathLst>
                <a:path w="300" h="40">
                  <a:moveTo>
                    <a:pt x="300" y="0"/>
                  </a:moveTo>
                  <a:cubicBezTo>
                    <a:pt x="289" y="25"/>
                    <a:pt x="289" y="25"/>
                    <a:pt x="289" y="25"/>
                  </a:cubicBezTo>
                  <a:cubicBezTo>
                    <a:pt x="284" y="36"/>
                    <a:pt x="276" y="40"/>
                    <a:pt x="267" y="40"/>
                  </a:cubicBezTo>
                  <a:cubicBezTo>
                    <a:pt x="32" y="40"/>
                    <a:pt x="32" y="40"/>
                    <a:pt x="32" y="40"/>
                  </a:cubicBezTo>
                  <a:cubicBezTo>
                    <a:pt x="23" y="40"/>
                    <a:pt x="15" y="34"/>
                    <a:pt x="10" y="25"/>
                  </a:cubicBezTo>
                  <a:cubicBezTo>
                    <a:pt x="0" y="0"/>
                    <a:pt x="0" y="0"/>
                    <a:pt x="0"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Freeform 51">
              <a:extLst>
                <a:ext uri="{FF2B5EF4-FFF2-40B4-BE49-F238E27FC236}">
                  <a16:creationId xmlns:a16="http://schemas.microsoft.com/office/drawing/2014/main" id="{56CD4ABB-FBC3-4CCF-B6DF-F1BE64034E86}"/>
                </a:ext>
              </a:extLst>
            </p:cNvPr>
            <p:cNvSpPr>
              <a:spLocks/>
            </p:cNvSpPr>
            <p:nvPr/>
          </p:nvSpPr>
          <p:spPr bwMode="auto">
            <a:xfrm>
              <a:off x="3984625" y="6232525"/>
              <a:ext cx="52388" cy="41275"/>
            </a:xfrm>
            <a:custGeom>
              <a:avLst/>
              <a:gdLst>
                <a:gd name="T0" fmla="*/ 4 w 51"/>
                <a:gd name="T1" fmla="*/ 40 h 40"/>
                <a:gd name="T2" fmla="*/ 0 w 51"/>
                <a:gd name="T3" fmla="*/ 26 h 40"/>
                <a:gd name="T4" fmla="*/ 26 w 51"/>
                <a:gd name="T5" fmla="*/ 0 h 40"/>
                <a:gd name="T6" fmla="*/ 51 w 51"/>
                <a:gd name="T7" fmla="*/ 26 h 40"/>
                <a:gd name="T8" fmla="*/ 47 w 51"/>
                <a:gd name="T9" fmla="*/ 40 h 40"/>
              </a:gdLst>
              <a:ahLst/>
              <a:cxnLst>
                <a:cxn ang="0">
                  <a:pos x="T0" y="T1"/>
                </a:cxn>
                <a:cxn ang="0">
                  <a:pos x="T2" y="T3"/>
                </a:cxn>
                <a:cxn ang="0">
                  <a:pos x="T4" y="T5"/>
                </a:cxn>
                <a:cxn ang="0">
                  <a:pos x="T6" y="T7"/>
                </a:cxn>
                <a:cxn ang="0">
                  <a:pos x="T8" y="T9"/>
                </a:cxn>
              </a:cxnLst>
              <a:rect l="0" t="0" r="r" b="b"/>
              <a:pathLst>
                <a:path w="51" h="40">
                  <a:moveTo>
                    <a:pt x="4" y="40"/>
                  </a:moveTo>
                  <a:cubicBezTo>
                    <a:pt x="1" y="36"/>
                    <a:pt x="0" y="31"/>
                    <a:pt x="0" y="26"/>
                  </a:cubicBezTo>
                  <a:cubicBezTo>
                    <a:pt x="0" y="12"/>
                    <a:pt x="11" y="0"/>
                    <a:pt x="26" y="0"/>
                  </a:cubicBezTo>
                  <a:cubicBezTo>
                    <a:pt x="40" y="0"/>
                    <a:pt x="51" y="12"/>
                    <a:pt x="51" y="26"/>
                  </a:cubicBezTo>
                  <a:cubicBezTo>
                    <a:pt x="51" y="31"/>
                    <a:pt x="50" y="36"/>
                    <a:pt x="47" y="4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Oval 52">
              <a:extLst>
                <a:ext uri="{FF2B5EF4-FFF2-40B4-BE49-F238E27FC236}">
                  <a16:creationId xmlns:a16="http://schemas.microsoft.com/office/drawing/2014/main" id="{C3C64E0C-5808-478C-BCAD-4284F5BA5014}"/>
                </a:ext>
              </a:extLst>
            </p:cNvPr>
            <p:cNvSpPr>
              <a:spLocks noChangeArrowheads="1"/>
            </p:cNvSpPr>
            <p:nvPr/>
          </p:nvSpPr>
          <p:spPr bwMode="auto">
            <a:xfrm>
              <a:off x="4100513" y="630237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53">
              <a:extLst>
                <a:ext uri="{FF2B5EF4-FFF2-40B4-BE49-F238E27FC236}">
                  <a16:creationId xmlns:a16="http://schemas.microsoft.com/office/drawing/2014/main" id="{D2450464-6B89-4996-9C83-706EAF8397BE}"/>
                </a:ext>
              </a:extLst>
            </p:cNvPr>
            <p:cNvSpPr>
              <a:spLocks/>
            </p:cNvSpPr>
            <p:nvPr/>
          </p:nvSpPr>
          <p:spPr bwMode="auto">
            <a:xfrm>
              <a:off x="3910013" y="6305550"/>
              <a:ext cx="101600" cy="69850"/>
            </a:xfrm>
            <a:custGeom>
              <a:avLst/>
              <a:gdLst>
                <a:gd name="T0" fmla="*/ 0 w 101"/>
                <a:gd name="T1" fmla="*/ 68 h 68"/>
                <a:gd name="T2" fmla="*/ 101 w 101"/>
                <a:gd name="T3" fmla="*/ 0 h 68"/>
              </a:gdLst>
              <a:ahLst/>
              <a:cxnLst>
                <a:cxn ang="0">
                  <a:pos x="T0" y="T1"/>
                </a:cxn>
                <a:cxn ang="0">
                  <a:pos x="T2" y="T3"/>
                </a:cxn>
              </a:cxnLst>
              <a:rect l="0" t="0" r="r" b="b"/>
              <a:pathLst>
                <a:path w="101" h="68">
                  <a:moveTo>
                    <a:pt x="0" y="68"/>
                  </a:moveTo>
                  <a:cubicBezTo>
                    <a:pt x="16" y="29"/>
                    <a:pt x="55" y="0"/>
                    <a:pt x="101"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03" name="Group 302">
            <a:extLst>
              <a:ext uri="{FF2B5EF4-FFF2-40B4-BE49-F238E27FC236}">
                <a16:creationId xmlns:a16="http://schemas.microsoft.com/office/drawing/2014/main" id="{35EE9754-7EBA-4F63-ABE1-E0E2589A06D7}"/>
              </a:ext>
            </a:extLst>
          </p:cNvPr>
          <p:cNvGrpSpPr/>
          <p:nvPr userDrawn="1"/>
        </p:nvGrpSpPr>
        <p:grpSpPr>
          <a:xfrm>
            <a:off x="9568781" y="2503301"/>
            <a:ext cx="225426" cy="328613"/>
            <a:chOff x="2717800" y="6864350"/>
            <a:chExt cx="225426" cy="328613"/>
          </a:xfrm>
        </p:grpSpPr>
        <p:sp>
          <p:nvSpPr>
            <p:cNvPr id="304" name="Freeform 54">
              <a:extLst>
                <a:ext uri="{FF2B5EF4-FFF2-40B4-BE49-F238E27FC236}">
                  <a16:creationId xmlns:a16="http://schemas.microsoft.com/office/drawing/2014/main" id="{F3EE27D7-EA6D-4687-ADFB-7A5A37890893}"/>
                </a:ext>
              </a:extLst>
            </p:cNvPr>
            <p:cNvSpPr>
              <a:spLocks/>
            </p:cNvSpPr>
            <p:nvPr/>
          </p:nvSpPr>
          <p:spPr bwMode="auto">
            <a:xfrm>
              <a:off x="2717800" y="6864350"/>
              <a:ext cx="69850" cy="328613"/>
            </a:xfrm>
            <a:custGeom>
              <a:avLst/>
              <a:gdLst>
                <a:gd name="T0" fmla="*/ 0 w 69"/>
                <a:gd name="T1" fmla="*/ 305 h 325"/>
                <a:gd name="T2" fmla="*/ 0 w 69"/>
                <a:gd name="T3" fmla="*/ 0 h 325"/>
                <a:gd name="T4" fmla="*/ 24 w 69"/>
                <a:gd name="T5" fmla="*/ 115 h 325"/>
                <a:gd name="T6" fmla="*/ 24 w 69"/>
                <a:gd name="T7" fmla="*/ 115 h 325"/>
                <a:gd name="T8" fmla="*/ 40 w 69"/>
                <a:gd name="T9" fmla="*/ 141 h 325"/>
                <a:gd name="T10" fmla="*/ 40 w 69"/>
                <a:gd name="T11" fmla="*/ 305 h 325"/>
                <a:gd name="T12" fmla="*/ 20 w 69"/>
                <a:gd name="T13" fmla="*/ 325 h 325"/>
                <a:gd name="T14" fmla="*/ 20 w 69"/>
                <a:gd name="T15" fmla="*/ 325 h 325"/>
                <a:gd name="T16" fmla="*/ 0 w 69"/>
                <a:gd name="T17" fmla="*/ 30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25">
                  <a:moveTo>
                    <a:pt x="0" y="305"/>
                  </a:moveTo>
                  <a:cubicBezTo>
                    <a:pt x="0" y="0"/>
                    <a:pt x="0" y="0"/>
                    <a:pt x="0" y="0"/>
                  </a:cubicBezTo>
                  <a:cubicBezTo>
                    <a:pt x="0" y="0"/>
                    <a:pt x="69" y="74"/>
                    <a:pt x="24" y="115"/>
                  </a:cubicBezTo>
                  <a:cubicBezTo>
                    <a:pt x="24" y="115"/>
                    <a:pt x="24" y="115"/>
                    <a:pt x="24" y="115"/>
                  </a:cubicBezTo>
                  <a:cubicBezTo>
                    <a:pt x="33" y="118"/>
                    <a:pt x="40" y="125"/>
                    <a:pt x="40" y="141"/>
                  </a:cubicBezTo>
                  <a:cubicBezTo>
                    <a:pt x="40" y="305"/>
                    <a:pt x="40" y="305"/>
                    <a:pt x="40" y="305"/>
                  </a:cubicBezTo>
                  <a:cubicBezTo>
                    <a:pt x="40" y="316"/>
                    <a:pt x="31" y="325"/>
                    <a:pt x="20" y="325"/>
                  </a:cubicBezTo>
                  <a:cubicBezTo>
                    <a:pt x="20" y="325"/>
                    <a:pt x="20" y="325"/>
                    <a:pt x="20" y="325"/>
                  </a:cubicBezTo>
                  <a:cubicBezTo>
                    <a:pt x="9" y="325"/>
                    <a:pt x="0" y="316"/>
                    <a:pt x="0" y="305"/>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Oval 55">
              <a:extLst>
                <a:ext uri="{FF2B5EF4-FFF2-40B4-BE49-F238E27FC236}">
                  <a16:creationId xmlns:a16="http://schemas.microsoft.com/office/drawing/2014/main" id="{A642AFE1-7C96-408A-9C0D-B7B34D5E4237}"/>
                </a:ext>
              </a:extLst>
            </p:cNvPr>
            <p:cNvSpPr>
              <a:spLocks noChangeArrowheads="1"/>
            </p:cNvSpPr>
            <p:nvPr/>
          </p:nvSpPr>
          <p:spPr bwMode="auto">
            <a:xfrm>
              <a:off x="2794000" y="6869113"/>
              <a:ext cx="55563" cy="57150"/>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Freeform 56">
              <a:extLst>
                <a:ext uri="{FF2B5EF4-FFF2-40B4-BE49-F238E27FC236}">
                  <a16:creationId xmlns:a16="http://schemas.microsoft.com/office/drawing/2014/main" id="{06F3EC90-A7CA-49EE-827A-35A7A22103F3}"/>
                </a:ext>
              </a:extLst>
            </p:cNvPr>
            <p:cNvSpPr>
              <a:spLocks/>
            </p:cNvSpPr>
            <p:nvPr/>
          </p:nvSpPr>
          <p:spPr bwMode="auto">
            <a:xfrm>
              <a:off x="2849563" y="6992938"/>
              <a:ext cx="38100" cy="200025"/>
            </a:xfrm>
            <a:custGeom>
              <a:avLst/>
              <a:gdLst>
                <a:gd name="T0" fmla="*/ 19 w 37"/>
                <a:gd name="T1" fmla="*/ 197 h 197"/>
                <a:gd name="T2" fmla="*/ 19 w 37"/>
                <a:gd name="T3" fmla="*/ 197 h 197"/>
                <a:gd name="T4" fmla="*/ 19 w 37"/>
                <a:gd name="T5" fmla="*/ 197 h 197"/>
                <a:gd name="T6" fmla="*/ 0 w 37"/>
                <a:gd name="T7" fmla="*/ 133 h 197"/>
                <a:gd name="T8" fmla="*/ 0 w 37"/>
                <a:gd name="T9" fmla="*/ 18 h 197"/>
                <a:gd name="T10" fmla="*/ 19 w 37"/>
                <a:gd name="T11" fmla="*/ 0 h 197"/>
                <a:gd name="T12" fmla="*/ 19 w 37"/>
                <a:gd name="T13" fmla="*/ 0 h 197"/>
                <a:gd name="T14" fmla="*/ 37 w 37"/>
                <a:gd name="T15" fmla="*/ 18 h 197"/>
                <a:gd name="T16" fmla="*/ 37 w 37"/>
                <a:gd name="T17" fmla="*/ 133 h 197"/>
                <a:gd name="T18" fmla="*/ 19 w 37"/>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7">
                  <a:moveTo>
                    <a:pt x="19" y="197"/>
                  </a:moveTo>
                  <a:cubicBezTo>
                    <a:pt x="19" y="197"/>
                    <a:pt x="19" y="197"/>
                    <a:pt x="19" y="197"/>
                  </a:cubicBezTo>
                  <a:cubicBezTo>
                    <a:pt x="19" y="197"/>
                    <a:pt x="19" y="197"/>
                    <a:pt x="19" y="197"/>
                  </a:cubicBezTo>
                  <a:cubicBezTo>
                    <a:pt x="7" y="176"/>
                    <a:pt x="0" y="158"/>
                    <a:pt x="0" y="133"/>
                  </a:cubicBezTo>
                  <a:cubicBezTo>
                    <a:pt x="0" y="18"/>
                    <a:pt x="0" y="18"/>
                    <a:pt x="0" y="18"/>
                  </a:cubicBezTo>
                  <a:cubicBezTo>
                    <a:pt x="0" y="8"/>
                    <a:pt x="8" y="0"/>
                    <a:pt x="19" y="0"/>
                  </a:cubicBezTo>
                  <a:cubicBezTo>
                    <a:pt x="19" y="0"/>
                    <a:pt x="19" y="0"/>
                    <a:pt x="19" y="0"/>
                  </a:cubicBezTo>
                  <a:cubicBezTo>
                    <a:pt x="29" y="0"/>
                    <a:pt x="37" y="8"/>
                    <a:pt x="37" y="18"/>
                  </a:cubicBezTo>
                  <a:cubicBezTo>
                    <a:pt x="37" y="133"/>
                    <a:pt x="37" y="133"/>
                    <a:pt x="37" y="133"/>
                  </a:cubicBezTo>
                  <a:cubicBezTo>
                    <a:pt x="37" y="158"/>
                    <a:pt x="31" y="176"/>
                    <a:pt x="19" y="197"/>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Freeform 57">
              <a:extLst>
                <a:ext uri="{FF2B5EF4-FFF2-40B4-BE49-F238E27FC236}">
                  <a16:creationId xmlns:a16="http://schemas.microsoft.com/office/drawing/2014/main" id="{43484D55-189F-4182-9899-603D3A00614D}"/>
                </a:ext>
              </a:extLst>
            </p:cNvPr>
            <p:cNvSpPr>
              <a:spLocks/>
            </p:cNvSpPr>
            <p:nvPr/>
          </p:nvSpPr>
          <p:spPr bwMode="auto">
            <a:xfrm>
              <a:off x="2849563" y="6897688"/>
              <a:ext cx="0" cy="131763"/>
            </a:xfrm>
            <a:custGeom>
              <a:avLst/>
              <a:gdLst>
                <a:gd name="T0" fmla="*/ 0 h 130"/>
                <a:gd name="T1" fmla="*/ 130 h 130"/>
              </a:gdLst>
              <a:ahLst/>
              <a:cxnLst>
                <a:cxn ang="0">
                  <a:pos x="0" y="T0"/>
                </a:cxn>
                <a:cxn ang="0">
                  <a:pos x="0" y="T1"/>
                </a:cxn>
              </a:cxnLst>
              <a:rect l="0" t="0" r="r" b="b"/>
              <a:pathLst>
                <a:path h="130">
                  <a:moveTo>
                    <a:pt x="0" y="0"/>
                  </a:moveTo>
                  <a:cubicBezTo>
                    <a:pt x="0" y="0"/>
                    <a:pt x="0" y="59"/>
                    <a:pt x="0" y="13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Oval 58">
              <a:extLst>
                <a:ext uri="{FF2B5EF4-FFF2-40B4-BE49-F238E27FC236}">
                  <a16:creationId xmlns:a16="http://schemas.microsoft.com/office/drawing/2014/main" id="{BD8C6B3E-CA46-4FD2-8D3C-D4717E456027}"/>
                </a:ext>
              </a:extLst>
            </p:cNvPr>
            <p:cNvSpPr>
              <a:spLocks noChangeArrowheads="1"/>
            </p:cNvSpPr>
            <p:nvPr/>
          </p:nvSpPr>
          <p:spPr bwMode="auto">
            <a:xfrm>
              <a:off x="2887663" y="6869113"/>
              <a:ext cx="55563" cy="57150"/>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Freeform 59">
              <a:extLst>
                <a:ext uri="{FF2B5EF4-FFF2-40B4-BE49-F238E27FC236}">
                  <a16:creationId xmlns:a16="http://schemas.microsoft.com/office/drawing/2014/main" id="{1E080EA4-AD43-4669-BF18-656BEC2321D3}"/>
                </a:ext>
              </a:extLst>
            </p:cNvPr>
            <p:cNvSpPr>
              <a:spLocks/>
            </p:cNvSpPr>
            <p:nvPr/>
          </p:nvSpPr>
          <p:spPr bwMode="auto">
            <a:xfrm>
              <a:off x="2887663" y="6897688"/>
              <a:ext cx="0" cy="131763"/>
            </a:xfrm>
            <a:custGeom>
              <a:avLst/>
              <a:gdLst>
                <a:gd name="T0" fmla="*/ 0 h 130"/>
                <a:gd name="T1" fmla="*/ 130 h 130"/>
              </a:gdLst>
              <a:ahLst/>
              <a:cxnLst>
                <a:cxn ang="0">
                  <a:pos x="0" y="T0"/>
                </a:cxn>
                <a:cxn ang="0">
                  <a:pos x="0" y="T1"/>
                </a:cxn>
              </a:cxnLst>
              <a:rect l="0" t="0" r="r" b="b"/>
              <a:pathLst>
                <a:path h="130">
                  <a:moveTo>
                    <a:pt x="0" y="0"/>
                  </a:moveTo>
                  <a:cubicBezTo>
                    <a:pt x="0" y="0"/>
                    <a:pt x="0" y="59"/>
                    <a:pt x="0" y="13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60">
              <a:extLst>
                <a:ext uri="{FF2B5EF4-FFF2-40B4-BE49-F238E27FC236}">
                  <a16:creationId xmlns:a16="http://schemas.microsoft.com/office/drawing/2014/main" id="{744C80BC-9E64-4449-B630-963C06842359}"/>
                </a:ext>
              </a:extLst>
            </p:cNvPr>
            <p:cNvSpPr>
              <a:spLocks noChangeShapeType="1"/>
            </p:cNvSpPr>
            <p:nvPr/>
          </p:nvSpPr>
          <p:spPr bwMode="auto">
            <a:xfrm flipH="1">
              <a:off x="2717800" y="7018338"/>
              <a:ext cx="39688"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61">
              <a:extLst>
                <a:ext uri="{FF2B5EF4-FFF2-40B4-BE49-F238E27FC236}">
                  <a16:creationId xmlns:a16="http://schemas.microsoft.com/office/drawing/2014/main" id="{52386E13-DF73-46ED-B150-B51BB3E241F0}"/>
                </a:ext>
              </a:extLst>
            </p:cNvPr>
            <p:cNvSpPr>
              <a:spLocks noChangeShapeType="1"/>
            </p:cNvSpPr>
            <p:nvPr/>
          </p:nvSpPr>
          <p:spPr bwMode="auto">
            <a:xfrm flipH="1">
              <a:off x="2717800" y="7051675"/>
              <a:ext cx="39688"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2" name="Group 311">
            <a:extLst>
              <a:ext uri="{FF2B5EF4-FFF2-40B4-BE49-F238E27FC236}">
                <a16:creationId xmlns:a16="http://schemas.microsoft.com/office/drawing/2014/main" id="{4DC835AD-D4E8-4AC4-BC1F-9E69C57D5A10}"/>
              </a:ext>
            </a:extLst>
          </p:cNvPr>
          <p:cNvGrpSpPr/>
          <p:nvPr userDrawn="1"/>
        </p:nvGrpSpPr>
        <p:grpSpPr>
          <a:xfrm>
            <a:off x="4122692" y="3477672"/>
            <a:ext cx="334963" cy="280988"/>
            <a:chOff x="1441450" y="6891338"/>
            <a:chExt cx="334963" cy="280988"/>
          </a:xfrm>
        </p:grpSpPr>
        <p:sp>
          <p:nvSpPr>
            <p:cNvPr id="313" name="Oval 62">
              <a:extLst>
                <a:ext uri="{FF2B5EF4-FFF2-40B4-BE49-F238E27FC236}">
                  <a16:creationId xmlns:a16="http://schemas.microsoft.com/office/drawing/2014/main" id="{3E9D7B95-889B-447F-8F7D-EF1DCAA01BB9}"/>
                </a:ext>
              </a:extLst>
            </p:cNvPr>
            <p:cNvSpPr>
              <a:spLocks noChangeArrowheads="1"/>
            </p:cNvSpPr>
            <p:nvPr/>
          </p:nvSpPr>
          <p:spPr bwMode="auto">
            <a:xfrm>
              <a:off x="1752600" y="7048500"/>
              <a:ext cx="23813" cy="22225"/>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Oval 63">
              <a:extLst>
                <a:ext uri="{FF2B5EF4-FFF2-40B4-BE49-F238E27FC236}">
                  <a16:creationId xmlns:a16="http://schemas.microsoft.com/office/drawing/2014/main" id="{EDB968FD-FA9D-43FD-BD11-4FC04C9EC072}"/>
                </a:ext>
              </a:extLst>
            </p:cNvPr>
            <p:cNvSpPr>
              <a:spLocks noChangeArrowheads="1"/>
            </p:cNvSpPr>
            <p:nvPr/>
          </p:nvSpPr>
          <p:spPr bwMode="auto">
            <a:xfrm>
              <a:off x="1441450" y="7148513"/>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64">
              <a:extLst>
                <a:ext uri="{FF2B5EF4-FFF2-40B4-BE49-F238E27FC236}">
                  <a16:creationId xmlns:a16="http://schemas.microsoft.com/office/drawing/2014/main" id="{F31ADC4F-510B-44C3-8636-2F9D6ED27787}"/>
                </a:ext>
              </a:extLst>
            </p:cNvPr>
            <p:cNvSpPr>
              <a:spLocks/>
            </p:cNvSpPr>
            <p:nvPr/>
          </p:nvSpPr>
          <p:spPr bwMode="auto">
            <a:xfrm>
              <a:off x="1517650" y="6981825"/>
              <a:ext cx="153988" cy="177800"/>
            </a:xfrm>
            <a:custGeom>
              <a:avLst/>
              <a:gdLst>
                <a:gd name="T0" fmla="*/ 0 w 97"/>
                <a:gd name="T1" fmla="*/ 112 h 112"/>
                <a:gd name="T2" fmla="*/ 24 w 97"/>
                <a:gd name="T3" fmla="*/ 56 h 112"/>
                <a:gd name="T4" fmla="*/ 48 w 97"/>
                <a:gd name="T5" fmla="*/ 0 h 112"/>
                <a:gd name="T6" fmla="*/ 73 w 97"/>
                <a:gd name="T7" fmla="*/ 56 h 112"/>
                <a:gd name="T8" fmla="*/ 97 w 97"/>
                <a:gd name="T9" fmla="*/ 112 h 112"/>
              </a:gdLst>
              <a:ahLst/>
              <a:cxnLst>
                <a:cxn ang="0">
                  <a:pos x="T0" y="T1"/>
                </a:cxn>
                <a:cxn ang="0">
                  <a:pos x="T2" y="T3"/>
                </a:cxn>
                <a:cxn ang="0">
                  <a:pos x="T4" y="T5"/>
                </a:cxn>
                <a:cxn ang="0">
                  <a:pos x="T6" y="T7"/>
                </a:cxn>
                <a:cxn ang="0">
                  <a:pos x="T8" y="T9"/>
                </a:cxn>
              </a:cxnLst>
              <a:rect l="0" t="0" r="r" b="b"/>
              <a:pathLst>
                <a:path w="97" h="112">
                  <a:moveTo>
                    <a:pt x="0" y="112"/>
                  </a:moveTo>
                  <a:lnTo>
                    <a:pt x="24" y="56"/>
                  </a:lnTo>
                  <a:lnTo>
                    <a:pt x="48" y="0"/>
                  </a:lnTo>
                  <a:lnTo>
                    <a:pt x="73" y="56"/>
                  </a:lnTo>
                  <a:lnTo>
                    <a:pt x="97" y="112"/>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Freeform 65">
              <a:extLst>
                <a:ext uri="{FF2B5EF4-FFF2-40B4-BE49-F238E27FC236}">
                  <a16:creationId xmlns:a16="http://schemas.microsoft.com/office/drawing/2014/main" id="{8D16F1FA-9497-40D0-A4FB-2DAA84EB9E6F}"/>
                </a:ext>
              </a:extLst>
            </p:cNvPr>
            <p:cNvSpPr>
              <a:spLocks/>
            </p:cNvSpPr>
            <p:nvPr/>
          </p:nvSpPr>
          <p:spPr bwMode="auto">
            <a:xfrm>
              <a:off x="1449388" y="6891338"/>
              <a:ext cx="61913" cy="82550"/>
            </a:xfrm>
            <a:custGeom>
              <a:avLst/>
              <a:gdLst>
                <a:gd name="T0" fmla="*/ 23 w 39"/>
                <a:gd name="T1" fmla="*/ 46 h 52"/>
                <a:gd name="T2" fmla="*/ 6 w 39"/>
                <a:gd name="T3" fmla="*/ 52 h 52"/>
                <a:gd name="T4" fmla="*/ 0 w 39"/>
                <a:gd name="T5" fmla="*/ 36 h 52"/>
                <a:gd name="T6" fmla="*/ 15 w 39"/>
                <a:gd name="T7" fmla="*/ 0 h 52"/>
                <a:gd name="T8" fmla="*/ 39 w 39"/>
                <a:gd name="T9" fmla="*/ 11 h 52"/>
                <a:gd name="T10" fmla="*/ 23 w 39"/>
                <a:gd name="T11" fmla="*/ 46 h 52"/>
              </a:gdLst>
              <a:ahLst/>
              <a:cxnLst>
                <a:cxn ang="0">
                  <a:pos x="T0" y="T1"/>
                </a:cxn>
                <a:cxn ang="0">
                  <a:pos x="T2" y="T3"/>
                </a:cxn>
                <a:cxn ang="0">
                  <a:pos x="T4" y="T5"/>
                </a:cxn>
                <a:cxn ang="0">
                  <a:pos x="T6" y="T7"/>
                </a:cxn>
                <a:cxn ang="0">
                  <a:pos x="T8" y="T9"/>
                </a:cxn>
                <a:cxn ang="0">
                  <a:pos x="T10" y="T11"/>
                </a:cxn>
              </a:cxnLst>
              <a:rect l="0" t="0" r="r" b="b"/>
              <a:pathLst>
                <a:path w="39" h="52">
                  <a:moveTo>
                    <a:pt x="23" y="46"/>
                  </a:moveTo>
                  <a:lnTo>
                    <a:pt x="6" y="52"/>
                  </a:lnTo>
                  <a:lnTo>
                    <a:pt x="0" y="36"/>
                  </a:lnTo>
                  <a:lnTo>
                    <a:pt x="15" y="0"/>
                  </a:lnTo>
                  <a:lnTo>
                    <a:pt x="39" y="11"/>
                  </a:lnTo>
                  <a:lnTo>
                    <a:pt x="23" y="46"/>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66">
              <a:extLst>
                <a:ext uri="{FF2B5EF4-FFF2-40B4-BE49-F238E27FC236}">
                  <a16:creationId xmlns:a16="http://schemas.microsoft.com/office/drawing/2014/main" id="{161F12C3-D011-46A6-A04A-2241FDEE5CB5}"/>
                </a:ext>
              </a:extLst>
            </p:cNvPr>
            <p:cNvSpPr>
              <a:spLocks noChangeShapeType="1"/>
            </p:cNvSpPr>
            <p:nvPr/>
          </p:nvSpPr>
          <p:spPr bwMode="auto">
            <a:xfrm>
              <a:off x="1497013" y="6938963"/>
              <a:ext cx="239713" cy="1079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67">
              <a:extLst>
                <a:ext uri="{FF2B5EF4-FFF2-40B4-BE49-F238E27FC236}">
                  <a16:creationId xmlns:a16="http://schemas.microsoft.com/office/drawing/2014/main" id="{2A8E931D-75A8-42B3-9871-AE60A68ED209}"/>
                </a:ext>
              </a:extLst>
            </p:cNvPr>
            <p:cNvSpPr>
              <a:spLocks noChangeShapeType="1"/>
            </p:cNvSpPr>
            <p:nvPr/>
          </p:nvSpPr>
          <p:spPr bwMode="auto">
            <a:xfrm>
              <a:off x="1485900" y="7159625"/>
              <a:ext cx="25400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68">
              <a:extLst>
                <a:ext uri="{FF2B5EF4-FFF2-40B4-BE49-F238E27FC236}">
                  <a16:creationId xmlns:a16="http://schemas.microsoft.com/office/drawing/2014/main" id="{9CD17AD7-D4AB-4D9A-A8E7-659D8E2E8084}"/>
                </a:ext>
              </a:extLst>
            </p:cNvPr>
            <p:cNvSpPr>
              <a:spLocks noChangeShapeType="1"/>
            </p:cNvSpPr>
            <p:nvPr/>
          </p:nvSpPr>
          <p:spPr bwMode="auto">
            <a:xfrm>
              <a:off x="1452563" y="7010400"/>
              <a:ext cx="0" cy="11271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20" name="Group 319">
            <a:extLst>
              <a:ext uri="{FF2B5EF4-FFF2-40B4-BE49-F238E27FC236}">
                <a16:creationId xmlns:a16="http://schemas.microsoft.com/office/drawing/2014/main" id="{3A9EDBF4-43A6-4DEA-A2AA-2F2F6774DE86}"/>
              </a:ext>
            </a:extLst>
          </p:cNvPr>
          <p:cNvGrpSpPr/>
          <p:nvPr userDrawn="1"/>
        </p:nvGrpSpPr>
        <p:grpSpPr>
          <a:xfrm>
            <a:off x="5912071" y="3487991"/>
            <a:ext cx="331788" cy="260351"/>
            <a:chOff x="3251200" y="6908800"/>
            <a:chExt cx="331788" cy="260351"/>
          </a:xfrm>
        </p:grpSpPr>
        <p:sp>
          <p:nvSpPr>
            <p:cNvPr id="321" name="Freeform 69">
              <a:extLst>
                <a:ext uri="{FF2B5EF4-FFF2-40B4-BE49-F238E27FC236}">
                  <a16:creationId xmlns:a16="http://schemas.microsoft.com/office/drawing/2014/main" id="{A851BE51-7F43-4034-ADB1-6C42C20D7AF6}"/>
                </a:ext>
              </a:extLst>
            </p:cNvPr>
            <p:cNvSpPr>
              <a:spLocks/>
            </p:cNvSpPr>
            <p:nvPr/>
          </p:nvSpPr>
          <p:spPr bwMode="auto">
            <a:xfrm>
              <a:off x="3416300" y="6973888"/>
              <a:ext cx="166688" cy="65088"/>
            </a:xfrm>
            <a:custGeom>
              <a:avLst/>
              <a:gdLst>
                <a:gd name="T0" fmla="*/ 72 w 105"/>
                <a:gd name="T1" fmla="*/ 0 h 41"/>
                <a:gd name="T2" fmla="*/ 0 w 105"/>
                <a:gd name="T3" fmla="*/ 28 h 41"/>
                <a:gd name="T4" fmla="*/ 34 w 105"/>
                <a:gd name="T5" fmla="*/ 41 h 41"/>
                <a:gd name="T6" fmla="*/ 105 w 105"/>
                <a:gd name="T7" fmla="*/ 13 h 41"/>
                <a:gd name="T8" fmla="*/ 72 w 105"/>
                <a:gd name="T9" fmla="*/ 0 h 41"/>
              </a:gdLst>
              <a:ahLst/>
              <a:cxnLst>
                <a:cxn ang="0">
                  <a:pos x="T0" y="T1"/>
                </a:cxn>
                <a:cxn ang="0">
                  <a:pos x="T2" y="T3"/>
                </a:cxn>
                <a:cxn ang="0">
                  <a:pos x="T4" y="T5"/>
                </a:cxn>
                <a:cxn ang="0">
                  <a:pos x="T6" y="T7"/>
                </a:cxn>
                <a:cxn ang="0">
                  <a:pos x="T8" y="T9"/>
                </a:cxn>
              </a:cxnLst>
              <a:rect l="0" t="0" r="r" b="b"/>
              <a:pathLst>
                <a:path w="105" h="41">
                  <a:moveTo>
                    <a:pt x="72" y="0"/>
                  </a:moveTo>
                  <a:lnTo>
                    <a:pt x="0" y="28"/>
                  </a:lnTo>
                  <a:lnTo>
                    <a:pt x="34" y="41"/>
                  </a:lnTo>
                  <a:lnTo>
                    <a:pt x="105" y="13"/>
                  </a:lnTo>
                  <a:lnTo>
                    <a:pt x="72"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Freeform 70">
              <a:extLst>
                <a:ext uri="{FF2B5EF4-FFF2-40B4-BE49-F238E27FC236}">
                  <a16:creationId xmlns:a16="http://schemas.microsoft.com/office/drawing/2014/main" id="{AF6A3D25-E441-41B6-9DE0-93C644F27013}"/>
                </a:ext>
              </a:extLst>
            </p:cNvPr>
            <p:cNvSpPr>
              <a:spLocks/>
            </p:cNvSpPr>
            <p:nvPr/>
          </p:nvSpPr>
          <p:spPr bwMode="auto">
            <a:xfrm>
              <a:off x="3251200" y="6973888"/>
              <a:ext cx="165100" cy="65088"/>
            </a:xfrm>
            <a:custGeom>
              <a:avLst/>
              <a:gdLst>
                <a:gd name="T0" fmla="*/ 33 w 104"/>
                <a:gd name="T1" fmla="*/ 0 h 41"/>
                <a:gd name="T2" fmla="*/ 104 w 104"/>
                <a:gd name="T3" fmla="*/ 28 h 41"/>
                <a:gd name="T4" fmla="*/ 71 w 104"/>
                <a:gd name="T5" fmla="*/ 41 h 41"/>
                <a:gd name="T6" fmla="*/ 0 w 104"/>
                <a:gd name="T7" fmla="*/ 13 h 41"/>
                <a:gd name="T8" fmla="*/ 33 w 104"/>
                <a:gd name="T9" fmla="*/ 0 h 41"/>
              </a:gdLst>
              <a:ahLst/>
              <a:cxnLst>
                <a:cxn ang="0">
                  <a:pos x="T0" y="T1"/>
                </a:cxn>
                <a:cxn ang="0">
                  <a:pos x="T2" y="T3"/>
                </a:cxn>
                <a:cxn ang="0">
                  <a:pos x="T4" y="T5"/>
                </a:cxn>
                <a:cxn ang="0">
                  <a:pos x="T6" y="T7"/>
                </a:cxn>
                <a:cxn ang="0">
                  <a:pos x="T8" y="T9"/>
                </a:cxn>
              </a:cxnLst>
              <a:rect l="0" t="0" r="r" b="b"/>
              <a:pathLst>
                <a:path w="104" h="41">
                  <a:moveTo>
                    <a:pt x="33" y="0"/>
                  </a:moveTo>
                  <a:lnTo>
                    <a:pt x="104" y="28"/>
                  </a:lnTo>
                  <a:lnTo>
                    <a:pt x="71" y="41"/>
                  </a:lnTo>
                  <a:lnTo>
                    <a:pt x="0" y="13"/>
                  </a:lnTo>
                  <a:lnTo>
                    <a:pt x="33"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Freeform 71">
              <a:extLst>
                <a:ext uri="{FF2B5EF4-FFF2-40B4-BE49-F238E27FC236}">
                  <a16:creationId xmlns:a16="http://schemas.microsoft.com/office/drawing/2014/main" id="{7B88E4F5-A3C7-4BBB-9BD2-CFD6E918BA81}"/>
                </a:ext>
              </a:extLst>
            </p:cNvPr>
            <p:cNvSpPr>
              <a:spLocks/>
            </p:cNvSpPr>
            <p:nvPr/>
          </p:nvSpPr>
          <p:spPr bwMode="auto">
            <a:xfrm>
              <a:off x="3416300" y="6908800"/>
              <a:ext cx="166688" cy="65088"/>
            </a:xfrm>
            <a:custGeom>
              <a:avLst/>
              <a:gdLst>
                <a:gd name="T0" fmla="*/ 34 w 105"/>
                <a:gd name="T1" fmla="*/ 0 h 41"/>
                <a:gd name="T2" fmla="*/ 105 w 105"/>
                <a:gd name="T3" fmla="*/ 28 h 41"/>
                <a:gd name="T4" fmla="*/ 71 w 105"/>
                <a:gd name="T5" fmla="*/ 41 h 41"/>
                <a:gd name="T6" fmla="*/ 0 w 105"/>
                <a:gd name="T7" fmla="*/ 13 h 41"/>
                <a:gd name="T8" fmla="*/ 34 w 105"/>
                <a:gd name="T9" fmla="*/ 0 h 41"/>
              </a:gdLst>
              <a:ahLst/>
              <a:cxnLst>
                <a:cxn ang="0">
                  <a:pos x="T0" y="T1"/>
                </a:cxn>
                <a:cxn ang="0">
                  <a:pos x="T2" y="T3"/>
                </a:cxn>
                <a:cxn ang="0">
                  <a:pos x="T4" y="T5"/>
                </a:cxn>
                <a:cxn ang="0">
                  <a:pos x="T6" y="T7"/>
                </a:cxn>
                <a:cxn ang="0">
                  <a:pos x="T8" y="T9"/>
                </a:cxn>
              </a:cxnLst>
              <a:rect l="0" t="0" r="r" b="b"/>
              <a:pathLst>
                <a:path w="105" h="41">
                  <a:moveTo>
                    <a:pt x="34" y="0"/>
                  </a:moveTo>
                  <a:lnTo>
                    <a:pt x="105" y="28"/>
                  </a:lnTo>
                  <a:lnTo>
                    <a:pt x="71" y="41"/>
                  </a:lnTo>
                  <a:lnTo>
                    <a:pt x="0" y="13"/>
                  </a:lnTo>
                  <a:lnTo>
                    <a:pt x="34"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Freeform 72">
              <a:extLst>
                <a:ext uri="{FF2B5EF4-FFF2-40B4-BE49-F238E27FC236}">
                  <a16:creationId xmlns:a16="http://schemas.microsoft.com/office/drawing/2014/main" id="{E25D9F0D-88E7-47F1-8B88-98113A4DFA54}"/>
                </a:ext>
              </a:extLst>
            </p:cNvPr>
            <p:cNvSpPr>
              <a:spLocks/>
            </p:cNvSpPr>
            <p:nvPr/>
          </p:nvSpPr>
          <p:spPr bwMode="auto">
            <a:xfrm>
              <a:off x="3251200" y="6908800"/>
              <a:ext cx="165100" cy="65088"/>
            </a:xfrm>
            <a:custGeom>
              <a:avLst/>
              <a:gdLst>
                <a:gd name="T0" fmla="*/ 71 w 104"/>
                <a:gd name="T1" fmla="*/ 0 h 41"/>
                <a:gd name="T2" fmla="*/ 0 w 104"/>
                <a:gd name="T3" fmla="*/ 28 h 41"/>
                <a:gd name="T4" fmla="*/ 33 w 104"/>
                <a:gd name="T5" fmla="*/ 41 h 41"/>
                <a:gd name="T6" fmla="*/ 104 w 104"/>
                <a:gd name="T7" fmla="*/ 13 h 41"/>
                <a:gd name="T8" fmla="*/ 71 w 104"/>
                <a:gd name="T9" fmla="*/ 0 h 41"/>
              </a:gdLst>
              <a:ahLst/>
              <a:cxnLst>
                <a:cxn ang="0">
                  <a:pos x="T0" y="T1"/>
                </a:cxn>
                <a:cxn ang="0">
                  <a:pos x="T2" y="T3"/>
                </a:cxn>
                <a:cxn ang="0">
                  <a:pos x="T4" y="T5"/>
                </a:cxn>
                <a:cxn ang="0">
                  <a:pos x="T6" y="T7"/>
                </a:cxn>
                <a:cxn ang="0">
                  <a:pos x="T8" y="T9"/>
                </a:cxn>
              </a:cxnLst>
              <a:rect l="0" t="0" r="r" b="b"/>
              <a:pathLst>
                <a:path w="104" h="41">
                  <a:moveTo>
                    <a:pt x="71" y="0"/>
                  </a:moveTo>
                  <a:lnTo>
                    <a:pt x="0" y="28"/>
                  </a:lnTo>
                  <a:lnTo>
                    <a:pt x="33" y="41"/>
                  </a:lnTo>
                  <a:lnTo>
                    <a:pt x="104" y="13"/>
                  </a:lnTo>
                  <a:lnTo>
                    <a:pt x="71"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Freeform 73">
              <a:extLst>
                <a:ext uri="{FF2B5EF4-FFF2-40B4-BE49-F238E27FC236}">
                  <a16:creationId xmlns:a16="http://schemas.microsoft.com/office/drawing/2014/main" id="{3C37D4DE-55DE-4331-9C2A-3BB3AF50853A}"/>
                </a:ext>
              </a:extLst>
            </p:cNvPr>
            <p:cNvSpPr>
              <a:spLocks/>
            </p:cNvSpPr>
            <p:nvPr/>
          </p:nvSpPr>
          <p:spPr bwMode="auto">
            <a:xfrm>
              <a:off x="3303588" y="6929438"/>
              <a:ext cx="227013" cy="88900"/>
            </a:xfrm>
            <a:custGeom>
              <a:avLst/>
              <a:gdLst>
                <a:gd name="T0" fmla="*/ 71 w 143"/>
                <a:gd name="T1" fmla="*/ 0 h 56"/>
                <a:gd name="T2" fmla="*/ 0 w 143"/>
                <a:gd name="T3" fmla="*/ 28 h 56"/>
                <a:gd name="T4" fmla="*/ 71 w 143"/>
                <a:gd name="T5" fmla="*/ 56 h 56"/>
                <a:gd name="T6" fmla="*/ 143 w 143"/>
                <a:gd name="T7" fmla="*/ 28 h 56"/>
                <a:gd name="T8" fmla="*/ 71 w 143"/>
                <a:gd name="T9" fmla="*/ 0 h 56"/>
              </a:gdLst>
              <a:ahLst/>
              <a:cxnLst>
                <a:cxn ang="0">
                  <a:pos x="T0" y="T1"/>
                </a:cxn>
                <a:cxn ang="0">
                  <a:pos x="T2" y="T3"/>
                </a:cxn>
                <a:cxn ang="0">
                  <a:pos x="T4" y="T5"/>
                </a:cxn>
                <a:cxn ang="0">
                  <a:pos x="T6" y="T7"/>
                </a:cxn>
                <a:cxn ang="0">
                  <a:pos x="T8" y="T9"/>
                </a:cxn>
              </a:cxnLst>
              <a:rect l="0" t="0" r="r" b="b"/>
              <a:pathLst>
                <a:path w="143" h="56">
                  <a:moveTo>
                    <a:pt x="71" y="0"/>
                  </a:moveTo>
                  <a:lnTo>
                    <a:pt x="0" y="28"/>
                  </a:lnTo>
                  <a:lnTo>
                    <a:pt x="71" y="56"/>
                  </a:lnTo>
                  <a:lnTo>
                    <a:pt x="143" y="28"/>
                  </a:lnTo>
                  <a:lnTo>
                    <a:pt x="71"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Freeform 74">
              <a:extLst>
                <a:ext uri="{FF2B5EF4-FFF2-40B4-BE49-F238E27FC236}">
                  <a16:creationId xmlns:a16="http://schemas.microsoft.com/office/drawing/2014/main" id="{BAA8F868-03DC-44F1-8F8E-7F19F8129E3E}"/>
                </a:ext>
              </a:extLst>
            </p:cNvPr>
            <p:cNvSpPr>
              <a:spLocks/>
            </p:cNvSpPr>
            <p:nvPr/>
          </p:nvSpPr>
          <p:spPr bwMode="auto">
            <a:xfrm>
              <a:off x="3303588" y="7018338"/>
              <a:ext cx="227013" cy="150813"/>
            </a:xfrm>
            <a:custGeom>
              <a:avLst/>
              <a:gdLst>
                <a:gd name="T0" fmla="*/ 0 w 224"/>
                <a:gd name="T1" fmla="*/ 0 h 148"/>
                <a:gd name="T2" fmla="*/ 0 w 224"/>
                <a:gd name="T3" fmla="*/ 104 h 148"/>
                <a:gd name="T4" fmla="*/ 112 w 224"/>
                <a:gd name="T5" fmla="*/ 148 h 148"/>
                <a:gd name="T6" fmla="*/ 224 w 224"/>
                <a:gd name="T7" fmla="*/ 104 h 148"/>
                <a:gd name="T8" fmla="*/ 224 w 224"/>
                <a:gd name="T9" fmla="*/ 0 h 148"/>
              </a:gdLst>
              <a:ahLst/>
              <a:cxnLst>
                <a:cxn ang="0">
                  <a:pos x="T0" y="T1"/>
                </a:cxn>
                <a:cxn ang="0">
                  <a:pos x="T2" y="T3"/>
                </a:cxn>
                <a:cxn ang="0">
                  <a:pos x="T4" y="T5"/>
                </a:cxn>
                <a:cxn ang="0">
                  <a:pos x="T6" y="T7"/>
                </a:cxn>
                <a:cxn ang="0">
                  <a:pos x="T8" y="T9"/>
                </a:cxn>
              </a:cxnLst>
              <a:rect l="0" t="0" r="r" b="b"/>
              <a:pathLst>
                <a:path w="224" h="148">
                  <a:moveTo>
                    <a:pt x="0" y="0"/>
                  </a:moveTo>
                  <a:cubicBezTo>
                    <a:pt x="0" y="104"/>
                    <a:pt x="0" y="104"/>
                    <a:pt x="0" y="104"/>
                  </a:cubicBezTo>
                  <a:cubicBezTo>
                    <a:pt x="112" y="148"/>
                    <a:pt x="112" y="148"/>
                    <a:pt x="112" y="148"/>
                  </a:cubicBezTo>
                  <a:cubicBezTo>
                    <a:pt x="224" y="104"/>
                    <a:pt x="224" y="104"/>
                    <a:pt x="224" y="104"/>
                  </a:cubicBezTo>
                  <a:cubicBezTo>
                    <a:pt x="224" y="100"/>
                    <a:pt x="224" y="0"/>
                    <a:pt x="224"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75">
              <a:extLst>
                <a:ext uri="{FF2B5EF4-FFF2-40B4-BE49-F238E27FC236}">
                  <a16:creationId xmlns:a16="http://schemas.microsoft.com/office/drawing/2014/main" id="{C7849FF8-0887-40CE-873D-6AEF277DD447}"/>
                </a:ext>
              </a:extLst>
            </p:cNvPr>
            <p:cNvSpPr>
              <a:spLocks noChangeShapeType="1"/>
            </p:cNvSpPr>
            <p:nvPr/>
          </p:nvSpPr>
          <p:spPr bwMode="auto">
            <a:xfrm>
              <a:off x="3416300" y="7127875"/>
              <a:ext cx="0" cy="3651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76">
              <a:extLst>
                <a:ext uri="{FF2B5EF4-FFF2-40B4-BE49-F238E27FC236}">
                  <a16:creationId xmlns:a16="http://schemas.microsoft.com/office/drawing/2014/main" id="{C3CE3C4F-A85E-4E18-B1DE-3DD8D4315C9E}"/>
                </a:ext>
              </a:extLst>
            </p:cNvPr>
            <p:cNvSpPr>
              <a:spLocks noChangeShapeType="1"/>
            </p:cNvSpPr>
            <p:nvPr/>
          </p:nvSpPr>
          <p:spPr bwMode="auto">
            <a:xfrm>
              <a:off x="3416300" y="7018338"/>
              <a:ext cx="0" cy="3651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Oval 77">
              <a:extLst>
                <a:ext uri="{FF2B5EF4-FFF2-40B4-BE49-F238E27FC236}">
                  <a16:creationId xmlns:a16="http://schemas.microsoft.com/office/drawing/2014/main" id="{64F820DB-6159-4CA7-B74F-4C9B5DF4A591}"/>
                </a:ext>
              </a:extLst>
            </p:cNvPr>
            <p:cNvSpPr>
              <a:spLocks noChangeArrowheads="1"/>
            </p:cNvSpPr>
            <p:nvPr/>
          </p:nvSpPr>
          <p:spPr bwMode="auto">
            <a:xfrm>
              <a:off x="3405188" y="7078663"/>
              <a:ext cx="23813" cy="25400"/>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0" name="Group 329">
            <a:extLst>
              <a:ext uri="{FF2B5EF4-FFF2-40B4-BE49-F238E27FC236}">
                <a16:creationId xmlns:a16="http://schemas.microsoft.com/office/drawing/2014/main" id="{DC3D1B67-2792-404B-9EDD-4C0A7CA99980}"/>
              </a:ext>
            </a:extLst>
          </p:cNvPr>
          <p:cNvGrpSpPr/>
          <p:nvPr userDrawn="1"/>
        </p:nvGrpSpPr>
        <p:grpSpPr>
          <a:xfrm>
            <a:off x="7736135" y="3482435"/>
            <a:ext cx="258763" cy="271463"/>
            <a:chOff x="3886200" y="6892925"/>
            <a:chExt cx="258763" cy="271463"/>
          </a:xfrm>
        </p:grpSpPr>
        <p:sp>
          <p:nvSpPr>
            <p:cNvPr id="331" name="Rectangle 78">
              <a:extLst>
                <a:ext uri="{FF2B5EF4-FFF2-40B4-BE49-F238E27FC236}">
                  <a16:creationId xmlns:a16="http://schemas.microsoft.com/office/drawing/2014/main" id="{283CFA91-A921-40CB-8B32-E447A68CCDC1}"/>
                </a:ext>
              </a:extLst>
            </p:cNvPr>
            <p:cNvSpPr>
              <a:spLocks noChangeArrowheads="1"/>
            </p:cNvSpPr>
            <p:nvPr/>
          </p:nvSpPr>
          <p:spPr bwMode="auto">
            <a:xfrm>
              <a:off x="3913188" y="6892925"/>
              <a:ext cx="90488" cy="33338"/>
            </a:xfrm>
            <a:prstGeom prst="rect">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Freeform 79">
              <a:extLst>
                <a:ext uri="{FF2B5EF4-FFF2-40B4-BE49-F238E27FC236}">
                  <a16:creationId xmlns:a16="http://schemas.microsoft.com/office/drawing/2014/main" id="{1416223C-D209-4437-BD9A-BFF5D5833B55}"/>
                </a:ext>
              </a:extLst>
            </p:cNvPr>
            <p:cNvSpPr>
              <a:spLocks/>
            </p:cNvSpPr>
            <p:nvPr/>
          </p:nvSpPr>
          <p:spPr bwMode="auto">
            <a:xfrm>
              <a:off x="3886200" y="6926263"/>
              <a:ext cx="146050" cy="238125"/>
            </a:xfrm>
            <a:custGeom>
              <a:avLst/>
              <a:gdLst>
                <a:gd name="T0" fmla="*/ 144 w 144"/>
                <a:gd name="T1" fmla="*/ 68 h 236"/>
                <a:gd name="T2" fmla="*/ 108 w 144"/>
                <a:gd name="T3" fmla="*/ 33 h 236"/>
                <a:gd name="T4" fmla="*/ 108 w 144"/>
                <a:gd name="T5" fmla="*/ 33 h 236"/>
                <a:gd name="T6" fmla="*/ 96 w 144"/>
                <a:gd name="T7" fmla="*/ 20 h 236"/>
                <a:gd name="T8" fmla="*/ 96 w 144"/>
                <a:gd name="T9" fmla="*/ 0 h 236"/>
                <a:gd name="T10" fmla="*/ 47 w 144"/>
                <a:gd name="T11" fmla="*/ 0 h 236"/>
                <a:gd name="T12" fmla="*/ 47 w 144"/>
                <a:gd name="T13" fmla="*/ 20 h 236"/>
                <a:gd name="T14" fmla="*/ 35 w 144"/>
                <a:gd name="T15" fmla="*/ 33 h 236"/>
                <a:gd name="T16" fmla="*/ 35 w 144"/>
                <a:gd name="T17" fmla="*/ 33 h 236"/>
                <a:gd name="T18" fmla="*/ 0 w 144"/>
                <a:gd name="T19" fmla="*/ 68 h 236"/>
                <a:gd name="T20" fmla="*/ 0 w 144"/>
                <a:gd name="T21" fmla="*/ 209 h 236"/>
                <a:gd name="T22" fmla="*/ 27 w 144"/>
                <a:gd name="T23" fmla="*/ 236 h 236"/>
                <a:gd name="T24" fmla="*/ 131 w 144"/>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36">
                  <a:moveTo>
                    <a:pt x="144" y="68"/>
                  </a:moveTo>
                  <a:cubicBezTo>
                    <a:pt x="144" y="49"/>
                    <a:pt x="128" y="33"/>
                    <a:pt x="108" y="33"/>
                  </a:cubicBezTo>
                  <a:cubicBezTo>
                    <a:pt x="108" y="33"/>
                    <a:pt x="108" y="33"/>
                    <a:pt x="108" y="33"/>
                  </a:cubicBezTo>
                  <a:cubicBezTo>
                    <a:pt x="102" y="33"/>
                    <a:pt x="96" y="27"/>
                    <a:pt x="96" y="20"/>
                  </a:cubicBezTo>
                  <a:cubicBezTo>
                    <a:pt x="96" y="0"/>
                    <a:pt x="96" y="0"/>
                    <a:pt x="96" y="0"/>
                  </a:cubicBezTo>
                  <a:cubicBezTo>
                    <a:pt x="47" y="0"/>
                    <a:pt x="47" y="0"/>
                    <a:pt x="47" y="0"/>
                  </a:cubicBezTo>
                  <a:cubicBezTo>
                    <a:pt x="47" y="20"/>
                    <a:pt x="47" y="20"/>
                    <a:pt x="47" y="20"/>
                  </a:cubicBezTo>
                  <a:cubicBezTo>
                    <a:pt x="47" y="27"/>
                    <a:pt x="42" y="33"/>
                    <a:pt x="35" y="33"/>
                  </a:cubicBezTo>
                  <a:cubicBezTo>
                    <a:pt x="35" y="33"/>
                    <a:pt x="35" y="33"/>
                    <a:pt x="35" y="33"/>
                  </a:cubicBezTo>
                  <a:cubicBezTo>
                    <a:pt x="15" y="33"/>
                    <a:pt x="0" y="49"/>
                    <a:pt x="0" y="68"/>
                  </a:cubicBezTo>
                  <a:cubicBezTo>
                    <a:pt x="0" y="209"/>
                    <a:pt x="0" y="209"/>
                    <a:pt x="0" y="209"/>
                  </a:cubicBezTo>
                  <a:cubicBezTo>
                    <a:pt x="0" y="224"/>
                    <a:pt x="12" y="236"/>
                    <a:pt x="27" y="236"/>
                  </a:cubicBezTo>
                  <a:cubicBezTo>
                    <a:pt x="131" y="236"/>
                    <a:pt x="131" y="236"/>
                    <a:pt x="131" y="236"/>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80">
              <a:extLst>
                <a:ext uri="{FF2B5EF4-FFF2-40B4-BE49-F238E27FC236}">
                  <a16:creationId xmlns:a16="http://schemas.microsoft.com/office/drawing/2014/main" id="{D24610DA-26F7-49B7-978E-DD3137605C31}"/>
                </a:ext>
              </a:extLst>
            </p:cNvPr>
            <p:cNvSpPr>
              <a:spLocks noChangeShapeType="1"/>
            </p:cNvSpPr>
            <p:nvPr/>
          </p:nvSpPr>
          <p:spPr bwMode="auto">
            <a:xfrm flipV="1">
              <a:off x="4032250" y="7059613"/>
              <a:ext cx="0" cy="396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81">
              <a:extLst>
                <a:ext uri="{FF2B5EF4-FFF2-40B4-BE49-F238E27FC236}">
                  <a16:creationId xmlns:a16="http://schemas.microsoft.com/office/drawing/2014/main" id="{00ADC3C6-6239-4B23-B483-329867B3121C}"/>
                </a:ext>
              </a:extLst>
            </p:cNvPr>
            <p:cNvSpPr>
              <a:spLocks noChangeShapeType="1"/>
            </p:cNvSpPr>
            <p:nvPr/>
          </p:nvSpPr>
          <p:spPr bwMode="auto">
            <a:xfrm>
              <a:off x="3886200" y="7026275"/>
              <a:ext cx="112713"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82">
              <a:extLst>
                <a:ext uri="{FF2B5EF4-FFF2-40B4-BE49-F238E27FC236}">
                  <a16:creationId xmlns:a16="http://schemas.microsoft.com/office/drawing/2014/main" id="{AF5F6543-1EDF-41AE-86FC-D49B9AFF9033}"/>
                </a:ext>
              </a:extLst>
            </p:cNvPr>
            <p:cNvSpPr>
              <a:spLocks noChangeShapeType="1"/>
            </p:cNvSpPr>
            <p:nvPr/>
          </p:nvSpPr>
          <p:spPr bwMode="auto">
            <a:xfrm>
              <a:off x="4068763" y="7105650"/>
              <a:ext cx="0" cy="5873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Freeform 83">
              <a:extLst>
                <a:ext uri="{FF2B5EF4-FFF2-40B4-BE49-F238E27FC236}">
                  <a16:creationId xmlns:a16="http://schemas.microsoft.com/office/drawing/2014/main" id="{81AB2579-2DA8-486A-8CF6-D4417063AB56}"/>
                </a:ext>
              </a:extLst>
            </p:cNvPr>
            <p:cNvSpPr>
              <a:spLocks/>
            </p:cNvSpPr>
            <p:nvPr/>
          </p:nvSpPr>
          <p:spPr bwMode="auto">
            <a:xfrm>
              <a:off x="3983038" y="7099300"/>
              <a:ext cx="161925" cy="65088"/>
            </a:xfrm>
            <a:custGeom>
              <a:avLst/>
              <a:gdLst>
                <a:gd name="T0" fmla="*/ 128 w 160"/>
                <a:gd name="T1" fmla="*/ 0 h 64"/>
                <a:gd name="T2" fmla="*/ 32 w 160"/>
                <a:gd name="T3" fmla="*/ 0 h 64"/>
                <a:gd name="T4" fmla="*/ 0 w 160"/>
                <a:gd name="T5" fmla="*/ 32 h 64"/>
                <a:gd name="T6" fmla="*/ 0 w 160"/>
                <a:gd name="T7" fmla="*/ 32 h 64"/>
                <a:gd name="T8" fmla="*/ 32 w 160"/>
                <a:gd name="T9" fmla="*/ 64 h 64"/>
                <a:gd name="T10" fmla="*/ 128 w 160"/>
                <a:gd name="T11" fmla="*/ 64 h 64"/>
                <a:gd name="T12" fmla="*/ 160 w 160"/>
                <a:gd name="T13" fmla="*/ 32 h 64"/>
                <a:gd name="T14" fmla="*/ 160 w 160"/>
                <a:gd name="T15" fmla="*/ 32 h 64"/>
                <a:gd name="T16" fmla="*/ 128 w 16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4">
                  <a:moveTo>
                    <a:pt x="128" y="0"/>
                  </a:moveTo>
                  <a:cubicBezTo>
                    <a:pt x="32" y="0"/>
                    <a:pt x="32" y="0"/>
                    <a:pt x="32" y="0"/>
                  </a:cubicBezTo>
                  <a:cubicBezTo>
                    <a:pt x="14" y="0"/>
                    <a:pt x="0" y="15"/>
                    <a:pt x="0" y="32"/>
                  </a:cubicBezTo>
                  <a:cubicBezTo>
                    <a:pt x="0" y="32"/>
                    <a:pt x="0" y="32"/>
                    <a:pt x="0" y="32"/>
                  </a:cubicBezTo>
                  <a:cubicBezTo>
                    <a:pt x="0" y="50"/>
                    <a:pt x="14" y="64"/>
                    <a:pt x="32" y="64"/>
                  </a:cubicBezTo>
                  <a:cubicBezTo>
                    <a:pt x="128" y="64"/>
                    <a:pt x="128" y="64"/>
                    <a:pt x="128" y="64"/>
                  </a:cubicBezTo>
                  <a:cubicBezTo>
                    <a:pt x="145" y="64"/>
                    <a:pt x="160" y="50"/>
                    <a:pt x="160" y="32"/>
                  </a:cubicBezTo>
                  <a:cubicBezTo>
                    <a:pt x="160" y="32"/>
                    <a:pt x="160" y="32"/>
                    <a:pt x="160" y="32"/>
                  </a:cubicBezTo>
                  <a:cubicBezTo>
                    <a:pt x="160" y="15"/>
                    <a:pt x="145" y="0"/>
                    <a:pt x="128" y="0"/>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Oval 84">
              <a:extLst>
                <a:ext uri="{FF2B5EF4-FFF2-40B4-BE49-F238E27FC236}">
                  <a16:creationId xmlns:a16="http://schemas.microsoft.com/office/drawing/2014/main" id="{D2501475-AFE5-4530-A645-D94E16A24DC0}"/>
                </a:ext>
              </a:extLst>
            </p:cNvPr>
            <p:cNvSpPr>
              <a:spLocks noChangeArrowheads="1"/>
            </p:cNvSpPr>
            <p:nvPr/>
          </p:nvSpPr>
          <p:spPr bwMode="auto">
            <a:xfrm>
              <a:off x="4019550" y="7015163"/>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8" name="Group 337">
            <a:extLst>
              <a:ext uri="{FF2B5EF4-FFF2-40B4-BE49-F238E27FC236}">
                <a16:creationId xmlns:a16="http://schemas.microsoft.com/office/drawing/2014/main" id="{3B534912-1211-4204-A721-037A0A5838D9}"/>
              </a:ext>
            </a:extLst>
          </p:cNvPr>
          <p:cNvGrpSpPr/>
          <p:nvPr userDrawn="1"/>
        </p:nvGrpSpPr>
        <p:grpSpPr>
          <a:xfrm>
            <a:off x="9543382" y="3474498"/>
            <a:ext cx="276225" cy="287337"/>
            <a:chOff x="4481513" y="6897688"/>
            <a:chExt cx="276225" cy="287337"/>
          </a:xfrm>
        </p:grpSpPr>
        <p:sp>
          <p:nvSpPr>
            <p:cNvPr id="339" name="Freeform 85">
              <a:extLst>
                <a:ext uri="{FF2B5EF4-FFF2-40B4-BE49-F238E27FC236}">
                  <a16:creationId xmlns:a16="http://schemas.microsoft.com/office/drawing/2014/main" id="{61547BC5-0151-4688-B92E-6723C87AC417}"/>
                </a:ext>
              </a:extLst>
            </p:cNvPr>
            <p:cNvSpPr>
              <a:spLocks/>
            </p:cNvSpPr>
            <p:nvPr/>
          </p:nvSpPr>
          <p:spPr bwMode="auto">
            <a:xfrm>
              <a:off x="4481513" y="6897688"/>
              <a:ext cx="276225" cy="274638"/>
            </a:xfrm>
            <a:custGeom>
              <a:avLst/>
              <a:gdLst>
                <a:gd name="T0" fmla="*/ 196 w 273"/>
                <a:gd name="T1" fmla="*/ 259 h 272"/>
                <a:gd name="T2" fmla="*/ 272 w 273"/>
                <a:gd name="T3" fmla="*/ 132 h 272"/>
                <a:gd name="T4" fmla="*/ 134 w 273"/>
                <a:gd name="T5" fmla="*/ 0 h 272"/>
                <a:gd name="T6" fmla="*/ 0 w 273"/>
                <a:gd name="T7" fmla="*/ 136 h 272"/>
                <a:gd name="T8" fmla="*/ 79 w 273"/>
                <a:gd name="T9" fmla="*/ 260 h 272"/>
                <a:gd name="T10" fmla="*/ 136 w 273"/>
                <a:gd name="T11" fmla="*/ 224 h 272"/>
                <a:gd name="T12" fmla="*/ 136 w 273"/>
                <a:gd name="T13" fmla="*/ 200 h 272"/>
              </a:gdLst>
              <a:ahLst/>
              <a:cxnLst>
                <a:cxn ang="0">
                  <a:pos x="T0" y="T1"/>
                </a:cxn>
                <a:cxn ang="0">
                  <a:pos x="T2" y="T3"/>
                </a:cxn>
                <a:cxn ang="0">
                  <a:pos x="T4" y="T5"/>
                </a:cxn>
                <a:cxn ang="0">
                  <a:pos x="T6" y="T7"/>
                </a:cxn>
                <a:cxn ang="0">
                  <a:pos x="T8" y="T9"/>
                </a:cxn>
                <a:cxn ang="0">
                  <a:pos x="T10" y="T11"/>
                </a:cxn>
                <a:cxn ang="0">
                  <a:pos x="T12" y="T13"/>
                </a:cxn>
              </a:cxnLst>
              <a:rect l="0" t="0" r="r" b="b"/>
              <a:pathLst>
                <a:path w="273" h="272">
                  <a:moveTo>
                    <a:pt x="196" y="259"/>
                  </a:moveTo>
                  <a:cubicBezTo>
                    <a:pt x="242" y="236"/>
                    <a:pt x="273" y="187"/>
                    <a:pt x="272" y="132"/>
                  </a:cubicBezTo>
                  <a:cubicBezTo>
                    <a:pt x="269" y="58"/>
                    <a:pt x="207" y="0"/>
                    <a:pt x="134" y="0"/>
                  </a:cubicBezTo>
                  <a:cubicBezTo>
                    <a:pt x="60" y="1"/>
                    <a:pt x="0" y="62"/>
                    <a:pt x="0" y="136"/>
                  </a:cubicBezTo>
                  <a:cubicBezTo>
                    <a:pt x="0" y="191"/>
                    <a:pt x="32" y="239"/>
                    <a:pt x="79" y="260"/>
                  </a:cubicBezTo>
                  <a:cubicBezTo>
                    <a:pt x="106" y="272"/>
                    <a:pt x="136" y="253"/>
                    <a:pt x="136" y="224"/>
                  </a:cubicBezTo>
                  <a:cubicBezTo>
                    <a:pt x="136" y="200"/>
                    <a:pt x="136" y="200"/>
                    <a:pt x="136" y="20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Freeform 86">
              <a:extLst>
                <a:ext uri="{FF2B5EF4-FFF2-40B4-BE49-F238E27FC236}">
                  <a16:creationId xmlns:a16="http://schemas.microsoft.com/office/drawing/2014/main" id="{7435956E-1C50-41F1-8B10-3C90246F45DC}"/>
                </a:ext>
              </a:extLst>
            </p:cNvPr>
            <p:cNvSpPr>
              <a:spLocks/>
            </p:cNvSpPr>
            <p:nvPr/>
          </p:nvSpPr>
          <p:spPr bwMode="auto">
            <a:xfrm>
              <a:off x="4572000" y="6981825"/>
              <a:ext cx="93663" cy="114300"/>
            </a:xfrm>
            <a:custGeom>
              <a:avLst/>
              <a:gdLst>
                <a:gd name="T0" fmla="*/ 92 w 92"/>
                <a:gd name="T1" fmla="*/ 0 h 112"/>
                <a:gd name="T2" fmla="*/ 0 w 92"/>
                <a:gd name="T3" fmla="*/ 0 h 112"/>
                <a:gd name="T4" fmla="*/ 0 w 92"/>
                <a:gd name="T5" fmla="*/ 66 h 112"/>
                <a:gd name="T6" fmla="*/ 46 w 92"/>
                <a:gd name="T7" fmla="*/ 112 h 112"/>
                <a:gd name="T8" fmla="*/ 46 w 92"/>
                <a:gd name="T9" fmla="*/ 112 h 112"/>
                <a:gd name="T10" fmla="*/ 92 w 92"/>
                <a:gd name="T11" fmla="*/ 66 h 112"/>
                <a:gd name="T12" fmla="*/ 92 w 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92" h="112">
                  <a:moveTo>
                    <a:pt x="92" y="0"/>
                  </a:moveTo>
                  <a:cubicBezTo>
                    <a:pt x="0" y="0"/>
                    <a:pt x="0" y="0"/>
                    <a:pt x="0" y="0"/>
                  </a:cubicBezTo>
                  <a:cubicBezTo>
                    <a:pt x="0" y="66"/>
                    <a:pt x="0" y="66"/>
                    <a:pt x="0" y="66"/>
                  </a:cubicBezTo>
                  <a:cubicBezTo>
                    <a:pt x="0" y="92"/>
                    <a:pt x="20" y="112"/>
                    <a:pt x="46" y="112"/>
                  </a:cubicBezTo>
                  <a:cubicBezTo>
                    <a:pt x="46" y="112"/>
                    <a:pt x="46" y="112"/>
                    <a:pt x="46" y="112"/>
                  </a:cubicBezTo>
                  <a:cubicBezTo>
                    <a:pt x="71" y="112"/>
                    <a:pt x="92" y="92"/>
                    <a:pt x="92" y="66"/>
                  </a:cubicBezTo>
                  <a:lnTo>
                    <a:pt x="92" y="0"/>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87">
              <a:extLst>
                <a:ext uri="{FF2B5EF4-FFF2-40B4-BE49-F238E27FC236}">
                  <a16:creationId xmlns:a16="http://schemas.microsoft.com/office/drawing/2014/main" id="{B24DE012-F11D-4030-8B82-F14BF355C6E1}"/>
                </a:ext>
              </a:extLst>
            </p:cNvPr>
            <p:cNvSpPr>
              <a:spLocks noChangeShapeType="1"/>
            </p:cNvSpPr>
            <p:nvPr/>
          </p:nvSpPr>
          <p:spPr bwMode="auto">
            <a:xfrm>
              <a:off x="4549775" y="6981825"/>
              <a:ext cx="13335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88">
              <a:extLst>
                <a:ext uri="{FF2B5EF4-FFF2-40B4-BE49-F238E27FC236}">
                  <a16:creationId xmlns:a16="http://schemas.microsoft.com/office/drawing/2014/main" id="{CBD80AEB-5255-4BE3-8F11-CAA362DDF8C7}"/>
                </a:ext>
              </a:extLst>
            </p:cNvPr>
            <p:cNvSpPr>
              <a:spLocks noChangeShapeType="1"/>
            </p:cNvSpPr>
            <p:nvPr/>
          </p:nvSpPr>
          <p:spPr bwMode="auto">
            <a:xfrm>
              <a:off x="4594225" y="6950075"/>
              <a:ext cx="0" cy="28575"/>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89">
              <a:extLst>
                <a:ext uri="{FF2B5EF4-FFF2-40B4-BE49-F238E27FC236}">
                  <a16:creationId xmlns:a16="http://schemas.microsoft.com/office/drawing/2014/main" id="{7C8E6E2D-7D5E-4948-8BE0-1ECEF5C75A0F}"/>
                </a:ext>
              </a:extLst>
            </p:cNvPr>
            <p:cNvSpPr>
              <a:spLocks noChangeShapeType="1"/>
            </p:cNvSpPr>
            <p:nvPr/>
          </p:nvSpPr>
          <p:spPr bwMode="auto">
            <a:xfrm>
              <a:off x="4638675" y="6950075"/>
              <a:ext cx="0" cy="28575"/>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Oval 90">
              <a:extLst>
                <a:ext uri="{FF2B5EF4-FFF2-40B4-BE49-F238E27FC236}">
                  <a16:creationId xmlns:a16="http://schemas.microsoft.com/office/drawing/2014/main" id="{6129CCF3-D140-4A69-AC1C-3E156BEA897C}"/>
                </a:ext>
              </a:extLst>
            </p:cNvPr>
            <p:cNvSpPr>
              <a:spLocks noChangeArrowheads="1"/>
            </p:cNvSpPr>
            <p:nvPr/>
          </p:nvSpPr>
          <p:spPr bwMode="auto">
            <a:xfrm>
              <a:off x="4638675" y="7159625"/>
              <a:ext cx="23813" cy="25400"/>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91">
              <a:extLst>
                <a:ext uri="{FF2B5EF4-FFF2-40B4-BE49-F238E27FC236}">
                  <a16:creationId xmlns:a16="http://schemas.microsoft.com/office/drawing/2014/main" id="{6C04AE40-B7D7-496B-9F27-6D2BBD89FDF2}"/>
                </a:ext>
              </a:extLst>
            </p:cNvPr>
            <p:cNvSpPr>
              <a:spLocks/>
            </p:cNvSpPr>
            <p:nvPr/>
          </p:nvSpPr>
          <p:spPr bwMode="auto">
            <a:xfrm>
              <a:off x="4602163" y="7010400"/>
              <a:ext cx="31750" cy="49213"/>
            </a:xfrm>
            <a:custGeom>
              <a:avLst/>
              <a:gdLst>
                <a:gd name="T0" fmla="*/ 8 w 20"/>
                <a:gd name="T1" fmla="*/ 0 h 31"/>
                <a:gd name="T2" fmla="*/ 0 w 20"/>
                <a:gd name="T3" fmla="*/ 15 h 31"/>
                <a:gd name="T4" fmla="*/ 20 w 20"/>
                <a:gd name="T5" fmla="*/ 15 h 31"/>
                <a:gd name="T6" fmla="*/ 13 w 20"/>
                <a:gd name="T7" fmla="*/ 31 h 31"/>
              </a:gdLst>
              <a:ahLst/>
              <a:cxnLst>
                <a:cxn ang="0">
                  <a:pos x="T0" y="T1"/>
                </a:cxn>
                <a:cxn ang="0">
                  <a:pos x="T2" y="T3"/>
                </a:cxn>
                <a:cxn ang="0">
                  <a:pos x="T4" y="T5"/>
                </a:cxn>
                <a:cxn ang="0">
                  <a:pos x="T6" y="T7"/>
                </a:cxn>
              </a:cxnLst>
              <a:rect l="0" t="0" r="r" b="b"/>
              <a:pathLst>
                <a:path w="20" h="31">
                  <a:moveTo>
                    <a:pt x="8" y="0"/>
                  </a:moveTo>
                  <a:lnTo>
                    <a:pt x="0" y="15"/>
                  </a:lnTo>
                  <a:lnTo>
                    <a:pt x="20" y="15"/>
                  </a:lnTo>
                  <a:lnTo>
                    <a:pt x="13" y="31"/>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46" name="Group 345">
            <a:extLst>
              <a:ext uri="{FF2B5EF4-FFF2-40B4-BE49-F238E27FC236}">
                <a16:creationId xmlns:a16="http://schemas.microsoft.com/office/drawing/2014/main" id="{E678F88F-7B6C-4E7F-BA09-AF61EE2E7DF3}"/>
              </a:ext>
            </a:extLst>
          </p:cNvPr>
          <p:cNvGrpSpPr/>
          <p:nvPr userDrawn="1"/>
        </p:nvGrpSpPr>
        <p:grpSpPr>
          <a:xfrm>
            <a:off x="2383303" y="4435456"/>
            <a:ext cx="242888" cy="263525"/>
            <a:chOff x="881063" y="7561263"/>
            <a:chExt cx="242888" cy="263525"/>
          </a:xfrm>
        </p:grpSpPr>
        <p:sp>
          <p:nvSpPr>
            <p:cNvPr id="347" name="Freeform 92">
              <a:extLst>
                <a:ext uri="{FF2B5EF4-FFF2-40B4-BE49-F238E27FC236}">
                  <a16:creationId xmlns:a16="http://schemas.microsoft.com/office/drawing/2014/main" id="{DCD92088-42BA-4F12-AE9A-17A141A057B9}"/>
                </a:ext>
              </a:extLst>
            </p:cNvPr>
            <p:cNvSpPr>
              <a:spLocks/>
            </p:cNvSpPr>
            <p:nvPr/>
          </p:nvSpPr>
          <p:spPr bwMode="auto">
            <a:xfrm>
              <a:off x="881063" y="7772400"/>
              <a:ext cx="242888" cy="52388"/>
            </a:xfrm>
            <a:custGeom>
              <a:avLst/>
              <a:gdLst>
                <a:gd name="T0" fmla="*/ 220 w 240"/>
                <a:gd name="T1" fmla="*/ 0 h 52"/>
                <a:gd name="T2" fmla="*/ 20 w 240"/>
                <a:gd name="T3" fmla="*/ 0 h 52"/>
                <a:gd name="T4" fmla="*/ 0 w 240"/>
                <a:gd name="T5" fmla="*/ 20 h 52"/>
                <a:gd name="T6" fmla="*/ 0 w 240"/>
                <a:gd name="T7" fmla="*/ 52 h 52"/>
                <a:gd name="T8" fmla="*/ 240 w 240"/>
                <a:gd name="T9" fmla="*/ 52 h 52"/>
                <a:gd name="T10" fmla="*/ 240 w 240"/>
                <a:gd name="T11" fmla="*/ 20 h 52"/>
                <a:gd name="T12" fmla="*/ 220 w 24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40" h="52">
                  <a:moveTo>
                    <a:pt x="220" y="0"/>
                  </a:moveTo>
                  <a:cubicBezTo>
                    <a:pt x="20" y="0"/>
                    <a:pt x="20" y="0"/>
                    <a:pt x="20" y="0"/>
                  </a:cubicBezTo>
                  <a:cubicBezTo>
                    <a:pt x="8" y="0"/>
                    <a:pt x="0" y="9"/>
                    <a:pt x="0" y="20"/>
                  </a:cubicBezTo>
                  <a:cubicBezTo>
                    <a:pt x="0" y="52"/>
                    <a:pt x="0" y="52"/>
                    <a:pt x="0" y="52"/>
                  </a:cubicBezTo>
                  <a:cubicBezTo>
                    <a:pt x="240" y="52"/>
                    <a:pt x="240" y="52"/>
                    <a:pt x="240" y="52"/>
                  </a:cubicBezTo>
                  <a:cubicBezTo>
                    <a:pt x="240" y="20"/>
                    <a:pt x="240" y="20"/>
                    <a:pt x="240" y="20"/>
                  </a:cubicBezTo>
                  <a:cubicBezTo>
                    <a:pt x="240" y="9"/>
                    <a:pt x="231" y="0"/>
                    <a:pt x="220" y="0"/>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Rectangle 93">
              <a:extLst>
                <a:ext uri="{FF2B5EF4-FFF2-40B4-BE49-F238E27FC236}">
                  <a16:creationId xmlns:a16="http://schemas.microsoft.com/office/drawing/2014/main" id="{98E2B26D-D255-47B3-BF85-B07AAF4AB089}"/>
                </a:ext>
              </a:extLst>
            </p:cNvPr>
            <p:cNvSpPr>
              <a:spLocks noChangeArrowheads="1"/>
            </p:cNvSpPr>
            <p:nvPr/>
          </p:nvSpPr>
          <p:spPr bwMode="auto">
            <a:xfrm>
              <a:off x="904875" y="7735888"/>
              <a:ext cx="201613" cy="36513"/>
            </a:xfrm>
            <a:prstGeom prst="rect">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94">
              <a:extLst>
                <a:ext uri="{FF2B5EF4-FFF2-40B4-BE49-F238E27FC236}">
                  <a16:creationId xmlns:a16="http://schemas.microsoft.com/office/drawing/2014/main" id="{E37F104B-455A-4D51-94E1-0B93D42A738A}"/>
                </a:ext>
              </a:extLst>
            </p:cNvPr>
            <p:cNvSpPr>
              <a:spLocks noChangeShapeType="1"/>
            </p:cNvSpPr>
            <p:nvPr/>
          </p:nvSpPr>
          <p:spPr bwMode="auto">
            <a:xfrm flipV="1">
              <a:off x="925513" y="7561263"/>
              <a:ext cx="0" cy="174625"/>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95">
              <a:extLst>
                <a:ext uri="{FF2B5EF4-FFF2-40B4-BE49-F238E27FC236}">
                  <a16:creationId xmlns:a16="http://schemas.microsoft.com/office/drawing/2014/main" id="{54590728-D0F1-42D7-B48C-0094F854BAF9}"/>
                </a:ext>
              </a:extLst>
            </p:cNvPr>
            <p:cNvSpPr>
              <a:spLocks noChangeShapeType="1"/>
            </p:cNvSpPr>
            <p:nvPr/>
          </p:nvSpPr>
          <p:spPr bwMode="auto">
            <a:xfrm flipV="1">
              <a:off x="1087438" y="7561263"/>
              <a:ext cx="0" cy="16986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96">
              <a:extLst>
                <a:ext uri="{FF2B5EF4-FFF2-40B4-BE49-F238E27FC236}">
                  <a16:creationId xmlns:a16="http://schemas.microsoft.com/office/drawing/2014/main" id="{AD8A28E9-6177-4E10-BF28-25146976C287}"/>
                </a:ext>
              </a:extLst>
            </p:cNvPr>
            <p:cNvSpPr>
              <a:spLocks noChangeShapeType="1"/>
            </p:cNvSpPr>
            <p:nvPr/>
          </p:nvSpPr>
          <p:spPr bwMode="auto">
            <a:xfrm flipV="1">
              <a:off x="965200" y="7634288"/>
              <a:ext cx="0" cy="6826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97">
              <a:extLst>
                <a:ext uri="{FF2B5EF4-FFF2-40B4-BE49-F238E27FC236}">
                  <a16:creationId xmlns:a16="http://schemas.microsoft.com/office/drawing/2014/main" id="{E4FC1ADA-E999-4A13-B4AE-FF249A2D1F17}"/>
                </a:ext>
              </a:extLst>
            </p:cNvPr>
            <p:cNvSpPr>
              <a:spLocks noChangeShapeType="1"/>
            </p:cNvSpPr>
            <p:nvPr/>
          </p:nvSpPr>
          <p:spPr bwMode="auto">
            <a:xfrm flipV="1">
              <a:off x="1006475" y="7561263"/>
              <a:ext cx="0" cy="1412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98">
              <a:extLst>
                <a:ext uri="{FF2B5EF4-FFF2-40B4-BE49-F238E27FC236}">
                  <a16:creationId xmlns:a16="http://schemas.microsoft.com/office/drawing/2014/main" id="{C62766FC-08C6-4A75-B89E-B59BB6A55F6F}"/>
                </a:ext>
              </a:extLst>
            </p:cNvPr>
            <p:cNvSpPr>
              <a:spLocks noChangeShapeType="1"/>
            </p:cNvSpPr>
            <p:nvPr/>
          </p:nvSpPr>
          <p:spPr bwMode="auto">
            <a:xfrm flipV="1">
              <a:off x="1046163" y="7561263"/>
              <a:ext cx="0" cy="1412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Oval 99">
              <a:extLst>
                <a:ext uri="{FF2B5EF4-FFF2-40B4-BE49-F238E27FC236}">
                  <a16:creationId xmlns:a16="http://schemas.microsoft.com/office/drawing/2014/main" id="{B5EDCDED-434D-4C32-987E-9AE95AC3B810}"/>
                </a:ext>
              </a:extLst>
            </p:cNvPr>
            <p:cNvSpPr>
              <a:spLocks noChangeArrowheads="1"/>
            </p:cNvSpPr>
            <p:nvPr/>
          </p:nvSpPr>
          <p:spPr bwMode="auto">
            <a:xfrm>
              <a:off x="954088" y="7589838"/>
              <a:ext cx="22225"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55" name="Group 354">
            <a:extLst>
              <a:ext uri="{FF2B5EF4-FFF2-40B4-BE49-F238E27FC236}">
                <a16:creationId xmlns:a16="http://schemas.microsoft.com/office/drawing/2014/main" id="{B1373726-5404-4495-907D-A9BD42D4F5C3}"/>
              </a:ext>
            </a:extLst>
          </p:cNvPr>
          <p:cNvGrpSpPr/>
          <p:nvPr userDrawn="1"/>
        </p:nvGrpSpPr>
        <p:grpSpPr>
          <a:xfrm>
            <a:off x="7675016" y="4445774"/>
            <a:ext cx="381000" cy="242888"/>
            <a:chOff x="2632075" y="7569200"/>
            <a:chExt cx="381000" cy="242888"/>
          </a:xfrm>
        </p:grpSpPr>
        <p:sp>
          <p:nvSpPr>
            <p:cNvPr id="356" name="Freeform 100">
              <a:extLst>
                <a:ext uri="{FF2B5EF4-FFF2-40B4-BE49-F238E27FC236}">
                  <a16:creationId xmlns:a16="http://schemas.microsoft.com/office/drawing/2014/main" id="{0C6A5532-9383-4E35-9D30-9B339743A7B7}"/>
                </a:ext>
              </a:extLst>
            </p:cNvPr>
            <p:cNvSpPr>
              <a:spLocks/>
            </p:cNvSpPr>
            <p:nvPr/>
          </p:nvSpPr>
          <p:spPr bwMode="auto">
            <a:xfrm>
              <a:off x="2676525" y="7629525"/>
              <a:ext cx="292100" cy="122238"/>
            </a:xfrm>
            <a:custGeom>
              <a:avLst/>
              <a:gdLst>
                <a:gd name="T0" fmla="*/ 0 w 184"/>
                <a:gd name="T1" fmla="*/ 77 h 77"/>
                <a:gd name="T2" fmla="*/ 51 w 184"/>
                <a:gd name="T3" fmla="*/ 77 h 77"/>
                <a:gd name="T4" fmla="*/ 128 w 184"/>
                <a:gd name="T5" fmla="*/ 0 h 77"/>
                <a:gd name="T6" fmla="*/ 184 w 184"/>
                <a:gd name="T7" fmla="*/ 0 h 77"/>
              </a:gdLst>
              <a:ahLst/>
              <a:cxnLst>
                <a:cxn ang="0">
                  <a:pos x="T0" y="T1"/>
                </a:cxn>
                <a:cxn ang="0">
                  <a:pos x="T2" y="T3"/>
                </a:cxn>
                <a:cxn ang="0">
                  <a:pos x="T4" y="T5"/>
                </a:cxn>
                <a:cxn ang="0">
                  <a:pos x="T6" y="T7"/>
                </a:cxn>
              </a:cxnLst>
              <a:rect l="0" t="0" r="r" b="b"/>
              <a:pathLst>
                <a:path w="184" h="77">
                  <a:moveTo>
                    <a:pt x="0" y="77"/>
                  </a:moveTo>
                  <a:lnTo>
                    <a:pt x="51" y="77"/>
                  </a:lnTo>
                  <a:lnTo>
                    <a:pt x="128" y="0"/>
                  </a:lnTo>
                  <a:lnTo>
                    <a:pt x="184"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Oval 101">
              <a:extLst>
                <a:ext uri="{FF2B5EF4-FFF2-40B4-BE49-F238E27FC236}">
                  <a16:creationId xmlns:a16="http://schemas.microsoft.com/office/drawing/2014/main" id="{C9F3CA31-2A60-402D-9F7C-CB68892F0755}"/>
                </a:ext>
              </a:extLst>
            </p:cNvPr>
            <p:cNvSpPr>
              <a:spLocks noChangeArrowheads="1"/>
            </p:cNvSpPr>
            <p:nvPr/>
          </p:nvSpPr>
          <p:spPr bwMode="auto">
            <a:xfrm>
              <a:off x="2987675" y="7618413"/>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Oval 102">
              <a:extLst>
                <a:ext uri="{FF2B5EF4-FFF2-40B4-BE49-F238E27FC236}">
                  <a16:creationId xmlns:a16="http://schemas.microsoft.com/office/drawing/2014/main" id="{CB0C8767-66FE-4C62-8A6C-6AC2172E1698}"/>
                </a:ext>
              </a:extLst>
            </p:cNvPr>
            <p:cNvSpPr>
              <a:spLocks noChangeArrowheads="1"/>
            </p:cNvSpPr>
            <p:nvPr/>
          </p:nvSpPr>
          <p:spPr bwMode="auto">
            <a:xfrm>
              <a:off x="2943225" y="7666038"/>
              <a:ext cx="25400" cy="25400"/>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Oval 103">
              <a:extLst>
                <a:ext uri="{FF2B5EF4-FFF2-40B4-BE49-F238E27FC236}">
                  <a16:creationId xmlns:a16="http://schemas.microsoft.com/office/drawing/2014/main" id="{247AF982-9C2F-4314-A450-E0DAB1918BD1}"/>
                </a:ext>
              </a:extLst>
            </p:cNvPr>
            <p:cNvSpPr>
              <a:spLocks noChangeArrowheads="1"/>
            </p:cNvSpPr>
            <p:nvPr/>
          </p:nvSpPr>
          <p:spPr bwMode="auto">
            <a:xfrm>
              <a:off x="2720975" y="769143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Oval 104">
              <a:extLst>
                <a:ext uri="{FF2B5EF4-FFF2-40B4-BE49-F238E27FC236}">
                  <a16:creationId xmlns:a16="http://schemas.microsoft.com/office/drawing/2014/main" id="{F0395012-AD26-48E3-BEC6-DB4FBCD63CC8}"/>
                </a:ext>
              </a:extLst>
            </p:cNvPr>
            <p:cNvSpPr>
              <a:spLocks noChangeArrowheads="1"/>
            </p:cNvSpPr>
            <p:nvPr/>
          </p:nvSpPr>
          <p:spPr bwMode="auto">
            <a:xfrm>
              <a:off x="2762250" y="778827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Oval 105">
              <a:extLst>
                <a:ext uri="{FF2B5EF4-FFF2-40B4-BE49-F238E27FC236}">
                  <a16:creationId xmlns:a16="http://schemas.microsoft.com/office/drawing/2014/main" id="{E13A60B1-005A-4178-8EEA-F0D7FECA4827}"/>
                </a:ext>
              </a:extLst>
            </p:cNvPr>
            <p:cNvSpPr>
              <a:spLocks noChangeArrowheads="1"/>
            </p:cNvSpPr>
            <p:nvPr/>
          </p:nvSpPr>
          <p:spPr bwMode="auto">
            <a:xfrm>
              <a:off x="2632075" y="7739063"/>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Oval 106">
              <a:extLst>
                <a:ext uri="{FF2B5EF4-FFF2-40B4-BE49-F238E27FC236}">
                  <a16:creationId xmlns:a16="http://schemas.microsoft.com/office/drawing/2014/main" id="{7E1C07F7-25BE-4A2D-A8BC-2FDDB8E423FA}"/>
                </a:ext>
              </a:extLst>
            </p:cNvPr>
            <p:cNvSpPr>
              <a:spLocks noChangeArrowheads="1"/>
            </p:cNvSpPr>
            <p:nvPr/>
          </p:nvSpPr>
          <p:spPr bwMode="auto">
            <a:xfrm>
              <a:off x="2947988" y="7569200"/>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107">
              <a:extLst>
                <a:ext uri="{FF2B5EF4-FFF2-40B4-BE49-F238E27FC236}">
                  <a16:creationId xmlns:a16="http://schemas.microsoft.com/office/drawing/2014/main" id="{0126BB87-BD33-4D71-8228-1835F1B86F4C}"/>
                </a:ext>
              </a:extLst>
            </p:cNvPr>
            <p:cNvSpPr>
              <a:spLocks/>
            </p:cNvSpPr>
            <p:nvPr/>
          </p:nvSpPr>
          <p:spPr bwMode="auto">
            <a:xfrm>
              <a:off x="2798763" y="7678738"/>
              <a:ext cx="125413" cy="101600"/>
            </a:xfrm>
            <a:custGeom>
              <a:avLst/>
              <a:gdLst>
                <a:gd name="T0" fmla="*/ 0 w 79"/>
                <a:gd name="T1" fmla="*/ 64 h 64"/>
                <a:gd name="T2" fmla="*/ 63 w 79"/>
                <a:gd name="T3" fmla="*/ 0 h 64"/>
                <a:gd name="T4" fmla="*/ 79 w 79"/>
                <a:gd name="T5" fmla="*/ 0 h 64"/>
              </a:gdLst>
              <a:ahLst/>
              <a:cxnLst>
                <a:cxn ang="0">
                  <a:pos x="T0" y="T1"/>
                </a:cxn>
                <a:cxn ang="0">
                  <a:pos x="T2" y="T3"/>
                </a:cxn>
                <a:cxn ang="0">
                  <a:pos x="T4" y="T5"/>
                </a:cxn>
              </a:cxnLst>
              <a:rect l="0" t="0" r="r" b="b"/>
              <a:pathLst>
                <a:path w="79" h="64">
                  <a:moveTo>
                    <a:pt x="0" y="64"/>
                  </a:moveTo>
                  <a:lnTo>
                    <a:pt x="63" y="0"/>
                  </a:lnTo>
                  <a:lnTo>
                    <a:pt x="79"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Freeform 108">
              <a:extLst>
                <a:ext uri="{FF2B5EF4-FFF2-40B4-BE49-F238E27FC236}">
                  <a16:creationId xmlns:a16="http://schemas.microsoft.com/office/drawing/2014/main" id="{D223209C-3839-4246-87A8-06466D1FA1DF}"/>
                </a:ext>
              </a:extLst>
            </p:cNvPr>
            <p:cNvSpPr>
              <a:spLocks/>
            </p:cNvSpPr>
            <p:nvPr/>
          </p:nvSpPr>
          <p:spPr bwMode="auto">
            <a:xfrm>
              <a:off x="2757488" y="7581900"/>
              <a:ext cx="166688" cy="100013"/>
            </a:xfrm>
            <a:custGeom>
              <a:avLst/>
              <a:gdLst>
                <a:gd name="T0" fmla="*/ 0 w 105"/>
                <a:gd name="T1" fmla="*/ 63 h 63"/>
                <a:gd name="T2" fmla="*/ 64 w 105"/>
                <a:gd name="T3" fmla="*/ 0 h 63"/>
                <a:gd name="T4" fmla="*/ 105 w 105"/>
                <a:gd name="T5" fmla="*/ 0 h 63"/>
              </a:gdLst>
              <a:ahLst/>
              <a:cxnLst>
                <a:cxn ang="0">
                  <a:pos x="T0" y="T1"/>
                </a:cxn>
                <a:cxn ang="0">
                  <a:pos x="T2" y="T3"/>
                </a:cxn>
                <a:cxn ang="0">
                  <a:pos x="T4" y="T5"/>
                </a:cxn>
              </a:cxnLst>
              <a:rect l="0" t="0" r="r" b="b"/>
              <a:pathLst>
                <a:path w="105" h="63">
                  <a:moveTo>
                    <a:pt x="0" y="63"/>
                  </a:moveTo>
                  <a:lnTo>
                    <a:pt x="64" y="0"/>
                  </a:lnTo>
                  <a:lnTo>
                    <a:pt x="105"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5" name="Group 364">
            <a:extLst>
              <a:ext uri="{FF2B5EF4-FFF2-40B4-BE49-F238E27FC236}">
                <a16:creationId xmlns:a16="http://schemas.microsoft.com/office/drawing/2014/main" id="{C7E0175C-E3D3-4689-8481-4968CA647DE4}"/>
              </a:ext>
            </a:extLst>
          </p:cNvPr>
          <p:cNvGrpSpPr/>
          <p:nvPr userDrawn="1"/>
        </p:nvGrpSpPr>
        <p:grpSpPr>
          <a:xfrm>
            <a:off x="9540207" y="4464031"/>
            <a:ext cx="282575" cy="206375"/>
            <a:chOff x="3279775" y="7573963"/>
            <a:chExt cx="282575" cy="206375"/>
          </a:xfrm>
        </p:grpSpPr>
        <p:sp>
          <p:nvSpPr>
            <p:cNvPr id="366" name="Freeform 109">
              <a:extLst>
                <a:ext uri="{FF2B5EF4-FFF2-40B4-BE49-F238E27FC236}">
                  <a16:creationId xmlns:a16="http://schemas.microsoft.com/office/drawing/2014/main" id="{2C490740-64FA-4952-91F5-23AB446516D1}"/>
                </a:ext>
              </a:extLst>
            </p:cNvPr>
            <p:cNvSpPr>
              <a:spLocks/>
            </p:cNvSpPr>
            <p:nvPr/>
          </p:nvSpPr>
          <p:spPr bwMode="auto">
            <a:xfrm>
              <a:off x="3389313" y="7573963"/>
              <a:ext cx="63500" cy="68263"/>
            </a:xfrm>
            <a:custGeom>
              <a:avLst/>
              <a:gdLst>
                <a:gd name="T0" fmla="*/ 0 w 64"/>
                <a:gd name="T1" fmla="*/ 68 h 68"/>
                <a:gd name="T2" fmla="*/ 0 w 64"/>
                <a:gd name="T3" fmla="*/ 12 h 68"/>
                <a:gd name="T4" fmla="*/ 12 w 64"/>
                <a:gd name="T5" fmla="*/ 0 h 68"/>
                <a:gd name="T6" fmla="*/ 52 w 64"/>
                <a:gd name="T7" fmla="*/ 0 h 68"/>
                <a:gd name="T8" fmla="*/ 64 w 64"/>
                <a:gd name="T9" fmla="*/ 12 h 68"/>
                <a:gd name="T10" fmla="*/ 64 w 64"/>
                <a:gd name="T11" fmla="*/ 32 h 68"/>
              </a:gdLst>
              <a:ahLst/>
              <a:cxnLst>
                <a:cxn ang="0">
                  <a:pos x="T0" y="T1"/>
                </a:cxn>
                <a:cxn ang="0">
                  <a:pos x="T2" y="T3"/>
                </a:cxn>
                <a:cxn ang="0">
                  <a:pos x="T4" y="T5"/>
                </a:cxn>
                <a:cxn ang="0">
                  <a:pos x="T6" y="T7"/>
                </a:cxn>
                <a:cxn ang="0">
                  <a:pos x="T8" y="T9"/>
                </a:cxn>
                <a:cxn ang="0">
                  <a:pos x="T10" y="T11"/>
                </a:cxn>
              </a:cxnLst>
              <a:rect l="0" t="0" r="r" b="b"/>
              <a:pathLst>
                <a:path w="64" h="68">
                  <a:moveTo>
                    <a:pt x="0" y="68"/>
                  </a:moveTo>
                  <a:cubicBezTo>
                    <a:pt x="0" y="12"/>
                    <a:pt x="0" y="12"/>
                    <a:pt x="0" y="12"/>
                  </a:cubicBezTo>
                  <a:cubicBezTo>
                    <a:pt x="0" y="6"/>
                    <a:pt x="5" y="0"/>
                    <a:pt x="12" y="0"/>
                  </a:cubicBezTo>
                  <a:cubicBezTo>
                    <a:pt x="52" y="0"/>
                    <a:pt x="52" y="0"/>
                    <a:pt x="52" y="0"/>
                  </a:cubicBezTo>
                  <a:cubicBezTo>
                    <a:pt x="58" y="0"/>
                    <a:pt x="64" y="6"/>
                    <a:pt x="64" y="12"/>
                  </a:cubicBezTo>
                  <a:cubicBezTo>
                    <a:pt x="64" y="32"/>
                    <a:pt x="64" y="32"/>
                    <a:pt x="64" y="32"/>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110">
              <a:extLst>
                <a:ext uri="{FF2B5EF4-FFF2-40B4-BE49-F238E27FC236}">
                  <a16:creationId xmlns:a16="http://schemas.microsoft.com/office/drawing/2014/main" id="{D86F38B3-CA1F-48C5-895E-E2647876067E}"/>
                </a:ext>
              </a:extLst>
            </p:cNvPr>
            <p:cNvSpPr>
              <a:spLocks/>
            </p:cNvSpPr>
            <p:nvPr/>
          </p:nvSpPr>
          <p:spPr bwMode="auto">
            <a:xfrm>
              <a:off x="3368675" y="7642225"/>
              <a:ext cx="39688" cy="73025"/>
            </a:xfrm>
            <a:custGeom>
              <a:avLst/>
              <a:gdLst>
                <a:gd name="T0" fmla="*/ 25 w 25"/>
                <a:gd name="T1" fmla="*/ 46 h 46"/>
                <a:gd name="T2" fmla="*/ 0 w 25"/>
                <a:gd name="T3" fmla="*/ 46 h 46"/>
                <a:gd name="T4" fmla="*/ 0 w 25"/>
                <a:gd name="T5" fmla="*/ 13 h 46"/>
                <a:gd name="T6" fmla="*/ 13 w 25"/>
                <a:gd name="T7" fmla="*/ 0 h 46"/>
                <a:gd name="T8" fmla="*/ 25 w 25"/>
                <a:gd name="T9" fmla="*/ 13 h 46"/>
                <a:gd name="T10" fmla="*/ 25 w 25"/>
                <a:gd name="T11" fmla="*/ 46 h 46"/>
              </a:gdLst>
              <a:ahLst/>
              <a:cxnLst>
                <a:cxn ang="0">
                  <a:pos x="T0" y="T1"/>
                </a:cxn>
                <a:cxn ang="0">
                  <a:pos x="T2" y="T3"/>
                </a:cxn>
                <a:cxn ang="0">
                  <a:pos x="T4" y="T5"/>
                </a:cxn>
                <a:cxn ang="0">
                  <a:pos x="T6" y="T7"/>
                </a:cxn>
                <a:cxn ang="0">
                  <a:pos x="T8" y="T9"/>
                </a:cxn>
                <a:cxn ang="0">
                  <a:pos x="T10" y="T11"/>
                </a:cxn>
              </a:cxnLst>
              <a:rect l="0" t="0" r="r" b="b"/>
              <a:pathLst>
                <a:path w="25" h="46">
                  <a:moveTo>
                    <a:pt x="25" y="46"/>
                  </a:moveTo>
                  <a:lnTo>
                    <a:pt x="0" y="46"/>
                  </a:lnTo>
                  <a:lnTo>
                    <a:pt x="0" y="13"/>
                  </a:lnTo>
                  <a:lnTo>
                    <a:pt x="13" y="0"/>
                  </a:lnTo>
                  <a:lnTo>
                    <a:pt x="25" y="13"/>
                  </a:lnTo>
                  <a:lnTo>
                    <a:pt x="25" y="46"/>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111">
              <a:extLst>
                <a:ext uri="{FF2B5EF4-FFF2-40B4-BE49-F238E27FC236}">
                  <a16:creationId xmlns:a16="http://schemas.microsoft.com/office/drawing/2014/main" id="{4E427723-E172-4DDE-BAFC-67AB2BA91189}"/>
                </a:ext>
              </a:extLst>
            </p:cNvPr>
            <p:cNvSpPr>
              <a:spLocks noChangeShapeType="1"/>
            </p:cNvSpPr>
            <p:nvPr/>
          </p:nvSpPr>
          <p:spPr bwMode="auto">
            <a:xfrm>
              <a:off x="3335338" y="7613650"/>
              <a:ext cx="0" cy="1666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112">
              <a:extLst>
                <a:ext uri="{FF2B5EF4-FFF2-40B4-BE49-F238E27FC236}">
                  <a16:creationId xmlns:a16="http://schemas.microsoft.com/office/drawing/2014/main" id="{C47B4168-EE37-46FA-B8C5-02D792702EE7}"/>
                </a:ext>
              </a:extLst>
            </p:cNvPr>
            <p:cNvSpPr>
              <a:spLocks noChangeShapeType="1"/>
            </p:cNvSpPr>
            <p:nvPr/>
          </p:nvSpPr>
          <p:spPr bwMode="auto">
            <a:xfrm>
              <a:off x="3509963" y="7613650"/>
              <a:ext cx="0" cy="317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Freeform 113">
              <a:extLst>
                <a:ext uri="{FF2B5EF4-FFF2-40B4-BE49-F238E27FC236}">
                  <a16:creationId xmlns:a16="http://schemas.microsoft.com/office/drawing/2014/main" id="{917D74AB-21AA-48BD-B449-092F96FAB71D}"/>
                </a:ext>
              </a:extLst>
            </p:cNvPr>
            <p:cNvSpPr>
              <a:spLocks/>
            </p:cNvSpPr>
            <p:nvPr/>
          </p:nvSpPr>
          <p:spPr bwMode="auto">
            <a:xfrm>
              <a:off x="3279775" y="7610475"/>
              <a:ext cx="282575" cy="169863"/>
            </a:xfrm>
            <a:custGeom>
              <a:avLst/>
              <a:gdLst>
                <a:gd name="T0" fmla="*/ 260 w 280"/>
                <a:gd name="T1" fmla="*/ 168 h 168"/>
                <a:gd name="T2" fmla="*/ 20 w 280"/>
                <a:gd name="T3" fmla="*/ 168 h 168"/>
                <a:gd name="T4" fmla="*/ 0 w 280"/>
                <a:gd name="T5" fmla="*/ 148 h 168"/>
                <a:gd name="T6" fmla="*/ 0 w 280"/>
                <a:gd name="T7" fmla="*/ 20 h 168"/>
                <a:gd name="T8" fmla="*/ 20 w 280"/>
                <a:gd name="T9" fmla="*/ 0 h 168"/>
                <a:gd name="T10" fmla="*/ 260 w 280"/>
                <a:gd name="T11" fmla="*/ 0 h 168"/>
                <a:gd name="T12" fmla="*/ 280 w 280"/>
                <a:gd name="T13" fmla="*/ 20 h 168"/>
                <a:gd name="T14" fmla="*/ 280 w 280"/>
                <a:gd name="T15" fmla="*/ 148 h 168"/>
                <a:gd name="T16" fmla="*/ 260 w 280"/>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68">
                  <a:moveTo>
                    <a:pt x="260" y="168"/>
                  </a:moveTo>
                  <a:cubicBezTo>
                    <a:pt x="20" y="168"/>
                    <a:pt x="20" y="168"/>
                    <a:pt x="20" y="168"/>
                  </a:cubicBezTo>
                  <a:cubicBezTo>
                    <a:pt x="9" y="168"/>
                    <a:pt x="0" y="159"/>
                    <a:pt x="0" y="148"/>
                  </a:cubicBezTo>
                  <a:cubicBezTo>
                    <a:pt x="0" y="20"/>
                    <a:pt x="0" y="20"/>
                    <a:pt x="0" y="20"/>
                  </a:cubicBezTo>
                  <a:cubicBezTo>
                    <a:pt x="0" y="9"/>
                    <a:pt x="9" y="0"/>
                    <a:pt x="20" y="0"/>
                  </a:cubicBezTo>
                  <a:cubicBezTo>
                    <a:pt x="260" y="0"/>
                    <a:pt x="260" y="0"/>
                    <a:pt x="260" y="0"/>
                  </a:cubicBezTo>
                  <a:cubicBezTo>
                    <a:pt x="271" y="0"/>
                    <a:pt x="280" y="9"/>
                    <a:pt x="280" y="20"/>
                  </a:cubicBezTo>
                  <a:cubicBezTo>
                    <a:pt x="280" y="148"/>
                    <a:pt x="280" y="148"/>
                    <a:pt x="280" y="148"/>
                  </a:cubicBezTo>
                  <a:cubicBezTo>
                    <a:pt x="280" y="159"/>
                    <a:pt x="271" y="168"/>
                    <a:pt x="260" y="168"/>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114">
              <a:extLst>
                <a:ext uri="{FF2B5EF4-FFF2-40B4-BE49-F238E27FC236}">
                  <a16:creationId xmlns:a16="http://schemas.microsoft.com/office/drawing/2014/main" id="{5CB126B1-69BF-465B-BE51-F6B39427D2D7}"/>
                </a:ext>
              </a:extLst>
            </p:cNvPr>
            <p:cNvSpPr>
              <a:spLocks noChangeShapeType="1"/>
            </p:cNvSpPr>
            <p:nvPr/>
          </p:nvSpPr>
          <p:spPr bwMode="auto">
            <a:xfrm>
              <a:off x="3509963" y="7710488"/>
              <a:ext cx="0" cy="698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Oval 115">
              <a:extLst>
                <a:ext uri="{FF2B5EF4-FFF2-40B4-BE49-F238E27FC236}">
                  <a16:creationId xmlns:a16="http://schemas.microsoft.com/office/drawing/2014/main" id="{8A0CDCF3-CFE3-45D4-9748-70C778108BD8}"/>
                </a:ext>
              </a:extLst>
            </p:cNvPr>
            <p:cNvSpPr>
              <a:spLocks noChangeArrowheads="1"/>
            </p:cNvSpPr>
            <p:nvPr/>
          </p:nvSpPr>
          <p:spPr bwMode="auto">
            <a:xfrm>
              <a:off x="3497263" y="7666038"/>
              <a:ext cx="25400" cy="25400"/>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3" name="Group 372">
            <a:extLst>
              <a:ext uri="{FF2B5EF4-FFF2-40B4-BE49-F238E27FC236}">
                <a16:creationId xmlns:a16="http://schemas.microsoft.com/office/drawing/2014/main" id="{FD010B3F-1386-46D5-B8F3-E90015BB5C18}"/>
              </a:ext>
            </a:extLst>
          </p:cNvPr>
          <p:cNvGrpSpPr/>
          <p:nvPr userDrawn="1"/>
        </p:nvGrpSpPr>
        <p:grpSpPr>
          <a:xfrm>
            <a:off x="4148886" y="4438631"/>
            <a:ext cx="282575" cy="257175"/>
            <a:chOff x="1458913" y="7564438"/>
            <a:chExt cx="282575" cy="257175"/>
          </a:xfrm>
        </p:grpSpPr>
        <p:sp>
          <p:nvSpPr>
            <p:cNvPr id="374" name="Oval 116">
              <a:extLst>
                <a:ext uri="{FF2B5EF4-FFF2-40B4-BE49-F238E27FC236}">
                  <a16:creationId xmlns:a16="http://schemas.microsoft.com/office/drawing/2014/main" id="{A8B1DD15-5CD2-4F84-B12F-BE714E11FEE1}"/>
                </a:ext>
              </a:extLst>
            </p:cNvPr>
            <p:cNvSpPr>
              <a:spLocks noChangeArrowheads="1"/>
            </p:cNvSpPr>
            <p:nvPr/>
          </p:nvSpPr>
          <p:spPr bwMode="auto">
            <a:xfrm>
              <a:off x="1662113" y="758983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117">
              <a:extLst>
                <a:ext uri="{FF2B5EF4-FFF2-40B4-BE49-F238E27FC236}">
                  <a16:creationId xmlns:a16="http://schemas.microsoft.com/office/drawing/2014/main" id="{F8BE6D98-64FF-4C8F-88F0-0D3535B49E25}"/>
                </a:ext>
              </a:extLst>
            </p:cNvPr>
            <p:cNvSpPr>
              <a:spLocks/>
            </p:cNvSpPr>
            <p:nvPr/>
          </p:nvSpPr>
          <p:spPr bwMode="auto">
            <a:xfrm>
              <a:off x="1458913" y="7564438"/>
              <a:ext cx="58738" cy="111125"/>
            </a:xfrm>
            <a:custGeom>
              <a:avLst/>
              <a:gdLst>
                <a:gd name="T0" fmla="*/ 37 w 37"/>
                <a:gd name="T1" fmla="*/ 70 h 70"/>
                <a:gd name="T2" fmla="*/ 20 w 37"/>
                <a:gd name="T3" fmla="*/ 0 h 70"/>
                <a:gd name="T4" fmla="*/ 0 w 37"/>
                <a:gd name="T5" fmla="*/ 0 h 70"/>
              </a:gdLst>
              <a:ahLst/>
              <a:cxnLst>
                <a:cxn ang="0">
                  <a:pos x="T0" y="T1"/>
                </a:cxn>
                <a:cxn ang="0">
                  <a:pos x="T2" y="T3"/>
                </a:cxn>
                <a:cxn ang="0">
                  <a:pos x="T4" y="T5"/>
                </a:cxn>
              </a:cxnLst>
              <a:rect l="0" t="0" r="r" b="b"/>
              <a:pathLst>
                <a:path w="37" h="70">
                  <a:moveTo>
                    <a:pt x="37" y="70"/>
                  </a:moveTo>
                  <a:lnTo>
                    <a:pt x="20" y="0"/>
                  </a:lnTo>
                  <a:lnTo>
                    <a:pt x="0"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118">
              <a:extLst>
                <a:ext uri="{FF2B5EF4-FFF2-40B4-BE49-F238E27FC236}">
                  <a16:creationId xmlns:a16="http://schemas.microsoft.com/office/drawing/2014/main" id="{8B77B6D8-49F0-4495-A858-6F40EC5416BA}"/>
                </a:ext>
              </a:extLst>
            </p:cNvPr>
            <p:cNvSpPr>
              <a:spLocks noChangeShapeType="1"/>
            </p:cNvSpPr>
            <p:nvPr/>
          </p:nvSpPr>
          <p:spPr bwMode="auto">
            <a:xfrm flipH="1">
              <a:off x="1530350" y="7600950"/>
              <a:ext cx="111125"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Freeform 119">
              <a:extLst>
                <a:ext uri="{FF2B5EF4-FFF2-40B4-BE49-F238E27FC236}">
                  <a16:creationId xmlns:a16="http://schemas.microsoft.com/office/drawing/2014/main" id="{4772DA7E-96A6-42AD-8749-57A169CFE5A1}"/>
                </a:ext>
              </a:extLst>
            </p:cNvPr>
            <p:cNvSpPr>
              <a:spLocks/>
            </p:cNvSpPr>
            <p:nvPr/>
          </p:nvSpPr>
          <p:spPr bwMode="auto">
            <a:xfrm>
              <a:off x="1525588" y="7600950"/>
              <a:ext cx="215900" cy="161925"/>
            </a:xfrm>
            <a:custGeom>
              <a:avLst/>
              <a:gdLst>
                <a:gd name="T0" fmla="*/ 111 w 136"/>
                <a:gd name="T1" fmla="*/ 102 h 102"/>
                <a:gd name="T2" fmla="*/ 9 w 136"/>
                <a:gd name="T3" fmla="*/ 102 h 102"/>
                <a:gd name="T4" fmla="*/ 0 w 136"/>
                <a:gd name="T5" fmla="*/ 67 h 102"/>
                <a:gd name="T6" fmla="*/ 120 w 136"/>
                <a:gd name="T7" fmla="*/ 67 h 102"/>
                <a:gd name="T8" fmla="*/ 136 w 136"/>
                <a:gd name="T9" fmla="*/ 0 h 102"/>
                <a:gd name="T10" fmla="*/ 113 w 136"/>
                <a:gd name="T11" fmla="*/ 0 h 102"/>
              </a:gdLst>
              <a:ahLst/>
              <a:cxnLst>
                <a:cxn ang="0">
                  <a:pos x="T0" y="T1"/>
                </a:cxn>
                <a:cxn ang="0">
                  <a:pos x="T2" y="T3"/>
                </a:cxn>
                <a:cxn ang="0">
                  <a:pos x="T4" y="T5"/>
                </a:cxn>
                <a:cxn ang="0">
                  <a:pos x="T6" y="T7"/>
                </a:cxn>
                <a:cxn ang="0">
                  <a:pos x="T8" y="T9"/>
                </a:cxn>
                <a:cxn ang="0">
                  <a:pos x="T10" y="T11"/>
                </a:cxn>
              </a:cxnLst>
              <a:rect l="0" t="0" r="r" b="b"/>
              <a:pathLst>
                <a:path w="136" h="102">
                  <a:moveTo>
                    <a:pt x="111" y="102"/>
                  </a:moveTo>
                  <a:lnTo>
                    <a:pt x="9" y="102"/>
                  </a:lnTo>
                  <a:lnTo>
                    <a:pt x="0" y="67"/>
                  </a:lnTo>
                  <a:lnTo>
                    <a:pt x="120" y="67"/>
                  </a:lnTo>
                  <a:lnTo>
                    <a:pt x="136" y="0"/>
                  </a:lnTo>
                  <a:lnTo>
                    <a:pt x="113"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Oval 120">
              <a:extLst>
                <a:ext uri="{FF2B5EF4-FFF2-40B4-BE49-F238E27FC236}">
                  <a16:creationId xmlns:a16="http://schemas.microsoft.com/office/drawing/2014/main" id="{A7424F68-187D-46FC-9A11-71C8E4A654CA}"/>
                </a:ext>
              </a:extLst>
            </p:cNvPr>
            <p:cNvSpPr>
              <a:spLocks noChangeArrowheads="1"/>
            </p:cNvSpPr>
            <p:nvPr/>
          </p:nvSpPr>
          <p:spPr bwMode="auto">
            <a:xfrm>
              <a:off x="1544638" y="7789863"/>
              <a:ext cx="31750" cy="31750"/>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Oval 121">
              <a:extLst>
                <a:ext uri="{FF2B5EF4-FFF2-40B4-BE49-F238E27FC236}">
                  <a16:creationId xmlns:a16="http://schemas.microsoft.com/office/drawing/2014/main" id="{95AF31B3-FA29-4DFB-9573-CFE9950EC97D}"/>
                </a:ext>
              </a:extLst>
            </p:cNvPr>
            <p:cNvSpPr>
              <a:spLocks noChangeArrowheads="1"/>
            </p:cNvSpPr>
            <p:nvPr/>
          </p:nvSpPr>
          <p:spPr bwMode="auto">
            <a:xfrm>
              <a:off x="1670050" y="7789863"/>
              <a:ext cx="31750" cy="31750"/>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0" name="Group 379">
            <a:extLst>
              <a:ext uri="{FF2B5EF4-FFF2-40B4-BE49-F238E27FC236}">
                <a16:creationId xmlns:a16="http://schemas.microsoft.com/office/drawing/2014/main" id="{90E6B7A7-DBAB-4D59-AF1A-BB1E978C37C3}"/>
              </a:ext>
            </a:extLst>
          </p:cNvPr>
          <p:cNvGrpSpPr/>
          <p:nvPr userDrawn="1"/>
        </p:nvGrpSpPr>
        <p:grpSpPr>
          <a:xfrm>
            <a:off x="2316628" y="5334832"/>
            <a:ext cx="376238" cy="274638"/>
            <a:chOff x="3835400" y="7545388"/>
            <a:chExt cx="376238" cy="274638"/>
          </a:xfrm>
        </p:grpSpPr>
        <p:sp>
          <p:nvSpPr>
            <p:cNvPr id="381" name="Oval 122">
              <a:extLst>
                <a:ext uri="{FF2B5EF4-FFF2-40B4-BE49-F238E27FC236}">
                  <a16:creationId xmlns:a16="http://schemas.microsoft.com/office/drawing/2014/main" id="{4E9AAE1C-FCC8-4271-A113-33CF7C3B64F7}"/>
                </a:ext>
              </a:extLst>
            </p:cNvPr>
            <p:cNvSpPr>
              <a:spLocks noChangeArrowheads="1"/>
            </p:cNvSpPr>
            <p:nvPr/>
          </p:nvSpPr>
          <p:spPr bwMode="auto">
            <a:xfrm>
              <a:off x="4010025" y="7597775"/>
              <a:ext cx="169863" cy="169863"/>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Freeform 123">
              <a:extLst>
                <a:ext uri="{FF2B5EF4-FFF2-40B4-BE49-F238E27FC236}">
                  <a16:creationId xmlns:a16="http://schemas.microsoft.com/office/drawing/2014/main" id="{F67C034A-717C-47AB-9E51-EC6EA7DE3237}"/>
                </a:ext>
              </a:extLst>
            </p:cNvPr>
            <p:cNvSpPr>
              <a:spLocks/>
            </p:cNvSpPr>
            <p:nvPr/>
          </p:nvSpPr>
          <p:spPr bwMode="auto">
            <a:xfrm>
              <a:off x="4094163" y="7564438"/>
              <a:ext cx="117475" cy="234950"/>
            </a:xfrm>
            <a:custGeom>
              <a:avLst/>
              <a:gdLst>
                <a:gd name="T0" fmla="*/ 0 w 116"/>
                <a:gd name="T1" fmla="*/ 0 h 232"/>
                <a:gd name="T2" fmla="*/ 116 w 116"/>
                <a:gd name="T3" fmla="*/ 116 h 232"/>
                <a:gd name="T4" fmla="*/ 0 w 116"/>
                <a:gd name="T5" fmla="*/ 232 h 232"/>
              </a:gdLst>
              <a:ahLst/>
              <a:cxnLst>
                <a:cxn ang="0">
                  <a:pos x="T0" y="T1"/>
                </a:cxn>
                <a:cxn ang="0">
                  <a:pos x="T2" y="T3"/>
                </a:cxn>
                <a:cxn ang="0">
                  <a:pos x="T4" y="T5"/>
                </a:cxn>
              </a:cxnLst>
              <a:rect l="0" t="0" r="r" b="b"/>
              <a:pathLst>
                <a:path w="116" h="232">
                  <a:moveTo>
                    <a:pt x="0" y="0"/>
                  </a:moveTo>
                  <a:cubicBezTo>
                    <a:pt x="64" y="0"/>
                    <a:pt x="116" y="52"/>
                    <a:pt x="116" y="116"/>
                  </a:cubicBezTo>
                  <a:cubicBezTo>
                    <a:pt x="116" y="180"/>
                    <a:pt x="64" y="232"/>
                    <a:pt x="0" y="232"/>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124">
              <a:extLst>
                <a:ext uri="{FF2B5EF4-FFF2-40B4-BE49-F238E27FC236}">
                  <a16:creationId xmlns:a16="http://schemas.microsoft.com/office/drawing/2014/main" id="{7CFB7B4D-7EC1-47A1-8510-6F8626FCF1ED}"/>
                </a:ext>
              </a:extLst>
            </p:cNvPr>
            <p:cNvSpPr>
              <a:spLocks noChangeShapeType="1"/>
            </p:cNvSpPr>
            <p:nvPr/>
          </p:nvSpPr>
          <p:spPr bwMode="auto">
            <a:xfrm flipH="1">
              <a:off x="3929063" y="7681913"/>
              <a:ext cx="80963"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Freeform 125">
              <a:extLst>
                <a:ext uri="{FF2B5EF4-FFF2-40B4-BE49-F238E27FC236}">
                  <a16:creationId xmlns:a16="http://schemas.microsoft.com/office/drawing/2014/main" id="{00E19D23-10D2-4276-97B4-66A58BA2A856}"/>
                </a:ext>
              </a:extLst>
            </p:cNvPr>
            <p:cNvSpPr>
              <a:spLocks/>
            </p:cNvSpPr>
            <p:nvPr/>
          </p:nvSpPr>
          <p:spPr bwMode="auto">
            <a:xfrm>
              <a:off x="3879850" y="7610475"/>
              <a:ext cx="101600" cy="34925"/>
            </a:xfrm>
            <a:custGeom>
              <a:avLst/>
              <a:gdLst>
                <a:gd name="T0" fmla="*/ 64 w 64"/>
                <a:gd name="T1" fmla="*/ 22 h 22"/>
                <a:gd name="T2" fmla="*/ 51 w 64"/>
                <a:gd name="T3" fmla="*/ 22 h 22"/>
                <a:gd name="T4" fmla="*/ 28 w 64"/>
                <a:gd name="T5" fmla="*/ 0 h 22"/>
                <a:gd name="T6" fmla="*/ 0 w 64"/>
                <a:gd name="T7" fmla="*/ 0 h 22"/>
              </a:gdLst>
              <a:ahLst/>
              <a:cxnLst>
                <a:cxn ang="0">
                  <a:pos x="T0" y="T1"/>
                </a:cxn>
                <a:cxn ang="0">
                  <a:pos x="T2" y="T3"/>
                </a:cxn>
                <a:cxn ang="0">
                  <a:pos x="T4" y="T5"/>
                </a:cxn>
                <a:cxn ang="0">
                  <a:pos x="T6" y="T7"/>
                </a:cxn>
              </a:cxnLst>
              <a:rect l="0" t="0" r="r" b="b"/>
              <a:pathLst>
                <a:path w="64" h="22">
                  <a:moveTo>
                    <a:pt x="64" y="22"/>
                  </a:moveTo>
                  <a:lnTo>
                    <a:pt x="51" y="22"/>
                  </a:lnTo>
                  <a:lnTo>
                    <a:pt x="28" y="0"/>
                  </a:lnTo>
                  <a:lnTo>
                    <a:pt x="0"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Freeform 126">
              <a:extLst>
                <a:ext uri="{FF2B5EF4-FFF2-40B4-BE49-F238E27FC236}">
                  <a16:creationId xmlns:a16="http://schemas.microsoft.com/office/drawing/2014/main" id="{0DB24CE7-2CB9-4420-9A8F-71D7F15058BC}"/>
                </a:ext>
              </a:extLst>
            </p:cNvPr>
            <p:cNvSpPr>
              <a:spLocks/>
            </p:cNvSpPr>
            <p:nvPr/>
          </p:nvSpPr>
          <p:spPr bwMode="auto">
            <a:xfrm>
              <a:off x="3876675" y="7718425"/>
              <a:ext cx="104775" cy="36513"/>
            </a:xfrm>
            <a:custGeom>
              <a:avLst/>
              <a:gdLst>
                <a:gd name="T0" fmla="*/ 66 w 66"/>
                <a:gd name="T1" fmla="*/ 0 h 23"/>
                <a:gd name="T2" fmla="*/ 53 w 66"/>
                <a:gd name="T3" fmla="*/ 0 h 23"/>
                <a:gd name="T4" fmla="*/ 30 w 66"/>
                <a:gd name="T5" fmla="*/ 23 h 23"/>
                <a:gd name="T6" fmla="*/ 0 w 66"/>
                <a:gd name="T7" fmla="*/ 23 h 23"/>
              </a:gdLst>
              <a:ahLst/>
              <a:cxnLst>
                <a:cxn ang="0">
                  <a:pos x="T0" y="T1"/>
                </a:cxn>
                <a:cxn ang="0">
                  <a:pos x="T2" y="T3"/>
                </a:cxn>
                <a:cxn ang="0">
                  <a:pos x="T4" y="T5"/>
                </a:cxn>
                <a:cxn ang="0">
                  <a:pos x="T6" y="T7"/>
                </a:cxn>
              </a:cxnLst>
              <a:rect l="0" t="0" r="r" b="b"/>
              <a:pathLst>
                <a:path w="66" h="23">
                  <a:moveTo>
                    <a:pt x="66" y="0"/>
                  </a:moveTo>
                  <a:lnTo>
                    <a:pt x="53" y="0"/>
                  </a:lnTo>
                  <a:lnTo>
                    <a:pt x="30" y="23"/>
                  </a:lnTo>
                  <a:lnTo>
                    <a:pt x="0" y="23"/>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Freeform 127">
              <a:extLst>
                <a:ext uri="{FF2B5EF4-FFF2-40B4-BE49-F238E27FC236}">
                  <a16:creationId xmlns:a16="http://schemas.microsoft.com/office/drawing/2014/main" id="{83EF36D9-3481-46B5-ADF9-99D307AAF739}"/>
                </a:ext>
              </a:extLst>
            </p:cNvPr>
            <p:cNvSpPr>
              <a:spLocks/>
            </p:cNvSpPr>
            <p:nvPr/>
          </p:nvSpPr>
          <p:spPr bwMode="auto">
            <a:xfrm>
              <a:off x="3960813" y="7751763"/>
              <a:ext cx="80963" cy="36513"/>
            </a:xfrm>
            <a:custGeom>
              <a:avLst/>
              <a:gdLst>
                <a:gd name="T0" fmla="*/ 51 w 51"/>
                <a:gd name="T1" fmla="*/ 0 h 23"/>
                <a:gd name="T2" fmla="*/ 23 w 51"/>
                <a:gd name="T3" fmla="*/ 0 h 23"/>
                <a:gd name="T4" fmla="*/ 0 w 51"/>
                <a:gd name="T5" fmla="*/ 23 h 23"/>
              </a:gdLst>
              <a:ahLst/>
              <a:cxnLst>
                <a:cxn ang="0">
                  <a:pos x="T0" y="T1"/>
                </a:cxn>
                <a:cxn ang="0">
                  <a:pos x="T2" y="T3"/>
                </a:cxn>
                <a:cxn ang="0">
                  <a:pos x="T4" y="T5"/>
                </a:cxn>
              </a:cxnLst>
              <a:rect l="0" t="0" r="r" b="b"/>
              <a:pathLst>
                <a:path w="51" h="23">
                  <a:moveTo>
                    <a:pt x="51" y="0"/>
                  </a:moveTo>
                  <a:lnTo>
                    <a:pt x="23" y="0"/>
                  </a:lnTo>
                  <a:lnTo>
                    <a:pt x="0" y="23"/>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Freeform 128">
              <a:extLst>
                <a:ext uri="{FF2B5EF4-FFF2-40B4-BE49-F238E27FC236}">
                  <a16:creationId xmlns:a16="http://schemas.microsoft.com/office/drawing/2014/main" id="{EB1CC224-2240-4E1B-BB62-E23F21881C66}"/>
                </a:ext>
              </a:extLst>
            </p:cNvPr>
            <p:cNvSpPr>
              <a:spLocks/>
            </p:cNvSpPr>
            <p:nvPr/>
          </p:nvSpPr>
          <p:spPr bwMode="auto">
            <a:xfrm>
              <a:off x="3960813" y="7577138"/>
              <a:ext cx="80963" cy="36513"/>
            </a:xfrm>
            <a:custGeom>
              <a:avLst/>
              <a:gdLst>
                <a:gd name="T0" fmla="*/ 51 w 51"/>
                <a:gd name="T1" fmla="*/ 23 h 23"/>
                <a:gd name="T2" fmla="*/ 23 w 51"/>
                <a:gd name="T3" fmla="*/ 23 h 23"/>
                <a:gd name="T4" fmla="*/ 0 w 51"/>
                <a:gd name="T5" fmla="*/ 0 h 23"/>
              </a:gdLst>
              <a:ahLst/>
              <a:cxnLst>
                <a:cxn ang="0">
                  <a:pos x="T0" y="T1"/>
                </a:cxn>
                <a:cxn ang="0">
                  <a:pos x="T2" y="T3"/>
                </a:cxn>
                <a:cxn ang="0">
                  <a:pos x="T4" y="T5"/>
                </a:cxn>
              </a:cxnLst>
              <a:rect l="0" t="0" r="r" b="b"/>
              <a:pathLst>
                <a:path w="51" h="23">
                  <a:moveTo>
                    <a:pt x="51" y="23"/>
                  </a:moveTo>
                  <a:lnTo>
                    <a:pt x="23" y="23"/>
                  </a:lnTo>
                  <a:lnTo>
                    <a:pt x="0"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Oval 129">
              <a:extLst>
                <a:ext uri="{FF2B5EF4-FFF2-40B4-BE49-F238E27FC236}">
                  <a16:creationId xmlns:a16="http://schemas.microsoft.com/office/drawing/2014/main" id="{274BF947-7DF7-40DA-9784-D14FCFDF1517}"/>
                </a:ext>
              </a:extLst>
            </p:cNvPr>
            <p:cNvSpPr>
              <a:spLocks noChangeArrowheads="1"/>
            </p:cNvSpPr>
            <p:nvPr/>
          </p:nvSpPr>
          <p:spPr bwMode="auto">
            <a:xfrm>
              <a:off x="3835400" y="759777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Oval 130">
              <a:extLst>
                <a:ext uri="{FF2B5EF4-FFF2-40B4-BE49-F238E27FC236}">
                  <a16:creationId xmlns:a16="http://schemas.microsoft.com/office/drawing/2014/main" id="{DA4EE1A6-32B6-4D3D-940A-79E3B76AE98E}"/>
                </a:ext>
              </a:extLst>
            </p:cNvPr>
            <p:cNvSpPr>
              <a:spLocks noChangeArrowheads="1"/>
            </p:cNvSpPr>
            <p:nvPr/>
          </p:nvSpPr>
          <p:spPr bwMode="auto">
            <a:xfrm>
              <a:off x="3835400" y="774382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Oval 131">
              <a:extLst>
                <a:ext uri="{FF2B5EF4-FFF2-40B4-BE49-F238E27FC236}">
                  <a16:creationId xmlns:a16="http://schemas.microsoft.com/office/drawing/2014/main" id="{C43AD70F-5D7A-4288-8D44-DA5DE60F79C5}"/>
                </a:ext>
              </a:extLst>
            </p:cNvPr>
            <p:cNvSpPr>
              <a:spLocks noChangeArrowheads="1"/>
            </p:cNvSpPr>
            <p:nvPr/>
          </p:nvSpPr>
          <p:spPr bwMode="auto">
            <a:xfrm>
              <a:off x="3884613" y="7670800"/>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Oval 132">
              <a:extLst>
                <a:ext uri="{FF2B5EF4-FFF2-40B4-BE49-F238E27FC236}">
                  <a16:creationId xmlns:a16="http://schemas.microsoft.com/office/drawing/2014/main" id="{D994ACCB-6D7E-48CD-A341-8240C88C66F0}"/>
                </a:ext>
              </a:extLst>
            </p:cNvPr>
            <p:cNvSpPr>
              <a:spLocks noChangeArrowheads="1"/>
            </p:cNvSpPr>
            <p:nvPr/>
          </p:nvSpPr>
          <p:spPr bwMode="auto">
            <a:xfrm>
              <a:off x="3929063" y="754538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Oval 133">
              <a:extLst>
                <a:ext uri="{FF2B5EF4-FFF2-40B4-BE49-F238E27FC236}">
                  <a16:creationId xmlns:a16="http://schemas.microsoft.com/office/drawing/2014/main" id="{328EF58B-3F28-48A1-A289-2FBEF8D81FFC}"/>
                </a:ext>
              </a:extLst>
            </p:cNvPr>
            <p:cNvSpPr>
              <a:spLocks noChangeArrowheads="1"/>
            </p:cNvSpPr>
            <p:nvPr/>
          </p:nvSpPr>
          <p:spPr bwMode="auto">
            <a:xfrm>
              <a:off x="3929063" y="7796213"/>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93" name="Group 392">
            <a:extLst>
              <a:ext uri="{FF2B5EF4-FFF2-40B4-BE49-F238E27FC236}">
                <a16:creationId xmlns:a16="http://schemas.microsoft.com/office/drawing/2014/main" id="{D3FE3F6F-A1B9-4997-B6A8-83A24C55925E}"/>
              </a:ext>
            </a:extLst>
          </p:cNvPr>
          <p:cNvGrpSpPr/>
          <p:nvPr userDrawn="1"/>
        </p:nvGrpSpPr>
        <p:grpSpPr>
          <a:xfrm>
            <a:off x="4121898" y="5346739"/>
            <a:ext cx="336550" cy="250825"/>
            <a:chOff x="4454525" y="7561263"/>
            <a:chExt cx="336550" cy="250825"/>
          </a:xfrm>
        </p:grpSpPr>
        <p:sp>
          <p:nvSpPr>
            <p:cNvPr id="394" name="Oval 134">
              <a:extLst>
                <a:ext uri="{FF2B5EF4-FFF2-40B4-BE49-F238E27FC236}">
                  <a16:creationId xmlns:a16="http://schemas.microsoft.com/office/drawing/2014/main" id="{59642A65-D7B0-4C87-8065-151407F02CCB}"/>
                </a:ext>
              </a:extLst>
            </p:cNvPr>
            <p:cNvSpPr>
              <a:spLocks noChangeArrowheads="1"/>
            </p:cNvSpPr>
            <p:nvPr/>
          </p:nvSpPr>
          <p:spPr bwMode="auto">
            <a:xfrm>
              <a:off x="4579938" y="7561263"/>
              <a:ext cx="115888" cy="117475"/>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35">
              <a:extLst>
                <a:ext uri="{FF2B5EF4-FFF2-40B4-BE49-F238E27FC236}">
                  <a16:creationId xmlns:a16="http://schemas.microsoft.com/office/drawing/2014/main" id="{EF9FB1D2-DC0C-40DD-A7C0-10B5D445686D}"/>
                </a:ext>
              </a:extLst>
            </p:cNvPr>
            <p:cNvSpPr>
              <a:spLocks noChangeShapeType="1"/>
            </p:cNvSpPr>
            <p:nvPr/>
          </p:nvSpPr>
          <p:spPr bwMode="auto">
            <a:xfrm>
              <a:off x="4683125" y="7656513"/>
              <a:ext cx="53975" cy="53975"/>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Freeform 136">
              <a:extLst>
                <a:ext uri="{FF2B5EF4-FFF2-40B4-BE49-F238E27FC236}">
                  <a16:creationId xmlns:a16="http://schemas.microsoft.com/office/drawing/2014/main" id="{96E59768-8B7A-4830-8DA2-BE5C6B15D23E}"/>
                </a:ext>
              </a:extLst>
            </p:cNvPr>
            <p:cNvSpPr>
              <a:spLocks/>
            </p:cNvSpPr>
            <p:nvPr/>
          </p:nvSpPr>
          <p:spPr bwMode="auto">
            <a:xfrm>
              <a:off x="4491038" y="7593013"/>
              <a:ext cx="31750" cy="203200"/>
            </a:xfrm>
            <a:custGeom>
              <a:avLst/>
              <a:gdLst>
                <a:gd name="T0" fmla="*/ 20 w 20"/>
                <a:gd name="T1" fmla="*/ 128 h 128"/>
                <a:gd name="T2" fmla="*/ 20 w 20"/>
                <a:gd name="T3" fmla="*/ 0 h 128"/>
                <a:gd name="T4" fmla="*/ 0 w 20"/>
                <a:gd name="T5" fmla="*/ 0 h 128"/>
                <a:gd name="T6" fmla="*/ 0 w 20"/>
                <a:gd name="T7" fmla="*/ 128 h 128"/>
              </a:gdLst>
              <a:ahLst/>
              <a:cxnLst>
                <a:cxn ang="0">
                  <a:pos x="T0" y="T1"/>
                </a:cxn>
                <a:cxn ang="0">
                  <a:pos x="T2" y="T3"/>
                </a:cxn>
                <a:cxn ang="0">
                  <a:pos x="T4" y="T5"/>
                </a:cxn>
                <a:cxn ang="0">
                  <a:pos x="T6" y="T7"/>
                </a:cxn>
              </a:cxnLst>
              <a:rect l="0" t="0" r="r" b="b"/>
              <a:pathLst>
                <a:path w="20" h="128">
                  <a:moveTo>
                    <a:pt x="20" y="128"/>
                  </a:moveTo>
                  <a:lnTo>
                    <a:pt x="20" y="0"/>
                  </a:lnTo>
                  <a:lnTo>
                    <a:pt x="0" y="0"/>
                  </a:lnTo>
                  <a:lnTo>
                    <a:pt x="0" y="128"/>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Freeform 137">
              <a:extLst>
                <a:ext uri="{FF2B5EF4-FFF2-40B4-BE49-F238E27FC236}">
                  <a16:creationId xmlns:a16="http://schemas.microsoft.com/office/drawing/2014/main" id="{A4873B25-EA13-46FC-BE58-635B3F050B6E}"/>
                </a:ext>
              </a:extLst>
            </p:cNvPr>
            <p:cNvSpPr>
              <a:spLocks/>
            </p:cNvSpPr>
            <p:nvPr/>
          </p:nvSpPr>
          <p:spPr bwMode="auto">
            <a:xfrm>
              <a:off x="4556125" y="7702550"/>
              <a:ext cx="31750" cy="93663"/>
            </a:xfrm>
            <a:custGeom>
              <a:avLst/>
              <a:gdLst>
                <a:gd name="T0" fmla="*/ 20 w 20"/>
                <a:gd name="T1" fmla="*/ 59 h 59"/>
                <a:gd name="T2" fmla="*/ 20 w 20"/>
                <a:gd name="T3" fmla="*/ 0 h 59"/>
                <a:gd name="T4" fmla="*/ 0 w 20"/>
                <a:gd name="T5" fmla="*/ 0 h 59"/>
                <a:gd name="T6" fmla="*/ 0 w 20"/>
                <a:gd name="T7" fmla="*/ 59 h 59"/>
              </a:gdLst>
              <a:ahLst/>
              <a:cxnLst>
                <a:cxn ang="0">
                  <a:pos x="T0" y="T1"/>
                </a:cxn>
                <a:cxn ang="0">
                  <a:pos x="T2" y="T3"/>
                </a:cxn>
                <a:cxn ang="0">
                  <a:pos x="T4" y="T5"/>
                </a:cxn>
                <a:cxn ang="0">
                  <a:pos x="T6" y="T7"/>
                </a:cxn>
              </a:cxnLst>
              <a:rect l="0" t="0" r="r" b="b"/>
              <a:pathLst>
                <a:path w="20" h="59">
                  <a:moveTo>
                    <a:pt x="20" y="59"/>
                  </a:moveTo>
                  <a:lnTo>
                    <a:pt x="20" y="0"/>
                  </a:lnTo>
                  <a:lnTo>
                    <a:pt x="0" y="0"/>
                  </a:lnTo>
                  <a:lnTo>
                    <a:pt x="0" y="59"/>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38">
              <a:extLst>
                <a:ext uri="{FF2B5EF4-FFF2-40B4-BE49-F238E27FC236}">
                  <a16:creationId xmlns:a16="http://schemas.microsoft.com/office/drawing/2014/main" id="{2E106D9E-900D-435C-9DC7-6E0111ACBF2E}"/>
                </a:ext>
              </a:extLst>
            </p:cNvPr>
            <p:cNvSpPr>
              <a:spLocks noChangeShapeType="1"/>
            </p:cNvSpPr>
            <p:nvPr/>
          </p:nvSpPr>
          <p:spPr bwMode="auto">
            <a:xfrm>
              <a:off x="4621213" y="7681913"/>
              <a:ext cx="0" cy="11430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139">
              <a:extLst>
                <a:ext uri="{FF2B5EF4-FFF2-40B4-BE49-F238E27FC236}">
                  <a16:creationId xmlns:a16="http://schemas.microsoft.com/office/drawing/2014/main" id="{AA90026F-0487-4CC8-B6C8-BF5DFDCA92FA}"/>
                </a:ext>
              </a:extLst>
            </p:cNvPr>
            <p:cNvSpPr>
              <a:spLocks noChangeShapeType="1"/>
            </p:cNvSpPr>
            <p:nvPr/>
          </p:nvSpPr>
          <p:spPr bwMode="auto">
            <a:xfrm flipV="1">
              <a:off x="4657725" y="7681913"/>
              <a:ext cx="0" cy="11430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Freeform 140">
              <a:extLst>
                <a:ext uri="{FF2B5EF4-FFF2-40B4-BE49-F238E27FC236}">
                  <a16:creationId xmlns:a16="http://schemas.microsoft.com/office/drawing/2014/main" id="{56C13A81-E314-4E81-8E12-FE8F08A8AB6B}"/>
                </a:ext>
              </a:extLst>
            </p:cNvPr>
            <p:cNvSpPr>
              <a:spLocks/>
            </p:cNvSpPr>
            <p:nvPr/>
          </p:nvSpPr>
          <p:spPr bwMode="auto">
            <a:xfrm>
              <a:off x="4689475" y="7735888"/>
              <a:ext cx="31750" cy="60325"/>
            </a:xfrm>
            <a:custGeom>
              <a:avLst/>
              <a:gdLst>
                <a:gd name="T0" fmla="*/ 20 w 20"/>
                <a:gd name="T1" fmla="*/ 38 h 38"/>
                <a:gd name="T2" fmla="*/ 20 w 20"/>
                <a:gd name="T3" fmla="*/ 0 h 38"/>
                <a:gd name="T4" fmla="*/ 0 w 20"/>
                <a:gd name="T5" fmla="*/ 0 h 38"/>
                <a:gd name="T6" fmla="*/ 0 w 20"/>
                <a:gd name="T7" fmla="*/ 38 h 38"/>
              </a:gdLst>
              <a:ahLst/>
              <a:cxnLst>
                <a:cxn ang="0">
                  <a:pos x="T0" y="T1"/>
                </a:cxn>
                <a:cxn ang="0">
                  <a:pos x="T2" y="T3"/>
                </a:cxn>
                <a:cxn ang="0">
                  <a:pos x="T4" y="T5"/>
                </a:cxn>
                <a:cxn ang="0">
                  <a:pos x="T6" y="T7"/>
                </a:cxn>
              </a:cxnLst>
              <a:rect l="0" t="0" r="r" b="b"/>
              <a:pathLst>
                <a:path w="20" h="38">
                  <a:moveTo>
                    <a:pt x="20" y="38"/>
                  </a:moveTo>
                  <a:lnTo>
                    <a:pt x="20" y="0"/>
                  </a:lnTo>
                  <a:lnTo>
                    <a:pt x="0" y="0"/>
                  </a:lnTo>
                  <a:lnTo>
                    <a:pt x="0" y="38"/>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Freeform 141">
              <a:extLst>
                <a:ext uri="{FF2B5EF4-FFF2-40B4-BE49-F238E27FC236}">
                  <a16:creationId xmlns:a16="http://schemas.microsoft.com/office/drawing/2014/main" id="{3686FBF9-62F4-455A-94DF-AA19F58824DE}"/>
                </a:ext>
              </a:extLst>
            </p:cNvPr>
            <p:cNvSpPr>
              <a:spLocks/>
            </p:cNvSpPr>
            <p:nvPr/>
          </p:nvSpPr>
          <p:spPr bwMode="auto">
            <a:xfrm>
              <a:off x="4608513" y="7613650"/>
              <a:ext cx="60325" cy="53975"/>
            </a:xfrm>
            <a:custGeom>
              <a:avLst/>
              <a:gdLst>
                <a:gd name="T0" fmla="*/ 38 w 38"/>
                <a:gd name="T1" fmla="*/ 34 h 34"/>
                <a:gd name="T2" fmla="*/ 38 w 38"/>
                <a:gd name="T3" fmla="*/ 0 h 34"/>
                <a:gd name="T4" fmla="*/ 0 w 38"/>
                <a:gd name="T5" fmla="*/ 0 h 34"/>
                <a:gd name="T6" fmla="*/ 0 w 38"/>
                <a:gd name="T7" fmla="*/ 34 h 34"/>
              </a:gdLst>
              <a:ahLst/>
              <a:cxnLst>
                <a:cxn ang="0">
                  <a:pos x="T0" y="T1"/>
                </a:cxn>
                <a:cxn ang="0">
                  <a:pos x="T2" y="T3"/>
                </a:cxn>
                <a:cxn ang="0">
                  <a:pos x="T4" y="T5"/>
                </a:cxn>
                <a:cxn ang="0">
                  <a:pos x="T6" y="T7"/>
                </a:cxn>
              </a:cxnLst>
              <a:rect l="0" t="0" r="r" b="b"/>
              <a:pathLst>
                <a:path w="38" h="34">
                  <a:moveTo>
                    <a:pt x="38" y="34"/>
                  </a:moveTo>
                  <a:lnTo>
                    <a:pt x="38" y="0"/>
                  </a:lnTo>
                  <a:lnTo>
                    <a:pt x="0" y="0"/>
                  </a:lnTo>
                  <a:lnTo>
                    <a:pt x="0" y="34"/>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142">
              <a:extLst>
                <a:ext uri="{FF2B5EF4-FFF2-40B4-BE49-F238E27FC236}">
                  <a16:creationId xmlns:a16="http://schemas.microsoft.com/office/drawing/2014/main" id="{220170BF-B8EA-4EF8-BCBC-4344B95830DE}"/>
                </a:ext>
              </a:extLst>
            </p:cNvPr>
            <p:cNvSpPr>
              <a:spLocks noChangeShapeType="1"/>
            </p:cNvSpPr>
            <p:nvPr/>
          </p:nvSpPr>
          <p:spPr bwMode="auto">
            <a:xfrm>
              <a:off x="4454525" y="7799388"/>
              <a:ext cx="292100"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Oval 143">
              <a:extLst>
                <a:ext uri="{FF2B5EF4-FFF2-40B4-BE49-F238E27FC236}">
                  <a16:creationId xmlns:a16="http://schemas.microsoft.com/office/drawing/2014/main" id="{BA8399B7-221D-4BDC-92F3-54671AD34989}"/>
                </a:ext>
              </a:extLst>
            </p:cNvPr>
            <p:cNvSpPr>
              <a:spLocks noChangeArrowheads="1"/>
            </p:cNvSpPr>
            <p:nvPr/>
          </p:nvSpPr>
          <p:spPr bwMode="auto">
            <a:xfrm>
              <a:off x="4765675" y="7788275"/>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04" name="Group 403">
            <a:extLst>
              <a:ext uri="{FF2B5EF4-FFF2-40B4-BE49-F238E27FC236}">
                <a16:creationId xmlns:a16="http://schemas.microsoft.com/office/drawing/2014/main" id="{AE7AF012-102B-4CB0-A16F-8DF0A53D7A0C}"/>
              </a:ext>
            </a:extLst>
          </p:cNvPr>
          <p:cNvGrpSpPr/>
          <p:nvPr userDrawn="1"/>
        </p:nvGrpSpPr>
        <p:grpSpPr>
          <a:xfrm>
            <a:off x="5941440" y="4430693"/>
            <a:ext cx="273050" cy="273050"/>
            <a:chOff x="2074863" y="7551738"/>
            <a:chExt cx="273050" cy="273050"/>
          </a:xfrm>
        </p:grpSpPr>
        <p:sp>
          <p:nvSpPr>
            <p:cNvPr id="405" name="Freeform 144">
              <a:extLst>
                <a:ext uri="{FF2B5EF4-FFF2-40B4-BE49-F238E27FC236}">
                  <a16:creationId xmlns:a16="http://schemas.microsoft.com/office/drawing/2014/main" id="{84F14C6E-478C-4B84-AA31-91ADB5798745}"/>
                </a:ext>
              </a:extLst>
            </p:cNvPr>
            <p:cNvSpPr>
              <a:spLocks/>
            </p:cNvSpPr>
            <p:nvPr/>
          </p:nvSpPr>
          <p:spPr bwMode="auto">
            <a:xfrm>
              <a:off x="2276475" y="7564438"/>
              <a:ext cx="26988" cy="26988"/>
            </a:xfrm>
            <a:custGeom>
              <a:avLst/>
              <a:gdLst>
                <a:gd name="T0" fmla="*/ 2 w 27"/>
                <a:gd name="T1" fmla="*/ 9 h 27"/>
                <a:gd name="T2" fmla="*/ 17 w 27"/>
                <a:gd name="T3" fmla="*/ 2 h 27"/>
                <a:gd name="T4" fmla="*/ 25 w 27"/>
                <a:gd name="T5" fmla="*/ 17 h 27"/>
                <a:gd name="T6" fmla="*/ 9 w 27"/>
                <a:gd name="T7" fmla="*/ 24 h 27"/>
                <a:gd name="T8" fmla="*/ 2 w 27"/>
                <a:gd name="T9" fmla="*/ 9 h 27"/>
              </a:gdLst>
              <a:ahLst/>
              <a:cxnLst>
                <a:cxn ang="0">
                  <a:pos x="T0" y="T1"/>
                </a:cxn>
                <a:cxn ang="0">
                  <a:pos x="T2" y="T3"/>
                </a:cxn>
                <a:cxn ang="0">
                  <a:pos x="T4" y="T5"/>
                </a:cxn>
                <a:cxn ang="0">
                  <a:pos x="T6" y="T7"/>
                </a:cxn>
                <a:cxn ang="0">
                  <a:pos x="T8" y="T9"/>
                </a:cxn>
              </a:cxnLst>
              <a:rect l="0" t="0" r="r" b="b"/>
              <a:pathLst>
                <a:path w="27" h="27">
                  <a:moveTo>
                    <a:pt x="2" y="9"/>
                  </a:moveTo>
                  <a:cubicBezTo>
                    <a:pt x="4" y="3"/>
                    <a:pt x="11" y="0"/>
                    <a:pt x="17" y="2"/>
                  </a:cubicBezTo>
                  <a:cubicBezTo>
                    <a:pt x="23" y="4"/>
                    <a:pt x="27" y="11"/>
                    <a:pt x="25" y="17"/>
                  </a:cubicBezTo>
                  <a:cubicBezTo>
                    <a:pt x="22" y="23"/>
                    <a:pt x="16" y="27"/>
                    <a:pt x="9" y="24"/>
                  </a:cubicBezTo>
                  <a:cubicBezTo>
                    <a:pt x="3" y="22"/>
                    <a:pt x="0" y="16"/>
                    <a:pt x="2" y="9"/>
                  </a:cubicBezTo>
                  <a:close/>
                </a:path>
              </a:pathLst>
            </a:cu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145">
              <a:extLst>
                <a:ext uri="{FF2B5EF4-FFF2-40B4-BE49-F238E27FC236}">
                  <a16:creationId xmlns:a16="http://schemas.microsoft.com/office/drawing/2014/main" id="{EECA08BA-D8D3-4D18-822E-BB7ECE13B18B}"/>
                </a:ext>
              </a:extLst>
            </p:cNvPr>
            <p:cNvSpPr>
              <a:spLocks/>
            </p:cNvSpPr>
            <p:nvPr/>
          </p:nvSpPr>
          <p:spPr bwMode="auto">
            <a:xfrm>
              <a:off x="2155825" y="7629525"/>
              <a:ext cx="109538" cy="106363"/>
            </a:xfrm>
            <a:custGeom>
              <a:avLst/>
              <a:gdLst>
                <a:gd name="T0" fmla="*/ 13 w 69"/>
                <a:gd name="T1" fmla="*/ 67 h 67"/>
                <a:gd name="T2" fmla="*/ 0 w 69"/>
                <a:gd name="T3" fmla="*/ 26 h 67"/>
                <a:gd name="T4" fmla="*/ 35 w 69"/>
                <a:gd name="T5" fmla="*/ 0 h 67"/>
                <a:gd name="T6" fmla="*/ 69 w 69"/>
                <a:gd name="T7" fmla="*/ 26 h 67"/>
                <a:gd name="T8" fmla="*/ 56 w 69"/>
                <a:gd name="T9" fmla="*/ 67 h 67"/>
                <a:gd name="T10" fmla="*/ 13 w 69"/>
                <a:gd name="T11" fmla="*/ 67 h 67"/>
              </a:gdLst>
              <a:ahLst/>
              <a:cxnLst>
                <a:cxn ang="0">
                  <a:pos x="T0" y="T1"/>
                </a:cxn>
                <a:cxn ang="0">
                  <a:pos x="T2" y="T3"/>
                </a:cxn>
                <a:cxn ang="0">
                  <a:pos x="T4" y="T5"/>
                </a:cxn>
                <a:cxn ang="0">
                  <a:pos x="T6" y="T7"/>
                </a:cxn>
                <a:cxn ang="0">
                  <a:pos x="T8" y="T9"/>
                </a:cxn>
                <a:cxn ang="0">
                  <a:pos x="T10" y="T11"/>
                </a:cxn>
              </a:cxnLst>
              <a:rect l="0" t="0" r="r" b="b"/>
              <a:pathLst>
                <a:path w="69" h="67">
                  <a:moveTo>
                    <a:pt x="13" y="67"/>
                  </a:moveTo>
                  <a:lnTo>
                    <a:pt x="0" y="26"/>
                  </a:lnTo>
                  <a:lnTo>
                    <a:pt x="35" y="0"/>
                  </a:lnTo>
                  <a:lnTo>
                    <a:pt x="69" y="26"/>
                  </a:lnTo>
                  <a:lnTo>
                    <a:pt x="56" y="67"/>
                  </a:lnTo>
                  <a:lnTo>
                    <a:pt x="13" y="67"/>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146">
              <a:extLst>
                <a:ext uri="{FF2B5EF4-FFF2-40B4-BE49-F238E27FC236}">
                  <a16:creationId xmlns:a16="http://schemas.microsoft.com/office/drawing/2014/main" id="{0BB0B70D-AFBD-4549-BF00-70FFEB27AA18}"/>
                </a:ext>
              </a:extLst>
            </p:cNvPr>
            <p:cNvSpPr>
              <a:spLocks noChangeShapeType="1"/>
            </p:cNvSpPr>
            <p:nvPr/>
          </p:nvSpPr>
          <p:spPr bwMode="auto">
            <a:xfrm flipH="1">
              <a:off x="2263775" y="7659688"/>
              <a:ext cx="38100" cy="1111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Freeform 147">
              <a:extLst>
                <a:ext uri="{FF2B5EF4-FFF2-40B4-BE49-F238E27FC236}">
                  <a16:creationId xmlns:a16="http://schemas.microsoft.com/office/drawing/2014/main" id="{84AF1707-81F0-4DE1-9FAD-86168DB89C5E}"/>
                </a:ext>
              </a:extLst>
            </p:cNvPr>
            <p:cNvSpPr>
              <a:spLocks/>
            </p:cNvSpPr>
            <p:nvPr/>
          </p:nvSpPr>
          <p:spPr bwMode="auto">
            <a:xfrm>
              <a:off x="2249488" y="7766050"/>
              <a:ext cx="74613" cy="53975"/>
            </a:xfrm>
            <a:custGeom>
              <a:avLst/>
              <a:gdLst>
                <a:gd name="T0" fmla="*/ 0 w 47"/>
                <a:gd name="T1" fmla="*/ 34 h 34"/>
                <a:gd name="T2" fmla="*/ 11 w 47"/>
                <a:gd name="T3" fmla="*/ 0 h 34"/>
                <a:gd name="T4" fmla="*/ 47 w 47"/>
                <a:gd name="T5" fmla="*/ 0 h 34"/>
              </a:gdLst>
              <a:ahLst/>
              <a:cxnLst>
                <a:cxn ang="0">
                  <a:pos x="T0" y="T1"/>
                </a:cxn>
                <a:cxn ang="0">
                  <a:pos x="T2" y="T3"/>
                </a:cxn>
                <a:cxn ang="0">
                  <a:pos x="T4" y="T5"/>
                </a:cxn>
              </a:cxnLst>
              <a:rect l="0" t="0" r="r" b="b"/>
              <a:pathLst>
                <a:path w="47" h="34">
                  <a:moveTo>
                    <a:pt x="0" y="34"/>
                  </a:moveTo>
                  <a:lnTo>
                    <a:pt x="11" y="0"/>
                  </a:lnTo>
                  <a:lnTo>
                    <a:pt x="47" y="0"/>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148">
              <a:extLst>
                <a:ext uri="{FF2B5EF4-FFF2-40B4-BE49-F238E27FC236}">
                  <a16:creationId xmlns:a16="http://schemas.microsoft.com/office/drawing/2014/main" id="{A63B5189-70E9-4747-BDCA-3C613C76D3FF}"/>
                </a:ext>
              </a:extLst>
            </p:cNvPr>
            <p:cNvSpPr>
              <a:spLocks noChangeShapeType="1"/>
            </p:cNvSpPr>
            <p:nvPr/>
          </p:nvSpPr>
          <p:spPr bwMode="auto">
            <a:xfrm flipH="1" flipV="1">
              <a:off x="2243138" y="7734300"/>
              <a:ext cx="23813" cy="317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Freeform 149">
              <a:extLst>
                <a:ext uri="{FF2B5EF4-FFF2-40B4-BE49-F238E27FC236}">
                  <a16:creationId xmlns:a16="http://schemas.microsoft.com/office/drawing/2014/main" id="{05E71829-C77B-4C2E-BE4F-CD748D86B9B6}"/>
                </a:ext>
              </a:extLst>
            </p:cNvPr>
            <p:cNvSpPr>
              <a:spLocks/>
            </p:cNvSpPr>
            <p:nvPr/>
          </p:nvSpPr>
          <p:spPr bwMode="auto">
            <a:xfrm>
              <a:off x="2098675" y="7766050"/>
              <a:ext cx="73025" cy="52388"/>
            </a:xfrm>
            <a:custGeom>
              <a:avLst/>
              <a:gdLst>
                <a:gd name="T0" fmla="*/ 0 w 46"/>
                <a:gd name="T1" fmla="*/ 0 h 33"/>
                <a:gd name="T2" fmla="*/ 35 w 46"/>
                <a:gd name="T3" fmla="*/ 0 h 33"/>
                <a:gd name="T4" fmla="*/ 46 w 46"/>
                <a:gd name="T5" fmla="*/ 33 h 33"/>
              </a:gdLst>
              <a:ahLst/>
              <a:cxnLst>
                <a:cxn ang="0">
                  <a:pos x="T0" y="T1"/>
                </a:cxn>
                <a:cxn ang="0">
                  <a:pos x="T2" y="T3"/>
                </a:cxn>
                <a:cxn ang="0">
                  <a:pos x="T4" y="T5"/>
                </a:cxn>
              </a:cxnLst>
              <a:rect l="0" t="0" r="r" b="b"/>
              <a:pathLst>
                <a:path w="46" h="33">
                  <a:moveTo>
                    <a:pt x="0" y="0"/>
                  </a:moveTo>
                  <a:lnTo>
                    <a:pt x="35" y="0"/>
                  </a:lnTo>
                  <a:lnTo>
                    <a:pt x="46" y="33"/>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150">
              <a:extLst>
                <a:ext uri="{FF2B5EF4-FFF2-40B4-BE49-F238E27FC236}">
                  <a16:creationId xmlns:a16="http://schemas.microsoft.com/office/drawing/2014/main" id="{F2BE7035-4120-4694-9FCB-DC954D629F99}"/>
                </a:ext>
              </a:extLst>
            </p:cNvPr>
            <p:cNvSpPr>
              <a:spLocks noChangeShapeType="1"/>
            </p:cNvSpPr>
            <p:nvPr/>
          </p:nvSpPr>
          <p:spPr bwMode="auto">
            <a:xfrm flipV="1">
              <a:off x="2154238" y="7734300"/>
              <a:ext cx="23813" cy="3175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Freeform 151">
              <a:extLst>
                <a:ext uri="{FF2B5EF4-FFF2-40B4-BE49-F238E27FC236}">
                  <a16:creationId xmlns:a16="http://schemas.microsoft.com/office/drawing/2014/main" id="{DBAA3BFD-DD5A-44B5-AFA8-85C36FB5F09D}"/>
                </a:ext>
              </a:extLst>
            </p:cNvPr>
            <p:cNvSpPr>
              <a:spLocks/>
            </p:cNvSpPr>
            <p:nvPr/>
          </p:nvSpPr>
          <p:spPr bwMode="auto">
            <a:xfrm>
              <a:off x="2074863" y="7605713"/>
              <a:ext cx="44450" cy="85725"/>
            </a:xfrm>
            <a:custGeom>
              <a:avLst/>
              <a:gdLst>
                <a:gd name="T0" fmla="*/ 18 w 28"/>
                <a:gd name="T1" fmla="*/ 0 h 54"/>
                <a:gd name="T2" fmla="*/ 28 w 28"/>
                <a:gd name="T3" fmla="*/ 34 h 54"/>
                <a:gd name="T4" fmla="*/ 0 w 28"/>
                <a:gd name="T5" fmla="*/ 54 h 54"/>
              </a:gdLst>
              <a:ahLst/>
              <a:cxnLst>
                <a:cxn ang="0">
                  <a:pos x="T0" y="T1"/>
                </a:cxn>
                <a:cxn ang="0">
                  <a:pos x="T2" y="T3"/>
                </a:cxn>
                <a:cxn ang="0">
                  <a:pos x="T4" y="T5"/>
                </a:cxn>
              </a:cxnLst>
              <a:rect l="0" t="0" r="r" b="b"/>
              <a:pathLst>
                <a:path w="28" h="54">
                  <a:moveTo>
                    <a:pt x="18" y="0"/>
                  </a:moveTo>
                  <a:lnTo>
                    <a:pt x="28" y="34"/>
                  </a:lnTo>
                  <a:lnTo>
                    <a:pt x="0" y="54"/>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152">
              <a:extLst>
                <a:ext uri="{FF2B5EF4-FFF2-40B4-BE49-F238E27FC236}">
                  <a16:creationId xmlns:a16="http://schemas.microsoft.com/office/drawing/2014/main" id="{33B3C62E-B744-4C1A-BB1A-B4C5EA2F8F11}"/>
                </a:ext>
              </a:extLst>
            </p:cNvPr>
            <p:cNvSpPr>
              <a:spLocks noChangeShapeType="1"/>
            </p:cNvSpPr>
            <p:nvPr/>
          </p:nvSpPr>
          <p:spPr bwMode="auto">
            <a:xfrm>
              <a:off x="2119313" y="7658100"/>
              <a:ext cx="38100" cy="1270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153">
              <a:extLst>
                <a:ext uri="{FF2B5EF4-FFF2-40B4-BE49-F238E27FC236}">
                  <a16:creationId xmlns:a16="http://schemas.microsoft.com/office/drawing/2014/main" id="{6C5B9E69-D4C7-47D6-A4A7-D977545F0D88}"/>
                </a:ext>
              </a:extLst>
            </p:cNvPr>
            <p:cNvSpPr>
              <a:spLocks noChangeShapeType="1"/>
            </p:cNvSpPr>
            <p:nvPr/>
          </p:nvSpPr>
          <p:spPr bwMode="auto">
            <a:xfrm>
              <a:off x="2211388" y="7593013"/>
              <a:ext cx="0" cy="39688"/>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Freeform 154">
              <a:extLst>
                <a:ext uri="{FF2B5EF4-FFF2-40B4-BE49-F238E27FC236}">
                  <a16:creationId xmlns:a16="http://schemas.microsoft.com/office/drawing/2014/main" id="{8EE30924-CB76-465B-8C08-D38C1587A0C9}"/>
                </a:ext>
              </a:extLst>
            </p:cNvPr>
            <p:cNvSpPr>
              <a:spLocks/>
            </p:cNvSpPr>
            <p:nvPr/>
          </p:nvSpPr>
          <p:spPr bwMode="auto">
            <a:xfrm>
              <a:off x="2074863" y="7551738"/>
              <a:ext cx="273050" cy="273050"/>
            </a:xfrm>
            <a:custGeom>
              <a:avLst/>
              <a:gdLst>
                <a:gd name="T0" fmla="*/ 269 w 270"/>
                <a:gd name="T1" fmla="*/ 138 h 270"/>
                <a:gd name="T2" fmla="*/ 225 w 270"/>
                <a:gd name="T3" fmla="*/ 106 h 270"/>
                <a:gd name="T4" fmla="*/ 242 w 270"/>
                <a:gd name="T5" fmla="*/ 53 h 270"/>
                <a:gd name="T6" fmla="*/ 270 w 270"/>
                <a:gd name="T7" fmla="*/ 135 h 270"/>
                <a:gd name="T8" fmla="*/ 135 w 270"/>
                <a:gd name="T9" fmla="*/ 270 h 270"/>
                <a:gd name="T10" fmla="*/ 0 w 270"/>
                <a:gd name="T11" fmla="*/ 135 h 270"/>
                <a:gd name="T12" fmla="*/ 135 w 270"/>
                <a:gd name="T13" fmla="*/ 0 h 270"/>
                <a:gd name="T14" fmla="*/ 179 w 270"/>
                <a:gd name="T15" fmla="*/ 8 h 270"/>
                <a:gd name="T16" fmla="*/ 135 w 270"/>
                <a:gd name="T17" fmla="*/ 40 h 270"/>
                <a:gd name="T18" fmla="*/ 90 w 270"/>
                <a:gd name="T19" fmla="*/ 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70">
                  <a:moveTo>
                    <a:pt x="269" y="138"/>
                  </a:moveTo>
                  <a:cubicBezTo>
                    <a:pt x="225" y="106"/>
                    <a:pt x="225" y="106"/>
                    <a:pt x="225" y="106"/>
                  </a:cubicBezTo>
                  <a:cubicBezTo>
                    <a:pt x="242" y="53"/>
                    <a:pt x="242" y="53"/>
                    <a:pt x="242" y="53"/>
                  </a:cubicBezTo>
                  <a:cubicBezTo>
                    <a:pt x="259" y="76"/>
                    <a:pt x="270" y="104"/>
                    <a:pt x="270" y="135"/>
                  </a:cubicBezTo>
                  <a:cubicBezTo>
                    <a:pt x="270" y="210"/>
                    <a:pt x="209" y="270"/>
                    <a:pt x="135" y="270"/>
                  </a:cubicBezTo>
                  <a:cubicBezTo>
                    <a:pt x="60" y="270"/>
                    <a:pt x="0" y="210"/>
                    <a:pt x="0" y="135"/>
                  </a:cubicBezTo>
                  <a:cubicBezTo>
                    <a:pt x="0" y="61"/>
                    <a:pt x="60" y="0"/>
                    <a:pt x="135" y="0"/>
                  </a:cubicBezTo>
                  <a:cubicBezTo>
                    <a:pt x="150" y="0"/>
                    <a:pt x="165" y="3"/>
                    <a:pt x="179" y="8"/>
                  </a:cubicBezTo>
                  <a:cubicBezTo>
                    <a:pt x="135" y="40"/>
                    <a:pt x="135" y="40"/>
                    <a:pt x="135" y="40"/>
                  </a:cubicBezTo>
                  <a:cubicBezTo>
                    <a:pt x="90" y="8"/>
                    <a:pt x="90" y="8"/>
                    <a:pt x="90" y="8"/>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16" name="Group 415">
            <a:extLst>
              <a:ext uri="{FF2B5EF4-FFF2-40B4-BE49-F238E27FC236}">
                <a16:creationId xmlns:a16="http://schemas.microsoft.com/office/drawing/2014/main" id="{D3E4EF83-70BE-4625-BD21-F3BEA8CA6165}"/>
              </a:ext>
            </a:extLst>
          </p:cNvPr>
          <p:cNvGrpSpPr/>
          <p:nvPr userDrawn="1"/>
        </p:nvGrpSpPr>
        <p:grpSpPr>
          <a:xfrm>
            <a:off x="9534650" y="5322132"/>
            <a:ext cx="293688" cy="300038"/>
            <a:chOff x="2063750" y="8188325"/>
            <a:chExt cx="293688" cy="300038"/>
          </a:xfrm>
        </p:grpSpPr>
        <p:sp>
          <p:nvSpPr>
            <p:cNvPr id="417" name="Freeform 155">
              <a:extLst>
                <a:ext uri="{FF2B5EF4-FFF2-40B4-BE49-F238E27FC236}">
                  <a16:creationId xmlns:a16="http://schemas.microsoft.com/office/drawing/2014/main" id="{88410AD5-15BD-409F-A4DB-B6DF05CD452A}"/>
                </a:ext>
              </a:extLst>
            </p:cNvPr>
            <p:cNvSpPr>
              <a:spLocks/>
            </p:cNvSpPr>
            <p:nvPr/>
          </p:nvSpPr>
          <p:spPr bwMode="auto">
            <a:xfrm>
              <a:off x="2063750" y="8234363"/>
              <a:ext cx="293688" cy="209550"/>
            </a:xfrm>
            <a:custGeom>
              <a:avLst/>
              <a:gdLst>
                <a:gd name="T0" fmla="*/ 115 w 291"/>
                <a:gd name="T1" fmla="*/ 50 h 207"/>
                <a:gd name="T2" fmla="*/ 274 w 291"/>
                <a:gd name="T3" fmla="*/ 29 h 207"/>
                <a:gd name="T4" fmla="*/ 177 w 291"/>
                <a:gd name="T5" fmla="*/ 157 h 207"/>
                <a:gd name="T6" fmla="*/ 17 w 291"/>
                <a:gd name="T7" fmla="*/ 177 h 207"/>
                <a:gd name="T8" fmla="*/ 115 w 291"/>
                <a:gd name="T9" fmla="*/ 50 h 207"/>
              </a:gdLst>
              <a:ahLst/>
              <a:cxnLst>
                <a:cxn ang="0">
                  <a:pos x="T0" y="T1"/>
                </a:cxn>
                <a:cxn ang="0">
                  <a:pos x="T2" y="T3"/>
                </a:cxn>
                <a:cxn ang="0">
                  <a:pos x="T4" y="T5"/>
                </a:cxn>
                <a:cxn ang="0">
                  <a:pos x="T6" y="T7"/>
                </a:cxn>
                <a:cxn ang="0">
                  <a:pos x="T8" y="T9"/>
                </a:cxn>
              </a:cxnLst>
              <a:rect l="0" t="0" r="r" b="b"/>
              <a:pathLst>
                <a:path w="291" h="207">
                  <a:moveTo>
                    <a:pt x="115" y="50"/>
                  </a:moveTo>
                  <a:cubicBezTo>
                    <a:pt x="185" y="9"/>
                    <a:pt x="257" y="0"/>
                    <a:pt x="274" y="29"/>
                  </a:cubicBezTo>
                  <a:cubicBezTo>
                    <a:pt x="291" y="59"/>
                    <a:pt x="247" y="116"/>
                    <a:pt x="177" y="157"/>
                  </a:cubicBezTo>
                  <a:cubicBezTo>
                    <a:pt x="106" y="198"/>
                    <a:pt x="35" y="207"/>
                    <a:pt x="17" y="177"/>
                  </a:cubicBezTo>
                  <a:cubicBezTo>
                    <a:pt x="0" y="148"/>
                    <a:pt x="44" y="91"/>
                    <a:pt x="115" y="50"/>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Freeform 156">
              <a:extLst>
                <a:ext uri="{FF2B5EF4-FFF2-40B4-BE49-F238E27FC236}">
                  <a16:creationId xmlns:a16="http://schemas.microsoft.com/office/drawing/2014/main" id="{3E0F098B-B539-46CA-8A66-1F0F4B5FC470}"/>
                </a:ext>
              </a:extLst>
            </p:cNvPr>
            <p:cNvSpPr>
              <a:spLocks/>
            </p:cNvSpPr>
            <p:nvPr/>
          </p:nvSpPr>
          <p:spPr bwMode="auto">
            <a:xfrm>
              <a:off x="2063750" y="8234363"/>
              <a:ext cx="293688" cy="209550"/>
            </a:xfrm>
            <a:custGeom>
              <a:avLst/>
              <a:gdLst>
                <a:gd name="T0" fmla="*/ 177 w 291"/>
                <a:gd name="T1" fmla="*/ 50 h 207"/>
                <a:gd name="T2" fmla="*/ 17 w 291"/>
                <a:gd name="T3" fmla="*/ 29 h 207"/>
                <a:gd name="T4" fmla="*/ 115 w 291"/>
                <a:gd name="T5" fmla="*/ 157 h 207"/>
                <a:gd name="T6" fmla="*/ 274 w 291"/>
                <a:gd name="T7" fmla="*/ 177 h 207"/>
                <a:gd name="T8" fmla="*/ 177 w 291"/>
                <a:gd name="T9" fmla="*/ 50 h 207"/>
              </a:gdLst>
              <a:ahLst/>
              <a:cxnLst>
                <a:cxn ang="0">
                  <a:pos x="T0" y="T1"/>
                </a:cxn>
                <a:cxn ang="0">
                  <a:pos x="T2" y="T3"/>
                </a:cxn>
                <a:cxn ang="0">
                  <a:pos x="T4" y="T5"/>
                </a:cxn>
                <a:cxn ang="0">
                  <a:pos x="T6" y="T7"/>
                </a:cxn>
                <a:cxn ang="0">
                  <a:pos x="T8" y="T9"/>
                </a:cxn>
              </a:cxnLst>
              <a:rect l="0" t="0" r="r" b="b"/>
              <a:pathLst>
                <a:path w="291" h="207">
                  <a:moveTo>
                    <a:pt x="177" y="50"/>
                  </a:moveTo>
                  <a:cubicBezTo>
                    <a:pt x="106" y="9"/>
                    <a:pt x="35" y="0"/>
                    <a:pt x="17" y="29"/>
                  </a:cubicBezTo>
                  <a:cubicBezTo>
                    <a:pt x="0" y="59"/>
                    <a:pt x="44" y="116"/>
                    <a:pt x="115" y="157"/>
                  </a:cubicBezTo>
                  <a:cubicBezTo>
                    <a:pt x="185" y="198"/>
                    <a:pt x="257" y="207"/>
                    <a:pt x="274" y="177"/>
                  </a:cubicBezTo>
                  <a:cubicBezTo>
                    <a:pt x="291" y="148"/>
                    <a:pt x="247" y="91"/>
                    <a:pt x="177" y="50"/>
                  </a:cubicBez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Oval 157">
              <a:extLst>
                <a:ext uri="{FF2B5EF4-FFF2-40B4-BE49-F238E27FC236}">
                  <a16:creationId xmlns:a16="http://schemas.microsoft.com/office/drawing/2014/main" id="{2A35ED58-B0D2-4314-A30A-599C30210E35}"/>
                </a:ext>
              </a:extLst>
            </p:cNvPr>
            <p:cNvSpPr>
              <a:spLocks noChangeArrowheads="1"/>
            </p:cNvSpPr>
            <p:nvPr/>
          </p:nvSpPr>
          <p:spPr bwMode="auto">
            <a:xfrm>
              <a:off x="2187575" y="8313738"/>
              <a:ext cx="47625" cy="49213"/>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Freeform 158">
              <a:extLst>
                <a:ext uri="{FF2B5EF4-FFF2-40B4-BE49-F238E27FC236}">
                  <a16:creationId xmlns:a16="http://schemas.microsoft.com/office/drawing/2014/main" id="{F624E969-D342-4F32-9738-2E5923C3801A}"/>
                </a:ext>
              </a:extLst>
            </p:cNvPr>
            <p:cNvSpPr>
              <a:spLocks/>
            </p:cNvSpPr>
            <p:nvPr/>
          </p:nvSpPr>
          <p:spPr bwMode="auto">
            <a:xfrm>
              <a:off x="2149475" y="8188325"/>
              <a:ext cx="61913" cy="257175"/>
            </a:xfrm>
            <a:custGeom>
              <a:avLst/>
              <a:gdLst>
                <a:gd name="T0" fmla="*/ 62 w 62"/>
                <a:gd name="T1" fmla="*/ 0 h 254"/>
                <a:gd name="T2" fmla="*/ 0 w 62"/>
                <a:gd name="T3" fmla="*/ 148 h 254"/>
                <a:gd name="T4" fmla="*/ 18 w 62"/>
                <a:gd name="T5" fmla="*/ 254 h 254"/>
              </a:gdLst>
              <a:ahLst/>
              <a:cxnLst>
                <a:cxn ang="0">
                  <a:pos x="T0" y="T1"/>
                </a:cxn>
                <a:cxn ang="0">
                  <a:pos x="T2" y="T3"/>
                </a:cxn>
                <a:cxn ang="0">
                  <a:pos x="T4" y="T5"/>
                </a:cxn>
              </a:cxnLst>
              <a:rect l="0" t="0" r="r" b="b"/>
              <a:pathLst>
                <a:path w="62" h="254">
                  <a:moveTo>
                    <a:pt x="62" y="0"/>
                  </a:moveTo>
                  <a:cubicBezTo>
                    <a:pt x="27" y="0"/>
                    <a:pt x="0" y="67"/>
                    <a:pt x="0" y="148"/>
                  </a:cubicBezTo>
                  <a:cubicBezTo>
                    <a:pt x="0" y="190"/>
                    <a:pt x="7" y="227"/>
                    <a:pt x="18" y="254"/>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Freeform 159">
              <a:extLst>
                <a:ext uri="{FF2B5EF4-FFF2-40B4-BE49-F238E27FC236}">
                  <a16:creationId xmlns:a16="http://schemas.microsoft.com/office/drawing/2014/main" id="{D38F7DCB-1DF6-42DE-9311-973091A9DD93}"/>
                </a:ext>
              </a:extLst>
            </p:cNvPr>
            <p:cNvSpPr>
              <a:spLocks/>
            </p:cNvSpPr>
            <p:nvPr/>
          </p:nvSpPr>
          <p:spPr bwMode="auto">
            <a:xfrm>
              <a:off x="2211388" y="8232775"/>
              <a:ext cx="63500" cy="255588"/>
            </a:xfrm>
            <a:custGeom>
              <a:avLst/>
              <a:gdLst>
                <a:gd name="T0" fmla="*/ 0 w 62"/>
                <a:gd name="T1" fmla="*/ 253 h 253"/>
                <a:gd name="T2" fmla="*/ 62 w 62"/>
                <a:gd name="T3" fmla="*/ 105 h 253"/>
                <a:gd name="T4" fmla="*/ 43 w 62"/>
                <a:gd name="T5" fmla="*/ 0 h 253"/>
              </a:gdLst>
              <a:ahLst/>
              <a:cxnLst>
                <a:cxn ang="0">
                  <a:pos x="T0" y="T1"/>
                </a:cxn>
                <a:cxn ang="0">
                  <a:pos x="T2" y="T3"/>
                </a:cxn>
                <a:cxn ang="0">
                  <a:pos x="T4" y="T5"/>
                </a:cxn>
              </a:cxnLst>
              <a:rect l="0" t="0" r="r" b="b"/>
              <a:pathLst>
                <a:path w="62" h="253">
                  <a:moveTo>
                    <a:pt x="0" y="253"/>
                  </a:moveTo>
                  <a:cubicBezTo>
                    <a:pt x="34" y="253"/>
                    <a:pt x="62" y="187"/>
                    <a:pt x="62" y="105"/>
                  </a:cubicBezTo>
                  <a:cubicBezTo>
                    <a:pt x="62" y="64"/>
                    <a:pt x="54" y="26"/>
                    <a:pt x="43"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Oval 160">
              <a:extLst>
                <a:ext uri="{FF2B5EF4-FFF2-40B4-BE49-F238E27FC236}">
                  <a16:creationId xmlns:a16="http://schemas.microsoft.com/office/drawing/2014/main" id="{4B85FB2B-C815-44D7-BD2E-3190B0DC5692}"/>
                </a:ext>
              </a:extLst>
            </p:cNvPr>
            <p:cNvSpPr>
              <a:spLocks noChangeArrowheads="1"/>
            </p:cNvSpPr>
            <p:nvPr/>
          </p:nvSpPr>
          <p:spPr bwMode="auto">
            <a:xfrm>
              <a:off x="2173288" y="8459788"/>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Oval 161">
              <a:extLst>
                <a:ext uri="{FF2B5EF4-FFF2-40B4-BE49-F238E27FC236}">
                  <a16:creationId xmlns:a16="http://schemas.microsoft.com/office/drawing/2014/main" id="{0AC2997E-E797-445A-A3FE-13483FD6FB11}"/>
                </a:ext>
              </a:extLst>
            </p:cNvPr>
            <p:cNvSpPr>
              <a:spLocks noChangeArrowheads="1"/>
            </p:cNvSpPr>
            <p:nvPr/>
          </p:nvSpPr>
          <p:spPr bwMode="auto">
            <a:xfrm>
              <a:off x="2225675" y="8194675"/>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24" name="Group 423">
            <a:extLst>
              <a:ext uri="{FF2B5EF4-FFF2-40B4-BE49-F238E27FC236}">
                <a16:creationId xmlns:a16="http://schemas.microsoft.com/office/drawing/2014/main" id="{3A2D4E6C-D705-43D1-9345-353778D09962}"/>
              </a:ext>
            </a:extLst>
          </p:cNvPr>
          <p:cNvGrpSpPr/>
          <p:nvPr userDrawn="1"/>
        </p:nvGrpSpPr>
        <p:grpSpPr>
          <a:xfrm>
            <a:off x="5921596" y="5336420"/>
            <a:ext cx="312738" cy="271463"/>
            <a:chOff x="844550" y="8204200"/>
            <a:chExt cx="312738" cy="271463"/>
          </a:xfrm>
        </p:grpSpPr>
        <p:sp>
          <p:nvSpPr>
            <p:cNvPr id="425" name="Freeform 162">
              <a:extLst>
                <a:ext uri="{FF2B5EF4-FFF2-40B4-BE49-F238E27FC236}">
                  <a16:creationId xmlns:a16="http://schemas.microsoft.com/office/drawing/2014/main" id="{0E4C3091-D5AE-440C-97E2-F50AAD5DAE57}"/>
                </a:ext>
              </a:extLst>
            </p:cNvPr>
            <p:cNvSpPr>
              <a:spLocks/>
            </p:cNvSpPr>
            <p:nvPr/>
          </p:nvSpPr>
          <p:spPr bwMode="auto">
            <a:xfrm>
              <a:off x="844550" y="8204200"/>
              <a:ext cx="242888" cy="242888"/>
            </a:xfrm>
            <a:custGeom>
              <a:avLst/>
              <a:gdLst>
                <a:gd name="T0" fmla="*/ 145 w 240"/>
                <a:gd name="T1" fmla="*/ 238 h 240"/>
                <a:gd name="T2" fmla="*/ 121 w 240"/>
                <a:gd name="T3" fmla="*/ 240 h 240"/>
                <a:gd name="T4" fmla="*/ 0 w 240"/>
                <a:gd name="T5" fmla="*/ 120 h 240"/>
                <a:gd name="T6" fmla="*/ 121 w 240"/>
                <a:gd name="T7" fmla="*/ 0 h 240"/>
                <a:gd name="T8" fmla="*/ 240 w 240"/>
                <a:gd name="T9" fmla="*/ 100 h 240"/>
              </a:gdLst>
              <a:ahLst/>
              <a:cxnLst>
                <a:cxn ang="0">
                  <a:pos x="T0" y="T1"/>
                </a:cxn>
                <a:cxn ang="0">
                  <a:pos x="T2" y="T3"/>
                </a:cxn>
                <a:cxn ang="0">
                  <a:pos x="T4" y="T5"/>
                </a:cxn>
                <a:cxn ang="0">
                  <a:pos x="T6" y="T7"/>
                </a:cxn>
                <a:cxn ang="0">
                  <a:pos x="T8" y="T9"/>
                </a:cxn>
              </a:cxnLst>
              <a:rect l="0" t="0" r="r" b="b"/>
              <a:pathLst>
                <a:path w="240" h="240">
                  <a:moveTo>
                    <a:pt x="145" y="238"/>
                  </a:moveTo>
                  <a:cubicBezTo>
                    <a:pt x="137" y="240"/>
                    <a:pt x="129" y="240"/>
                    <a:pt x="121" y="240"/>
                  </a:cubicBezTo>
                  <a:cubicBezTo>
                    <a:pt x="54" y="240"/>
                    <a:pt x="0" y="187"/>
                    <a:pt x="0" y="120"/>
                  </a:cubicBezTo>
                  <a:cubicBezTo>
                    <a:pt x="0" y="54"/>
                    <a:pt x="54" y="0"/>
                    <a:pt x="121" y="0"/>
                  </a:cubicBezTo>
                  <a:cubicBezTo>
                    <a:pt x="181" y="0"/>
                    <a:pt x="230" y="44"/>
                    <a:pt x="240" y="10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Freeform 163">
              <a:extLst>
                <a:ext uri="{FF2B5EF4-FFF2-40B4-BE49-F238E27FC236}">
                  <a16:creationId xmlns:a16="http://schemas.microsoft.com/office/drawing/2014/main" id="{65312132-B729-4C1A-B96D-5ED8D284B2FA}"/>
                </a:ext>
              </a:extLst>
            </p:cNvPr>
            <p:cNvSpPr>
              <a:spLocks/>
            </p:cNvSpPr>
            <p:nvPr/>
          </p:nvSpPr>
          <p:spPr bwMode="auto">
            <a:xfrm>
              <a:off x="904875" y="8204200"/>
              <a:ext cx="128588" cy="131763"/>
            </a:xfrm>
            <a:custGeom>
              <a:avLst/>
              <a:gdLst>
                <a:gd name="T0" fmla="*/ 0 w 127"/>
                <a:gd name="T1" fmla="*/ 90 h 130"/>
                <a:gd name="T2" fmla="*/ 62 w 127"/>
                <a:gd name="T3" fmla="*/ 0 h 130"/>
                <a:gd name="T4" fmla="*/ 127 w 127"/>
                <a:gd name="T5" fmla="*/ 120 h 130"/>
                <a:gd name="T6" fmla="*/ 127 w 127"/>
                <a:gd name="T7" fmla="*/ 130 h 130"/>
              </a:gdLst>
              <a:ahLst/>
              <a:cxnLst>
                <a:cxn ang="0">
                  <a:pos x="T0" y="T1"/>
                </a:cxn>
                <a:cxn ang="0">
                  <a:pos x="T2" y="T3"/>
                </a:cxn>
                <a:cxn ang="0">
                  <a:pos x="T4" y="T5"/>
                </a:cxn>
                <a:cxn ang="0">
                  <a:pos x="T6" y="T7"/>
                </a:cxn>
              </a:cxnLst>
              <a:rect l="0" t="0" r="r" b="b"/>
              <a:pathLst>
                <a:path w="127" h="130">
                  <a:moveTo>
                    <a:pt x="0" y="90"/>
                  </a:moveTo>
                  <a:cubicBezTo>
                    <a:pt x="7" y="38"/>
                    <a:pt x="32" y="0"/>
                    <a:pt x="62" y="0"/>
                  </a:cubicBezTo>
                  <a:cubicBezTo>
                    <a:pt x="98" y="0"/>
                    <a:pt x="127" y="54"/>
                    <a:pt x="127" y="120"/>
                  </a:cubicBezTo>
                  <a:cubicBezTo>
                    <a:pt x="127" y="130"/>
                    <a:pt x="127" y="130"/>
                    <a:pt x="127" y="13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Freeform 164">
              <a:extLst>
                <a:ext uri="{FF2B5EF4-FFF2-40B4-BE49-F238E27FC236}">
                  <a16:creationId xmlns:a16="http://schemas.microsoft.com/office/drawing/2014/main" id="{C3CC9685-4187-47BC-A954-1F84E39942B5}"/>
                </a:ext>
              </a:extLst>
            </p:cNvPr>
            <p:cNvSpPr>
              <a:spLocks/>
            </p:cNvSpPr>
            <p:nvPr/>
          </p:nvSpPr>
          <p:spPr bwMode="auto">
            <a:xfrm>
              <a:off x="903288" y="8356600"/>
              <a:ext cx="63500" cy="90488"/>
            </a:xfrm>
            <a:custGeom>
              <a:avLst/>
              <a:gdLst>
                <a:gd name="T0" fmla="*/ 63 w 63"/>
                <a:gd name="T1" fmla="*/ 90 h 90"/>
                <a:gd name="T2" fmla="*/ 0 w 63"/>
                <a:gd name="T3" fmla="*/ 0 h 90"/>
              </a:gdLst>
              <a:ahLst/>
              <a:cxnLst>
                <a:cxn ang="0">
                  <a:pos x="T0" y="T1"/>
                </a:cxn>
                <a:cxn ang="0">
                  <a:pos x="T2" y="T3"/>
                </a:cxn>
              </a:cxnLst>
              <a:rect l="0" t="0" r="r" b="b"/>
              <a:pathLst>
                <a:path w="63" h="90">
                  <a:moveTo>
                    <a:pt x="63" y="90"/>
                  </a:moveTo>
                  <a:cubicBezTo>
                    <a:pt x="33" y="90"/>
                    <a:pt x="8" y="52"/>
                    <a:pt x="0" y="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165">
              <a:extLst>
                <a:ext uri="{FF2B5EF4-FFF2-40B4-BE49-F238E27FC236}">
                  <a16:creationId xmlns:a16="http://schemas.microsoft.com/office/drawing/2014/main" id="{592539A9-3ABC-408D-9D99-838A96896F7B}"/>
                </a:ext>
              </a:extLst>
            </p:cNvPr>
            <p:cNvSpPr>
              <a:spLocks noChangeShapeType="1"/>
            </p:cNvSpPr>
            <p:nvPr/>
          </p:nvSpPr>
          <p:spPr bwMode="auto">
            <a:xfrm>
              <a:off x="855663" y="8375650"/>
              <a:ext cx="147638" cy="0"/>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166">
              <a:extLst>
                <a:ext uri="{FF2B5EF4-FFF2-40B4-BE49-F238E27FC236}">
                  <a16:creationId xmlns:a16="http://schemas.microsoft.com/office/drawing/2014/main" id="{2D9A196C-F8FD-4A57-A08B-E4D6F67E9CE9}"/>
                </a:ext>
              </a:extLst>
            </p:cNvPr>
            <p:cNvSpPr>
              <a:spLocks noChangeShapeType="1"/>
            </p:cNvSpPr>
            <p:nvPr/>
          </p:nvSpPr>
          <p:spPr bwMode="auto">
            <a:xfrm>
              <a:off x="855663" y="8277225"/>
              <a:ext cx="223838" cy="0"/>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167">
              <a:extLst>
                <a:ext uri="{FF2B5EF4-FFF2-40B4-BE49-F238E27FC236}">
                  <a16:creationId xmlns:a16="http://schemas.microsoft.com/office/drawing/2014/main" id="{C72B6EE5-B0FD-455C-A6C7-36E20C2DA600}"/>
                </a:ext>
              </a:extLst>
            </p:cNvPr>
            <p:cNvSpPr>
              <a:spLocks noChangeShapeType="1"/>
            </p:cNvSpPr>
            <p:nvPr/>
          </p:nvSpPr>
          <p:spPr bwMode="auto">
            <a:xfrm>
              <a:off x="966788" y="8204200"/>
              <a:ext cx="0" cy="242888"/>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Oval 168">
              <a:extLst>
                <a:ext uri="{FF2B5EF4-FFF2-40B4-BE49-F238E27FC236}">
                  <a16:creationId xmlns:a16="http://schemas.microsoft.com/office/drawing/2014/main" id="{7E7E3721-D1F2-4D24-9EB3-1F671056B912}"/>
                </a:ext>
              </a:extLst>
            </p:cNvPr>
            <p:cNvSpPr>
              <a:spLocks noChangeArrowheads="1"/>
            </p:cNvSpPr>
            <p:nvPr/>
          </p:nvSpPr>
          <p:spPr bwMode="auto">
            <a:xfrm>
              <a:off x="1003300" y="8329613"/>
              <a:ext cx="114300" cy="114300"/>
            </a:xfrm>
            <a:prstGeom prst="ellipse">
              <a:avLst/>
            </a:pr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169">
              <a:extLst>
                <a:ext uri="{FF2B5EF4-FFF2-40B4-BE49-F238E27FC236}">
                  <a16:creationId xmlns:a16="http://schemas.microsoft.com/office/drawing/2014/main" id="{D36962A9-A174-45CF-A405-8DA99A066597}"/>
                </a:ext>
              </a:extLst>
            </p:cNvPr>
            <p:cNvSpPr>
              <a:spLocks noChangeShapeType="1"/>
            </p:cNvSpPr>
            <p:nvPr/>
          </p:nvSpPr>
          <p:spPr bwMode="auto">
            <a:xfrm>
              <a:off x="1104900" y="8424863"/>
              <a:ext cx="52388" cy="5080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Oval 170">
              <a:extLst>
                <a:ext uri="{FF2B5EF4-FFF2-40B4-BE49-F238E27FC236}">
                  <a16:creationId xmlns:a16="http://schemas.microsoft.com/office/drawing/2014/main" id="{00053A70-AA88-4E6E-A405-77C90016AC7C}"/>
                </a:ext>
              </a:extLst>
            </p:cNvPr>
            <p:cNvSpPr>
              <a:spLocks noChangeArrowheads="1"/>
            </p:cNvSpPr>
            <p:nvPr/>
          </p:nvSpPr>
          <p:spPr bwMode="auto">
            <a:xfrm>
              <a:off x="890588" y="8313738"/>
              <a:ext cx="23813" cy="25400"/>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4" name="Group 433">
            <a:extLst>
              <a:ext uri="{FF2B5EF4-FFF2-40B4-BE49-F238E27FC236}">
                <a16:creationId xmlns:a16="http://schemas.microsoft.com/office/drawing/2014/main" id="{875661E2-7C92-4690-A71E-913C64E498D6}"/>
              </a:ext>
            </a:extLst>
          </p:cNvPr>
          <p:cNvGrpSpPr/>
          <p:nvPr userDrawn="1"/>
        </p:nvGrpSpPr>
        <p:grpSpPr>
          <a:xfrm>
            <a:off x="2392035" y="2505682"/>
            <a:ext cx="225425" cy="323850"/>
            <a:chOff x="3300413" y="6192838"/>
            <a:chExt cx="225425" cy="323850"/>
          </a:xfrm>
        </p:grpSpPr>
        <p:sp>
          <p:nvSpPr>
            <p:cNvPr id="435" name="Oval 171">
              <a:extLst>
                <a:ext uri="{FF2B5EF4-FFF2-40B4-BE49-F238E27FC236}">
                  <a16:creationId xmlns:a16="http://schemas.microsoft.com/office/drawing/2014/main" id="{EDFC3FFC-2F2B-406E-A1A3-1891B21A4DF9}"/>
                </a:ext>
              </a:extLst>
            </p:cNvPr>
            <p:cNvSpPr>
              <a:spLocks noChangeArrowheads="1"/>
            </p:cNvSpPr>
            <p:nvPr/>
          </p:nvSpPr>
          <p:spPr bwMode="auto">
            <a:xfrm>
              <a:off x="3402013" y="6192838"/>
              <a:ext cx="69850" cy="71438"/>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Freeform 172">
              <a:extLst>
                <a:ext uri="{FF2B5EF4-FFF2-40B4-BE49-F238E27FC236}">
                  <a16:creationId xmlns:a16="http://schemas.microsoft.com/office/drawing/2014/main" id="{DDDE08B4-C502-4F85-AF83-9FB362F83234}"/>
                </a:ext>
              </a:extLst>
            </p:cNvPr>
            <p:cNvSpPr>
              <a:spLocks/>
            </p:cNvSpPr>
            <p:nvPr/>
          </p:nvSpPr>
          <p:spPr bwMode="auto">
            <a:xfrm>
              <a:off x="3462338" y="6294438"/>
              <a:ext cx="50800" cy="222250"/>
            </a:xfrm>
            <a:custGeom>
              <a:avLst/>
              <a:gdLst>
                <a:gd name="T0" fmla="*/ 0 w 50"/>
                <a:gd name="T1" fmla="*/ 220 h 220"/>
                <a:gd name="T2" fmla="*/ 0 w 50"/>
                <a:gd name="T3" fmla="*/ 0 h 220"/>
                <a:gd name="T4" fmla="*/ 0 w 50"/>
                <a:gd name="T5" fmla="*/ 0 h 220"/>
                <a:gd name="T6" fmla="*/ 50 w 50"/>
                <a:gd name="T7" fmla="*/ 50 h 220"/>
                <a:gd name="T8" fmla="*/ 50 w 50"/>
                <a:gd name="T9" fmla="*/ 90 h 220"/>
              </a:gdLst>
              <a:ahLst/>
              <a:cxnLst>
                <a:cxn ang="0">
                  <a:pos x="T0" y="T1"/>
                </a:cxn>
                <a:cxn ang="0">
                  <a:pos x="T2" y="T3"/>
                </a:cxn>
                <a:cxn ang="0">
                  <a:pos x="T4" y="T5"/>
                </a:cxn>
                <a:cxn ang="0">
                  <a:pos x="T6" y="T7"/>
                </a:cxn>
                <a:cxn ang="0">
                  <a:pos x="T8" y="T9"/>
                </a:cxn>
              </a:cxnLst>
              <a:rect l="0" t="0" r="r" b="b"/>
              <a:pathLst>
                <a:path w="50" h="220">
                  <a:moveTo>
                    <a:pt x="0" y="220"/>
                  </a:moveTo>
                  <a:cubicBezTo>
                    <a:pt x="0" y="0"/>
                    <a:pt x="0" y="0"/>
                    <a:pt x="0" y="0"/>
                  </a:cubicBezTo>
                  <a:cubicBezTo>
                    <a:pt x="0" y="0"/>
                    <a:pt x="0" y="0"/>
                    <a:pt x="0" y="0"/>
                  </a:cubicBezTo>
                  <a:cubicBezTo>
                    <a:pt x="27" y="0"/>
                    <a:pt x="50" y="23"/>
                    <a:pt x="50" y="50"/>
                  </a:cubicBezTo>
                  <a:cubicBezTo>
                    <a:pt x="50" y="90"/>
                    <a:pt x="50" y="90"/>
                    <a:pt x="50" y="9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Freeform 173">
              <a:extLst>
                <a:ext uri="{FF2B5EF4-FFF2-40B4-BE49-F238E27FC236}">
                  <a16:creationId xmlns:a16="http://schemas.microsoft.com/office/drawing/2014/main" id="{18F0670D-D8CC-4690-B656-60112EEB1522}"/>
                </a:ext>
              </a:extLst>
            </p:cNvPr>
            <p:cNvSpPr>
              <a:spLocks/>
            </p:cNvSpPr>
            <p:nvPr/>
          </p:nvSpPr>
          <p:spPr bwMode="auto">
            <a:xfrm>
              <a:off x="3360738" y="6294438"/>
              <a:ext cx="50800" cy="131763"/>
            </a:xfrm>
            <a:custGeom>
              <a:avLst/>
              <a:gdLst>
                <a:gd name="T0" fmla="*/ 50 w 50"/>
                <a:gd name="T1" fmla="*/ 130 h 130"/>
                <a:gd name="T2" fmla="*/ 50 w 50"/>
                <a:gd name="T3" fmla="*/ 0 h 130"/>
                <a:gd name="T4" fmla="*/ 50 w 50"/>
                <a:gd name="T5" fmla="*/ 0 h 130"/>
                <a:gd name="T6" fmla="*/ 0 w 50"/>
                <a:gd name="T7" fmla="*/ 50 h 130"/>
                <a:gd name="T8" fmla="*/ 0 w 50"/>
                <a:gd name="T9" fmla="*/ 100 h 130"/>
              </a:gdLst>
              <a:ahLst/>
              <a:cxnLst>
                <a:cxn ang="0">
                  <a:pos x="T0" y="T1"/>
                </a:cxn>
                <a:cxn ang="0">
                  <a:pos x="T2" y="T3"/>
                </a:cxn>
                <a:cxn ang="0">
                  <a:pos x="T4" y="T5"/>
                </a:cxn>
                <a:cxn ang="0">
                  <a:pos x="T6" y="T7"/>
                </a:cxn>
                <a:cxn ang="0">
                  <a:pos x="T8" y="T9"/>
                </a:cxn>
              </a:cxnLst>
              <a:rect l="0" t="0" r="r" b="b"/>
              <a:pathLst>
                <a:path w="50" h="130">
                  <a:moveTo>
                    <a:pt x="50" y="130"/>
                  </a:moveTo>
                  <a:cubicBezTo>
                    <a:pt x="50" y="0"/>
                    <a:pt x="50" y="0"/>
                    <a:pt x="50" y="0"/>
                  </a:cubicBezTo>
                  <a:cubicBezTo>
                    <a:pt x="50" y="0"/>
                    <a:pt x="50" y="0"/>
                    <a:pt x="50" y="0"/>
                  </a:cubicBezTo>
                  <a:cubicBezTo>
                    <a:pt x="22" y="0"/>
                    <a:pt x="0" y="23"/>
                    <a:pt x="0" y="50"/>
                  </a:cubicBezTo>
                  <a:cubicBezTo>
                    <a:pt x="0" y="100"/>
                    <a:pt x="0" y="100"/>
                    <a:pt x="0" y="100"/>
                  </a:cubicBez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Freeform 174">
              <a:extLst>
                <a:ext uri="{FF2B5EF4-FFF2-40B4-BE49-F238E27FC236}">
                  <a16:creationId xmlns:a16="http://schemas.microsoft.com/office/drawing/2014/main" id="{4CA3096D-BB9D-4D4E-BC54-94F59B3C7FE9}"/>
                </a:ext>
              </a:extLst>
            </p:cNvPr>
            <p:cNvSpPr>
              <a:spLocks/>
            </p:cNvSpPr>
            <p:nvPr/>
          </p:nvSpPr>
          <p:spPr bwMode="auto">
            <a:xfrm>
              <a:off x="3300413" y="6456363"/>
              <a:ext cx="122238" cy="60325"/>
            </a:xfrm>
            <a:custGeom>
              <a:avLst/>
              <a:gdLst>
                <a:gd name="T0" fmla="*/ 64 w 77"/>
                <a:gd name="T1" fmla="*/ 38 h 38"/>
                <a:gd name="T2" fmla="*/ 77 w 77"/>
                <a:gd name="T3" fmla="*/ 0 h 38"/>
                <a:gd name="T4" fmla="*/ 0 w 77"/>
                <a:gd name="T5" fmla="*/ 0 h 38"/>
                <a:gd name="T6" fmla="*/ 13 w 77"/>
                <a:gd name="T7" fmla="*/ 38 h 38"/>
                <a:gd name="T8" fmla="*/ 64 w 77"/>
                <a:gd name="T9" fmla="*/ 38 h 38"/>
              </a:gdLst>
              <a:ahLst/>
              <a:cxnLst>
                <a:cxn ang="0">
                  <a:pos x="T0" y="T1"/>
                </a:cxn>
                <a:cxn ang="0">
                  <a:pos x="T2" y="T3"/>
                </a:cxn>
                <a:cxn ang="0">
                  <a:pos x="T4" y="T5"/>
                </a:cxn>
                <a:cxn ang="0">
                  <a:pos x="T6" y="T7"/>
                </a:cxn>
                <a:cxn ang="0">
                  <a:pos x="T8" y="T9"/>
                </a:cxn>
              </a:cxnLst>
              <a:rect l="0" t="0" r="r" b="b"/>
              <a:pathLst>
                <a:path w="77" h="38">
                  <a:moveTo>
                    <a:pt x="64" y="38"/>
                  </a:moveTo>
                  <a:lnTo>
                    <a:pt x="77" y="0"/>
                  </a:lnTo>
                  <a:lnTo>
                    <a:pt x="0" y="0"/>
                  </a:lnTo>
                  <a:lnTo>
                    <a:pt x="13" y="38"/>
                  </a:lnTo>
                  <a:lnTo>
                    <a:pt x="64" y="38"/>
                  </a:lnTo>
                  <a:close/>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175">
              <a:extLst>
                <a:ext uri="{FF2B5EF4-FFF2-40B4-BE49-F238E27FC236}">
                  <a16:creationId xmlns:a16="http://schemas.microsoft.com/office/drawing/2014/main" id="{CF69674C-744A-4BE2-B555-D61AEA5FDF58}"/>
                </a:ext>
              </a:extLst>
            </p:cNvPr>
            <p:cNvSpPr>
              <a:spLocks noChangeShapeType="1"/>
            </p:cNvSpPr>
            <p:nvPr/>
          </p:nvSpPr>
          <p:spPr bwMode="auto">
            <a:xfrm flipV="1">
              <a:off x="3360738" y="6426200"/>
              <a:ext cx="0" cy="30163"/>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Oval 176">
              <a:extLst>
                <a:ext uri="{FF2B5EF4-FFF2-40B4-BE49-F238E27FC236}">
                  <a16:creationId xmlns:a16="http://schemas.microsoft.com/office/drawing/2014/main" id="{8E0E71C4-B983-4BE0-A15D-A48231ADF9E3}"/>
                </a:ext>
              </a:extLst>
            </p:cNvPr>
            <p:cNvSpPr>
              <a:spLocks noChangeArrowheads="1"/>
            </p:cNvSpPr>
            <p:nvPr/>
          </p:nvSpPr>
          <p:spPr bwMode="auto">
            <a:xfrm>
              <a:off x="3500438" y="6407150"/>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1" name="Group 440">
            <a:extLst>
              <a:ext uri="{FF2B5EF4-FFF2-40B4-BE49-F238E27FC236}">
                <a16:creationId xmlns:a16="http://schemas.microsoft.com/office/drawing/2014/main" id="{193EC96D-2D37-4C0B-9A64-972E8789A985}"/>
              </a:ext>
            </a:extLst>
          </p:cNvPr>
          <p:cNvGrpSpPr/>
          <p:nvPr userDrawn="1"/>
        </p:nvGrpSpPr>
        <p:grpSpPr>
          <a:xfrm>
            <a:off x="7703591" y="5310226"/>
            <a:ext cx="323850" cy="323850"/>
            <a:chOff x="1446213" y="8177213"/>
            <a:chExt cx="323850" cy="323850"/>
          </a:xfrm>
        </p:grpSpPr>
        <p:sp>
          <p:nvSpPr>
            <p:cNvPr id="442" name="Freeform 177">
              <a:extLst>
                <a:ext uri="{FF2B5EF4-FFF2-40B4-BE49-F238E27FC236}">
                  <a16:creationId xmlns:a16="http://schemas.microsoft.com/office/drawing/2014/main" id="{56656A30-2A13-47EB-82C7-526E39BE9BB3}"/>
                </a:ext>
              </a:extLst>
            </p:cNvPr>
            <p:cNvSpPr>
              <a:spLocks/>
            </p:cNvSpPr>
            <p:nvPr/>
          </p:nvSpPr>
          <p:spPr bwMode="auto">
            <a:xfrm>
              <a:off x="1687513" y="8215313"/>
              <a:ext cx="44450" cy="44450"/>
            </a:xfrm>
            <a:custGeom>
              <a:avLst/>
              <a:gdLst>
                <a:gd name="T0" fmla="*/ 7 w 44"/>
                <a:gd name="T1" fmla="*/ 8 h 44"/>
                <a:gd name="T2" fmla="*/ 36 w 44"/>
                <a:gd name="T3" fmla="*/ 8 h 44"/>
                <a:gd name="T4" fmla="*/ 36 w 44"/>
                <a:gd name="T5" fmla="*/ 37 h 44"/>
                <a:gd name="T6" fmla="*/ 7 w 44"/>
                <a:gd name="T7" fmla="*/ 37 h 44"/>
                <a:gd name="T8" fmla="*/ 7 w 44"/>
                <a:gd name="T9" fmla="*/ 8 h 44"/>
              </a:gdLst>
              <a:ahLst/>
              <a:cxnLst>
                <a:cxn ang="0">
                  <a:pos x="T0" y="T1"/>
                </a:cxn>
                <a:cxn ang="0">
                  <a:pos x="T2" y="T3"/>
                </a:cxn>
                <a:cxn ang="0">
                  <a:pos x="T4" y="T5"/>
                </a:cxn>
                <a:cxn ang="0">
                  <a:pos x="T6" y="T7"/>
                </a:cxn>
                <a:cxn ang="0">
                  <a:pos x="T8" y="T9"/>
                </a:cxn>
              </a:cxnLst>
              <a:rect l="0" t="0" r="r" b="b"/>
              <a:pathLst>
                <a:path w="44" h="44">
                  <a:moveTo>
                    <a:pt x="7" y="8"/>
                  </a:moveTo>
                  <a:cubicBezTo>
                    <a:pt x="15" y="0"/>
                    <a:pt x="28" y="0"/>
                    <a:pt x="36" y="8"/>
                  </a:cubicBezTo>
                  <a:cubicBezTo>
                    <a:pt x="44" y="16"/>
                    <a:pt x="44" y="29"/>
                    <a:pt x="36" y="37"/>
                  </a:cubicBezTo>
                  <a:cubicBezTo>
                    <a:pt x="28" y="44"/>
                    <a:pt x="15" y="44"/>
                    <a:pt x="7" y="37"/>
                  </a:cubicBezTo>
                  <a:cubicBezTo>
                    <a:pt x="0" y="29"/>
                    <a:pt x="0" y="16"/>
                    <a:pt x="7" y="8"/>
                  </a:cubicBezTo>
                  <a:close/>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Freeform 178">
              <a:extLst>
                <a:ext uri="{FF2B5EF4-FFF2-40B4-BE49-F238E27FC236}">
                  <a16:creationId xmlns:a16="http://schemas.microsoft.com/office/drawing/2014/main" id="{2E1C7F38-FFC8-4A6D-87F0-264C57311905}"/>
                </a:ext>
              </a:extLst>
            </p:cNvPr>
            <p:cNvSpPr>
              <a:spLocks/>
            </p:cNvSpPr>
            <p:nvPr/>
          </p:nvSpPr>
          <p:spPr bwMode="auto">
            <a:xfrm>
              <a:off x="1585913" y="8316913"/>
              <a:ext cx="44450" cy="44450"/>
            </a:xfrm>
            <a:custGeom>
              <a:avLst/>
              <a:gdLst>
                <a:gd name="T0" fmla="*/ 7 w 44"/>
                <a:gd name="T1" fmla="*/ 8 h 44"/>
                <a:gd name="T2" fmla="*/ 36 w 44"/>
                <a:gd name="T3" fmla="*/ 8 h 44"/>
                <a:gd name="T4" fmla="*/ 36 w 44"/>
                <a:gd name="T5" fmla="*/ 37 h 44"/>
                <a:gd name="T6" fmla="*/ 7 w 44"/>
                <a:gd name="T7" fmla="*/ 37 h 44"/>
                <a:gd name="T8" fmla="*/ 7 w 44"/>
                <a:gd name="T9" fmla="*/ 8 h 44"/>
              </a:gdLst>
              <a:ahLst/>
              <a:cxnLst>
                <a:cxn ang="0">
                  <a:pos x="T0" y="T1"/>
                </a:cxn>
                <a:cxn ang="0">
                  <a:pos x="T2" y="T3"/>
                </a:cxn>
                <a:cxn ang="0">
                  <a:pos x="T4" y="T5"/>
                </a:cxn>
                <a:cxn ang="0">
                  <a:pos x="T6" y="T7"/>
                </a:cxn>
                <a:cxn ang="0">
                  <a:pos x="T8" y="T9"/>
                </a:cxn>
              </a:cxnLst>
              <a:rect l="0" t="0" r="r" b="b"/>
              <a:pathLst>
                <a:path w="44" h="44">
                  <a:moveTo>
                    <a:pt x="7" y="8"/>
                  </a:moveTo>
                  <a:cubicBezTo>
                    <a:pt x="15" y="0"/>
                    <a:pt x="28" y="0"/>
                    <a:pt x="36" y="8"/>
                  </a:cubicBezTo>
                  <a:cubicBezTo>
                    <a:pt x="44" y="16"/>
                    <a:pt x="44" y="29"/>
                    <a:pt x="36" y="37"/>
                  </a:cubicBezTo>
                  <a:cubicBezTo>
                    <a:pt x="28" y="44"/>
                    <a:pt x="15" y="44"/>
                    <a:pt x="7" y="37"/>
                  </a:cubicBezTo>
                  <a:cubicBezTo>
                    <a:pt x="0" y="29"/>
                    <a:pt x="0" y="16"/>
                    <a:pt x="7" y="8"/>
                  </a:cubicBezTo>
                  <a:close/>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Oval 179">
              <a:extLst>
                <a:ext uri="{FF2B5EF4-FFF2-40B4-BE49-F238E27FC236}">
                  <a16:creationId xmlns:a16="http://schemas.microsoft.com/office/drawing/2014/main" id="{2A734E29-669D-447F-8CBA-B59D95338BC0}"/>
                </a:ext>
              </a:extLst>
            </p:cNvPr>
            <p:cNvSpPr>
              <a:spLocks noChangeArrowheads="1"/>
            </p:cNvSpPr>
            <p:nvPr/>
          </p:nvSpPr>
          <p:spPr bwMode="auto">
            <a:xfrm>
              <a:off x="1730375" y="8318500"/>
              <a:ext cx="39688" cy="39688"/>
            </a:xfrm>
            <a:prstGeom prst="ellipse">
              <a:avLst/>
            </a:pr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180">
              <a:extLst>
                <a:ext uri="{FF2B5EF4-FFF2-40B4-BE49-F238E27FC236}">
                  <a16:creationId xmlns:a16="http://schemas.microsoft.com/office/drawing/2014/main" id="{F78F34F8-056C-4030-BDF9-B82DB9561D3D}"/>
                </a:ext>
              </a:extLst>
            </p:cNvPr>
            <p:cNvSpPr>
              <a:spLocks noChangeShapeType="1"/>
            </p:cNvSpPr>
            <p:nvPr/>
          </p:nvSpPr>
          <p:spPr bwMode="auto">
            <a:xfrm>
              <a:off x="1689100" y="8339138"/>
              <a:ext cx="39688" cy="0"/>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Freeform 181">
              <a:extLst>
                <a:ext uri="{FF2B5EF4-FFF2-40B4-BE49-F238E27FC236}">
                  <a16:creationId xmlns:a16="http://schemas.microsoft.com/office/drawing/2014/main" id="{35B54CCA-B957-4129-9007-31059FD01D61}"/>
                </a:ext>
              </a:extLst>
            </p:cNvPr>
            <p:cNvSpPr>
              <a:spLocks/>
            </p:cNvSpPr>
            <p:nvPr/>
          </p:nvSpPr>
          <p:spPr bwMode="auto">
            <a:xfrm>
              <a:off x="1687513" y="8416925"/>
              <a:ext cx="44450" cy="44450"/>
            </a:xfrm>
            <a:custGeom>
              <a:avLst/>
              <a:gdLst>
                <a:gd name="T0" fmla="*/ 36 w 44"/>
                <a:gd name="T1" fmla="*/ 8 h 44"/>
                <a:gd name="T2" fmla="*/ 36 w 44"/>
                <a:gd name="T3" fmla="*/ 37 h 44"/>
                <a:gd name="T4" fmla="*/ 7 w 44"/>
                <a:gd name="T5" fmla="*/ 37 h 44"/>
                <a:gd name="T6" fmla="*/ 7 w 44"/>
                <a:gd name="T7" fmla="*/ 8 h 44"/>
                <a:gd name="T8" fmla="*/ 36 w 44"/>
                <a:gd name="T9" fmla="*/ 8 h 44"/>
              </a:gdLst>
              <a:ahLst/>
              <a:cxnLst>
                <a:cxn ang="0">
                  <a:pos x="T0" y="T1"/>
                </a:cxn>
                <a:cxn ang="0">
                  <a:pos x="T2" y="T3"/>
                </a:cxn>
                <a:cxn ang="0">
                  <a:pos x="T4" y="T5"/>
                </a:cxn>
                <a:cxn ang="0">
                  <a:pos x="T6" y="T7"/>
                </a:cxn>
                <a:cxn ang="0">
                  <a:pos x="T8" y="T9"/>
                </a:cxn>
              </a:cxnLst>
              <a:rect l="0" t="0" r="r" b="b"/>
              <a:pathLst>
                <a:path w="44" h="44">
                  <a:moveTo>
                    <a:pt x="36" y="8"/>
                  </a:moveTo>
                  <a:cubicBezTo>
                    <a:pt x="44" y="16"/>
                    <a:pt x="44" y="29"/>
                    <a:pt x="36" y="37"/>
                  </a:cubicBezTo>
                  <a:cubicBezTo>
                    <a:pt x="28" y="44"/>
                    <a:pt x="15" y="44"/>
                    <a:pt x="7" y="37"/>
                  </a:cubicBezTo>
                  <a:cubicBezTo>
                    <a:pt x="0" y="29"/>
                    <a:pt x="0" y="16"/>
                    <a:pt x="7" y="8"/>
                  </a:cubicBezTo>
                  <a:cubicBezTo>
                    <a:pt x="15" y="0"/>
                    <a:pt x="28" y="0"/>
                    <a:pt x="36" y="8"/>
                  </a:cubicBezTo>
                  <a:close/>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182">
              <a:extLst>
                <a:ext uri="{FF2B5EF4-FFF2-40B4-BE49-F238E27FC236}">
                  <a16:creationId xmlns:a16="http://schemas.microsoft.com/office/drawing/2014/main" id="{90084A26-D017-4EAE-B614-92F7BDDF82A7}"/>
                </a:ext>
              </a:extLst>
            </p:cNvPr>
            <p:cNvSpPr>
              <a:spLocks noChangeShapeType="1"/>
            </p:cNvSpPr>
            <p:nvPr/>
          </p:nvSpPr>
          <p:spPr bwMode="auto">
            <a:xfrm>
              <a:off x="1665288" y="8396288"/>
              <a:ext cx="28575" cy="28575"/>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Oval 183">
              <a:extLst>
                <a:ext uri="{FF2B5EF4-FFF2-40B4-BE49-F238E27FC236}">
                  <a16:creationId xmlns:a16="http://schemas.microsoft.com/office/drawing/2014/main" id="{7CD304BA-50FD-4AD1-82A4-9C4B1860B0A1}"/>
                </a:ext>
              </a:extLst>
            </p:cNvPr>
            <p:cNvSpPr>
              <a:spLocks noChangeArrowheads="1"/>
            </p:cNvSpPr>
            <p:nvPr/>
          </p:nvSpPr>
          <p:spPr bwMode="auto">
            <a:xfrm>
              <a:off x="1589088" y="8459788"/>
              <a:ext cx="39688" cy="41275"/>
            </a:xfrm>
            <a:prstGeom prst="ellipse">
              <a:avLst/>
            </a:pr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184">
              <a:extLst>
                <a:ext uri="{FF2B5EF4-FFF2-40B4-BE49-F238E27FC236}">
                  <a16:creationId xmlns:a16="http://schemas.microsoft.com/office/drawing/2014/main" id="{736CCB9B-990D-4B97-932A-4B3CF3E5074D}"/>
                </a:ext>
              </a:extLst>
            </p:cNvPr>
            <p:cNvSpPr>
              <a:spLocks noChangeShapeType="1"/>
            </p:cNvSpPr>
            <p:nvPr/>
          </p:nvSpPr>
          <p:spPr bwMode="auto">
            <a:xfrm>
              <a:off x="1608138" y="8420100"/>
              <a:ext cx="0" cy="39688"/>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Freeform 185">
              <a:extLst>
                <a:ext uri="{FF2B5EF4-FFF2-40B4-BE49-F238E27FC236}">
                  <a16:creationId xmlns:a16="http://schemas.microsoft.com/office/drawing/2014/main" id="{1AF6E9AA-BAE2-4DAE-81EB-7FF1A9F16761}"/>
                </a:ext>
              </a:extLst>
            </p:cNvPr>
            <p:cNvSpPr>
              <a:spLocks/>
            </p:cNvSpPr>
            <p:nvPr/>
          </p:nvSpPr>
          <p:spPr bwMode="auto">
            <a:xfrm>
              <a:off x="1485900" y="8416925"/>
              <a:ext cx="44450" cy="44450"/>
            </a:xfrm>
            <a:custGeom>
              <a:avLst/>
              <a:gdLst>
                <a:gd name="T0" fmla="*/ 36 w 44"/>
                <a:gd name="T1" fmla="*/ 37 h 44"/>
                <a:gd name="T2" fmla="*/ 7 w 44"/>
                <a:gd name="T3" fmla="*/ 37 h 44"/>
                <a:gd name="T4" fmla="*/ 7 w 44"/>
                <a:gd name="T5" fmla="*/ 8 h 44"/>
                <a:gd name="T6" fmla="*/ 36 w 44"/>
                <a:gd name="T7" fmla="*/ 8 h 44"/>
                <a:gd name="T8" fmla="*/ 36 w 44"/>
                <a:gd name="T9" fmla="*/ 37 h 44"/>
              </a:gdLst>
              <a:ahLst/>
              <a:cxnLst>
                <a:cxn ang="0">
                  <a:pos x="T0" y="T1"/>
                </a:cxn>
                <a:cxn ang="0">
                  <a:pos x="T2" y="T3"/>
                </a:cxn>
                <a:cxn ang="0">
                  <a:pos x="T4" y="T5"/>
                </a:cxn>
                <a:cxn ang="0">
                  <a:pos x="T6" y="T7"/>
                </a:cxn>
                <a:cxn ang="0">
                  <a:pos x="T8" y="T9"/>
                </a:cxn>
              </a:cxnLst>
              <a:rect l="0" t="0" r="r" b="b"/>
              <a:pathLst>
                <a:path w="44" h="44">
                  <a:moveTo>
                    <a:pt x="36" y="37"/>
                  </a:moveTo>
                  <a:cubicBezTo>
                    <a:pt x="28" y="44"/>
                    <a:pt x="15" y="44"/>
                    <a:pt x="7" y="37"/>
                  </a:cubicBezTo>
                  <a:cubicBezTo>
                    <a:pt x="0" y="29"/>
                    <a:pt x="0" y="16"/>
                    <a:pt x="7" y="8"/>
                  </a:cubicBezTo>
                  <a:cubicBezTo>
                    <a:pt x="15" y="0"/>
                    <a:pt x="28" y="0"/>
                    <a:pt x="36" y="8"/>
                  </a:cubicBezTo>
                  <a:cubicBezTo>
                    <a:pt x="44" y="16"/>
                    <a:pt x="44" y="29"/>
                    <a:pt x="36" y="37"/>
                  </a:cubicBezTo>
                  <a:close/>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186">
              <a:extLst>
                <a:ext uri="{FF2B5EF4-FFF2-40B4-BE49-F238E27FC236}">
                  <a16:creationId xmlns:a16="http://schemas.microsoft.com/office/drawing/2014/main" id="{66EA0C2A-C78B-4F3D-9840-45E85A030393}"/>
                </a:ext>
              </a:extLst>
            </p:cNvPr>
            <p:cNvSpPr>
              <a:spLocks noChangeShapeType="1"/>
            </p:cNvSpPr>
            <p:nvPr/>
          </p:nvSpPr>
          <p:spPr bwMode="auto">
            <a:xfrm flipH="1">
              <a:off x="1522413" y="8396288"/>
              <a:ext cx="28575" cy="28575"/>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Oval 187">
              <a:extLst>
                <a:ext uri="{FF2B5EF4-FFF2-40B4-BE49-F238E27FC236}">
                  <a16:creationId xmlns:a16="http://schemas.microsoft.com/office/drawing/2014/main" id="{26234EFE-474A-4FA0-97B8-A586ED16DEEA}"/>
                </a:ext>
              </a:extLst>
            </p:cNvPr>
            <p:cNvSpPr>
              <a:spLocks noChangeArrowheads="1"/>
            </p:cNvSpPr>
            <p:nvPr/>
          </p:nvSpPr>
          <p:spPr bwMode="auto">
            <a:xfrm>
              <a:off x="1446213" y="8318500"/>
              <a:ext cx="41275" cy="39688"/>
            </a:xfrm>
            <a:prstGeom prst="ellipse">
              <a:avLst/>
            </a:pr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188">
              <a:extLst>
                <a:ext uri="{FF2B5EF4-FFF2-40B4-BE49-F238E27FC236}">
                  <a16:creationId xmlns:a16="http://schemas.microsoft.com/office/drawing/2014/main" id="{4E835633-32A4-468A-9FFB-409EA63C7A5F}"/>
                </a:ext>
              </a:extLst>
            </p:cNvPr>
            <p:cNvSpPr>
              <a:spLocks noChangeShapeType="1"/>
            </p:cNvSpPr>
            <p:nvPr/>
          </p:nvSpPr>
          <p:spPr bwMode="auto">
            <a:xfrm flipH="1">
              <a:off x="1487488" y="8339138"/>
              <a:ext cx="39688" cy="0"/>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Freeform 189">
              <a:extLst>
                <a:ext uri="{FF2B5EF4-FFF2-40B4-BE49-F238E27FC236}">
                  <a16:creationId xmlns:a16="http://schemas.microsoft.com/office/drawing/2014/main" id="{BB839E5D-474C-4567-8A20-6E568353A838}"/>
                </a:ext>
              </a:extLst>
            </p:cNvPr>
            <p:cNvSpPr>
              <a:spLocks/>
            </p:cNvSpPr>
            <p:nvPr/>
          </p:nvSpPr>
          <p:spPr bwMode="auto">
            <a:xfrm>
              <a:off x="1485900" y="8215313"/>
              <a:ext cx="44450" cy="44450"/>
            </a:xfrm>
            <a:custGeom>
              <a:avLst/>
              <a:gdLst>
                <a:gd name="T0" fmla="*/ 7 w 44"/>
                <a:gd name="T1" fmla="*/ 37 h 44"/>
                <a:gd name="T2" fmla="*/ 7 w 44"/>
                <a:gd name="T3" fmla="*/ 8 h 44"/>
                <a:gd name="T4" fmla="*/ 36 w 44"/>
                <a:gd name="T5" fmla="*/ 8 h 44"/>
                <a:gd name="T6" fmla="*/ 36 w 44"/>
                <a:gd name="T7" fmla="*/ 37 h 44"/>
                <a:gd name="T8" fmla="*/ 7 w 44"/>
                <a:gd name="T9" fmla="*/ 37 h 44"/>
              </a:gdLst>
              <a:ahLst/>
              <a:cxnLst>
                <a:cxn ang="0">
                  <a:pos x="T0" y="T1"/>
                </a:cxn>
                <a:cxn ang="0">
                  <a:pos x="T2" y="T3"/>
                </a:cxn>
                <a:cxn ang="0">
                  <a:pos x="T4" y="T5"/>
                </a:cxn>
                <a:cxn ang="0">
                  <a:pos x="T6" y="T7"/>
                </a:cxn>
                <a:cxn ang="0">
                  <a:pos x="T8" y="T9"/>
                </a:cxn>
              </a:cxnLst>
              <a:rect l="0" t="0" r="r" b="b"/>
              <a:pathLst>
                <a:path w="44" h="44">
                  <a:moveTo>
                    <a:pt x="7" y="37"/>
                  </a:moveTo>
                  <a:cubicBezTo>
                    <a:pt x="0" y="29"/>
                    <a:pt x="0" y="16"/>
                    <a:pt x="7" y="8"/>
                  </a:cubicBezTo>
                  <a:cubicBezTo>
                    <a:pt x="15" y="0"/>
                    <a:pt x="28" y="0"/>
                    <a:pt x="36" y="8"/>
                  </a:cubicBezTo>
                  <a:cubicBezTo>
                    <a:pt x="44" y="16"/>
                    <a:pt x="44" y="29"/>
                    <a:pt x="36" y="37"/>
                  </a:cubicBezTo>
                  <a:cubicBezTo>
                    <a:pt x="28" y="44"/>
                    <a:pt x="15" y="44"/>
                    <a:pt x="7" y="37"/>
                  </a:cubicBezTo>
                  <a:close/>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190">
              <a:extLst>
                <a:ext uri="{FF2B5EF4-FFF2-40B4-BE49-F238E27FC236}">
                  <a16:creationId xmlns:a16="http://schemas.microsoft.com/office/drawing/2014/main" id="{79E065DD-BE4D-45A3-BC26-FB0F1A225E98}"/>
                </a:ext>
              </a:extLst>
            </p:cNvPr>
            <p:cNvSpPr>
              <a:spLocks noChangeShapeType="1"/>
            </p:cNvSpPr>
            <p:nvPr/>
          </p:nvSpPr>
          <p:spPr bwMode="auto">
            <a:xfrm flipH="1" flipV="1">
              <a:off x="1522413" y="8253413"/>
              <a:ext cx="30163" cy="28575"/>
            </a:xfrm>
            <a:prstGeom prst="line">
              <a:avLst/>
            </a:prstGeom>
            <a:noFill/>
            <a:ln w="15875" cap="flat">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Oval 191">
              <a:extLst>
                <a:ext uri="{FF2B5EF4-FFF2-40B4-BE49-F238E27FC236}">
                  <a16:creationId xmlns:a16="http://schemas.microsoft.com/office/drawing/2014/main" id="{A7DDC31D-1371-4789-9A47-FEC3AE9461B7}"/>
                </a:ext>
              </a:extLst>
            </p:cNvPr>
            <p:cNvSpPr>
              <a:spLocks noChangeArrowheads="1"/>
            </p:cNvSpPr>
            <p:nvPr/>
          </p:nvSpPr>
          <p:spPr bwMode="auto">
            <a:xfrm>
              <a:off x="1589088" y="8177213"/>
              <a:ext cx="39688" cy="39688"/>
            </a:xfrm>
            <a:prstGeom prst="ellipse">
              <a:avLst/>
            </a:pr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Freeform 192">
              <a:extLst>
                <a:ext uri="{FF2B5EF4-FFF2-40B4-BE49-F238E27FC236}">
                  <a16:creationId xmlns:a16="http://schemas.microsoft.com/office/drawing/2014/main" id="{2CC8CF2C-A425-41AF-BBAB-AE51279ED3AB}"/>
                </a:ext>
              </a:extLst>
            </p:cNvPr>
            <p:cNvSpPr>
              <a:spLocks/>
            </p:cNvSpPr>
            <p:nvPr/>
          </p:nvSpPr>
          <p:spPr bwMode="auto">
            <a:xfrm>
              <a:off x="1527175" y="8218488"/>
              <a:ext cx="166688" cy="201613"/>
            </a:xfrm>
            <a:custGeom>
              <a:avLst/>
              <a:gdLst>
                <a:gd name="T0" fmla="*/ 164 w 164"/>
                <a:gd name="T1" fmla="*/ 35 h 199"/>
                <a:gd name="T2" fmla="*/ 137 w 164"/>
                <a:gd name="T3" fmla="*/ 63 h 199"/>
                <a:gd name="T4" fmla="*/ 160 w 164"/>
                <a:gd name="T5" fmla="*/ 119 h 199"/>
                <a:gd name="T6" fmla="*/ 80 w 164"/>
                <a:gd name="T7" fmla="*/ 199 h 199"/>
                <a:gd name="T8" fmla="*/ 0 w 164"/>
                <a:gd name="T9" fmla="*/ 119 h 199"/>
                <a:gd name="T10" fmla="*/ 80 w 164"/>
                <a:gd name="T11" fmla="*/ 39 h 199"/>
                <a:gd name="T12" fmla="*/ 80 w 164"/>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64" h="199">
                  <a:moveTo>
                    <a:pt x="164" y="35"/>
                  </a:moveTo>
                  <a:cubicBezTo>
                    <a:pt x="137" y="63"/>
                    <a:pt x="137" y="63"/>
                    <a:pt x="137" y="63"/>
                  </a:cubicBezTo>
                  <a:cubicBezTo>
                    <a:pt x="151" y="78"/>
                    <a:pt x="160" y="98"/>
                    <a:pt x="160" y="119"/>
                  </a:cubicBezTo>
                  <a:cubicBezTo>
                    <a:pt x="160" y="164"/>
                    <a:pt x="124" y="199"/>
                    <a:pt x="80" y="199"/>
                  </a:cubicBezTo>
                  <a:cubicBezTo>
                    <a:pt x="35" y="199"/>
                    <a:pt x="0" y="164"/>
                    <a:pt x="0" y="119"/>
                  </a:cubicBezTo>
                  <a:cubicBezTo>
                    <a:pt x="0" y="75"/>
                    <a:pt x="35" y="39"/>
                    <a:pt x="80" y="39"/>
                  </a:cubicBezTo>
                  <a:cubicBezTo>
                    <a:pt x="80" y="0"/>
                    <a:pt x="80" y="0"/>
                    <a:pt x="80" y="0"/>
                  </a:cubicBezTo>
                </a:path>
              </a:pathLst>
            </a:custGeom>
            <a:noFill/>
            <a:ln w="15875" cap="flat">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Oval 193">
              <a:extLst>
                <a:ext uri="{FF2B5EF4-FFF2-40B4-BE49-F238E27FC236}">
                  <a16:creationId xmlns:a16="http://schemas.microsoft.com/office/drawing/2014/main" id="{A96C6545-F771-4878-A892-855681AEBF7B}"/>
                </a:ext>
              </a:extLst>
            </p:cNvPr>
            <p:cNvSpPr>
              <a:spLocks noChangeArrowheads="1"/>
            </p:cNvSpPr>
            <p:nvPr/>
          </p:nvSpPr>
          <p:spPr bwMode="auto">
            <a:xfrm>
              <a:off x="1628775" y="8253413"/>
              <a:ext cx="23813"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59" name="Group 458">
            <a:extLst>
              <a:ext uri="{FF2B5EF4-FFF2-40B4-BE49-F238E27FC236}">
                <a16:creationId xmlns:a16="http://schemas.microsoft.com/office/drawing/2014/main" id="{7202AF1E-DEA0-4D3E-9872-B73F5ADD65BF}"/>
              </a:ext>
            </a:extLst>
          </p:cNvPr>
          <p:cNvGrpSpPr/>
          <p:nvPr userDrawn="1"/>
        </p:nvGrpSpPr>
        <p:grpSpPr>
          <a:xfrm>
            <a:off x="2375366" y="3474497"/>
            <a:ext cx="258763" cy="287338"/>
            <a:chOff x="2697163" y="8204200"/>
            <a:chExt cx="258763" cy="287338"/>
          </a:xfrm>
        </p:grpSpPr>
        <p:sp>
          <p:nvSpPr>
            <p:cNvPr id="460" name="Freeform 194">
              <a:extLst>
                <a:ext uri="{FF2B5EF4-FFF2-40B4-BE49-F238E27FC236}">
                  <a16:creationId xmlns:a16="http://schemas.microsoft.com/office/drawing/2014/main" id="{F698A429-60A1-4BE3-A6E0-F6C5DA873566}"/>
                </a:ext>
              </a:extLst>
            </p:cNvPr>
            <p:cNvSpPr>
              <a:spLocks/>
            </p:cNvSpPr>
            <p:nvPr/>
          </p:nvSpPr>
          <p:spPr bwMode="auto">
            <a:xfrm>
              <a:off x="2697163" y="8305800"/>
              <a:ext cx="258763" cy="136525"/>
            </a:xfrm>
            <a:custGeom>
              <a:avLst/>
              <a:gdLst>
                <a:gd name="T0" fmla="*/ 18 w 163"/>
                <a:gd name="T1" fmla="*/ 86 h 86"/>
                <a:gd name="T2" fmla="*/ 0 w 163"/>
                <a:gd name="T3" fmla="*/ 27 h 86"/>
                <a:gd name="T4" fmla="*/ 0 w 163"/>
                <a:gd name="T5" fmla="*/ 0 h 86"/>
                <a:gd name="T6" fmla="*/ 163 w 163"/>
                <a:gd name="T7" fmla="*/ 0 h 86"/>
                <a:gd name="T8" fmla="*/ 163 w 163"/>
                <a:gd name="T9" fmla="*/ 27 h 86"/>
                <a:gd name="T10" fmla="*/ 145 w 163"/>
                <a:gd name="T11" fmla="*/ 86 h 86"/>
              </a:gdLst>
              <a:ahLst/>
              <a:cxnLst>
                <a:cxn ang="0">
                  <a:pos x="T0" y="T1"/>
                </a:cxn>
                <a:cxn ang="0">
                  <a:pos x="T2" y="T3"/>
                </a:cxn>
                <a:cxn ang="0">
                  <a:pos x="T4" y="T5"/>
                </a:cxn>
                <a:cxn ang="0">
                  <a:pos x="T6" y="T7"/>
                </a:cxn>
                <a:cxn ang="0">
                  <a:pos x="T8" y="T9"/>
                </a:cxn>
                <a:cxn ang="0">
                  <a:pos x="T10" y="T11"/>
                </a:cxn>
              </a:cxnLst>
              <a:rect l="0" t="0" r="r" b="b"/>
              <a:pathLst>
                <a:path w="163" h="86">
                  <a:moveTo>
                    <a:pt x="18" y="86"/>
                  </a:moveTo>
                  <a:lnTo>
                    <a:pt x="0" y="27"/>
                  </a:lnTo>
                  <a:lnTo>
                    <a:pt x="0" y="0"/>
                  </a:lnTo>
                  <a:lnTo>
                    <a:pt x="163" y="0"/>
                  </a:lnTo>
                  <a:lnTo>
                    <a:pt x="163" y="27"/>
                  </a:lnTo>
                  <a:lnTo>
                    <a:pt x="145" y="86"/>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195">
              <a:extLst>
                <a:ext uri="{FF2B5EF4-FFF2-40B4-BE49-F238E27FC236}">
                  <a16:creationId xmlns:a16="http://schemas.microsoft.com/office/drawing/2014/main" id="{0864A240-1910-4E42-80BA-ADAF3598259C}"/>
                </a:ext>
              </a:extLst>
            </p:cNvPr>
            <p:cNvSpPr>
              <a:spLocks noChangeShapeType="1"/>
            </p:cNvSpPr>
            <p:nvPr/>
          </p:nvSpPr>
          <p:spPr bwMode="auto">
            <a:xfrm>
              <a:off x="2794000" y="8467725"/>
              <a:ext cx="68263"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Oval 196">
              <a:extLst>
                <a:ext uri="{FF2B5EF4-FFF2-40B4-BE49-F238E27FC236}">
                  <a16:creationId xmlns:a16="http://schemas.microsoft.com/office/drawing/2014/main" id="{68F4E0F2-8CA4-4A19-8A84-0959D8D1C728}"/>
                </a:ext>
              </a:extLst>
            </p:cNvPr>
            <p:cNvSpPr>
              <a:spLocks noChangeArrowheads="1"/>
            </p:cNvSpPr>
            <p:nvPr/>
          </p:nvSpPr>
          <p:spPr bwMode="auto">
            <a:xfrm>
              <a:off x="2870200" y="8339138"/>
              <a:ext cx="25400" cy="23813"/>
            </a:xfrm>
            <a:prstGeom prst="ellipse">
              <a:avLst/>
            </a:prstGeom>
            <a:solidFill>
              <a:srgbClr val="352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Line 197">
              <a:extLst>
                <a:ext uri="{FF2B5EF4-FFF2-40B4-BE49-F238E27FC236}">
                  <a16:creationId xmlns:a16="http://schemas.microsoft.com/office/drawing/2014/main" id="{79C1BC4B-79CB-48C8-90FC-45874127CC67}"/>
                </a:ext>
              </a:extLst>
            </p:cNvPr>
            <p:cNvSpPr>
              <a:spLocks noChangeShapeType="1"/>
            </p:cNvSpPr>
            <p:nvPr/>
          </p:nvSpPr>
          <p:spPr bwMode="auto">
            <a:xfrm>
              <a:off x="2914650" y="8348663"/>
              <a:ext cx="41275"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198">
              <a:extLst>
                <a:ext uri="{FF2B5EF4-FFF2-40B4-BE49-F238E27FC236}">
                  <a16:creationId xmlns:a16="http://schemas.microsoft.com/office/drawing/2014/main" id="{8357562E-0AA0-4218-8FC4-2D1E622B1172}"/>
                </a:ext>
              </a:extLst>
            </p:cNvPr>
            <p:cNvSpPr>
              <a:spLocks noChangeShapeType="1"/>
            </p:cNvSpPr>
            <p:nvPr/>
          </p:nvSpPr>
          <p:spPr bwMode="auto">
            <a:xfrm>
              <a:off x="2697163" y="8348663"/>
              <a:ext cx="153988" cy="0"/>
            </a:xfrm>
            <a:prstGeom prst="line">
              <a:avLst/>
            </a:prstGeom>
            <a:noFill/>
            <a:ln w="15875" cap="rnd">
              <a:solidFill>
                <a:srgbClr val="3523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Oval 199">
              <a:extLst>
                <a:ext uri="{FF2B5EF4-FFF2-40B4-BE49-F238E27FC236}">
                  <a16:creationId xmlns:a16="http://schemas.microsoft.com/office/drawing/2014/main" id="{3906E054-A4AA-4F93-90CE-4219943EBB64}"/>
                </a:ext>
              </a:extLst>
            </p:cNvPr>
            <p:cNvSpPr>
              <a:spLocks noChangeArrowheads="1"/>
            </p:cNvSpPr>
            <p:nvPr/>
          </p:nvSpPr>
          <p:spPr bwMode="auto">
            <a:xfrm>
              <a:off x="2717800" y="8442325"/>
              <a:ext cx="47625" cy="49213"/>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Oval 200">
              <a:extLst>
                <a:ext uri="{FF2B5EF4-FFF2-40B4-BE49-F238E27FC236}">
                  <a16:creationId xmlns:a16="http://schemas.microsoft.com/office/drawing/2014/main" id="{DC6507F8-EAE8-4539-90E3-6530EC6A8B8C}"/>
                </a:ext>
              </a:extLst>
            </p:cNvPr>
            <p:cNvSpPr>
              <a:spLocks noChangeArrowheads="1"/>
            </p:cNvSpPr>
            <p:nvPr/>
          </p:nvSpPr>
          <p:spPr bwMode="auto">
            <a:xfrm>
              <a:off x="2890838" y="8442325"/>
              <a:ext cx="49213" cy="49213"/>
            </a:xfrm>
            <a:prstGeom prst="ellipse">
              <a:avLst/>
            </a:pr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Freeform 201">
              <a:extLst>
                <a:ext uri="{FF2B5EF4-FFF2-40B4-BE49-F238E27FC236}">
                  <a16:creationId xmlns:a16="http://schemas.microsoft.com/office/drawing/2014/main" id="{214D6879-99AE-4FFB-95E0-879F3D52EC3D}"/>
                </a:ext>
              </a:extLst>
            </p:cNvPr>
            <p:cNvSpPr>
              <a:spLocks/>
            </p:cNvSpPr>
            <p:nvPr/>
          </p:nvSpPr>
          <p:spPr bwMode="auto">
            <a:xfrm>
              <a:off x="2709863" y="8204200"/>
              <a:ext cx="233363" cy="101600"/>
            </a:xfrm>
            <a:custGeom>
              <a:avLst/>
              <a:gdLst>
                <a:gd name="T0" fmla="*/ 0 w 147"/>
                <a:gd name="T1" fmla="*/ 62 h 64"/>
                <a:gd name="T2" fmla="*/ 48 w 147"/>
                <a:gd name="T3" fmla="*/ 28 h 64"/>
                <a:gd name="T4" fmla="*/ 61 w 147"/>
                <a:gd name="T5" fmla="*/ 39 h 64"/>
                <a:gd name="T6" fmla="*/ 89 w 147"/>
                <a:gd name="T7" fmla="*/ 0 h 64"/>
                <a:gd name="T8" fmla="*/ 129 w 147"/>
                <a:gd name="T9" fmla="*/ 23 h 64"/>
                <a:gd name="T10" fmla="*/ 147 w 147"/>
                <a:gd name="T11" fmla="*/ 64 h 64"/>
              </a:gdLst>
              <a:ahLst/>
              <a:cxnLst>
                <a:cxn ang="0">
                  <a:pos x="T0" y="T1"/>
                </a:cxn>
                <a:cxn ang="0">
                  <a:pos x="T2" y="T3"/>
                </a:cxn>
                <a:cxn ang="0">
                  <a:pos x="T4" y="T5"/>
                </a:cxn>
                <a:cxn ang="0">
                  <a:pos x="T6" y="T7"/>
                </a:cxn>
                <a:cxn ang="0">
                  <a:pos x="T8" y="T9"/>
                </a:cxn>
                <a:cxn ang="0">
                  <a:pos x="T10" y="T11"/>
                </a:cxn>
              </a:cxnLst>
              <a:rect l="0" t="0" r="r" b="b"/>
              <a:pathLst>
                <a:path w="147" h="64">
                  <a:moveTo>
                    <a:pt x="0" y="62"/>
                  </a:moveTo>
                  <a:lnTo>
                    <a:pt x="48" y="28"/>
                  </a:lnTo>
                  <a:lnTo>
                    <a:pt x="61" y="39"/>
                  </a:lnTo>
                  <a:lnTo>
                    <a:pt x="89" y="0"/>
                  </a:lnTo>
                  <a:lnTo>
                    <a:pt x="129" y="23"/>
                  </a:lnTo>
                  <a:lnTo>
                    <a:pt x="147" y="64"/>
                  </a:lnTo>
                </a:path>
              </a:pathLst>
            </a:custGeom>
            <a:noFill/>
            <a:ln w="15875" cap="rnd">
              <a:solidFill>
                <a:srgbClr val="3523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08643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 name="Table 17">
            <a:extLst>
              <a:ext uri="{FF2B5EF4-FFF2-40B4-BE49-F238E27FC236}">
                <a16:creationId xmlns:a16="http://schemas.microsoft.com/office/drawing/2014/main" id="{A2E5337A-FE4F-4732-98F9-F3D323716F4B}"/>
              </a:ext>
            </a:extLst>
          </p:cNvPr>
          <p:cNvGraphicFramePr>
            <a:graphicFrameLocks noGrp="1"/>
          </p:cNvGraphicFramePr>
          <p:nvPr userDrawn="1">
            <p:extLst>
              <p:ext uri="{D42A27DB-BD31-4B8C-83A1-F6EECF244321}">
                <p14:modId xmlns:p14="http://schemas.microsoft.com/office/powerpoint/2010/main" val="1568309074"/>
              </p:ext>
            </p:extLst>
          </p:nvPr>
        </p:nvGraphicFramePr>
        <p:xfrm>
          <a:off x="1520865" y="1648531"/>
          <a:ext cx="8938131" cy="4377800"/>
        </p:xfrm>
        <a:graphic>
          <a:graphicData uri="http://schemas.openxmlformats.org/drawingml/2006/table">
            <a:tbl>
              <a:tblPr firstRow="1" bandRow="1">
                <a:tableStyleId>{68D230F3-CF80-4859-8CE7-A43EE81993B5}</a:tableStyleId>
              </a:tblPr>
              <a:tblGrid>
                <a:gridCol w="965632">
                  <a:extLst>
                    <a:ext uri="{9D8B030D-6E8A-4147-A177-3AD203B41FA5}">
                      <a16:colId xmlns:a16="http://schemas.microsoft.com/office/drawing/2014/main" val="3886894172"/>
                    </a:ext>
                  </a:extLst>
                </a:gridCol>
                <a:gridCol w="965632">
                  <a:extLst>
                    <a:ext uri="{9D8B030D-6E8A-4147-A177-3AD203B41FA5}">
                      <a16:colId xmlns:a16="http://schemas.microsoft.com/office/drawing/2014/main" val="498993536"/>
                    </a:ext>
                  </a:extLst>
                </a:gridCol>
                <a:gridCol w="965632">
                  <a:extLst>
                    <a:ext uri="{9D8B030D-6E8A-4147-A177-3AD203B41FA5}">
                      <a16:colId xmlns:a16="http://schemas.microsoft.com/office/drawing/2014/main" val="112804922"/>
                    </a:ext>
                  </a:extLst>
                </a:gridCol>
                <a:gridCol w="965632">
                  <a:extLst>
                    <a:ext uri="{9D8B030D-6E8A-4147-A177-3AD203B41FA5}">
                      <a16:colId xmlns:a16="http://schemas.microsoft.com/office/drawing/2014/main" val="742155969"/>
                    </a:ext>
                  </a:extLst>
                </a:gridCol>
                <a:gridCol w="965632">
                  <a:extLst>
                    <a:ext uri="{9D8B030D-6E8A-4147-A177-3AD203B41FA5}">
                      <a16:colId xmlns:a16="http://schemas.microsoft.com/office/drawing/2014/main" val="90907158"/>
                    </a:ext>
                  </a:extLst>
                </a:gridCol>
                <a:gridCol w="965632">
                  <a:extLst>
                    <a:ext uri="{9D8B030D-6E8A-4147-A177-3AD203B41FA5}">
                      <a16:colId xmlns:a16="http://schemas.microsoft.com/office/drawing/2014/main" val="3016052269"/>
                    </a:ext>
                  </a:extLst>
                </a:gridCol>
                <a:gridCol w="965632">
                  <a:extLst>
                    <a:ext uri="{9D8B030D-6E8A-4147-A177-3AD203B41FA5}">
                      <a16:colId xmlns:a16="http://schemas.microsoft.com/office/drawing/2014/main" val="4105817212"/>
                    </a:ext>
                  </a:extLst>
                </a:gridCol>
                <a:gridCol w="965632">
                  <a:extLst>
                    <a:ext uri="{9D8B030D-6E8A-4147-A177-3AD203B41FA5}">
                      <a16:colId xmlns:a16="http://schemas.microsoft.com/office/drawing/2014/main" val="3086861914"/>
                    </a:ext>
                  </a:extLst>
                </a:gridCol>
                <a:gridCol w="1213075">
                  <a:extLst>
                    <a:ext uri="{9D8B030D-6E8A-4147-A177-3AD203B41FA5}">
                      <a16:colId xmlns:a16="http://schemas.microsoft.com/office/drawing/2014/main" val="2178789318"/>
                    </a:ext>
                  </a:extLst>
                </a:gridCol>
              </a:tblGrid>
              <a:tr h="547225">
                <a:tc gridSpan="9">
                  <a:txBody>
                    <a:bodyPr/>
                    <a:lstStyle/>
                    <a:p>
                      <a:r>
                        <a:rPr lang="en-GB" sz="1200" b="0" dirty="0">
                          <a:solidFill>
                            <a:schemeClr val="tx2"/>
                          </a:solidFill>
                        </a:rPr>
                        <a:t>Insert title here</a:t>
                      </a:r>
                    </a:p>
                  </a:txBody>
                  <a:tcPr anchor="ctr">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3F5F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48157319"/>
                  </a:ext>
                </a:extLst>
              </a:tr>
              <a:tr h="547225">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137346568"/>
                  </a:ext>
                </a:extLst>
              </a:tr>
              <a:tr h="54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extLst>
                  <a:ext uri="{0D108BD9-81ED-4DB2-BD59-A6C34878D82A}">
                    <a16:rowId xmlns:a16="http://schemas.microsoft.com/office/drawing/2014/main" val="4165982184"/>
                  </a:ext>
                </a:extLst>
              </a:tr>
              <a:tr h="547225">
                <a:tc>
                  <a:txBody>
                    <a:bodyPr/>
                    <a:lstStyle/>
                    <a:p>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extLst>
                  <a:ext uri="{0D108BD9-81ED-4DB2-BD59-A6C34878D82A}">
                    <a16:rowId xmlns:a16="http://schemas.microsoft.com/office/drawing/2014/main" val="1979413310"/>
                  </a:ext>
                </a:extLst>
              </a:tr>
              <a:tr h="54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extLst>
                  <a:ext uri="{0D108BD9-81ED-4DB2-BD59-A6C34878D82A}">
                    <a16:rowId xmlns:a16="http://schemas.microsoft.com/office/drawing/2014/main" val="2064407728"/>
                  </a:ext>
                </a:extLst>
              </a:tr>
              <a:tr h="54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alpha val="20000"/>
                      </a:schemeClr>
                    </a:solidFill>
                  </a:tcPr>
                </a:tc>
                <a:extLst>
                  <a:ext uri="{0D108BD9-81ED-4DB2-BD59-A6C34878D82A}">
                    <a16:rowId xmlns:a16="http://schemas.microsoft.com/office/drawing/2014/main" val="93110238"/>
                  </a:ext>
                </a:extLst>
              </a:tr>
              <a:tr h="54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3F5F6"/>
                    </a:solidFill>
                  </a:tcPr>
                </a:tc>
                <a:extLst>
                  <a:ext uri="{0D108BD9-81ED-4DB2-BD59-A6C34878D82A}">
                    <a16:rowId xmlns:a16="http://schemas.microsoft.com/office/drawing/2014/main" val="898951815"/>
                  </a:ext>
                </a:extLst>
              </a:tr>
              <a:tr h="54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Text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r>
                        <a:rPr lang="en-GB" sz="1200" dirty="0">
                          <a:solidFill>
                            <a:schemeClr val="tx2"/>
                          </a:solidFill>
                        </a:rPr>
                        <a:t>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15227891"/>
                  </a:ext>
                </a:extLst>
              </a:tr>
            </a:tbl>
          </a:graphicData>
        </a:graphic>
      </p:graphicFrame>
      <p:pic>
        <p:nvPicPr>
          <p:cNvPr id="4" name="Picture 3">
            <a:extLst>
              <a:ext uri="{FF2B5EF4-FFF2-40B4-BE49-F238E27FC236}">
                <a16:creationId xmlns:a16="http://schemas.microsoft.com/office/drawing/2014/main" id="{24DCB748-8034-4232-8657-73738CD31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5" name="TextBox 4">
            <a:extLst>
              <a:ext uri="{FF2B5EF4-FFF2-40B4-BE49-F238E27FC236}">
                <a16:creationId xmlns:a16="http://schemas.microsoft.com/office/drawing/2014/main" id="{D35BC67C-D6CA-40FD-912A-6331346F91D8}"/>
              </a:ext>
            </a:extLst>
          </p:cNvPr>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6" name="Rectangle 18">
            <a:extLst>
              <a:ext uri="{FF2B5EF4-FFF2-40B4-BE49-F238E27FC236}">
                <a16:creationId xmlns:a16="http://schemas.microsoft.com/office/drawing/2014/main" id="{3F353A51-7026-41E9-91BD-1197AC4972DC}"/>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7" name="Text Placeholder 4">
            <a:extLst>
              <a:ext uri="{FF2B5EF4-FFF2-40B4-BE49-F238E27FC236}">
                <a16:creationId xmlns:a16="http://schemas.microsoft.com/office/drawing/2014/main" id="{C8513336-B546-418F-9D9D-63891025F2E3}"/>
              </a:ext>
            </a:extLst>
          </p:cNvPr>
          <p:cNvSpPr>
            <a:spLocks noGrp="1"/>
          </p:cNvSpPr>
          <p:nvPr>
            <p:ph type="body" sz="quarter" idx="13"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Table</a:t>
            </a:r>
          </a:p>
        </p:txBody>
      </p:sp>
      <p:sp>
        <p:nvSpPr>
          <p:cNvPr id="8" name="Text Placeholder 4">
            <a:extLst>
              <a:ext uri="{FF2B5EF4-FFF2-40B4-BE49-F238E27FC236}">
                <a16:creationId xmlns:a16="http://schemas.microsoft.com/office/drawing/2014/main" id="{9512ECE4-1C35-48B5-82F2-E55B6679FEF4}"/>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56263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 icons IC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pic>
        <p:nvPicPr>
          <p:cNvPr id="80" name="Picture 79">
            <a:extLst>
              <a:ext uri="{FF2B5EF4-FFF2-40B4-BE49-F238E27FC236}">
                <a16:creationId xmlns:a16="http://schemas.microsoft.com/office/drawing/2014/main" id="{48B04ED0-3206-42C2-94BB-F19D96977B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7634" y="1485418"/>
            <a:ext cx="220760" cy="282940"/>
          </a:xfrm>
          <a:prstGeom prst="rect">
            <a:avLst/>
          </a:prstGeom>
        </p:spPr>
      </p:pic>
      <p:pic>
        <p:nvPicPr>
          <p:cNvPr id="81" name="Picture 80">
            <a:extLst>
              <a:ext uri="{FF2B5EF4-FFF2-40B4-BE49-F238E27FC236}">
                <a16:creationId xmlns:a16="http://schemas.microsoft.com/office/drawing/2014/main" id="{B8C50386-230A-4E19-BA3F-4F806ACEA5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601" y="1511576"/>
            <a:ext cx="280355" cy="280355"/>
          </a:xfrm>
          <a:prstGeom prst="rect">
            <a:avLst/>
          </a:prstGeom>
        </p:spPr>
      </p:pic>
      <p:pic>
        <p:nvPicPr>
          <p:cNvPr id="82" name="Picture 81">
            <a:extLst>
              <a:ext uri="{FF2B5EF4-FFF2-40B4-BE49-F238E27FC236}">
                <a16:creationId xmlns:a16="http://schemas.microsoft.com/office/drawing/2014/main" id="{7149D9C1-D18A-4828-8245-2D90F8A416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77543" y="1514874"/>
            <a:ext cx="147364" cy="261685"/>
          </a:xfrm>
          <a:prstGeom prst="rect">
            <a:avLst/>
          </a:prstGeom>
        </p:spPr>
      </p:pic>
      <p:pic>
        <p:nvPicPr>
          <p:cNvPr id="83" name="Picture 82">
            <a:extLst>
              <a:ext uri="{FF2B5EF4-FFF2-40B4-BE49-F238E27FC236}">
                <a16:creationId xmlns:a16="http://schemas.microsoft.com/office/drawing/2014/main" id="{0CE38F9F-21DA-4208-8144-A002AC6223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9164" y="4280633"/>
            <a:ext cx="317264" cy="237948"/>
          </a:xfrm>
          <a:prstGeom prst="rect">
            <a:avLst/>
          </a:prstGeom>
        </p:spPr>
      </p:pic>
      <p:pic>
        <p:nvPicPr>
          <p:cNvPr id="91" name="Picture 90">
            <a:extLst>
              <a:ext uri="{FF2B5EF4-FFF2-40B4-BE49-F238E27FC236}">
                <a16:creationId xmlns:a16="http://schemas.microsoft.com/office/drawing/2014/main" id="{BB9A53CF-9105-4716-974D-400D98C4F01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95304" y="4243660"/>
            <a:ext cx="265552" cy="266275"/>
          </a:xfrm>
          <a:prstGeom prst="rect">
            <a:avLst/>
          </a:prstGeom>
        </p:spPr>
      </p:pic>
      <p:pic>
        <p:nvPicPr>
          <p:cNvPr id="92" name="Picture 91">
            <a:extLst>
              <a:ext uri="{FF2B5EF4-FFF2-40B4-BE49-F238E27FC236}">
                <a16:creationId xmlns:a16="http://schemas.microsoft.com/office/drawing/2014/main" id="{1F3FABC1-CC6C-4AA8-AD70-B4EA0E88A79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02171" y="4303339"/>
            <a:ext cx="294070" cy="220552"/>
          </a:xfrm>
          <a:prstGeom prst="rect">
            <a:avLst/>
          </a:prstGeom>
        </p:spPr>
      </p:pic>
      <p:pic>
        <p:nvPicPr>
          <p:cNvPr id="128" name="Picture 127">
            <a:extLst>
              <a:ext uri="{FF2B5EF4-FFF2-40B4-BE49-F238E27FC236}">
                <a16:creationId xmlns:a16="http://schemas.microsoft.com/office/drawing/2014/main" id="{45035A35-94E9-4A9B-A694-2B0B2492A9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43568" y="4267788"/>
            <a:ext cx="306888" cy="247789"/>
          </a:xfrm>
          <a:prstGeom prst="rect">
            <a:avLst/>
          </a:prstGeom>
        </p:spPr>
      </p:pic>
      <p:pic>
        <p:nvPicPr>
          <p:cNvPr id="129" name="Picture 128">
            <a:extLst>
              <a:ext uri="{FF2B5EF4-FFF2-40B4-BE49-F238E27FC236}">
                <a16:creationId xmlns:a16="http://schemas.microsoft.com/office/drawing/2014/main" id="{BF70AB66-B073-4BFD-90A3-4B53B0DA6B8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092840" y="4216220"/>
            <a:ext cx="278568" cy="287297"/>
          </a:xfrm>
          <a:prstGeom prst="rect">
            <a:avLst/>
          </a:prstGeom>
        </p:spPr>
      </p:pic>
      <p:pic>
        <p:nvPicPr>
          <p:cNvPr id="130" name="Picture 129">
            <a:extLst>
              <a:ext uri="{FF2B5EF4-FFF2-40B4-BE49-F238E27FC236}">
                <a16:creationId xmlns:a16="http://schemas.microsoft.com/office/drawing/2014/main" id="{84977A03-5E31-47F4-B47F-84186FC4776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35055" y="1490384"/>
            <a:ext cx="223595" cy="279635"/>
          </a:xfrm>
          <a:prstGeom prst="rect">
            <a:avLst/>
          </a:prstGeom>
        </p:spPr>
      </p:pic>
      <p:pic>
        <p:nvPicPr>
          <p:cNvPr id="131" name="Picture 130">
            <a:extLst>
              <a:ext uri="{FF2B5EF4-FFF2-40B4-BE49-F238E27FC236}">
                <a16:creationId xmlns:a16="http://schemas.microsoft.com/office/drawing/2014/main" id="{6DA967F2-0CB1-4199-A318-88F9B39F4D6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79399" y="1572797"/>
            <a:ext cx="306482" cy="219886"/>
          </a:xfrm>
          <a:prstGeom prst="rect">
            <a:avLst/>
          </a:prstGeom>
        </p:spPr>
      </p:pic>
      <p:pic>
        <p:nvPicPr>
          <p:cNvPr id="132" name="Picture 131">
            <a:extLst>
              <a:ext uri="{FF2B5EF4-FFF2-40B4-BE49-F238E27FC236}">
                <a16:creationId xmlns:a16="http://schemas.microsoft.com/office/drawing/2014/main" id="{2CC94684-FDCD-4B1B-866D-6CD5A9F579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7095" y="4308996"/>
            <a:ext cx="343156" cy="216218"/>
          </a:xfrm>
          <a:prstGeom prst="rect">
            <a:avLst/>
          </a:prstGeom>
        </p:spPr>
      </p:pic>
      <p:pic>
        <p:nvPicPr>
          <p:cNvPr id="133" name="Picture 132">
            <a:extLst>
              <a:ext uri="{FF2B5EF4-FFF2-40B4-BE49-F238E27FC236}">
                <a16:creationId xmlns:a16="http://schemas.microsoft.com/office/drawing/2014/main" id="{79AD3AB1-5F38-4BA5-BA8D-771C477267F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55973" y="1526462"/>
            <a:ext cx="304882" cy="268951"/>
          </a:xfrm>
          <a:prstGeom prst="rect">
            <a:avLst/>
          </a:prstGeom>
        </p:spPr>
      </p:pic>
      <p:pic>
        <p:nvPicPr>
          <p:cNvPr id="134" name="Picture 133">
            <a:extLst>
              <a:ext uri="{FF2B5EF4-FFF2-40B4-BE49-F238E27FC236}">
                <a16:creationId xmlns:a16="http://schemas.microsoft.com/office/drawing/2014/main" id="{EC9985E1-DF16-484B-B94E-AA62D3D1B59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0829" y="1526462"/>
            <a:ext cx="288736" cy="268951"/>
          </a:xfrm>
          <a:prstGeom prst="rect">
            <a:avLst/>
          </a:prstGeom>
        </p:spPr>
      </p:pic>
      <p:pic>
        <p:nvPicPr>
          <p:cNvPr id="135" name="Picture 134">
            <a:extLst>
              <a:ext uri="{FF2B5EF4-FFF2-40B4-BE49-F238E27FC236}">
                <a16:creationId xmlns:a16="http://schemas.microsoft.com/office/drawing/2014/main" id="{82B8E581-D7D0-4E66-91A1-0BB31A2223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982067" y="4223798"/>
            <a:ext cx="283850" cy="281492"/>
          </a:xfrm>
          <a:prstGeom prst="rect">
            <a:avLst/>
          </a:prstGeom>
        </p:spPr>
      </p:pic>
      <p:pic>
        <p:nvPicPr>
          <p:cNvPr id="136" name="Picture 135">
            <a:extLst>
              <a:ext uri="{FF2B5EF4-FFF2-40B4-BE49-F238E27FC236}">
                <a16:creationId xmlns:a16="http://schemas.microsoft.com/office/drawing/2014/main" id="{186A4125-9F8C-4CD1-8D79-A804F20AF30F}"/>
              </a:ext>
            </a:extLst>
          </p:cNvPr>
          <p:cNvPicPr>
            <a:picLocks noChangeAspect="1"/>
          </p:cNvPicPr>
          <p:nvPr userDrawn="1"/>
        </p:nvPicPr>
        <p:blipFill>
          <a:blip r:embed="rId17"/>
          <a:stretch>
            <a:fillRect/>
          </a:stretch>
        </p:blipFill>
        <p:spPr>
          <a:xfrm>
            <a:off x="8432698" y="1594932"/>
            <a:ext cx="376720" cy="203914"/>
          </a:xfrm>
          <a:prstGeom prst="rect">
            <a:avLst/>
          </a:prstGeom>
        </p:spPr>
      </p:pic>
      <p:pic>
        <p:nvPicPr>
          <p:cNvPr id="137" name="Picture 136">
            <a:extLst>
              <a:ext uri="{FF2B5EF4-FFF2-40B4-BE49-F238E27FC236}">
                <a16:creationId xmlns:a16="http://schemas.microsoft.com/office/drawing/2014/main" id="{0117BA96-1A82-4C2C-9C75-CF1746F3C1D1}"/>
              </a:ext>
            </a:extLst>
          </p:cNvPr>
          <p:cNvPicPr>
            <a:picLocks noChangeAspect="1"/>
          </p:cNvPicPr>
          <p:nvPr userDrawn="1"/>
        </p:nvPicPr>
        <p:blipFill>
          <a:blip r:embed="rId18"/>
          <a:stretch>
            <a:fillRect/>
          </a:stretch>
        </p:blipFill>
        <p:spPr>
          <a:xfrm>
            <a:off x="10781640" y="4242675"/>
            <a:ext cx="299823" cy="267029"/>
          </a:xfrm>
          <a:prstGeom prst="rect">
            <a:avLst/>
          </a:prstGeom>
        </p:spPr>
      </p:pic>
      <p:pic>
        <p:nvPicPr>
          <p:cNvPr id="138" name="Picture 137">
            <a:extLst>
              <a:ext uri="{FF2B5EF4-FFF2-40B4-BE49-F238E27FC236}">
                <a16:creationId xmlns:a16="http://schemas.microsoft.com/office/drawing/2014/main" id="{6314E1D8-8145-43EC-B234-FC46015086B2}"/>
              </a:ext>
            </a:extLst>
          </p:cNvPr>
          <p:cNvPicPr>
            <a:picLocks noChangeAspect="1"/>
          </p:cNvPicPr>
          <p:nvPr userDrawn="1"/>
        </p:nvPicPr>
        <p:blipFill>
          <a:blip r:embed="rId19"/>
          <a:stretch>
            <a:fillRect/>
          </a:stretch>
        </p:blipFill>
        <p:spPr>
          <a:xfrm>
            <a:off x="1791661" y="1566248"/>
            <a:ext cx="347786" cy="224612"/>
          </a:xfrm>
          <a:prstGeom prst="rect">
            <a:avLst/>
          </a:prstGeom>
        </p:spPr>
      </p:pic>
      <p:pic>
        <p:nvPicPr>
          <p:cNvPr id="139" name="Picture 138">
            <a:extLst>
              <a:ext uri="{FF2B5EF4-FFF2-40B4-BE49-F238E27FC236}">
                <a16:creationId xmlns:a16="http://schemas.microsoft.com/office/drawing/2014/main" id="{08B09BB0-B42C-453D-B154-ED25BC8FC80F}"/>
              </a:ext>
            </a:extLst>
          </p:cNvPr>
          <p:cNvPicPr>
            <a:picLocks noChangeAspect="1"/>
          </p:cNvPicPr>
          <p:nvPr userDrawn="1"/>
        </p:nvPicPr>
        <p:blipFill>
          <a:blip r:embed="rId20"/>
          <a:stretch>
            <a:fillRect/>
          </a:stretch>
        </p:blipFill>
        <p:spPr>
          <a:xfrm>
            <a:off x="2880492" y="1610612"/>
            <a:ext cx="367134" cy="204480"/>
          </a:xfrm>
          <a:prstGeom prst="rect">
            <a:avLst/>
          </a:prstGeom>
        </p:spPr>
      </p:pic>
      <p:sp>
        <p:nvSpPr>
          <p:cNvPr id="140" name="Rounded Rectangle 5">
            <a:extLst>
              <a:ext uri="{FF2B5EF4-FFF2-40B4-BE49-F238E27FC236}">
                <a16:creationId xmlns:a16="http://schemas.microsoft.com/office/drawing/2014/main" id="{886525BF-EF92-41B9-B155-01F04E4000EC}"/>
              </a:ext>
            </a:extLst>
          </p:cNvPr>
          <p:cNvSpPr/>
          <p:nvPr userDrawn="1"/>
        </p:nvSpPr>
        <p:spPr>
          <a:xfrm>
            <a:off x="3688617"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1" name="Rounded Rectangle 6">
            <a:extLst>
              <a:ext uri="{FF2B5EF4-FFF2-40B4-BE49-F238E27FC236}">
                <a16:creationId xmlns:a16="http://schemas.microsoft.com/office/drawing/2014/main" id="{9E4C050F-F7C7-4AB1-9972-CA648800137C}"/>
              </a:ext>
            </a:extLst>
          </p:cNvPr>
          <p:cNvSpPr/>
          <p:nvPr userDrawn="1"/>
        </p:nvSpPr>
        <p:spPr>
          <a:xfrm>
            <a:off x="4799389"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2" name="Rounded Rectangle 7">
            <a:extLst>
              <a:ext uri="{FF2B5EF4-FFF2-40B4-BE49-F238E27FC236}">
                <a16:creationId xmlns:a16="http://schemas.microsoft.com/office/drawing/2014/main" id="{EC7B8E95-54B5-41D8-9B0C-C4330EF08C11}"/>
              </a:ext>
            </a:extLst>
          </p:cNvPr>
          <p:cNvSpPr/>
          <p:nvPr userDrawn="1"/>
        </p:nvSpPr>
        <p:spPr>
          <a:xfrm>
            <a:off x="7053378"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3" name="Rounded Rectangle 8">
            <a:extLst>
              <a:ext uri="{FF2B5EF4-FFF2-40B4-BE49-F238E27FC236}">
                <a16:creationId xmlns:a16="http://schemas.microsoft.com/office/drawing/2014/main" id="{C7E95495-D7AA-4E8D-91BD-69AE5F5D58E0}"/>
              </a:ext>
            </a:extLst>
          </p:cNvPr>
          <p:cNvSpPr/>
          <p:nvPr userDrawn="1"/>
        </p:nvSpPr>
        <p:spPr>
          <a:xfrm>
            <a:off x="9287310"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4" name="Rounded Rectangle 9">
            <a:extLst>
              <a:ext uri="{FF2B5EF4-FFF2-40B4-BE49-F238E27FC236}">
                <a16:creationId xmlns:a16="http://schemas.microsoft.com/office/drawing/2014/main" id="{03E2EA47-5F20-4172-99B5-9F706B0BB322}"/>
              </a:ext>
            </a:extLst>
          </p:cNvPr>
          <p:cNvSpPr/>
          <p:nvPr userDrawn="1"/>
        </p:nvSpPr>
        <p:spPr>
          <a:xfrm>
            <a:off x="10426445"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5" name="Rounded Rectangle 11">
            <a:extLst>
              <a:ext uri="{FF2B5EF4-FFF2-40B4-BE49-F238E27FC236}">
                <a16:creationId xmlns:a16="http://schemas.microsoft.com/office/drawing/2014/main" id="{BB4BE35F-4E71-4A91-8BA8-3BD73AADE158}"/>
              </a:ext>
            </a:extLst>
          </p:cNvPr>
          <p:cNvSpPr/>
          <p:nvPr userDrawn="1"/>
        </p:nvSpPr>
        <p:spPr>
          <a:xfrm>
            <a:off x="267412"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6" name="Rounded Rectangle 12">
            <a:extLst>
              <a:ext uri="{FF2B5EF4-FFF2-40B4-BE49-F238E27FC236}">
                <a16:creationId xmlns:a16="http://schemas.microsoft.com/office/drawing/2014/main" id="{9296EB9E-68D9-4C6C-8932-1718B89DC4D3}"/>
              </a:ext>
            </a:extLst>
          </p:cNvPr>
          <p:cNvSpPr/>
          <p:nvPr userDrawn="1"/>
        </p:nvSpPr>
        <p:spPr>
          <a:xfrm>
            <a:off x="1406547"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7" name="Rounded Rectangle 13">
            <a:extLst>
              <a:ext uri="{FF2B5EF4-FFF2-40B4-BE49-F238E27FC236}">
                <a16:creationId xmlns:a16="http://schemas.microsoft.com/office/drawing/2014/main" id="{9BC89766-DEE4-4D5F-9182-3B0F6DFD4359}"/>
              </a:ext>
            </a:extLst>
          </p:cNvPr>
          <p:cNvSpPr/>
          <p:nvPr userDrawn="1"/>
        </p:nvSpPr>
        <p:spPr>
          <a:xfrm>
            <a:off x="2543035"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8" name="Rounded Rectangle 14">
            <a:extLst>
              <a:ext uri="{FF2B5EF4-FFF2-40B4-BE49-F238E27FC236}">
                <a16:creationId xmlns:a16="http://schemas.microsoft.com/office/drawing/2014/main" id="{44E6114A-83D5-4790-B884-DBEC637B2037}"/>
              </a:ext>
            </a:extLst>
          </p:cNvPr>
          <p:cNvSpPr/>
          <p:nvPr userDrawn="1"/>
        </p:nvSpPr>
        <p:spPr>
          <a:xfrm>
            <a:off x="1397771"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49" name="Rounded Rectangle 15">
            <a:extLst>
              <a:ext uri="{FF2B5EF4-FFF2-40B4-BE49-F238E27FC236}">
                <a16:creationId xmlns:a16="http://schemas.microsoft.com/office/drawing/2014/main" id="{EF663E74-33FB-4E6D-8D73-A08BF8938B01}"/>
              </a:ext>
            </a:extLst>
          </p:cNvPr>
          <p:cNvSpPr/>
          <p:nvPr userDrawn="1"/>
        </p:nvSpPr>
        <p:spPr>
          <a:xfrm>
            <a:off x="2536906"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0" name="Rounded Rectangle 16">
            <a:extLst>
              <a:ext uri="{FF2B5EF4-FFF2-40B4-BE49-F238E27FC236}">
                <a16:creationId xmlns:a16="http://schemas.microsoft.com/office/drawing/2014/main" id="{DA8F17E8-A027-4762-90B6-EF4E5508B819}"/>
              </a:ext>
            </a:extLst>
          </p:cNvPr>
          <p:cNvSpPr/>
          <p:nvPr userDrawn="1"/>
        </p:nvSpPr>
        <p:spPr>
          <a:xfrm>
            <a:off x="3656074"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1" name="Rounded Rectangle 17">
            <a:extLst>
              <a:ext uri="{FF2B5EF4-FFF2-40B4-BE49-F238E27FC236}">
                <a16:creationId xmlns:a16="http://schemas.microsoft.com/office/drawing/2014/main" id="{18C46947-BE39-4BFB-AF71-4D99C6E589B0}"/>
              </a:ext>
            </a:extLst>
          </p:cNvPr>
          <p:cNvSpPr/>
          <p:nvPr userDrawn="1"/>
        </p:nvSpPr>
        <p:spPr>
          <a:xfrm>
            <a:off x="4786062"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2" name="Rounded Rectangle 18">
            <a:extLst>
              <a:ext uri="{FF2B5EF4-FFF2-40B4-BE49-F238E27FC236}">
                <a16:creationId xmlns:a16="http://schemas.microsoft.com/office/drawing/2014/main" id="{CCF251CB-B9D5-47E2-8765-71B868B35B85}"/>
              </a:ext>
            </a:extLst>
          </p:cNvPr>
          <p:cNvSpPr/>
          <p:nvPr userDrawn="1"/>
        </p:nvSpPr>
        <p:spPr>
          <a:xfrm>
            <a:off x="5896834"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3" name="Rounded Rectangle 19">
            <a:extLst>
              <a:ext uri="{FF2B5EF4-FFF2-40B4-BE49-F238E27FC236}">
                <a16:creationId xmlns:a16="http://schemas.microsoft.com/office/drawing/2014/main" id="{59B17B7A-010B-46A0-9C00-43B0199FC37F}"/>
              </a:ext>
            </a:extLst>
          </p:cNvPr>
          <p:cNvSpPr/>
          <p:nvPr userDrawn="1"/>
        </p:nvSpPr>
        <p:spPr>
          <a:xfrm>
            <a:off x="7035969"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4" name="Rounded Rectangle 20">
            <a:extLst>
              <a:ext uri="{FF2B5EF4-FFF2-40B4-BE49-F238E27FC236}">
                <a16:creationId xmlns:a16="http://schemas.microsoft.com/office/drawing/2014/main" id="{078E68A7-D6B3-401C-BC24-27C5B15041E3}"/>
              </a:ext>
            </a:extLst>
          </p:cNvPr>
          <p:cNvSpPr/>
          <p:nvPr userDrawn="1"/>
        </p:nvSpPr>
        <p:spPr>
          <a:xfrm>
            <a:off x="8172456"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5" name="Rounded Rectangle 21">
            <a:extLst>
              <a:ext uri="{FF2B5EF4-FFF2-40B4-BE49-F238E27FC236}">
                <a16:creationId xmlns:a16="http://schemas.microsoft.com/office/drawing/2014/main" id="{A5B558E1-D363-41B2-A08F-667377031FFA}"/>
              </a:ext>
            </a:extLst>
          </p:cNvPr>
          <p:cNvSpPr/>
          <p:nvPr userDrawn="1"/>
        </p:nvSpPr>
        <p:spPr>
          <a:xfrm>
            <a:off x="9311591"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6" name="Rounded Rectangle 22">
            <a:extLst>
              <a:ext uri="{FF2B5EF4-FFF2-40B4-BE49-F238E27FC236}">
                <a16:creationId xmlns:a16="http://schemas.microsoft.com/office/drawing/2014/main" id="{9AA5D6F5-75F0-4934-8C34-BA8EA255D868}"/>
              </a:ext>
            </a:extLst>
          </p:cNvPr>
          <p:cNvSpPr/>
          <p:nvPr userDrawn="1"/>
        </p:nvSpPr>
        <p:spPr>
          <a:xfrm>
            <a:off x="260303"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57" name="TextBox 156">
            <a:extLst>
              <a:ext uri="{FF2B5EF4-FFF2-40B4-BE49-F238E27FC236}">
                <a16:creationId xmlns:a16="http://schemas.microsoft.com/office/drawing/2014/main" id="{3BADF2D3-7391-4DF3-A5BC-D6C27BEA189C}"/>
              </a:ext>
            </a:extLst>
          </p:cNvPr>
          <p:cNvSpPr txBox="1"/>
          <p:nvPr userDrawn="1"/>
        </p:nvSpPr>
        <p:spPr>
          <a:xfrm>
            <a:off x="7060865" y="4834227"/>
            <a:ext cx="1033917"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Retail</a:t>
            </a:r>
          </a:p>
        </p:txBody>
      </p:sp>
      <p:sp>
        <p:nvSpPr>
          <p:cNvPr id="158" name="TextBox 157">
            <a:extLst>
              <a:ext uri="{FF2B5EF4-FFF2-40B4-BE49-F238E27FC236}">
                <a16:creationId xmlns:a16="http://schemas.microsoft.com/office/drawing/2014/main" id="{717C1FFC-1EC9-4502-8D5B-2E0366373C09}"/>
              </a:ext>
            </a:extLst>
          </p:cNvPr>
          <p:cNvSpPr txBox="1"/>
          <p:nvPr userDrawn="1"/>
        </p:nvSpPr>
        <p:spPr>
          <a:xfrm>
            <a:off x="3679213" y="4834227"/>
            <a:ext cx="1036112"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Pharma</a:t>
            </a:r>
          </a:p>
        </p:txBody>
      </p:sp>
      <p:sp>
        <p:nvSpPr>
          <p:cNvPr id="159" name="TextBox 158">
            <a:extLst>
              <a:ext uri="{FF2B5EF4-FFF2-40B4-BE49-F238E27FC236}">
                <a16:creationId xmlns:a16="http://schemas.microsoft.com/office/drawing/2014/main" id="{10AC0FF6-0A95-44D2-970A-B7AE19E9EFBD}"/>
              </a:ext>
            </a:extLst>
          </p:cNvPr>
          <p:cNvSpPr txBox="1"/>
          <p:nvPr userDrawn="1"/>
        </p:nvSpPr>
        <p:spPr>
          <a:xfrm>
            <a:off x="9285599" y="4834227"/>
            <a:ext cx="1032388"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Technology</a:t>
            </a:r>
          </a:p>
        </p:txBody>
      </p:sp>
      <p:sp>
        <p:nvSpPr>
          <p:cNvPr id="160" name="TextBox 159">
            <a:extLst>
              <a:ext uri="{FF2B5EF4-FFF2-40B4-BE49-F238E27FC236}">
                <a16:creationId xmlns:a16="http://schemas.microsoft.com/office/drawing/2014/main" id="{6152B778-D962-4BCA-8B75-D8EE9DAE89EA}"/>
              </a:ext>
            </a:extLst>
          </p:cNvPr>
          <p:cNvSpPr txBox="1"/>
          <p:nvPr userDrawn="1"/>
        </p:nvSpPr>
        <p:spPr>
          <a:xfrm>
            <a:off x="1414610" y="4834227"/>
            <a:ext cx="1049201"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Oil &amp; Gas</a:t>
            </a:r>
          </a:p>
        </p:txBody>
      </p:sp>
      <p:sp>
        <p:nvSpPr>
          <p:cNvPr id="161" name="TextBox 160">
            <a:extLst>
              <a:ext uri="{FF2B5EF4-FFF2-40B4-BE49-F238E27FC236}">
                <a16:creationId xmlns:a16="http://schemas.microsoft.com/office/drawing/2014/main" id="{3AF4F0B5-E432-4A65-98D8-0C2DF5301D0A}"/>
              </a:ext>
            </a:extLst>
          </p:cNvPr>
          <p:cNvSpPr txBox="1"/>
          <p:nvPr userDrawn="1"/>
        </p:nvSpPr>
        <p:spPr>
          <a:xfrm>
            <a:off x="4803439" y="4834227"/>
            <a:ext cx="1039175"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Power</a:t>
            </a:r>
          </a:p>
        </p:txBody>
      </p:sp>
      <p:sp>
        <p:nvSpPr>
          <p:cNvPr id="162" name="TextBox 161">
            <a:extLst>
              <a:ext uri="{FF2B5EF4-FFF2-40B4-BE49-F238E27FC236}">
                <a16:creationId xmlns:a16="http://schemas.microsoft.com/office/drawing/2014/main" id="{D2F2F7BA-1AC0-4857-BC8A-3E27F8570B94}"/>
              </a:ext>
            </a:extLst>
          </p:cNvPr>
          <p:cNvSpPr txBox="1"/>
          <p:nvPr userDrawn="1"/>
        </p:nvSpPr>
        <p:spPr>
          <a:xfrm>
            <a:off x="288197" y="4834227"/>
            <a:ext cx="1038300"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Mining</a:t>
            </a:r>
          </a:p>
        </p:txBody>
      </p:sp>
      <p:sp>
        <p:nvSpPr>
          <p:cNvPr id="163" name="TextBox 162">
            <a:extLst>
              <a:ext uri="{FF2B5EF4-FFF2-40B4-BE49-F238E27FC236}">
                <a16:creationId xmlns:a16="http://schemas.microsoft.com/office/drawing/2014/main" id="{74962C93-BBB7-4C03-BBFE-EDEE119A9592}"/>
              </a:ext>
            </a:extLst>
          </p:cNvPr>
          <p:cNvSpPr txBox="1"/>
          <p:nvPr userDrawn="1"/>
        </p:nvSpPr>
        <p:spPr>
          <a:xfrm>
            <a:off x="10404119" y="4723606"/>
            <a:ext cx="1038300" cy="430887"/>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Travel &amp;</a:t>
            </a:r>
          </a:p>
          <a:p>
            <a:pPr algn="ctr"/>
            <a:r>
              <a:rPr lang="en-GB" sz="1050" b="1" dirty="0">
                <a:solidFill>
                  <a:schemeClr val="tx1"/>
                </a:solidFill>
                <a:cs typeface="Rubik" panose="00000500000000000000" pitchFamily="2" charset="-79"/>
              </a:rPr>
              <a:t>Tourism</a:t>
            </a:r>
          </a:p>
        </p:txBody>
      </p:sp>
      <p:sp>
        <p:nvSpPr>
          <p:cNvPr id="164" name="TextBox 163">
            <a:extLst>
              <a:ext uri="{FF2B5EF4-FFF2-40B4-BE49-F238E27FC236}">
                <a16:creationId xmlns:a16="http://schemas.microsoft.com/office/drawing/2014/main" id="{F9B8028A-0491-4DB8-9CA0-28FCC6FAA0ED}"/>
              </a:ext>
            </a:extLst>
          </p:cNvPr>
          <p:cNvSpPr txBox="1"/>
          <p:nvPr userDrawn="1"/>
        </p:nvSpPr>
        <p:spPr>
          <a:xfrm>
            <a:off x="262736" y="1984530"/>
            <a:ext cx="1033917" cy="515526"/>
          </a:xfrm>
          <a:prstGeom prst="rect">
            <a:avLst/>
          </a:prstGeom>
          <a:noFill/>
        </p:spPr>
        <p:txBody>
          <a:bodyPr wrap="square" rtlCol="0">
            <a:spAutoFit/>
          </a:bodyPr>
          <a:lstStyle/>
          <a:p>
            <a:pPr algn="ctr">
              <a:lnSpc>
                <a:spcPts val="1100"/>
              </a:lnSpc>
            </a:pPr>
            <a:r>
              <a:rPr lang="en-GB" sz="1050" b="1" dirty="0">
                <a:solidFill>
                  <a:schemeClr val="tx1"/>
                </a:solidFill>
                <a:cs typeface="Rubik" panose="00000500000000000000" pitchFamily="2" charset="-79"/>
              </a:rPr>
              <a:t>Aerospace, Defence </a:t>
            </a:r>
          </a:p>
          <a:p>
            <a:pPr algn="ctr">
              <a:lnSpc>
                <a:spcPts val="1100"/>
              </a:lnSpc>
            </a:pPr>
            <a:r>
              <a:rPr lang="en-GB" sz="1050" b="1" dirty="0">
                <a:solidFill>
                  <a:schemeClr val="tx1"/>
                </a:solidFill>
                <a:cs typeface="Rubik" panose="00000500000000000000" pitchFamily="2" charset="-79"/>
              </a:rPr>
              <a:t>&amp; Security</a:t>
            </a:r>
          </a:p>
        </p:txBody>
      </p:sp>
      <p:sp>
        <p:nvSpPr>
          <p:cNvPr id="165" name="TextBox 164">
            <a:extLst>
              <a:ext uri="{FF2B5EF4-FFF2-40B4-BE49-F238E27FC236}">
                <a16:creationId xmlns:a16="http://schemas.microsoft.com/office/drawing/2014/main" id="{CA2D5E47-4C83-4701-988A-2C9CA50A8A6B}"/>
              </a:ext>
            </a:extLst>
          </p:cNvPr>
          <p:cNvSpPr txBox="1"/>
          <p:nvPr userDrawn="1"/>
        </p:nvSpPr>
        <p:spPr>
          <a:xfrm>
            <a:off x="2551925" y="4834227"/>
            <a:ext cx="1039175"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Packaging</a:t>
            </a:r>
          </a:p>
        </p:txBody>
      </p:sp>
      <p:sp>
        <p:nvSpPr>
          <p:cNvPr id="166" name="TextBox 165">
            <a:extLst>
              <a:ext uri="{FF2B5EF4-FFF2-40B4-BE49-F238E27FC236}">
                <a16:creationId xmlns:a16="http://schemas.microsoft.com/office/drawing/2014/main" id="{EB52E016-4359-4018-BA1F-ABA394F571B6}"/>
              </a:ext>
            </a:extLst>
          </p:cNvPr>
          <p:cNvSpPr txBox="1"/>
          <p:nvPr userDrawn="1"/>
        </p:nvSpPr>
        <p:spPr>
          <a:xfrm>
            <a:off x="1385641" y="2085004"/>
            <a:ext cx="1038300"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Apparel</a:t>
            </a:r>
          </a:p>
        </p:txBody>
      </p:sp>
      <p:sp>
        <p:nvSpPr>
          <p:cNvPr id="167" name="Vertical Text Placeholder 2">
            <a:extLst>
              <a:ext uri="{FF2B5EF4-FFF2-40B4-BE49-F238E27FC236}">
                <a16:creationId xmlns:a16="http://schemas.microsoft.com/office/drawing/2014/main" id="{24D46225-A67C-492A-914E-60F4B405F3D7}"/>
              </a:ext>
            </a:extLst>
          </p:cNvPr>
          <p:cNvSpPr txBox="1">
            <a:spLocks/>
          </p:cNvSpPr>
          <p:nvPr userDrawn="1"/>
        </p:nvSpPr>
        <p:spPr>
          <a:xfrm>
            <a:off x="260303"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68" name="TextBox 167">
            <a:extLst>
              <a:ext uri="{FF2B5EF4-FFF2-40B4-BE49-F238E27FC236}">
                <a16:creationId xmlns:a16="http://schemas.microsoft.com/office/drawing/2014/main" id="{7DA3A689-C5F1-45E7-B9A6-AFED2E425C2D}"/>
              </a:ext>
            </a:extLst>
          </p:cNvPr>
          <p:cNvSpPr txBox="1"/>
          <p:nvPr userDrawn="1"/>
        </p:nvSpPr>
        <p:spPr>
          <a:xfrm>
            <a:off x="2523531" y="2085004"/>
            <a:ext cx="1037725" cy="2616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tx1"/>
                </a:solidFill>
                <a:cs typeface="Rubik" panose="00000500000000000000" pitchFamily="2" charset="-79"/>
              </a:rPr>
              <a:t>Automotive</a:t>
            </a:r>
          </a:p>
        </p:txBody>
      </p:sp>
      <p:sp>
        <p:nvSpPr>
          <p:cNvPr id="169" name="TextBox 168">
            <a:extLst>
              <a:ext uri="{FF2B5EF4-FFF2-40B4-BE49-F238E27FC236}">
                <a16:creationId xmlns:a16="http://schemas.microsoft.com/office/drawing/2014/main" id="{630F58F9-E635-4550-910D-75B037F98807}"/>
              </a:ext>
            </a:extLst>
          </p:cNvPr>
          <p:cNvSpPr txBox="1"/>
          <p:nvPr userDrawn="1"/>
        </p:nvSpPr>
        <p:spPr>
          <a:xfrm>
            <a:off x="3662090" y="1992671"/>
            <a:ext cx="1025500" cy="430887"/>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Banking &amp; Payments</a:t>
            </a:r>
          </a:p>
        </p:txBody>
      </p:sp>
      <p:sp>
        <p:nvSpPr>
          <p:cNvPr id="170" name="TextBox 169">
            <a:extLst>
              <a:ext uri="{FF2B5EF4-FFF2-40B4-BE49-F238E27FC236}">
                <a16:creationId xmlns:a16="http://schemas.microsoft.com/office/drawing/2014/main" id="{B83D6882-8BED-42A3-902B-0633E325201D}"/>
              </a:ext>
            </a:extLst>
          </p:cNvPr>
          <p:cNvSpPr txBox="1"/>
          <p:nvPr userDrawn="1"/>
        </p:nvSpPr>
        <p:spPr>
          <a:xfrm>
            <a:off x="4773722" y="2085004"/>
            <a:ext cx="1022277" cy="253916"/>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Construction</a:t>
            </a:r>
          </a:p>
        </p:txBody>
      </p:sp>
      <p:sp>
        <p:nvSpPr>
          <p:cNvPr id="171" name="TextBox 170">
            <a:extLst>
              <a:ext uri="{FF2B5EF4-FFF2-40B4-BE49-F238E27FC236}">
                <a16:creationId xmlns:a16="http://schemas.microsoft.com/office/drawing/2014/main" id="{2F5DA0EF-5F5C-4C21-90F0-A8F8715C6616}"/>
              </a:ext>
            </a:extLst>
          </p:cNvPr>
          <p:cNvSpPr txBox="1"/>
          <p:nvPr userDrawn="1"/>
        </p:nvSpPr>
        <p:spPr>
          <a:xfrm>
            <a:off x="5899482" y="2085004"/>
            <a:ext cx="1038300"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Consumer</a:t>
            </a:r>
          </a:p>
        </p:txBody>
      </p:sp>
      <p:sp>
        <p:nvSpPr>
          <p:cNvPr id="172" name="TextBox 171">
            <a:extLst>
              <a:ext uri="{FF2B5EF4-FFF2-40B4-BE49-F238E27FC236}">
                <a16:creationId xmlns:a16="http://schemas.microsoft.com/office/drawing/2014/main" id="{6FCEF9FF-4F99-4FE7-A905-A7B16593D993}"/>
              </a:ext>
            </a:extLst>
          </p:cNvPr>
          <p:cNvSpPr txBox="1"/>
          <p:nvPr userDrawn="1"/>
        </p:nvSpPr>
        <p:spPr>
          <a:xfrm>
            <a:off x="7041265" y="2085004"/>
            <a:ext cx="1036109"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Foodservice</a:t>
            </a:r>
          </a:p>
        </p:txBody>
      </p:sp>
      <p:sp>
        <p:nvSpPr>
          <p:cNvPr id="173" name="TextBox 172">
            <a:extLst>
              <a:ext uri="{FF2B5EF4-FFF2-40B4-BE49-F238E27FC236}">
                <a16:creationId xmlns:a16="http://schemas.microsoft.com/office/drawing/2014/main" id="{06A338BB-01F8-4F4D-B493-B00A8FEA4EB7}"/>
              </a:ext>
            </a:extLst>
          </p:cNvPr>
          <p:cNvSpPr txBox="1"/>
          <p:nvPr userDrawn="1"/>
        </p:nvSpPr>
        <p:spPr>
          <a:xfrm>
            <a:off x="8164833" y="2085004"/>
            <a:ext cx="1038300"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Healthcare</a:t>
            </a:r>
          </a:p>
        </p:txBody>
      </p:sp>
      <p:sp>
        <p:nvSpPr>
          <p:cNvPr id="174" name="TextBox 173">
            <a:extLst>
              <a:ext uri="{FF2B5EF4-FFF2-40B4-BE49-F238E27FC236}">
                <a16:creationId xmlns:a16="http://schemas.microsoft.com/office/drawing/2014/main" id="{608B868D-4C7E-4D36-BC76-715BD3EA644E}"/>
              </a:ext>
            </a:extLst>
          </p:cNvPr>
          <p:cNvSpPr txBox="1"/>
          <p:nvPr userDrawn="1"/>
        </p:nvSpPr>
        <p:spPr>
          <a:xfrm>
            <a:off x="9289265" y="2085004"/>
            <a:ext cx="1038300"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Insurance</a:t>
            </a:r>
          </a:p>
        </p:txBody>
      </p:sp>
      <p:sp>
        <p:nvSpPr>
          <p:cNvPr id="175" name="Vertical Text Placeholder 2">
            <a:extLst>
              <a:ext uri="{FF2B5EF4-FFF2-40B4-BE49-F238E27FC236}">
                <a16:creationId xmlns:a16="http://schemas.microsoft.com/office/drawing/2014/main" id="{85FCEFD4-A276-4C36-8DB9-17C15BCB5C2C}"/>
              </a:ext>
            </a:extLst>
          </p:cNvPr>
          <p:cNvSpPr txBox="1">
            <a:spLocks/>
          </p:cNvSpPr>
          <p:nvPr userDrawn="1"/>
        </p:nvSpPr>
        <p:spPr>
          <a:xfrm>
            <a:off x="1412166"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76" name="Vertical Text Placeholder 2">
            <a:extLst>
              <a:ext uri="{FF2B5EF4-FFF2-40B4-BE49-F238E27FC236}">
                <a16:creationId xmlns:a16="http://schemas.microsoft.com/office/drawing/2014/main" id="{420204CD-FA3A-4AA8-B035-243330D7E496}"/>
              </a:ext>
            </a:extLst>
          </p:cNvPr>
          <p:cNvSpPr txBox="1">
            <a:spLocks/>
          </p:cNvSpPr>
          <p:nvPr userDrawn="1"/>
        </p:nvSpPr>
        <p:spPr>
          <a:xfrm>
            <a:off x="2534129"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77" name="Vertical Text Placeholder 2">
            <a:extLst>
              <a:ext uri="{FF2B5EF4-FFF2-40B4-BE49-F238E27FC236}">
                <a16:creationId xmlns:a16="http://schemas.microsoft.com/office/drawing/2014/main" id="{9BB1784A-204E-4407-A1C8-2C18E86829B9}"/>
              </a:ext>
            </a:extLst>
          </p:cNvPr>
          <p:cNvSpPr txBox="1">
            <a:spLocks/>
          </p:cNvSpPr>
          <p:nvPr userDrawn="1"/>
        </p:nvSpPr>
        <p:spPr>
          <a:xfrm>
            <a:off x="3685993"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78" name="Vertical Text Placeholder 2">
            <a:extLst>
              <a:ext uri="{FF2B5EF4-FFF2-40B4-BE49-F238E27FC236}">
                <a16:creationId xmlns:a16="http://schemas.microsoft.com/office/drawing/2014/main" id="{2FCAF220-CBE7-4048-A95E-62C4144D46C7}"/>
              </a:ext>
            </a:extLst>
          </p:cNvPr>
          <p:cNvSpPr txBox="1">
            <a:spLocks/>
          </p:cNvSpPr>
          <p:nvPr userDrawn="1"/>
        </p:nvSpPr>
        <p:spPr>
          <a:xfrm>
            <a:off x="4791526"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79" name="Vertical Text Placeholder 2">
            <a:extLst>
              <a:ext uri="{FF2B5EF4-FFF2-40B4-BE49-F238E27FC236}">
                <a16:creationId xmlns:a16="http://schemas.microsoft.com/office/drawing/2014/main" id="{E27F0290-0BD8-4C84-84B3-4691F3B96400}"/>
              </a:ext>
            </a:extLst>
          </p:cNvPr>
          <p:cNvSpPr txBox="1">
            <a:spLocks/>
          </p:cNvSpPr>
          <p:nvPr userDrawn="1"/>
        </p:nvSpPr>
        <p:spPr>
          <a:xfrm>
            <a:off x="5943389"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0" name="Vertical Text Placeholder 2">
            <a:extLst>
              <a:ext uri="{FF2B5EF4-FFF2-40B4-BE49-F238E27FC236}">
                <a16:creationId xmlns:a16="http://schemas.microsoft.com/office/drawing/2014/main" id="{DE637627-78FD-4984-9570-71B016439C2B}"/>
              </a:ext>
            </a:extLst>
          </p:cNvPr>
          <p:cNvSpPr txBox="1">
            <a:spLocks/>
          </p:cNvSpPr>
          <p:nvPr userDrawn="1"/>
        </p:nvSpPr>
        <p:spPr>
          <a:xfrm>
            <a:off x="7065352"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1" name="Vertical Text Placeholder 2">
            <a:extLst>
              <a:ext uri="{FF2B5EF4-FFF2-40B4-BE49-F238E27FC236}">
                <a16:creationId xmlns:a16="http://schemas.microsoft.com/office/drawing/2014/main" id="{DD6F0952-BF29-4EEF-8DAB-F96226F15613}"/>
              </a:ext>
            </a:extLst>
          </p:cNvPr>
          <p:cNvSpPr txBox="1">
            <a:spLocks/>
          </p:cNvSpPr>
          <p:nvPr userDrawn="1"/>
        </p:nvSpPr>
        <p:spPr>
          <a:xfrm>
            <a:off x="8217216"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2" name="Vertical Text Placeholder 2">
            <a:extLst>
              <a:ext uri="{FF2B5EF4-FFF2-40B4-BE49-F238E27FC236}">
                <a16:creationId xmlns:a16="http://schemas.microsoft.com/office/drawing/2014/main" id="{6948F514-A60D-43F7-8A88-065F5CD72E16}"/>
              </a:ext>
            </a:extLst>
          </p:cNvPr>
          <p:cNvSpPr txBox="1">
            <a:spLocks/>
          </p:cNvSpPr>
          <p:nvPr userDrawn="1"/>
        </p:nvSpPr>
        <p:spPr>
          <a:xfrm>
            <a:off x="9328275"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3" name="Vertical Text Placeholder 2">
            <a:extLst>
              <a:ext uri="{FF2B5EF4-FFF2-40B4-BE49-F238E27FC236}">
                <a16:creationId xmlns:a16="http://schemas.microsoft.com/office/drawing/2014/main" id="{DAC26ECD-42B7-4961-80E0-E0F1E46C774F}"/>
              </a:ext>
            </a:extLst>
          </p:cNvPr>
          <p:cNvSpPr txBox="1">
            <a:spLocks/>
          </p:cNvSpPr>
          <p:nvPr userDrawn="1"/>
        </p:nvSpPr>
        <p:spPr>
          <a:xfrm>
            <a:off x="314721"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4" name="Vertical Text Placeholder 2">
            <a:extLst>
              <a:ext uri="{FF2B5EF4-FFF2-40B4-BE49-F238E27FC236}">
                <a16:creationId xmlns:a16="http://schemas.microsoft.com/office/drawing/2014/main" id="{AE4E4193-C2E7-49C2-B6C9-30CE1D0AEBB7}"/>
              </a:ext>
            </a:extLst>
          </p:cNvPr>
          <p:cNvSpPr txBox="1">
            <a:spLocks/>
          </p:cNvSpPr>
          <p:nvPr userDrawn="1"/>
        </p:nvSpPr>
        <p:spPr>
          <a:xfrm>
            <a:off x="1436684"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5" name="Vertical Text Placeholder 2">
            <a:extLst>
              <a:ext uri="{FF2B5EF4-FFF2-40B4-BE49-F238E27FC236}">
                <a16:creationId xmlns:a16="http://schemas.microsoft.com/office/drawing/2014/main" id="{634037D0-E3D6-4527-97E0-690BF6FD2E88}"/>
              </a:ext>
            </a:extLst>
          </p:cNvPr>
          <p:cNvSpPr txBox="1">
            <a:spLocks/>
          </p:cNvSpPr>
          <p:nvPr userDrawn="1"/>
        </p:nvSpPr>
        <p:spPr>
          <a:xfrm>
            <a:off x="2588548"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6" name="Vertical Text Placeholder 2">
            <a:extLst>
              <a:ext uri="{FF2B5EF4-FFF2-40B4-BE49-F238E27FC236}">
                <a16:creationId xmlns:a16="http://schemas.microsoft.com/office/drawing/2014/main" id="{C34C6DEA-A232-4481-AEAB-FE44643A4598}"/>
              </a:ext>
            </a:extLst>
          </p:cNvPr>
          <p:cNvSpPr txBox="1">
            <a:spLocks/>
          </p:cNvSpPr>
          <p:nvPr userDrawn="1"/>
        </p:nvSpPr>
        <p:spPr>
          <a:xfrm>
            <a:off x="3694081"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7" name="Vertical Text Placeholder 2">
            <a:extLst>
              <a:ext uri="{FF2B5EF4-FFF2-40B4-BE49-F238E27FC236}">
                <a16:creationId xmlns:a16="http://schemas.microsoft.com/office/drawing/2014/main" id="{532DA62D-BD4C-42AC-B471-5CC472BEBAFB}"/>
              </a:ext>
            </a:extLst>
          </p:cNvPr>
          <p:cNvSpPr txBox="1">
            <a:spLocks/>
          </p:cNvSpPr>
          <p:nvPr userDrawn="1"/>
        </p:nvSpPr>
        <p:spPr>
          <a:xfrm>
            <a:off x="4845944"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8" name="Vertical Text Placeholder 2">
            <a:extLst>
              <a:ext uri="{FF2B5EF4-FFF2-40B4-BE49-F238E27FC236}">
                <a16:creationId xmlns:a16="http://schemas.microsoft.com/office/drawing/2014/main" id="{5FF7456D-EB02-42AF-9317-3E01A2ECDB82}"/>
              </a:ext>
            </a:extLst>
          </p:cNvPr>
          <p:cNvSpPr txBox="1">
            <a:spLocks/>
          </p:cNvSpPr>
          <p:nvPr userDrawn="1"/>
        </p:nvSpPr>
        <p:spPr>
          <a:xfrm>
            <a:off x="7082761"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89" name="Vertical Text Placeholder 2">
            <a:extLst>
              <a:ext uri="{FF2B5EF4-FFF2-40B4-BE49-F238E27FC236}">
                <a16:creationId xmlns:a16="http://schemas.microsoft.com/office/drawing/2014/main" id="{0997D40B-C7FA-440A-ABF8-283073FC55F6}"/>
              </a:ext>
            </a:extLst>
          </p:cNvPr>
          <p:cNvSpPr txBox="1">
            <a:spLocks/>
          </p:cNvSpPr>
          <p:nvPr userDrawn="1"/>
        </p:nvSpPr>
        <p:spPr>
          <a:xfrm>
            <a:off x="9332070"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90" name="Vertical Text Placeholder 2">
            <a:extLst>
              <a:ext uri="{FF2B5EF4-FFF2-40B4-BE49-F238E27FC236}">
                <a16:creationId xmlns:a16="http://schemas.microsoft.com/office/drawing/2014/main" id="{DE0A6685-E388-4898-ACF6-4191C30510EC}"/>
              </a:ext>
            </a:extLst>
          </p:cNvPr>
          <p:cNvSpPr txBox="1">
            <a:spLocks/>
          </p:cNvSpPr>
          <p:nvPr userDrawn="1"/>
        </p:nvSpPr>
        <p:spPr>
          <a:xfrm>
            <a:off x="10443129"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91" name="Rounded Rectangle 94">
            <a:extLst>
              <a:ext uri="{FF2B5EF4-FFF2-40B4-BE49-F238E27FC236}">
                <a16:creationId xmlns:a16="http://schemas.microsoft.com/office/drawing/2014/main" id="{D7FB04A2-5A3E-438F-9EB8-803F809E579D}"/>
              </a:ext>
            </a:extLst>
          </p:cNvPr>
          <p:cNvSpPr/>
          <p:nvPr userDrawn="1"/>
        </p:nvSpPr>
        <p:spPr>
          <a:xfrm>
            <a:off x="10427402" y="1957625"/>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92" name="TextBox 191">
            <a:extLst>
              <a:ext uri="{FF2B5EF4-FFF2-40B4-BE49-F238E27FC236}">
                <a16:creationId xmlns:a16="http://schemas.microsoft.com/office/drawing/2014/main" id="{F8E67AB3-4E80-4910-A389-C4CEDE541D46}"/>
              </a:ext>
            </a:extLst>
          </p:cNvPr>
          <p:cNvSpPr txBox="1"/>
          <p:nvPr userDrawn="1"/>
        </p:nvSpPr>
        <p:spPr>
          <a:xfrm>
            <a:off x="10433951" y="2017629"/>
            <a:ext cx="1038300" cy="430887"/>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Medical</a:t>
            </a:r>
          </a:p>
          <a:p>
            <a:pPr algn="ctr"/>
            <a:r>
              <a:rPr lang="en-GB" sz="1050" b="1" dirty="0">
                <a:solidFill>
                  <a:schemeClr val="tx1"/>
                </a:solidFill>
                <a:cs typeface="Rubik" panose="00000500000000000000" pitchFamily="2" charset="-79"/>
              </a:rPr>
              <a:t>Devices</a:t>
            </a:r>
          </a:p>
        </p:txBody>
      </p:sp>
      <p:sp>
        <p:nvSpPr>
          <p:cNvPr id="193" name="Vertical Text Placeholder 2">
            <a:extLst>
              <a:ext uri="{FF2B5EF4-FFF2-40B4-BE49-F238E27FC236}">
                <a16:creationId xmlns:a16="http://schemas.microsoft.com/office/drawing/2014/main" id="{D1398F7F-E957-4E31-AE96-BC5791BB2C28}"/>
              </a:ext>
            </a:extLst>
          </p:cNvPr>
          <p:cNvSpPr txBox="1">
            <a:spLocks/>
          </p:cNvSpPr>
          <p:nvPr userDrawn="1"/>
        </p:nvSpPr>
        <p:spPr>
          <a:xfrm>
            <a:off x="10444086" y="2603064"/>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sp>
        <p:nvSpPr>
          <p:cNvPr id="194" name="Rounded Rectangle 98">
            <a:extLst>
              <a:ext uri="{FF2B5EF4-FFF2-40B4-BE49-F238E27FC236}">
                <a16:creationId xmlns:a16="http://schemas.microsoft.com/office/drawing/2014/main" id="{DEAEE07A-C3EE-451A-A50D-A0864A210BFC}"/>
              </a:ext>
            </a:extLst>
          </p:cNvPr>
          <p:cNvSpPr/>
          <p:nvPr userDrawn="1"/>
        </p:nvSpPr>
        <p:spPr>
          <a:xfrm>
            <a:off x="8159825"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195" name="TextBox 194">
            <a:extLst>
              <a:ext uri="{FF2B5EF4-FFF2-40B4-BE49-F238E27FC236}">
                <a16:creationId xmlns:a16="http://schemas.microsoft.com/office/drawing/2014/main" id="{7A72B481-8515-4097-B659-F9690EA90758}"/>
              </a:ext>
            </a:extLst>
          </p:cNvPr>
          <p:cNvSpPr txBox="1"/>
          <p:nvPr userDrawn="1"/>
        </p:nvSpPr>
        <p:spPr>
          <a:xfrm>
            <a:off x="8167312" y="4834227"/>
            <a:ext cx="1033917"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Sports</a:t>
            </a:r>
          </a:p>
        </p:txBody>
      </p:sp>
      <p:sp>
        <p:nvSpPr>
          <p:cNvPr id="196" name="Vertical Text Placeholder 2">
            <a:extLst>
              <a:ext uri="{FF2B5EF4-FFF2-40B4-BE49-F238E27FC236}">
                <a16:creationId xmlns:a16="http://schemas.microsoft.com/office/drawing/2014/main" id="{A71E7F62-B9DC-4EE9-B7AF-E2A78544588F}"/>
              </a:ext>
            </a:extLst>
          </p:cNvPr>
          <p:cNvSpPr txBox="1">
            <a:spLocks/>
          </p:cNvSpPr>
          <p:nvPr userDrawn="1"/>
        </p:nvSpPr>
        <p:spPr>
          <a:xfrm>
            <a:off x="8189208"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grpSp>
        <p:nvGrpSpPr>
          <p:cNvPr id="197" name="Group 196">
            <a:extLst>
              <a:ext uri="{FF2B5EF4-FFF2-40B4-BE49-F238E27FC236}">
                <a16:creationId xmlns:a16="http://schemas.microsoft.com/office/drawing/2014/main" id="{98EAF0A7-9AA3-440E-9B7E-456661799A78}"/>
              </a:ext>
            </a:extLst>
          </p:cNvPr>
          <p:cNvGrpSpPr/>
          <p:nvPr userDrawn="1"/>
        </p:nvGrpSpPr>
        <p:grpSpPr>
          <a:xfrm>
            <a:off x="8536494" y="4311088"/>
            <a:ext cx="284961" cy="259870"/>
            <a:chOff x="5843588" y="3175001"/>
            <a:chExt cx="504825" cy="506412"/>
          </a:xfrm>
        </p:grpSpPr>
        <p:sp>
          <p:nvSpPr>
            <p:cNvPr id="198" name="AutoShape 3">
              <a:extLst>
                <a:ext uri="{FF2B5EF4-FFF2-40B4-BE49-F238E27FC236}">
                  <a16:creationId xmlns:a16="http://schemas.microsoft.com/office/drawing/2014/main" id="{7BF661BE-1E83-4B43-896D-167D1DB2C8B8}"/>
                </a:ext>
              </a:extLst>
            </p:cNvPr>
            <p:cNvSpPr>
              <a:spLocks noChangeAspect="1" noChangeArrowheads="1" noTextEdit="1"/>
            </p:cNvSpPr>
            <p:nvPr/>
          </p:nvSpPr>
          <p:spPr bwMode="auto">
            <a:xfrm>
              <a:off x="5843588" y="317658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9" name="Freeform 5">
              <a:extLst>
                <a:ext uri="{FF2B5EF4-FFF2-40B4-BE49-F238E27FC236}">
                  <a16:creationId xmlns:a16="http://schemas.microsoft.com/office/drawing/2014/main" id="{D452336B-A459-445F-8D78-A5E1F290A593}"/>
                </a:ext>
              </a:extLst>
            </p:cNvPr>
            <p:cNvSpPr>
              <a:spLocks noEditPoints="1"/>
            </p:cNvSpPr>
            <p:nvPr/>
          </p:nvSpPr>
          <p:spPr bwMode="auto">
            <a:xfrm>
              <a:off x="5843588" y="3175001"/>
              <a:ext cx="503238" cy="504825"/>
            </a:xfrm>
            <a:custGeom>
              <a:avLst/>
              <a:gdLst>
                <a:gd name="T0" fmla="*/ 107 w 272"/>
                <a:gd name="T1" fmla="*/ 253 h 273"/>
                <a:gd name="T2" fmla="*/ 86 w 272"/>
                <a:gd name="T3" fmla="*/ 216 h 273"/>
                <a:gd name="T4" fmla="*/ 162 w 272"/>
                <a:gd name="T5" fmla="*/ 182 h 273"/>
                <a:gd name="T6" fmla="*/ 165 w 272"/>
                <a:gd name="T7" fmla="*/ 247 h 273"/>
                <a:gd name="T8" fmla="*/ 167 w 272"/>
                <a:gd name="T9" fmla="*/ 257 h 273"/>
                <a:gd name="T10" fmla="*/ 105 w 272"/>
                <a:gd name="T11" fmla="*/ 257 h 273"/>
                <a:gd name="T12" fmla="*/ 91 w 272"/>
                <a:gd name="T13" fmla="*/ 26 h 273"/>
                <a:gd name="T14" fmla="*/ 95 w 272"/>
                <a:gd name="T15" fmla="*/ 34 h 273"/>
                <a:gd name="T16" fmla="*/ 130 w 272"/>
                <a:gd name="T17" fmla="*/ 88 h 273"/>
                <a:gd name="T18" fmla="*/ 51 w 272"/>
                <a:gd name="T19" fmla="*/ 99 h 273"/>
                <a:gd name="T20" fmla="*/ 45 w 272"/>
                <a:gd name="T21" fmla="*/ 57 h 273"/>
                <a:gd name="T22" fmla="*/ 93 w 272"/>
                <a:gd name="T23" fmla="*/ 19 h 273"/>
                <a:gd name="T24" fmla="*/ 227 w 272"/>
                <a:gd name="T25" fmla="*/ 57 h 273"/>
                <a:gd name="T26" fmla="*/ 221 w 272"/>
                <a:gd name="T27" fmla="*/ 99 h 273"/>
                <a:gd name="T28" fmla="*/ 142 w 272"/>
                <a:gd name="T29" fmla="*/ 88 h 273"/>
                <a:gd name="T30" fmla="*/ 177 w 272"/>
                <a:gd name="T31" fmla="*/ 34 h 273"/>
                <a:gd name="T32" fmla="*/ 181 w 272"/>
                <a:gd name="T33" fmla="*/ 26 h 273"/>
                <a:gd name="T34" fmla="*/ 232 w 272"/>
                <a:gd name="T35" fmla="*/ 57 h 273"/>
                <a:gd name="T36" fmla="*/ 41 w 272"/>
                <a:gd name="T37" fmla="*/ 199 h 273"/>
                <a:gd name="T38" fmla="*/ 32 w 272"/>
                <a:gd name="T39" fmla="*/ 206 h 273"/>
                <a:gd name="T40" fmla="*/ 14 w 272"/>
                <a:gd name="T41" fmla="*/ 141 h 273"/>
                <a:gd name="T42" fmla="*/ 21 w 272"/>
                <a:gd name="T43" fmla="*/ 140 h 273"/>
                <a:gd name="T44" fmla="*/ 86 w 272"/>
                <a:gd name="T45" fmla="*/ 129 h 273"/>
                <a:gd name="T46" fmla="*/ 77 w 272"/>
                <a:gd name="T47" fmla="*/ 209 h 273"/>
                <a:gd name="T48" fmla="*/ 237 w 272"/>
                <a:gd name="T49" fmla="*/ 200 h 273"/>
                <a:gd name="T50" fmla="*/ 195 w 272"/>
                <a:gd name="T51" fmla="*/ 209 h 273"/>
                <a:gd name="T52" fmla="*/ 186 w 272"/>
                <a:gd name="T53" fmla="*/ 129 h 273"/>
                <a:gd name="T54" fmla="*/ 250 w 272"/>
                <a:gd name="T55" fmla="*/ 140 h 273"/>
                <a:gd name="T56" fmla="*/ 256 w 272"/>
                <a:gd name="T57" fmla="*/ 141 h 273"/>
                <a:gd name="T58" fmla="*/ 241 w 272"/>
                <a:gd name="T59" fmla="*/ 205 h 273"/>
                <a:gd name="T60" fmla="*/ 0 w 272"/>
                <a:gd name="T61" fmla="*/ 136 h 273"/>
                <a:gd name="T62" fmla="*/ 272 w 272"/>
                <a:gd name="T63" fmla="*/ 13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2" h="273">
                  <a:moveTo>
                    <a:pt x="105" y="257"/>
                  </a:moveTo>
                  <a:cubicBezTo>
                    <a:pt x="107" y="253"/>
                    <a:pt x="107" y="253"/>
                    <a:pt x="107" y="253"/>
                  </a:cubicBezTo>
                  <a:cubicBezTo>
                    <a:pt x="108" y="251"/>
                    <a:pt x="108" y="249"/>
                    <a:pt x="107" y="247"/>
                  </a:cubicBezTo>
                  <a:cubicBezTo>
                    <a:pt x="86" y="216"/>
                    <a:pt x="86" y="216"/>
                    <a:pt x="86" y="216"/>
                  </a:cubicBezTo>
                  <a:cubicBezTo>
                    <a:pt x="110" y="182"/>
                    <a:pt x="110" y="182"/>
                    <a:pt x="110" y="182"/>
                  </a:cubicBezTo>
                  <a:cubicBezTo>
                    <a:pt x="162" y="182"/>
                    <a:pt x="162" y="182"/>
                    <a:pt x="162" y="182"/>
                  </a:cubicBezTo>
                  <a:cubicBezTo>
                    <a:pt x="186" y="216"/>
                    <a:pt x="186" y="216"/>
                    <a:pt x="186" y="216"/>
                  </a:cubicBezTo>
                  <a:cubicBezTo>
                    <a:pt x="165" y="247"/>
                    <a:pt x="165" y="247"/>
                    <a:pt x="165" y="247"/>
                  </a:cubicBezTo>
                  <a:cubicBezTo>
                    <a:pt x="164" y="249"/>
                    <a:pt x="164" y="251"/>
                    <a:pt x="165" y="253"/>
                  </a:cubicBezTo>
                  <a:cubicBezTo>
                    <a:pt x="167" y="257"/>
                    <a:pt x="167" y="257"/>
                    <a:pt x="167" y="257"/>
                  </a:cubicBezTo>
                  <a:cubicBezTo>
                    <a:pt x="157" y="260"/>
                    <a:pt x="147" y="261"/>
                    <a:pt x="136" y="261"/>
                  </a:cubicBezTo>
                  <a:cubicBezTo>
                    <a:pt x="125" y="261"/>
                    <a:pt x="115" y="260"/>
                    <a:pt x="105" y="257"/>
                  </a:cubicBezTo>
                  <a:close/>
                  <a:moveTo>
                    <a:pt x="93" y="19"/>
                  </a:moveTo>
                  <a:cubicBezTo>
                    <a:pt x="91" y="26"/>
                    <a:pt x="91" y="26"/>
                    <a:pt x="91" y="26"/>
                  </a:cubicBezTo>
                  <a:cubicBezTo>
                    <a:pt x="90" y="28"/>
                    <a:pt x="90" y="30"/>
                    <a:pt x="91" y="31"/>
                  </a:cubicBezTo>
                  <a:cubicBezTo>
                    <a:pt x="92" y="32"/>
                    <a:pt x="93" y="33"/>
                    <a:pt x="95" y="34"/>
                  </a:cubicBezTo>
                  <a:cubicBezTo>
                    <a:pt x="130" y="44"/>
                    <a:pt x="130" y="44"/>
                    <a:pt x="130" y="44"/>
                  </a:cubicBezTo>
                  <a:cubicBezTo>
                    <a:pt x="130" y="88"/>
                    <a:pt x="130" y="88"/>
                    <a:pt x="130" y="88"/>
                  </a:cubicBezTo>
                  <a:cubicBezTo>
                    <a:pt x="90" y="118"/>
                    <a:pt x="90" y="118"/>
                    <a:pt x="90" y="118"/>
                  </a:cubicBezTo>
                  <a:cubicBezTo>
                    <a:pt x="51" y="99"/>
                    <a:pt x="51" y="99"/>
                    <a:pt x="51" y="99"/>
                  </a:cubicBezTo>
                  <a:cubicBezTo>
                    <a:pt x="51" y="62"/>
                    <a:pt x="51" y="62"/>
                    <a:pt x="51" y="62"/>
                  </a:cubicBezTo>
                  <a:cubicBezTo>
                    <a:pt x="51" y="59"/>
                    <a:pt x="48" y="57"/>
                    <a:pt x="45" y="57"/>
                  </a:cubicBezTo>
                  <a:cubicBezTo>
                    <a:pt x="40" y="57"/>
                    <a:pt x="40" y="57"/>
                    <a:pt x="40" y="57"/>
                  </a:cubicBezTo>
                  <a:cubicBezTo>
                    <a:pt x="54" y="40"/>
                    <a:pt x="72" y="26"/>
                    <a:pt x="93" y="19"/>
                  </a:cubicBezTo>
                  <a:close/>
                  <a:moveTo>
                    <a:pt x="232" y="57"/>
                  </a:moveTo>
                  <a:cubicBezTo>
                    <a:pt x="227" y="57"/>
                    <a:pt x="227" y="57"/>
                    <a:pt x="227" y="57"/>
                  </a:cubicBezTo>
                  <a:cubicBezTo>
                    <a:pt x="224" y="57"/>
                    <a:pt x="221" y="59"/>
                    <a:pt x="221" y="62"/>
                  </a:cubicBezTo>
                  <a:cubicBezTo>
                    <a:pt x="221" y="99"/>
                    <a:pt x="221" y="99"/>
                    <a:pt x="221" y="99"/>
                  </a:cubicBezTo>
                  <a:cubicBezTo>
                    <a:pt x="182" y="118"/>
                    <a:pt x="182" y="118"/>
                    <a:pt x="182" y="118"/>
                  </a:cubicBezTo>
                  <a:cubicBezTo>
                    <a:pt x="142" y="88"/>
                    <a:pt x="142" y="88"/>
                    <a:pt x="142" y="88"/>
                  </a:cubicBezTo>
                  <a:cubicBezTo>
                    <a:pt x="142" y="44"/>
                    <a:pt x="142" y="44"/>
                    <a:pt x="142" y="44"/>
                  </a:cubicBezTo>
                  <a:cubicBezTo>
                    <a:pt x="177" y="34"/>
                    <a:pt x="177" y="34"/>
                    <a:pt x="177" y="34"/>
                  </a:cubicBezTo>
                  <a:cubicBezTo>
                    <a:pt x="179" y="33"/>
                    <a:pt x="180" y="32"/>
                    <a:pt x="181" y="31"/>
                  </a:cubicBezTo>
                  <a:cubicBezTo>
                    <a:pt x="182" y="30"/>
                    <a:pt x="182" y="28"/>
                    <a:pt x="181" y="26"/>
                  </a:cubicBezTo>
                  <a:cubicBezTo>
                    <a:pt x="179" y="19"/>
                    <a:pt x="179" y="19"/>
                    <a:pt x="179" y="19"/>
                  </a:cubicBezTo>
                  <a:cubicBezTo>
                    <a:pt x="200" y="26"/>
                    <a:pt x="218" y="40"/>
                    <a:pt x="232" y="57"/>
                  </a:cubicBezTo>
                  <a:close/>
                  <a:moveTo>
                    <a:pt x="77" y="209"/>
                  </a:moveTo>
                  <a:cubicBezTo>
                    <a:pt x="41" y="199"/>
                    <a:pt x="41" y="199"/>
                    <a:pt x="41" y="199"/>
                  </a:cubicBezTo>
                  <a:cubicBezTo>
                    <a:pt x="38" y="198"/>
                    <a:pt x="35" y="199"/>
                    <a:pt x="34" y="202"/>
                  </a:cubicBezTo>
                  <a:cubicBezTo>
                    <a:pt x="32" y="206"/>
                    <a:pt x="32" y="206"/>
                    <a:pt x="32" y="206"/>
                  </a:cubicBezTo>
                  <a:cubicBezTo>
                    <a:pt x="19" y="187"/>
                    <a:pt x="12" y="164"/>
                    <a:pt x="11" y="140"/>
                  </a:cubicBezTo>
                  <a:cubicBezTo>
                    <a:pt x="14" y="141"/>
                    <a:pt x="14" y="141"/>
                    <a:pt x="14" y="141"/>
                  </a:cubicBezTo>
                  <a:cubicBezTo>
                    <a:pt x="15" y="142"/>
                    <a:pt x="16" y="142"/>
                    <a:pt x="17" y="142"/>
                  </a:cubicBezTo>
                  <a:cubicBezTo>
                    <a:pt x="18" y="142"/>
                    <a:pt x="20" y="141"/>
                    <a:pt x="21" y="140"/>
                  </a:cubicBezTo>
                  <a:cubicBezTo>
                    <a:pt x="47" y="109"/>
                    <a:pt x="47" y="109"/>
                    <a:pt x="47" y="109"/>
                  </a:cubicBezTo>
                  <a:cubicBezTo>
                    <a:pt x="86" y="129"/>
                    <a:pt x="86" y="129"/>
                    <a:pt x="86" y="129"/>
                  </a:cubicBezTo>
                  <a:cubicBezTo>
                    <a:pt x="101" y="175"/>
                    <a:pt x="101" y="175"/>
                    <a:pt x="101" y="175"/>
                  </a:cubicBezTo>
                  <a:cubicBezTo>
                    <a:pt x="77" y="209"/>
                    <a:pt x="77" y="209"/>
                    <a:pt x="77" y="209"/>
                  </a:cubicBezTo>
                  <a:close/>
                  <a:moveTo>
                    <a:pt x="241" y="205"/>
                  </a:moveTo>
                  <a:cubicBezTo>
                    <a:pt x="237" y="200"/>
                    <a:pt x="237" y="200"/>
                    <a:pt x="237" y="200"/>
                  </a:cubicBezTo>
                  <a:cubicBezTo>
                    <a:pt x="235" y="199"/>
                    <a:pt x="233" y="198"/>
                    <a:pt x="231" y="199"/>
                  </a:cubicBezTo>
                  <a:cubicBezTo>
                    <a:pt x="195" y="209"/>
                    <a:pt x="195" y="209"/>
                    <a:pt x="195" y="209"/>
                  </a:cubicBezTo>
                  <a:cubicBezTo>
                    <a:pt x="171" y="175"/>
                    <a:pt x="171" y="175"/>
                    <a:pt x="171" y="175"/>
                  </a:cubicBezTo>
                  <a:cubicBezTo>
                    <a:pt x="186" y="129"/>
                    <a:pt x="186" y="129"/>
                    <a:pt x="186" y="129"/>
                  </a:cubicBezTo>
                  <a:cubicBezTo>
                    <a:pt x="225" y="109"/>
                    <a:pt x="225" y="109"/>
                    <a:pt x="225" y="109"/>
                  </a:cubicBezTo>
                  <a:cubicBezTo>
                    <a:pt x="250" y="140"/>
                    <a:pt x="250" y="140"/>
                    <a:pt x="250" y="140"/>
                  </a:cubicBezTo>
                  <a:cubicBezTo>
                    <a:pt x="251" y="141"/>
                    <a:pt x="252" y="142"/>
                    <a:pt x="254" y="142"/>
                  </a:cubicBezTo>
                  <a:cubicBezTo>
                    <a:pt x="255" y="142"/>
                    <a:pt x="256" y="142"/>
                    <a:pt x="256" y="141"/>
                  </a:cubicBezTo>
                  <a:cubicBezTo>
                    <a:pt x="261" y="139"/>
                    <a:pt x="261" y="139"/>
                    <a:pt x="261" y="139"/>
                  </a:cubicBezTo>
                  <a:cubicBezTo>
                    <a:pt x="260" y="163"/>
                    <a:pt x="253" y="186"/>
                    <a:pt x="241" y="205"/>
                  </a:cubicBezTo>
                  <a:close/>
                  <a:moveTo>
                    <a:pt x="136" y="0"/>
                  </a:moveTo>
                  <a:cubicBezTo>
                    <a:pt x="61" y="0"/>
                    <a:pt x="0" y="61"/>
                    <a:pt x="0" y="136"/>
                  </a:cubicBezTo>
                  <a:cubicBezTo>
                    <a:pt x="0" y="211"/>
                    <a:pt x="61" y="273"/>
                    <a:pt x="136" y="273"/>
                  </a:cubicBezTo>
                  <a:cubicBezTo>
                    <a:pt x="211" y="273"/>
                    <a:pt x="272" y="211"/>
                    <a:pt x="272" y="136"/>
                  </a:cubicBezTo>
                  <a:cubicBezTo>
                    <a:pt x="272" y="61"/>
                    <a:pt x="211" y="0"/>
                    <a:pt x="136" y="0"/>
                  </a:cubicBezTo>
                  <a:close/>
                </a:path>
              </a:pathLst>
            </a:custGeom>
            <a:solidFill>
              <a:srgbClr val="2E2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89" name="Rectangle 18">
            <a:extLst>
              <a:ext uri="{FF2B5EF4-FFF2-40B4-BE49-F238E27FC236}">
                <a16:creationId xmlns:a16="http://schemas.microsoft.com/office/drawing/2014/main" id="{5ACB451B-FFC2-47EF-BAAE-6C8ACC74262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90" name="Text Placeholder 4">
            <a:extLst>
              <a:ext uri="{FF2B5EF4-FFF2-40B4-BE49-F238E27FC236}">
                <a16:creationId xmlns:a16="http://schemas.microsoft.com/office/drawing/2014/main" id="{CD2A372F-A824-4122-B876-45EAE11B58D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93" name="Text Placeholder 4">
            <a:extLst>
              <a:ext uri="{FF2B5EF4-FFF2-40B4-BE49-F238E27FC236}">
                <a16:creationId xmlns:a16="http://schemas.microsoft.com/office/drawing/2014/main" id="{BCF83323-8189-403C-A250-18254295FE49}"/>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86" name="Rounded Rectangle 6">
            <a:extLst>
              <a:ext uri="{FF2B5EF4-FFF2-40B4-BE49-F238E27FC236}">
                <a16:creationId xmlns:a16="http://schemas.microsoft.com/office/drawing/2014/main" id="{7C148FE8-0607-4CF3-9B9E-EB8C0E7E49A4}"/>
              </a:ext>
            </a:extLst>
          </p:cNvPr>
          <p:cNvSpPr/>
          <p:nvPr userDrawn="1"/>
        </p:nvSpPr>
        <p:spPr>
          <a:xfrm>
            <a:off x="5894596" y="4681741"/>
            <a:ext cx="1038300" cy="542432"/>
          </a:xfrm>
          <a:prstGeom prst="roundRect">
            <a:avLst>
              <a:gd name="adj" fmla="val 3416"/>
            </a:avLst>
          </a:prstGeom>
          <a:solidFill>
            <a:schemeClr val="bg1">
              <a:lumMod val="95000"/>
            </a:schemeClr>
          </a:solidFill>
          <a:ln>
            <a:noFill/>
          </a:ln>
        </p:spPr>
        <p:txBody>
          <a:bodyPr rtlCol="0" anchor="ctr">
            <a:noAutofit/>
          </a:bodyPr>
          <a:lstStyle/>
          <a:p>
            <a:pPr algn="ctr"/>
            <a:endParaRPr lang="en-GB" sz="1050">
              <a:solidFill>
                <a:schemeClr val="tx1"/>
              </a:solidFill>
            </a:endParaRPr>
          </a:p>
        </p:txBody>
      </p:sp>
      <p:sp>
        <p:nvSpPr>
          <p:cNvPr id="87" name="TextBox 86">
            <a:extLst>
              <a:ext uri="{FF2B5EF4-FFF2-40B4-BE49-F238E27FC236}">
                <a16:creationId xmlns:a16="http://schemas.microsoft.com/office/drawing/2014/main" id="{529DFEA7-6C9A-4FBE-9DA2-0E7EA569DE60}"/>
              </a:ext>
            </a:extLst>
          </p:cNvPr>
          <p:cNvSpPr txBox="1"/>
          <p:nvPr userDrawn="1"/>
        </p:nvSpPr>
        <p:spPr>
          <a:xfrm>
            <a:off x="5898646" y="4834227"/>
            <a:ext cx="1039175" cy="261610"/>
          </a:xfrm>
          <a:prstGeom prst="rect">
            <a:avLst/>
          </a:prstGeom>
          <a:noFill/>
        </p:spPr>
        <p:txBody>
          <a:bodyPr wrap="square" rtlCol="0">
            <a:spAutoFit/>
          </a:bodyPr>
          <a:lstStyle/>
          <a:p>
            <a:pPr algn="ctr"/>
            <a:r>
              <a:rPr lang="en-GB" sz="1050" b="1" dirty="0">
                <a:solidFill>
                  <a:schemeClr val="tx1"/>
                </a:solidFill>
                <a:cs typeface="Rubik" panose="00000500000000000000" pitchFamily="2" charset="-79"/>
              </a:rPr>
              <a:t>Public Sector</a:t>
            </a:r>
          </a:p>
        </p:txBody>
      </p:sp>
      <p:sp>
        <p:nvSpPr>
          <p:cNvPr id="88" name="Vertical Text Placeholder 2">
            <a:extLst>
              <a:ext uri="{FF2B5EF4-FFF2-40B4-BE49-F238E27FC236}">
                <a16:creationId xmlns:a16="http://schemas.microsoft.com/office/drawing/2014/main" id="{650A4BB8-D0F8-43E7-9541-B2E666CDAA70}"/>
              </a:ext>
            </a:extLst>
          </p:cNvPr>
          <p:cNvSpPr txBox="1">
            <a:spLocks/>
          </p:cNvSpPr>
          <p:nvPr userDrawn="1"/>
        </p:nvSpPr>
        <p:spPr>
          <a:xfrm>
            <a:off x="5941151" y="5303425"/>
            <a:ext cx="1026326" cy="110368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chemeClr val="tx1"/>
                </a:solidFill>
              </a:rPr>
              <a:t>Lorem ipsum </a:t>
            </a:r>
            <a:r>
              <a:rPr lang="en-GB" sz="1100" dirty="0" err="1">
                <a:solidFill>
                  <a:schemeClr val="tx1"/>
                </a:solidFill>
              </a:rPr>
              <a:t>dolor</a:t>
            </a:r>
            <a:r>
              <a:rPr lang="en-GB" sz="1100" dirty="0">
                <a:solidFill>
                  <a:schemeClr val="tx1"/>
                </a:solidFill>
              </a:rPr>
              <a:t> sit </a:t>
            </a:r>
            <a:r>
              <a:rPr lang="en-GB" sz="1100" dirty="0" err="1">
                <a:solidFill>
                  <a:schemeClr val="tx1"/>
                </a:solidFill>
              </a:rPr>
              <a:t>amet</a:t>
            </a:r>
            <a:r>
              <a:rPr lang="en-GB" sz="1100" dirty="0">
                <a:solidFill>
                  <a:schemeClr val="tx1"/>
                </a:solidFill>
              </a:rPr>
              <a:t>, </a:t>
            </a:r>
            <a:r>
              <a:rPr lang="en-GB" sz="1100" dirty="0" err="1">
                <a:solidFill>
                  <a:schemeClr val="tx1"/>
                </a:solidFill>
              </a:rPr>
              <a:t>consectetur</a:t>
            </a:r>
            <a:r>
              <a:rPr lang="en-GB" sz="1100" dirty="0">
                <a:solidFill>
                  <a:schemeClr val="tx1"/>
                </a:solidFill>
              </a:rPr>
              <a:t> </a:t>
            </a:r>
            <a:r>
              <a:rPr lang="en-GB" sz="1100" dirty="0" err="1">
                <a:solidFill>
                  <a:schemeClr val="tx1"/>
                </a:solidFill>
              </a:rPr>
              <a:t>adipiscing</a:t>
            </a:r>
            <a:r>
              <a:rPr lang="en-GB" sz="1100" dirty="0">
                <a:solidFill>
                  <a:schemeClr val="tx1"/>
                </a:solidFill>
              </a:rPr>
              <a:t> </a:t>
            </a:r>
            <a:r>
              <a:rPr lang="en-GB" sz="1100" dirty="0" err="1">
                <a:solidFill>
                  <a:schemeClr val="tx1"/>
                </a:solidFill>
              </a:rPr>
              <a:t>elit</a:t>
            </a:r>
            <a:r>
              <a:rPr lang="en-GB" sz="1100" dirty="0">
                <a:solidFill>
                  <a:schemeClr val="tx1"/>
                </a:solidFill>
              </a:rPr>
              <a:t>.</a:t>
            </a:r>
            <a:endParaRPr lang="en-US" sz="1100" dirty="0">
              <a:solidFill>
                <a:schemeClr val="tx1"/>
              </a:solidFill>
            </a:endParaRPr>
          </a:p>
        </p:txBody>
      </p:sp>
      <p:grpSp>
        <p:nvGrpSpPr>
          <p:cNvPr id="94" name="Group 93">
            <a:extLst>
              <a:ext uri="{FF2B5EF4-FFF2-40B4-BE49-F238E27FC236}">
                <a16:creationId xmlns:a16="http://schemas.microsoft.com/office/drawing/2014/main" id="{B7C1CCDF-20F4-492A-B4BA-3A5551BFBE50}"/>
              </a:ext>
            </a:extLst>
          </p:cNvPr>
          <p:cNvGrpSpPr/>
          <p:nvPr userDrawn="1"/>
        </p:nvGrpSpPr>
        <p:grpSpPr>
          <a:xfrm>
            <a:off x="6266376" y="4227158"/>
            <a:ext cx="260228" cy="288419"/>
            <a:chOff x="-1341438" y="5024438"/>
            <a:chExt cx="381000" cy="422275"/>
          </a:xfrm>
        </p:grpSpPr>
        <p:sp>
          <p:nvSpPr>
            <p:cNvPr id="95" name="Freeform 5">
              <a:extLst>
                <a:ext uri="{FF2B5EF4-FFF2-40B4-BE49-F238E27FC236}">
                  <a16:creationId xmlns:a16="http://schemas.microsoft.com/office/drawing/2014/main" id="{AEF960CB-9FA4-4517-AE9E-A35EFAF9BC07}"/>
                </a:ext>
              </a:extLst>
            </p:cNvPr>
            <p:cNvSpPr>
              <a:spLocks noEditPoints="1"/>
            </p:cNvSpPr>
            <p:nvPr/>
          </p:nvSpPr>
          <p:spPr bwMode="auto">
            <a:xfrm>
              <a:off x="-1341438" y="5024438"/>
              <a:ext cx="381000" cy="422275"/>
            </a:xfrm>
            <a:custGeom>
              <a:avLst/>
              <a:gdLst>
                <a:gd name="T0" fmla="*/ 234 w 234"/>
                <a:gd name="T1" fmla="*/ 253 h 262"/>
                <a:gd name="T2" fmla="*/ 234 w 234"/>
                <a:gd name="T3" fmla="*/ 239 h 262"/>
                <a:gd name="T4" fmla="*/ 216 w 234"/>
                <a:gd name="T5" fmla="*/ 210 h 262"/>
                <a:gd name="T6" fmla="*/ 213 w 234"/>
                <a:gd name="T7" fmla="*/ 205 h 262"/>
                <a:gd name="T8" fmla="*/ 214 w 234"/>
                <a:gd name="T9" fmla="*/ 187 h 262"/>
                <a:gd name="T10" fmla="*/ 205 w 234"/>
                <a:gd name="T11" fmla="*/ 176 h 262"/>
                <a:gd name="T12" fmla="*/ 200 w 234"/>
                <a:gd name="T13" fmla="*/ 166 h 262"/>
                <a:gd name="T14" fmla="*/ 200 w 234"/>
                <a:gd name="T15" fmla="*/ 8 h 262"/>
                <a:gd name="T16" fmla="*/ 198 w 234"/>
                <a:gd name="T17" fmla="*/ 0 h 262"/>
                <a:gd name="T18" fmla="*/ 189 w 234"/>
                <a:gd name="T19" fmla="*/ 6 h 262"/>
                <a:gd name="T20" fmla="*/ 188 w 234"/>
                <a:gd name="T21" fmla="*/ 13 h 262"/>
                <a:gd name="T22" fmla="*/ 188 w 234"/>
                <a:gd name="T23" fmla="*/ 165 h 262"/>
                <a:gd name="T24" fmla="*/ 178 w 234"/>
                <a:gd name="T25" fmla="*/ 174 h 262"/>
                <a:gd name="T26" fmla="*/ 56 w 234"/>
                <a:gd name="T27" fmla="*/ 174 h 262"/>
                <a:gd name="T28" fmla="*/ 45 w 234"/>
                <a:gd name="T29" fmla="*/ 164 h 262"/>
                <a:gd name="T30" fmla="*/ 45 w 234"/>
                <a:gd name="T31" fmla="*/ 98 h 262"/>
                <a:gd name="T32" fmla="*/ 43 w 234"/>
                <a:gd name="T33" fmla="*/ 92 h 262"/>
                <a:gd name="T34" fmla="*/ 33 w 234"/>
                <a:gd name="T35" fmla="*/ 101 h 262"/>
                <a:gd name="T36" fmla="*/ 33 w 234"/>
                <a:gd name="T37" fmla="*/ 167 h 262"/>
                <a:gd name="T38" fmla="*/ 28 w 234"/>
                <a:gd name="T39" fmla="*/ 175 h 262"/>
                <a:gd name="T40" fmla="*/ 19 w 234"/>
                <a:gd name="T41" fmla="*/ 185 h 262"/>
                <a:gd name="T42" fmla="*/ 21 w 234"/>
                <a:gd name="T43" fmla="*/ 208 h 262"/>
                <a:gd name="T44" fmla="*/ 0 w 234"/>
                <a:gd name="T45" fmla="*/ 239 h 262"/>
                <a:gd name="T46" fmla="*/ 0 w 234"/>
                <a:gd name="T47" fmla="*/ 251 h 262"/>
                <a:gd name="T48" fmla="*/ 10 w 234"/>
                <a:gd name="T49" fmla="*/ 261 h 262"/>
                <a:gd name="T50" fmla="*/ 223 w 234"/>
                <a:gd name="T51" fmla="*/ 261 h 262"/>
                <a:gd name="T52" fmla="*/ 225 w 234"/>
                <a:gd name="T53" fmla="*/ 261 h 262"/>
                <a:gd name="T54" fmla="*/ 234 w 234"/>
                <a:gd name="T55" fmla="*/ 253 h 262"/>
                <a:gd name="T56" fmla="*/ 45 w 234"/>
                <a:gd name="T57" fmla="*/ 184 h 262"/>
                <a:gd name="T58" fmla="*/ 193 w 234"/>
                <a:gd name="T59" fmla="*/ 183 h 262"/>
                <a:gd name="T60" fmla="*/ 200 w 234"/>
                <a:gd name="T61" fmla="*/ 191 h 262"/>
                <a:gd name="T62" fmla="*/ 185 w 234"/>
                <a:gd name="T63" fmla="*/ 206 h 262"/>
                <a:gd name="T64" fmla="*/ 114 w 234"/>
                <a:gd name="T65" fmla="*/ 206 h 262"/>
                <a:gd name="T66" fmla="*/ 37 w 234"/>
                <a:gd name="T67" fmla="*/ 206 h 262"/>
                <a:gd name="T68" fmla="*/ 30 w 234"/>
                <a:gd name="T69" fmla="*/ 199 h 262"/>
                <a:gd name="T70" fmla="*/ 45 w 234"/>
                <a:gd name="T71" fmla="*/ 184 h 262"/>
                <a:gd name="T72" fmla="*/ 212 w 234"/>
                <a:gd name="T73" fmla="*/ 250 h 262"/>
                <a:gd name="T74" fmla="*/ 117 w 234"/>
                <a:gd name="T75" fmla="*/ 250 h 262"/>
                <a:gd name="T76" fmla="*/ 17 w 234"/>
                <a:gd name="T77" fmla="*/ 250 h 262"/>
                <a:gd name="T78" fmla="*/ 10 w 234"/>
                <a:gd name="T79" fmla="*/ 243 h 262"/>
                <a:gd name="T80" fmla="*/ 10 w 234"/>
                <a:gd name="T81" fmla="*/ 236 h 262"/>
                <a:gd name="T82" fmla="*/ 30 w 234"/>
                <a:gd name="T83" fmla="*/ 216 h 262"/>
                <a:gd name="T84" fmla="*/ 203 w 234"/>
                <a:gd name="T85" fmla="*/ 216 h 262"/>
                <a:gd name="T86" fmla="*/ 224 w 234"/>
                <a:gd name="T87" fmla="*/ 238 h 262"/>
                <a:gd name="T88" fmla="*/ 212 w 234"/>
                <a:gd name="T89" fmla="*/ 2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62">
                  <a:moveTo>
                    <a:pt x="234" y="253"/>
                  </a:moveTo>
                  <a:cubicBezTo>
                    <a:pt x="233" y="248"/>
                    <a:pt x="234" y="244"/>
                    <a:pt x="234" y="239"/>
                  </a:cubicBezTo>
                  <a:cubicBezTo>
                    <a:pt x="234" y="226"/>
                    <a:pt x="228" y="216"/>
                    <a:pt x="216" y="210"/>
                  </a:cubicBezTo>
                  <a:cubicBezTo>
                    <a:pt x="213" y="209"/>
                    <a:pt x="212" y="208"/>
                    <a:pt x="213" y="205"/>
                  </a:cubicBezTo>
                  <a:cubicBezTo>
                    <a:pt x="215" y="199"/>
                    <a:pt x="214" y="193"/>
                    <a:pt x="214" y="187"/>
                  </a:cubicBezTo>
                  <a:cubicBezTo>
                    <a:pt x="213" y="182"/>
                    <a:pt x="211" y="177"/>
                    <a:pt x="205" y="176"/>
                  </a:cubicBezTo>
                  <a:cubicBezTo>
                    <a:pt x="200" y="174"/>
                    <a:pt x="200" y="171"/>
                    <a:pt x="200" y="166"/>
                  </a:cubicBezTo>
                  <a:cubicBezTo>
                    <a:pt x="200" y="114"/>
                    <a:pt x="200" y="61"/>
                    <a:pt x="200" y="8"/>
                  </a:cubicBezTo>
                  <a:cubicBezTo>
                    <a:pt x="200" y="6"/>
                    <a:pt x="202" y="1"/>
                    <a:pt x="198" y="0"/>
                  </a:cubicBezTo>
                  <a:cubicBezTo>
                    <a:pt x="195" y="0"/>
                    <a:pt x="191" y="3"/>
                    <a:pt x="189" y="6"/>
                  </a:cubicBezTo>
                  <a:cubicBezTo>
                    <a:pt x="187" y="8"/>
                    <a:pt x="188" y="11"/>
                    <a:pt x="188" y="13"/>
                  </a:cubicBezTo>
                  <a:cubicBezTo>
                    <a:pt x="188" y="64"/>
                    <a:pt x="188" y="114"/>
                    <a:pt x="188" y="165"/>
                  </a:cubicBezTo>
                  <a:cubicBezTo>
                    <a:pt x="188" y="174"/>
                    <a:pt x="188" y="174"/>
                    <a:pt x="178" y="174"/>
                  </a:cubicBezTo>
                  <a:cubicBezTo>
                    <a:pt x="137" y="174"/>
                    <a:pt x="96" y="174"/>
                    <a:pt x="56" y="174"/>
                  </a:cubicBezTo>
                  <a:cubicBezTo>
                    <a:pt x="44" y="174"/>
                    <a:pt x="45" y="175"/>
                    <a:pt x="45" y="164"/>
                  </a:cubicBezTo>
                  <a:cubicBezTo>
                    <a:pt x="45" y="142"/>
                    <a:pt x="45" y="120"/>
                    <a:pt x="45" y="98"/>
                  </a:cubicBezTo>
                  <a:cubicBezTo>
                    <a:pt x="45" y="96"/>
                    <a:pt x="47" y="93"/>
                    <a:pt x="43" y="92"/>
                  </a:cubicBezTo>
                  <a:cubicBezTo>
                    <a:pt x="38" y="92"/>
                    <a:pt x="33" y="96"/>
                    <a:pt x="33" y="101"/>
                  </a:cubicBezTo>
                  <a:cubicBezTo>
                    <a:pt x="33" y="123"/>
                    <a:pt x="33" y="145"/>
                    <a:pt x="33" y="167"/>
                  </a:cubicBezTo>
                  <a:cubicBezTo>
                    <a:pt x="33" y="171"/>
                    <a:pt x="33" y="174"/>
                    <a:pt x="28" y="175"/>
                  </a:cubicBezTo>
                  <a:cubicBezTo>
                    <a:pt x="23" y="177"/>
                    <a:pt x="20" y="180"/>
                    <a:pt x="19" y="185"/>
                  </a:cubicBezTo>
                  <a:cubicBezTo>
                    <a:pt x="19" y="193"/>
                    <a:pt x="18" y="201"/>
                    <a:pt x="21" y="208"/>
                  </a:cubicBezTo>
                  <a:cubicBezTo>
                    <a:pt x="6" y="214"/>
                    <a:pt x="0" y="223"/>
                    <a:pt x="0" y="239"/>
                  </a:cubicBezTo>
                  <a:cubicBezTo>
                    <a:pt x="0" y="243"/>
                    <a:pt x="0" y="247"/>
                    <a:pt x="0" y="251"/>
                  </a:cubicBezTo>
                  <a:cubicBezTo>
                    <a:pt x="0" y="261"/>
                    <a:pt x="0" y="261"/>
                    <a:pt x="10" y="261"/>
                  </a:cubicBezTo>
                  <a:cubicBezTo>
                    <a:pt x="81" y="261"/>
                    <a:pt x="152" y="261"/>
                    <a:pt x="223" y="261"/>
                  </a:cubicBezTo>
                  <a:cubicBezTo>
                    <a:pt x="224" y="261"/>
                    <a:pt x="224" y="261"/>
                    <a:pt x="225" y="261"/>
                  </a:cubicBezTo>
                  <a:cubicBezTo>
                    <a:pt x="231" y="262"/>
                    <a:pt x="234" y="260"/>
                    <a:pt x="234" y="253"/>
                  </a:cubicBezTo>
                  <a:close/>
                  <a:moveTo>
                    <a:pt x="45" y="184"/>
                  </a:moveTo>
                  <a:cubicBezTo>
                    <a:pt x="94" y="184"/>
                    <a:pt x="143" y="184"/>
                    <a:pt x="193" y="183"/>
                  </a:cubicBezTo>
                  <a:cubicBezTo>
                    <a:pt x="198" y="183"/>
                    <a:pt x="200" y="185"/>
                    <a:pt x="200" y="191"/>
                  </a:cubicBezTo>
                  <a:cubicBezTo>
                    <a:pt x="200" y="206"/>
                    <a:pt x="200" y="206"/>
                    <a:pt x="185" y="206"/>
                  </a:cubicBezTo>
                  <a:cubicBezTo>
                    <a:pt x="161" y="206"/>
                    <a:pt x="138" y="206"/>
                    <a:pt x="114" y="206"/>
                  </a:cubicBezTo>
                  <a:cubicBezTo>
                    <a:pt x="89" y="206"/>
                    <a:pt x="63" y="206"/>
                    <a:pt x="37" y="206"/>
                  </a:cubicBezTo>
                  <a:cubicBezTo>
                    <a:pt x="32" y="206"/>
                    <a:pt x="30" y="205"/>
                    <a:pt x="30" y="199"/>
                  </a:cubicBezTo>
                  <a:cubicBezTo>
                    <a:pt x="30" y="184"/>
                    <a:pt x="30" y="184"/>
                    <a:pt x="45" y="184"/>
                  </a:cubicBezTo>
                  <a:close/>
                  <a:moveTo>
                    <a:pt x="212" y="250"/>
                  </a:moveTo>
                  <a:cubicBezTo>
                    <a:pt x="180" y="250"/>
                    <a:pt x="149" y="250"/>
                    <a:pt x="117" y="250"/>
                  </a:cubicBezTo>
                  <a:cubicBezTo>
                    <a:pt x="84" y="250"/>
                    <a:pt x="51" y="250"/>
                    <a:pt x="17" y="250"/>
                  </a:cubicBezTo>
                  <a:cubicBezTo>
                    <a:pt x="11" y="250"/>
                    <a:pt x="9" y="248"/>
                    <a:pt x="10" y="243"/>
                  </a:cubicBezTo>
                  <a:cubicBezTo>
                    <a:pt x="11" y="240"/>
                    <a:pt x="10" y="238"/>
                    <a:pt x="10" y="236"/>
                  </a:cubicBezTo>
                  <a:cubicBezTo>
                    <a:pt x="11" y="224"/>
                    <a:pt x="19" y="216"/>
                    <a:pt x="30" y="216"/>
                  </a:cubicBezTo>
                  <a:cubicBezTo>
                    <a:pt x="88" y="216"/>
                    <a:pt x="146" y="216"/>
                    <a:pt x="203" y="216"/>
                  </a:cubicBezTo>
                  <a:cubicBezTo>
                    <a:pt x="215" y="216"/>
                    <a:pt x="224" y="225"/>
                    <a:pt x="224" y="238"/>
                  </a:cubicBezTo>
                  <a:cubicBezTo>
                    <a:pt x="224" y="250"/>
                    <a:pt x="224" y="250"/>
                    <a:pt x="212" y="250"/>
                  </a:cubicBezTo>
                  <a:close/>
                </a:path>
              </a:pathLst>
            </a:custGeom>
            <a:solidFill>
              <a:srgbClr val="2F2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6">
              <a:extLst>
                <a:ext uri="{FF2B5EF4-FFF2-40B4-BE49-F238E27FC236}">
                  <a16:creationId xmlns:a16="http://schemas.microsoft.com/office/drawing/2014/main" id="{798E11FB-5E5D-417A-B731-827FE43D7957}"/>
                </a:ext>
              </a:extLst>
            </p:cNvPr>
            <p:cNvSpPr>
              <a:spLocks/>
            </p:cNvSpPr>
            <p:nvPr/>
          </p:nvSpPr>
          <p:spPr bwMode="auto">
            <a:xfrm>
              <a:off x="-1098550" y="5059363"/>
              <a:ext cx="28575" cy="203200"/>
            </a:xfrm>
            <a:custGeom>
              <a:avLst/>
              <a:gdLst>
                <a:gd name="T0" fmla="*/ 9 w 18"/>
                <a:gd name="T1" fmla="*/ 126 h 126"/>
                <a:gd name="T2" fmla="*/ 17 w 18"/>
                <a:gd name="T3" fmla="*/ 115 h 126"/>
                <a:gd name="T4" fmla="*/ 17 w 18"/>
                <a:gd name="T5" fmla="*/ 62 h 126"/>
                <a:gd name="T6" fmla="*/ 17 w 18"/>
                <a:gd name="T7" fmla="*/ 5 h 126"/>
                <a:gd name="T8" fmla="*/ 14 w 18"/>
                <a:gd name="T9" fmla="*/ 0 h 126"/>
                <a:gd name="T10" fmla="*/ 0 w 18"/>
                <a:gd name="T11" fmla="*/ 13 h 126"/>
                <a:gd name="T12" fmla="*/ 0 w 18"/>
                <a:gd name="T13" fmla="*/ 114 h 126"/>
                <a:gd name="T14" fmla="*/ 9 w 18"/>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6">
                  <a:moveTo>
                    <a:pt x="9" y="126"/>
                  </a:moveTo>
                  <a:cubicBezTo>
                    <a:pt x="16" y="125"/>
                    <a:pt x="17" y="120"/>
                    <a:pt x="17" y="115"/>
                  </a:cubicBezTo>
                  <a:cubicBezTo>
                    <a:pt x="17" y="97"/>
                    <a:pt x="17" y="79"/>
                    <a:pt x="17" y="62"/>
                  </a:cubicBezTo>
                  <a:cubicBezTo>
                    <a:pt x="17" y="43"/>
                    <a:pt x="17" y="24"/>
                    <a:pt x="17" y="5"/>
                  </a:cubicBezTo>
                  <a:cubicBezTo>
                    <a:pt x="17" y="3"/>
                    <a:pt x="18" y="0"/>
                    <a:pt x="14" y="0"/>
                  </a:cubicBezTo>
                  <a:cubicBezTo>
                    <a:pt x="9" y="0"/>
                    <a:pt x="0" y="8"/>
                    <a:pt x="0" y="13"/>
                  </a:cubicBezTo>
                  <a:cubicBezTo>
                    <a:pt x="0" y="47"/>
                    <a:pt x="0" y="81"/>
                    <a:pt x="0" y="114"/>
                  </a:cubicBezTo>
                  <a:cubicBezTo>
                    <a:pt x="0" y="122"/>
                    <a:pt x="3" y="126"/>
                    <a:pt x="9" y="126"/>
                  </a:cubicBezTo>
                  <a:close/>
                </a:path>
              </a:pathLst>
            </a:custGeom>
            <a:solidFill>
              <a:srgbClr val="2F2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7">
              <a:extLst>
                <a:ext uri="{FF2B5EF4-FFF2-40B4-BE49-F238E27FC236}">
                  <a16:creationId xmlns:a16="http://schemas.microsoft.com/office/drawing/2014/main" id="{75646C1E-5B1F-43D1-8A22-842851E37721}"/>
                </a:ext>
              </a:extLst>
            </p:cNvPr>
            <p:cNvSpPr>
              <a:spLocks/>
            </p:cNvSpPr>
            <p:nvPr/>
          </p:nvSpPr>
          <p:spPr bwMode="auto">
            <a:xfrm>
              <a:off x="-1166813" y="5097463"/>
              <a:ext cx="25400" cy="165100"/>
            </a:xfrm>
            <a:custGeom>
              <a:avLst/>
              <a:gdLst>
                <a:gd name="T0" fmla="*/ 5 w 16"/>
                <a:gd name="T1" fmla="*/ 101 h 102"/>
                <a:gd name="T2" fmla="*/ 14 w 16"/>
                <a:gd name="T3" fmla="*/ 98 h 102"/>
                <a:gd name="T4" fmla="*/ 15 w 16"/>
                <a:gd name="T5" fmla="*/ 90 h 102"/>
                <a:gd name="T6" fmla="*/ 15 w 16"/>
                <a:gd name="T7" fmla="*/ 49 h 102"/>
                <a:gd name="T8" fmla="*/ 15 w 16"/>
                <a:gd name="T9" fmla="*/ 6 h 102"/>
                <a:gd name="T10" fmla="*/ 13 w 16"/>
                <a:gd name="T11" fmla="*/ 1 h 102"/>
                <a:gd name="T12" fmla="*/ 0 w 16"/>
                <a:gd name="T13" fmla="*/ 12 h 102"/>
                <a:gd name="T14" fmla="*/ 0 w 16"/>
                <a:gd name="T15" fmla="*/ 95 h 102"/>
                <a:gd name="T16" fmla="*/ 5 w 16"/>
                <a:gd name="T17"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2">
                  <a:moveTo>
                    <a:pt x="5" y="101"/>
                  </a:moveTo>
                  <a:cubicBezTo>
                    <a:pt x="9" y="102"/>
                    <a:pt x="11" y="101"/>
                    <a:pt x="14" y="98"/>
                  </a:cubicBezTo>
                  <a:cubicBezTo>
                    <a:pt x="15" y="96"/>
                    <a:pt x="15" y="93"/>
                    <a:pt x="15" y="90"/>
                  </a:cubicBezTo>
                  <a:cubicBezTo>
                    <a:pt x="15" y="76"/>
                    <a:pt x="15" y="63"/>
                    <a:pt x="15" y="49"/>
                  </a:cubicBezTo>
                  <a:cubicBezTo>
                    <a:pt x="15" y="35"/>
                    <a:pt x="15" y="20"/>
                    <a:pt x="15" y="6"/>
                  </a:cubicBezTo>
                  <a:cubicBezTo>
                    <a:pt x="15" y="4"/>
                    <a:pt x="16" y="1"/>
                    <a:pt x="13" y="1"/>
                  </a:cubicBezTo>
                  <a:cubicBezTo>
                    <a:pt x="11" y="0"/>
                    <a:pt x="0" y="9"/>
                    <a:pt x="0" y="12"/>
                  </a:cubicBezTo>
                  <a:cubicBezTo>
                    <a:pt x="0" y="40"/>
                    <a:pt x="0" y="67"/>
                    <a:pt x="0" y="95"/>
                  </a:cubicBezTo>
                  <a:cubicBezTo>
                    <a:pt x="0" y="98"/>
                    <a:pt x="2" y="100"/>
                    <a:pt x="5" y="101"/>
                  </a:cubicBezTo>
                  <a:close/>
                </a:path>
              </a:pathLst>
            </a:custGeom>
            <a:solidFill>
              <a:srgbClr val="2F2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8">
              <a:extLst>
                <a:ext uri="{FF2B5EF4-FFF2-40B4-BE49-F238E27FC236}">
                  <a16:creationId xmlns:a16="http://schemas.microsoft.com/office/drawing/2014/main" id="{307C6C4F-4166-47D5-96F8-7E5E044EEC7B}"/>
                </a:ext>
              </a:extLst>
            </p:cNvPr>
            <p:cNvSpPr>
              <a:spLocks/>
            </p:cNvSpPr>
            <p:nvPr/>
          </p:nvSpPr>
          <p:spPr bwMode="auto">
            <a:xfrm>
              <a:off x="-1238250" y="5140325"/>
              <a:ext cx="26987" cy="122238"/>
            </a:xfrm>
            <a:custGeom>
              <a:avLst/>
              <a:gdLst>
                <a:gd name="T0" fmla="*/ 8 w 17"/>
                <a:gd name="T1" fmla="*/ 76 h 76"/>
                <a:gd name="T2" fmla="*/ 17 w 17"/>
                <a:gd name="T3" fmla="*/ 65 h 76"/>
                <a:gd name="T4" fmla="*/ 16 w 17"/>
                <a:gd name="T5" fmla="*/ 36 h 76"/>
                <a:gd name="T6" fmla="*/ 16 w 17"/>
                <a:gd name="T7" fmla="*/ 4 h 76"/>
                <a:gd name="T8" fmla="*/ 15 w 17"/>
                <a:gd name="T9" fmla="*/ 0 h 76"/>
                <a:gd name="T10" fmla="*/ 1 w 17"/>
                <a:gd name="T11" fmla="*/ 14 h 76"/>
                <a:gd name="T12" fmla="*/ 0 w 17"/>
                <a:gd name="T13" fmla="*/ 65 h 76"/>
                <a:gd name="T14" fmla="*/ 8 w 17"/>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6">
                  <a:moveTo>
                    <a:pt x="8" y="76"/>
                  </a:moveTo>
                  <a:cubicBezTo>
                    <a:pt x="14" y="76"/>
                    <a:pt x="17" y="71"/>
                    <a:pt x="17" y="65"/>
                  </a:cubicBezTo>
                  <a:cubicBezTo>
                    <a:pt x="16" y="56"/>
                    <a:pt x="16" y="46"/>
                    <a:pt x="16" y="36"/>
                  </a:cubicBezTo>
                  <a:cubicBezTo>
                    <a:pt x="17" y="25"/>
                    <a:pt x="17" y="15"/>
                    <a:pt x="16" y="4"/>
                  </a:cubicBezTo>
                  <a:cubicBezTo>
                    <a:pt x="16" y="3"/>
                    <a:pt x="17" y="0"/>
                    <a:pt x="15" y="0"/>
                  </a:cubicBezTo>
                  <a:cubicBezTo>
                    <a:pt x="11" y="0"/>
                    <a:pt x="1" y="9"/>
                    <a:pt x="1" y="14"/>
                  </a:cubicBezTo>
                  <a:cubicBezTo>
                    <a:pt x="1" y="31"/>
                    <a:pt x="1" y="48"/>
                    <a:pt x="0" y="65"/>
                  </a:cubicBezTo>
                  <a:cubicBezTo>
                    <a:pt x="0" y="71"/>
                    <a:pt x="2" y="75"/>
                    <a:pt x="8" y="76"/>
                  </a:cubicBezTo>
                  <a:close/>
                </a:path>
              </a:pathLst>
            </a:custGeom>
            <a:solidFill>
              <a:srgbClr val="2F2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35625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points 1">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6" name="Content Placeholder 2"/>
          <p:cNvSpPr>
            <a:spLocks noGrp="1"/>
          </p:cNvSpPr>
          <p:nvPr>
            <p:ph sz="half" idx="1" hasCustomPrompt="1"/>
          </p:nvPr>
        </p:nvSpPr>
        <p:spPr>
          <a:xfrm>
            <a:off x="275577" y="1238801"/>
            <a:ext cx="5508883" cy="5296743"/>
          </a:xfrm>
          <a:prstGeom prst="rect">
            <a:avLst/>
          </a:prstGeom>
        </p:spPr>
        <p:txBody>
          <a:bodyPr/>
          <a:lstStyle>
            <a:lvl1pPr marL="0" indent="0">
              <a:buNone/>
              <a:defRPr/>
            </a:lvl1pPr>
          </a:lstStyle>
          <a:p>
            <a:pPr lvl="0"/>
            <a:r>
              <a:rPr lang="en-GB" dirty="0"/>
              <a:t> </a:t>
            </a:r>
          </a:p>
        </p:txBody>
      </p:sp>
      <p:sp>
        <p:nvSpPr>
          <p:cNvPr id="2" name="Rectangle 1"/>
          <p:cNvSpPr/>
          <p:nvPr userDrawn="1"/>
        </p:nvSpPr>
        <p:spPr>
          <a:xfrm>
            <a:off x="6113265" y="1371076"/>
            <a:ext cx="1650670" cy="1128156"/>
          </a:xfrm>
          <a:prstGeom prst="rect">
            <a:avLst/>
          </a:prstGeom>
          <a:solidFill>
            <a:schemeClr val="accent1"/>
          </a:solidFill>
          <a:ln>
            <a:noFill/>
          </a:ln>
        </p:spPr>
        <p:txBody>
          <a:bodyPr rtlCol="0" anchor="ctr">
            <a:noAutofit/>
          </a:bodyPr>
          <a:lstStyle/>
          <a:p>
            <a:pPr algn="ctr"/>
            <a:endParaRPr lang="en-GB" sz="1400">
              <a:solidFill>
                <a:schemeClr val="tx1"/>
              </a:solidFill>
            </a:endParaRPr>
          </a:p>
        </p:txBody>
      </p:sp>
      <p:sp>
        <p:nvSpPr>
          <p:cNvPr id="21" name="Rectangle 20"/>
          <p:cNvSpPr/>
          <p:nvPr userDrawn="1"/>
        </p:nvSpPr>
        <p:spPr>
          <a:xfrm>
            <a:off x="7722685" y="1371076"/>
            <a:ext cx="3694638" cy="1128156"/>
          </a:xfrm>
          <a:prstGeom prst="rect">
            <a:avLst/>
          </a:prstGeom>
          <a:solidFill>
            <a:schemeClr val="bg1">
              <a:lumMod val="95000"/>
            </a:schemeClr>
          </a:solidFill>
          <a:ln>
            <a:noFill/>
          </a:ln>
        </p:spPr>
        <p:txBody>
          <a:bodyPr rtlCol="0" anchor="ctr">
            <a:noAutofit/>
          </a:bodyPr>
          <a:lstStyle/>
          <a:p>
            <a:pPr marL="0" indent="0" algn="ctr">
              <a:buFont typeface="Arial" panose="020B0604020202020204" pitchFamily="34" charset="0"/>
              <a:buNone/>
            </a:pPr>
            <a:endParaRPr lang="en-GB" sz="1400">
              <a:solidFill>
                <a:schemeClr val="tx1"/>
              </a:solidFill>
            </a:endParaRPr>
          </a:p>
        </p:txBody>
      </p:sp>
      <p:sp>
        <p:nvSpPr>
          <p:cNvPr id="23" name="Rectangle 22"/>
          <p:cNvSpPr/>
          <p:nvPr userDrawn="1"/>
        </p:nvSpPr>
        <p:spPr>
          <a:xfrm>
            <a:off x="6113265" y="2693683"/>
            <a:ext cx="1650670" cy="1128156"/>
          </a:xfrm>
          <a:prstGeom prst="rect">
            <a:avLst/>
          </a:prstGeom>
          <a:solidFill>
            <a:schemeClr val="accent1"/>
          </a:solidFill>
          <a:ln>
            <a:noFill/>
          </a:ln>
        </p:spPr>
        <p:txBody>
          <a:bodyPr rtlCol="0" anchor="ctr">
            <a:noAutofit/>
          </a:bodyPr>
          <a:lstStyle/>
          <a:p>
            <a:pPr algn="ctr"/>
            <a:endParaRPr lang="en-GB" sz="1400">
              <a:solidFill>
                <a:schemeClr val="tx1"/>
              </a:solidFill>
            </a:endParaRPr>
          </a:p>
        </p:txBody>
      </p:sp>
      <p:sp>
        <p:nvSpPr>
          <p:cNvPr id="24" name="Rectangle 23"/>
          <p:cNvSpPr/>
          <p:nvPr userDrawn="1"/>
        </p:nvSpPr>
        <p:spPr>
          <a:xfrm>
            <a:off x="7763935" y="2693683"/>
            <a:ext cx="3694638" cy="1128156"/>
          </a:xfrm>
          <a:prstGeom prst="rect">
            <a:avLst/>
          </a:prstGeom>
          <a:solidFill>
            <a:schemeClr val="bg1">
              <a:lumMod val="95000"/>
            </a:schemeClr>
          </a:solidFill>
          <a:ln>
            <a:noFill/>
          </a:ln>
        </p:spPr>
        <p:txBody>
          <a:bodyPr rtlCol="0" anchor="ctr">
            <a:noAutofit/>
          </a:bodyPr>
          <a:lstStyle/>
          <a:p>
            <a:pPr marL="0" indent="0" algn="ctr">
              <a:buFont typeface="Arial" panose="020B0604020202020204" pitchFamily="34" charset="0"/>
              <a:buNone/>
            </a:pPr>
            <a:endParaRPr lang="en-GB" sz="1400">
              <a:solidFill>
                <a:schemeClr val="tx1"/>
              </a:solidFill>
            </a:endParaRPr>
          </a:p>
        </p:txBody>
      </p:sp>
      <p:sp>
        <p:nvSpPr>
          <p:cNvPr id="28" name="Rectangle 27"/>
          <p:cNvSpPr/>
          <p:nvPr userDrawn="1"/>
        </p:nvSpPr>
        <p:spPr>
          <a:xfrm>
            <a:off x="6113265" y="4016290"/>
            <a:ext cx="1650670" cy="1128156"/>
          </a:xfrm>
          <a:prstGeom prst="rect">
            <a:avLst/>
          </a:prstGeom>
          <a:solidFill>
            <a:schemeClr val="accent1"/>
          </a:solidFill>
          <a:ln>
            <a:noFill/>
          </a:ln>
        </p:spPr>
        <p:txBody>
          <a:bodyPr rtlCol="0" anchor="ctr">
            <a:noAutofit/>
          </a:bodyPr>
          <a:lstStyle/>
          <a:p>
            <a:pPr algn="ctr"/>
            <a:endParaRPr lang="en-GB" sz="1400">
              <a:solidFill>
                <a:schemeClr val="tx1"/>
              </a:solidFill>
            </a:endParaRPr>
          </a:p>
        </p:txBody>
      </p:sp>
      <p:sp>
        <p:nvSpPr>
          <p:cNvPr id="30" name="Rectangle 29"/>
          <p:cNvSpPr/>
          <p:nvPr userDrawn="1"/>
        </p:nvSpPr>
        <p:spPr>
          <a:xfrm>
            <a:off x="7763935" y="4016290"/>
            <a:ext cx="3694638" cy="1128156"/>
          </a:xfrm>
          <a:prstGeom prst="rect">
            <a:avLst/>
          </a:prstGeom>
          <a:solidFill>
            <a:schemeClr val="bg1">
              <a:lumMod val="95000"/>
            </a:schemeClr>
          </a:solidFill>
          <a:ln>
            <a:noFill/>
          </a:ln>
        </p:spPr>
        <p:txBody>
          <a:bodyPr rtlCol="0" anchor="ctr">
            <a:noAutofit/>
          </a:bodyPr>
          <a:lstStyle/>
          <a:p>
            <a:pPr marL="0" indent="0" algn="ctr">
              <a:buFont typeface="Arial" panose="020B0604020202020204" pitchFamily="34" charset="0"/>
              <a:buNone/>
            </a:pPr>
            <a:endParaRPr lang="en-GB" sz="1400">
              <a:solidFill>
                <a:schemeClr val="tx1"/>
              </a:solidFill>
            </a:endParaRPr>
          </a:p>
        </p:txBody>
      </p:sp>
      <p:sp>
        <p:nvSpPr>
          <p:cNvPr id="31" name="Rectangle 30"/>
          <p:cNvSpPr/>
          <p:nvPr userDrawn="1"/>
        </p:nvSpPr>
        <p:spPr>
          <a:xfrm>
            <a:off x="6113265" y="5338897"/>
            <a:ext cx="1650670" cy="1128156"/>
          </a:xfrm>
          <a:prstGeom prst="rect">
            <a:avLst/>
          </a:prstGeom>
          <a:solidFill>
            <a:schemeClr val="accent1"/>
          </a:solidFill>
          <a:ln>
            <a:noFill/>
          </a:ln>
        </p:spPr>
        <p:txBody>
          <a:bodyPr rtlCol="0" anchor="ctr">
            <a:noAutofit/>
          </a:bodyPr>
          <a:lstStyle/>
          <a:p>
            <a:pPr algn="ctr"/>
            <a:endParaRPr lang="en-GB" sz="1400">
              <a:solidFill>
                <a:schemeClr val="tx1"/>
              </a:solidFill>
            </a:endParaRPr>
          </a:p>
        </p:txBody>
      </p:sp>
      <p:sp>
        <p:nvSpPr>
          <p:cNvPr id="32" name="Rectangle 31"/>
          <p:cNvSpPr/>
          <p:nvPr userDrawn="1"/>
        </p:nvSpPr>
        <p:spPr>
          <a:xfrm>
            <a:off x="7763935" y="5338897"/>
            <a:ext cx="3694638" cy="1128156"/>
          </a:xfrm>
          <a:prstGeom prst="rect">
            <a:avLst/>
          </a:prstGeom>
          <a:solidFill>
            <a:schemeClr val="bg1">
              <a:lumMod val="95000"/>
            </a:schemeClr>
          </a:solidFill>
          <a:ln>
            <a:noFill/>
          </a:ln>
        </p:spPr>
        <p:txBody>
          <a:bodyPr rtlCol="0" anchor="ctr">
            <a:noAutofit/>
          </a:bodyPr>
          <a:lstStyle/>
          <a:p>
            <a:pPr marL="0" indent="0" algn="ctr">
              <a:buFont typeface="Arial" panose="020B0604020202020204" pitchFamily="34" charset="0"/>
              <a:buNone/>
            </a:pPr>
            <a:endParaRPr lang="en-GB" sz="1400">
              <a:solidFill>
                <a:schemeClr val="tx1"/>
              </a:solidFill>
            </a:endParaRPr>
          </a:p>
        </p:txBody>
      </p:sp>
      <p:sp>
        <p:nvSpPr>
          <p:cNvPr id="33" name="Vertical Text Placeholder 2"/>
          <p:cNvSpPr>
            <a:spLocks noGrp="1"/>
          </p:cNvSpPr>
          <p:nvPr>
            <p:ph type="body" orient="vert" idx="23" hasCustomPrompt="1"/>
          </p:nvPr>
        </p:nvSpPr>
        <p:spPr>
          <a:xfrm>
            <a:off x="7865185" y="1489465"/>
            <a:ext cx="3401974" cy="853741"/>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9" name="Vertical Text Placeholder 2"/>
          <p:cNvSpPr>
            <a:spLocks noGrp="1"/>
          </p:cNvSpPr>
          <p:nvPr>
            <p:ph type="body" orient="vert" idx="27"/>
          </p:nvPr>
        </p:nvSpPr>
        <p:spPr>
          <a:xfrm>
            <a:off x="6250777" y="1489465"/>
            <a:ext cx="1321744" cy="853741"/>
          </a:xfrm>
          <a:prstGeom prst="rect">
            <a:avLst/>
          </a:prstGeom>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 name="Vertical Text Placeholder 2"/>
          <p:cNvSpPr>
            <a:spLocks noGrp="1"/>
          </p:cNvSpPr>
          <p:nvPr>
            <p:ph type="body" orient="vert" idx="28" hasCustomPrompt="1"/>
          </p:nvPr>
        </p:nvSpPr>
        <p:spPr>
          <a:xfrm>
            <a:off x="7865185" y="2796645"/>
            <a:ext cx="3401974" cy="853741"/>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29"/>
          </p:nvPr>
        </p:nvSpPr>
        <p:spPr>
          <a:xfrm>
            <a:off x="6250777" y="2796645"/>
            <a:ext cx="1321744" cy="853741"/>
          </a:xfrm>
          <a:prstGeom prst="rect">
            <a:avLst/>
          </a:prstGeom>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5" name="Vertical Text Placeholder 2"/>
          <p:cNvSpPr>
            <a:spLocks noGrp="1"/>
          </p:cNvSpPr>
          <p:nvPr>
            <p:ph type="body" orient="vert" idx="30" hasCustomPrompt="1"/>
          </p:nvPr>
        </p:nvSpPr>
        <p:spPr>
          <a:xfrm>
            <a:off x="7865185" y="4119252"/>
            <a:ext cx="3401974" cy="853741"/>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6" name="Vertical Text Placeholder 2"/>
          <p:cNvSpPr>
            <a:spLocks noGrp="1"/>
          </p:cNvSpPr>
          <p:nvPr>
            <p:ph type="body" orient="vert" idx="31"/>
          </p:nvPr>
        </p:nvSpPr>
        <p:spPr>
          <a:xfrm>
            <a:off x="6250777" y="4119252"/>
            <a:ext cx="1321744" cy="853741"/>
          </a:xfrm>
          <a:prstGeom prst="rect">
            <a:avLst/>
          </a:prstGeom>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4" name="Vertical Text Placeholder 2"/>
          <p:cNvSpPr>
            <a:spLocks noGrp="1"/>
          </p:cNvSpPr>
          <p:nvPr>
            <p:ph type="body" orient="vert" idx="32" hasCustomPrompt="1"/>
          </p:nvPr>
        </p:nvSpPr>
        <p:spPr>
          <a:xfrm>
            <a:off x="7865185" y="5431790"/>
            <a:ext cx="3401974" cy="853741"/>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5" name="Vertical Text Placeholder 2"/>
          <p:cNvSpPr>
            <a:spLocks noGrp="1"/>
          </p:cNvSpPr>
          <p:nvPr>
            <p:ph type="body" orient="vert" idx="33"/>
          </p:nvPr>
        </p:nvSpPr>
        <p:spPr>
          <a:xfrm>
            <a:off x="6250777" y="5431790"/>
            <a:ext cx="1321744" cy="853741"/>
          </a:xfrm>
          <a:prstGeom prst="rect">
            <a:avLst/>
          </a:prstGeom>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Rectangle 18">
            <a:extLst>
              <a:ext uri="{FF2B5EF4-FFF2-40B4-BE49-F238E27FC236}">
                <a16:creationId xmlns:a16="http://schemas.microsoft.com/office/drawing/2014/main" id="{054BC7AC-C1F1-4D0E-9A5C-9A4359B3A0A0}"/>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4" name="Text Placeholder 4">
            <a:extLst>
              <a:ext uri="{FF2B5EF4-FFF2-40B4-BE49-F238E27FC236}">
                <a16:creationId xmlns:a16="http://schemas.microsoft.com/office/drawing/2014/main" id="{76702FF0-6ABD-446F-8E6E-040D95E9B8A3}"/>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0" name="Text Placeholder 4">
            <a:extLst>
              <a:ext uri="{FF2B5EF4-FFF2-40B4-BE49-F238E27FC236}">
                <a16:creationId xmlns:a16="http://schemas.microsoft.com/office/drawing/2014/main" id="{036C1766-A2C1-431B-A421-797F62C31EE9}"/>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48825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points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5" name="Vertical Text Placeholder 2"/>
          <p:cNvSpPr>
            <a:spLocks noGrp="1"/>
          </p:cNvSpPr>
          <p:nvPr>
            <p:ph type="body" orient="vert" idx="43"/>
          </p:nvPr>
        </p:nvSpPr>
        <p:spPr>
          <a:xfrm>
            <a:off x="416010" y="1545453"/>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6" name="Vertical Text Placeholder 2"/>
          <p:cNvSpPr>
            <a:spLocks noGrp="1"/>
          </p:cNvSpPr>
          <p:nvPr>
            <p:ph type="body" orient="vert" idx="53"/>
          </p:nvPr>
        </p:nvSpPr>
        <p:spPr>
          <a:xfrm>
            <a:off x="416010" y="1833107"/>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3" name="Vertical Text Placeholder 2"/>
          <p:cNvSpPr>
            <a:spLocks noGrp="1"/>
          </p:cNvSpPr>
          <p:nvPr>
            <p:ph type="body" orient="vert" idx="54"/>
          </p:nvPr>
        </p:nvSpPr>
        <p:spPr>
          <a:xfrm>
            <a:off x="3139959" y="1545453"/>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4" name="Vertical Text Placeholder 2"/>
          <p:cNvSpPr>
            <a:spLocks noGrp="1"/>
          </p:cNvSpPr>
          <p:nvPr>
            <p:ph type="body" orient="vert" idx="55"/>
          </p:nvPr>
        </p:nvSpPr>
        <p:spPr>
          <a:xfrm>
            <a:off x="3139959" y="1833107"/>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7" name="Vertical Text Placeholder 2"/>
          <p:cNvSpPr>
            <a:spLocks noGrp="1"/>
          </p:cNvSpPr>
          <p:nvPr>
            <p:ph type="body" orient="vert" idx="56"/>
          </p:nvPr>
        </p:nvSpPr>
        <p:spPr>
          <a:xfrm>
            <a:off x="5863908" y="1545453"/>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8" name="Vertical Text Placeholder 2"/>
          <p:cNvSpPr>
            <a:spLocks noGrp="1"/>
          </p:cNvSpPr>
          <p:nvPr>
            <p:ph type="body" orient="vert" idx="57"/>
          </p:nvPr>
        </p:nvSpPr>
        <p:spPr>
          <a:xfrm>
            <a:off x="5863908" y="1833107"/>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9" name="Vertical Text Placeholder 2"/>
          <p:cNvSpPr>
            <a:spLocks noGrp="1"/>
          </p:cNvSpPr>
          <p:nvPr>
            <p:ph type="body" orient="vert" idx="58"/>
          </p:nvPr>
        </p:nvSpPr>
        <p:spPr>
          <a:xfrm>
            <a:off x="8587857" y="1545453"/>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0" name="Vertical Text Placeholder 2"/>
          <p:cNvSpPr>
            <a:spLocks noGrp="1"/>
          </p:cNvSpPr>
          <p:nvPr>
            <p:ph type="body" orient="vert" idx="59"/>
          </p:nvPr>
        </p:nvSpPr>
        <p:spPr>
          <a:xfrm>
            <a:off x="8587857" y="1833107"/>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1" name="Vertical Text Placeholder 2"/>
          <p:cNvSpPr>
            <a:spLocks noGrp="1"/>
          </p:cNvSpPr>
          <p:nvPr>
            <p:ph type="body" orient="vert" idx="60"/>
          </p:nvPr>
        </p:nvSpPr>
        <p:spPr>
          <a:xfrm>
            <a:off x="416010" y="2996089"/>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2" name="Vertical Text Placeholder 2"/>
          <p:cNvSpPr>
            <a:spLocks noGrp="1"/>
          </p:cNvSpPr>
          <p:nvPr>
            <p:ph type="body" orient="vert" idx="61"/>
          </p:nvPr>
        </p:nvSpPr>
        <p:spPr>
          <a:xfrm>
            <a:off x="416010" y="3283743"/>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3" name="Vertical Text Placeholder 2"/>
          <p:cNvSpPr>
            <a:spLocks noGrp="1"/>
          </p:cNvSpPr>
          <p:nvPr>
            <p:ph type="body" orient="vert" idx="62"/>
          </p:nvPr>
        </p:nvSpPr>
        <p:spPr>
          <a:xfrm>
            <a:off x="3139959" y="2996089"/>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4" name="Vertical Text Placeholder 2"/>
          <p:cNvSpPr>
            <a:spLocks noGrp="1"/>
          </p:cNvSpPr>
          <p:nvPr>
            <p:ph type="body" orient="vert" idx="63"/>
          </p:nvPr>
        </p:nvSpPr>
        <p:spPr>
          <a:xfrm>
            <a:off x="3139959" y="3283743"/>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5" name="Vertical Text Placeholder 2"/>
          <p:cNvSpPr>
            <a:spLocks noGrp="1"/>
          </p:cNvSpPr>
          <p:nvPr>
            <p:ph type="body" orient="vert" idx="64"/>
          </p:nvPr>
        </p:nvSpPr>
        <p:spPr>
          <a:xfrm>
            <a:off x="5863908" y="2996089"/>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6" name="Vertical Text Placeholder 2"/>
          <p:cNvSpPr>
            <a:spLocks noGrp="1"/>
          </p:cNvSpPr>
          <p:nvPr>
            <p:ph type="body" orient="vert" idx="65"/>
          </p:nvPr>
        </p:nvSpPr>
        <p:spPr>
          <a:xfrm>
            <a:off x="5863908" y="3283743"/>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7" name="Vertical Text Placeholder 2"/>
          <p:cNvSpPr>
            <a:spLocks noGrp="1"/>
          </p:cNvSpPr>
          <p:nvPr>
            <p:ph type="body" orient="vert" idx="66"/>
          </p:nvPr>
        </p:nvSpPr>
        <p:spPr>
          <a:xfrm>
            <a:off x="8587857" y="2996089"/>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8" name="Vertical Text Placeholder 2"/>
          <p:cNvSpPr>
            <a:spLocks noGrp="1"/>
          </p:cNvSpPr>
          <p:nvPr>
            <p:ph type="body" orient="vert" idx="67"/>
          </p:nvPr>
        </p:nvSpPr>
        <p:spPr>
          <a:xfrm>
            <a:off x="8587857" y="3283743"/>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59" name="Vertical Text Placeholder 2"/>
          <p:cNvSpPr>
            <a:spLocks noGrp="1"/>
          </p:cNvSpPr>
          <p:nvPr>
            <p:ph type="body" orient="vert" idx="68"/>
          </p:nvPr>
        </p:nvSpPr>
        <p:spPr>
          <a:xfrm>
            <a:off x="416010" y="4465294"/>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0" name="Vertical Text Placeholder 2"/>
          <p:cNvSpPr>
            <a:spLocks noGrp="1"/>
          </p:cNvSpPr>
          <p:nvPr>
            <p:ph type="body" orient="vert" idx="69"/>
          </p:nvPr>
        </p:nvSpPr>
        <p:spPr>
          <a:xfrm>
            <a:off x="416010" y="4752948"/>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1" name="Vertical Text Placeholder 2"/>
          <p:cNvSpPr>
            <a:spLocks noGrp="1"/>
          </p:cNvSpPr>
          <p:nvPr>
            <p:ph type="body" orient="vert" idx="70"/>
          </p:nvPr>
        </p:nvSpPr>
        <p:spPr>
          <a:xfrm>
            <a:off x="3139959" y="4465294"/>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2" name="Vertical Text Placeholder 2"/>
          <p:cNvSpPr>
            <a:spLocks noGrp="1"/>
          </p:cNvSpPr>
          <p:nvPr>
            <p:ph type="body" orient="vert" idx="71"/>
          </p:nvPr>
        </p:nvSpPr>
        <p:spPr>
          <a:xfrm>
            <a:off x="3139959" y="4752948"/>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3" name="Vertical Text Placeholder 2"/>
          <p:cNvSpPr>
            <a:spLocks noGrp="1"/>
          </p:cNvSpPr>
          <p:nvPr>
            <p:ph type="body" orient="vert" idx="72"/>
          </p:nvPr>
        </p:nvSpPr>
        <p:spPr>
          <a:xfrm>
            <a:off x="5863908" y="4465294"/>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4" name="Vertical Text Placeholder 2"/>
          <p:cNvSpPr>
            <a:spLocks noGrp="1"/>
          </p:cNvSpPr>
          <p:nvPr>
            <p:ph type="body" orient="vert" idx="73"/>
          </p:nvPr>
        </p:nvSpPr>
        <p:spPr>
          <a:xfrm>
            <a:off x="5863908" y="4752948"/>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5" name="Vertical Text Placeholder 2"/>
          <p:cNvSpPr>
            <a:spLocks noGrp="1"/>
          </p:cNvSpPr>
          <p:nvPr>
            <p:ph type="body" orient="vert" idx="74"/>
          </p:nvPr>
        </p:nvSpPr>
        <p:spPr>
          <a:xfrm>
            <a:off x="8587857" y="4465294"/>
            <a:ext cx="2577254" cy="287653"/>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6" name="Vertical Text Placeholder 2"/>
          <p:cNvSpPr>
            <a:spLocks noGrp="1"/>
          </p:cNvSpPr>
          <p:nvPr>
            <p:ph type="body" orient="vert" idx="75"/>
          </p:nvPr>
        </p:nvSpPr>
        <p:spPr>
          <a:xfrm>
            <a:off x="8587857" y="4752948"/>
            <a:ext cx="2577254" cy="1035662"/>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7" name="Text Placeholder 4">
            <a:extLst>
              <a:ext uri="{FF2B5EF4-FFF2-40B4-BE49-F238E27FC236}">
                <a16:creationId xmlns:a16="http://schemas.microsoft.com/office/drawing/2014/main" id="{7A460501-5705-4340-9C8D-F5DE39C648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32" name="Rectangle 18">
            <a:extLst>
              <a:ext uri="{FF2B5EF4-FFF2-40B4-BE49-F238E27FC236}">
                <a16:creationId xmlns:a16="http://schemas.microsoft.com/office/drawing/2014/main" id="{019F5D22-DD43-4F3F-8DEF-39DEAFD4BF35}"/>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40" name="Text Placeholder 4">
            <a:extLst>
              <a:ext uri="{FF2B5EF4-FFF2-40B4-BE49-F238E27FC236}">
                <a16:creationId xmlns:a16="http://schemas.microsoft.com/office/drawing/2014/main" id="{6E69630C-70E8-4B31-871D-A322950AF45F}"/>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1" name="Text Placeholder 4">
            <a:extLst>
              <a:ext uri="{FF2B5EF4-FFF2-40B4-BE49-F238E27FC236}">
                <a16:creationId xmlns:a16="http://schemas.microsoft.com/office/drawing/2014/main" id="{369A9A28-6C34-4D07-B11A-C41CC5868263}"/>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242878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1">
    <p:spTree>
      <p:nvGrpSpPr>
        <p:cNvPr id="1" name=""/>
        <p:cNvGrpSpPr/>
        <p:nvPr/>
      </p:nvGrpSpPr>
      <p:grpSpPr>
        <a:xfrm>
          <a:off x="0" y="0"/>
          <a:ext cx="0" cy="0"/>
          <a:chOff x="0" y="0"/>
          <a:chExt cx="0" cy="0"/>
        </a:xfrm>
      </p:grpSpPr>
      <p:sp>
        <p:nvSpPr>
          <p:cNvPr id="2" name="Rectangle 1"/>
          <p:cNvSpPr/>
          <p:nvPr userDrawn="1"/>
        </p:nvSpPr>
        <p:spPr>
          <a:xfrm>
            <a:off x="275578" y="1867214"/>
            <a:ext cx="3466370" cy="4477454"/>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3" name="Vertical Text Placeholder 2"/>
          <p:cNvSpPr>
            <a:spLocks noGrp="1"/>
          </p:cNvSpPr>
          <p:nvPr>
            <p:ph type="body" orient="vert" idx="24"/>
          </p:nvPr>
        </p:nvSpPr>
        <p:spPr>
          <a:xfrm>
            <a:off x="275575" y="1253559"/>
            <a:ext cx="3466367" cy="622268"/>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cxnSp>
        <p:nvCxnSpPr>
          <p:cNvPr id="18" name="Straight Connector 17"/>
          <p:cNvCxnSpPr/>
          <p:nvPr userDrawn="1"/>
        </p:nvCxnSpPr>
        <p:spPr>
          <a:xfrm>
            <a:off x="275578" y="1867214"/>
            <a:ext cx="34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142515" y="1867214"/>
            <a:ext cx="34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7992203" y="1867214"/>
            <a:ext cx="34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4142515" y="1867214"/>
            <a:ext cx="3466370" cy="4477454"/>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2" name="Rectangle 21"/>
          <p:cNvSpPr/>
          <p:nvPr userDrawn="1"/>
        </p:nvSpPr>
        <p:spPr>
          <a:xfrm>
            <a:off x="7992200" y="1867214"/>
            <a:ext cx="3466370" cy="4477454"/>
          </a:xfrm>
          <a:prstGeom prst="rect">
            <a:avLst/>
          </a:prstGeom>
          <a:solidFill>
            <a:schemeClr val="bg1">
              <a:lumMod val="95000"/>
            </a:schemeClr>
          </a:solidFill>
          <a:ln>
            <a:noFill/>
          </a:ln>
        </p:spPr>
        <p:txBody>
          <a:bodyPr rtlCol="0" anchor="ctr">
            <a:noAutofit/>
          </a:bodyPr>
          <a:lstStyle/>
          <a:p>
            <a:pPr algn="ctr"/>
            <a:endParaRPr lang="en-GB" sz="1400">
              <a:solidFill>
                <a:schemeClr val="tx1"/>
              </a:solidFill>
            </a:endParaRPr>
          </a:p>
        </p:txBody>
      </p:sp>
      <p:sp>
        <p:nvSpPr>
          <p:cNvPr id="24" name="Vertical Text Placeholder 2"/>
          <p:cNvSpPr>
            <a:spLocks noGrp="1"/>
          </p:cNvSpPr>
          <p:nvPr>
            <p:ph type="body" orient="vert" idx="53"/>
          </p:nvPr>
        </p:nvSpPr>
        <p:spPr>
          <a:xfrm>
            <a:off x="401862" y="2006745"/>
            <a:ext cx="3180734"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Vertical Text Placeholder 2"/>
          <p:cNvSpPr>
            <a:spLocks noGrp="1"/>
          </p:cNvSpPr>
          <p:nvPr>
            <p:ph type="body" orient="vert" idx="54"/>
          </p:nvPr>
        </p:nvSpPr>
        <p:spPr>
          <a:xfrm>
            <a:off x="4285333" y="2006745"/>
            <a:ext cx="3180734"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Vertical Text Placeholder 2"/>
          <p:cNvSpPr>
            <a:spLocks noGrp="1"/>
          </p:cNvSpPr>
          <p:nvPr>
            <p:ph type="body" orient="vert" idx="55"/>
          </p:nvPr>
        </p:nvSpPr>
        <p:spPr>
          <a:xfrm>
            <a:off x="8135018" y="2006745"/>
            <a:ext cx="3180734"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 name="Vertical Text Placeholder 2"/>
          <p:cNvSpPr>
            <a:spLocks noGrp="1"/>
          </p:cNvSpPr>
          <p:nvPr>
            <p:ph type="body" orient="vert" idx="56"/>
          </p:nvPr>
        </p:nvSpPr>
        <p:spPr>
          <a:xfrm>
            <a:off x="4142518" y="1253559"/>
            <a:ext cx="3466367" cy="622268"/>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Vertical Text Placeholder 2"/>
          <p:cNvSpPr>
            <a:spLocks noGrp="1"/>
          </p:cNvSpPr>
          <p:nvPr>
            <p:ph type="body" orient="vert" idx="57"/>
          </p:nvPr>
        </p:nvSpPr>
        <p:spPr>
          <a:xfrm>
            <a:off x="7992203" y="1253559"/>
            <a:ext cx="3466367" cy="622268"/>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9" name="Rectangle 18">
            <a:extLst>
              <a:ext uri="{FF2B5EF4-FFF2-40B4-BE49-F238E27FC236}">
                <a16:creationId xmlns:a16="http://schemas.microsoft.com/office/drawing/2014/main" id="{7C220D80-5CC6-4EC7-AE0F-C6800C369E4E}"/>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1" name="Text Placeholder 4">
            <a:extLst>
              <a:ext uri="{FF2B5EF4-FFF2-40B4-BE49-F238E27FC236}">
                <a16:creationId xmlns:a16="http://schemas.microsoft.com/office/drawing/2014/main" id="{AC6CE762-E2AA-4D84-940A-58378434E6E3}"/>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0" name="Text Placeholder 4">
            <a:extLst>
              <a:ext uri="{FF2B5EF4-FFF2-40B4-BE49-F238E27FC236}">
                <a16:creationId xmlns:a16="http://schemas.microsoft.com/office/drawing/2014/main" id="{2AF171E1-824E-4056-9069-F3D50F702420}"/>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cxnSp>
        <p:nvCxnSpPr>
          <p:cNvPr id="23" name="Straight Connector 22">
            <a:extLst>
              <a:ext uri="{FF2B5EF4-FFF2-40B4-BE49-F238E27FC236}">
                <a16:creationId xmlns:a16="http://schemas.microsoft.com/office/drawing/2014/main" id="{32CA17C7-C5F3-4219-B295-607930A838EB}"/>
              </a:ext>
            </a:extLst>
          </p:cNvPr>
          <p:cNvCxnSpPr>
            <a:cxnSpLocks/>
          </p:cNvCxnSpPr>
          <p:nvPr userDrawn="1"/>
        </p:nvCxnSpPr>
        <p:spPr>
          <a:xfrm>
            <a:off x="271811" y="1253559"/>
            <a:ext cx="3470131"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3AD40127-A630-4B75-BD88-BDB7953B263C}"/>
              </a:ext>
            </a:extLst>
          </p:cNvPr>
          <p:cNvCxnSpPr>
            <a:cxnSpLocks/>
          </p:cNvCxnSpPr>
          <p:nvPr userDrawn="1"/>
        </p:nvCxnSpPr>
        <p:spPr>
          <a:xfrm>
            <a:off x="4138754" y="1253559"/>
            <a:ext cx="3470131"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F54C164D-4F65-4B71-8F25-CD3213F3BE74}"/>
              </a:ext>
            </a:extLst>
          </p:cNvPr>
          <p:cNvCxnSpPr>
            <a:cxnSpLocks/>
          </p:cNvCxnSpPr>
          <p:nvPr userDrawn="1"/>
        </p:nvCxnSpPr>
        <p:spPr>
          <a:xfrm>
            <a:off x="7992200" y="1253559"/>
            <a:ext cx="3470131"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28739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umn 2">
    <p:spTree>
      <p:nvGrpSpPr>
        <p:cNvPr id="1" name=""/>
        <p:cNvGrpSpPr/>
        <p:nvPr/>
      </p:nvGrpSpPr>
      <p:grpSpPr>
        <a:xfrm>
          <a:off x="0" y="0"/>
          <a:ext cx="0" cy="0"/>
          <a:chOff x="0" y="0"/>
          <a:chExt cx="0" cy="0"/>
        </a:xfrm>
      </p:grpSpPr>
      <p:sp>
        <p:nvSpPr>
          <p:cNvPr id="3" name="Rectangle 2"/>
          <p:cNvSpPr/>
          <p:nvPr userDrawn="1"/>
        </p:nvSpPr>
        <p:spPr>
          <a:xfrm>
            <a:off x="292830"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3" name="Rectangle 32"/>
          <p:cNvSpPr/>
          <p:nvPr userDrawn="1"/>
        </p:nvSpPr>
        <p:spPr>
          <a:xfrm>
            <a:off x="1905155"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37" name="Rectangle 36"/>
          <p:cNvSpPr/>
          <p:nvPr userDrawn="1"/>
        </p:nvSpPr>
        <p:spPr>
          <a:xfrm>
            <a:off x="3517474"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41" name="Rectangle 40"/>
          <p:cNvSpPr/>
          <p:nvPr userDrawn="1"/>
        </p:nvSpPr>
        <p:spPr>
          <a:xfrm>
            <a:off x="5129798"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44" name="Rectangle 43"/>
          <p:cNvSpPr/>
          <p:nvPr userDrawn="1"/>
        </p:nvSpPr>
        <p:spPr>
          <a:xfrm>
            <a:off x="6742117"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52" name="Rectangle 51"/>
          <p:cNvSpPr/>
          <p:nvPr userDrawn="1"/>
        </p:nvSpPr>
        <p:spPr>
          <a:xfrm>
            <a:off x="8364848"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54" name="Rectangle 53"/>
          <p:cNvSpPr/>
          <p:nvPr userDrawn="1"/>
        </p:nvSpPr>
        <p:spPr>
          <a:xfrm>
            <a:off x="9951652" y="1856489"/>
            <a:ext cx="1481106" cy="4478291"/>
          </a:xfrm>
          <a:prstGeom prst="rect">
            <a:avLst/>
          </a:prstGeom>
          <a:solidFill>
            <a:schemeClr val="bg1">
              <a:lumMod val="95000"/>
            </a:schemeClr>
          </a:solidFill>
          <a:ln>
            <a:noFill/>
          </a:ln>
        </p:spPr>
        <p:txBody>
          <a:bodyPr rtlCol="0" anchor="ctr">
            <a:noAutofit/>
          </a:bodyPr>
          <a:lstStyle/>
          <a:p>
            <a:pPr algn="ctr"/>
            <a:endParaRPr lang="en-GB" sz="1400">
              <a:solidFill>
                <a:schemeClr val="tx1">
                  <a:lumMod val="65000"/>
                  <a:lumOff val="35000"/>
                </a:schemeClr>
              </a:solidFill>
            </a:endParaRPr>
          </a:p>
        </p:txBody>
      </p:sp>
      <p:sp>
        <p:nvSpPr>
          <p:cNvPr id="38" name="Vertical Text Placeholder 2"/>
          <p:cNvSpPr>
            <a:spLocks noGrp="1"/>
          </p:cNvSpPr>
          <p:nvPr>
            <p:ph type="body" orient="vert" idx="24"/>
          </p:nvPr>
        </p:nvSpPr>
        <p:spPr>
          <a:xfrm>
            <a:off x="292830"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0" name="Vertical Text Placeholder 2"/>
          <p:cNvSpPr>
            <a:spLocks noGrp="1"/>
          </p:cNvSpPr>
          <p:nvPr>
            <p:ph type="body" orient="vert" idx="53"/>
          </p:nvPr>
        </p:nvSpPr>
        <p:spPr>
          <a:xfrm>
            <a:off x="448047"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2" name="Vertical Text Placeholder 2"/>
          <p:cNvSpPr>
            <a:spLocks noGrp="1"/>
          </p:cNvSpPr>
          <p:nvPr>
            <p:ph type="body" orient="vert" idx="54"/>
          </p:nvPr>
        </p:nvSpPr>
        <p:spPr>
          <a:xfrm>
            <a:off x="1916679"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3" name="Vertical Text Placeholder 2"/>
          <p:cNvSpPr>
            <a:spLocks noGrp="1"/>
          </p:cNvSpPr>
          <p:nvPr>
            <p:ph type="body" orient="vert" idx="55"/>
          </p:nvPr>
        </p:nvSpPr>
        <p:spPr>
          <a:xfrm>
            <a:off x="2071896"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4" name="Vertical Text Placeholder 2"/>
          <p:cNvSpPr>
            <a:spLocks noGrp="1"/>
          </p:cNvSpPr>
          <p:nvPr>
            <p:ph type="body" orient="vert" idx="56"/>
          </p:nvPr>
        </p:nvSpPr>
        <p:spPr>
          <a:xfrm>
            <a:off x="3491959"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5" name="Vertical Text Placeholder 2"/>
          <p:cNvSpPr>
            <a:spLocks noGrp="1"/>
          </p:cNvSpPr>
          <p:nvPr>
            <p:ph type="body" orient="vert" idx="57"/>
          </p:nvPr>
        </p:nvSpPr>
        <p:spPr>
          <a:xfrm>
            <a:off x="3647176"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6" name="Vertical Text Placeholder 2"/>
          <p:cNvSpPr>
            <a:spLocks noGrp="1"/>
          </p:cNvSpPr>
          <p:nvPr>
            <p:ph type="body" orient="vert" idx="58"/>
          </p:nvPr>
        </p:nvSpPr>
        <p:spPr>
          <a:xfrm>
            <a:off x="5115805"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7" name="Vertical Text Placeholder 2"/>
          <p:cNvSpPr>
            <a:spLocks noGrp="1"/>
          </p:cNvSpPr>
          <p:nvPr>
            <p:ph type="body" orient="vert" idx="59"/>
          </p:nvPr>
        </p:nvSpPr>
        <p:spPr>
          <a:xfrm>
            <a:off x="5271022"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8" name="Vertical Text Placeholder 2"/>
          <p:cNvSpPr>
            <a:spLocks noGrp="1"/>
          </p:cNvSpPr>
          <p:nvPr>
            <p:ph type="body" orient="vert" idx="60"/>
          </p:nvPr>
        </p:nvSpPr>
        <p:spPr>
          <a:xfrm>
            <a:off x="6728126"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69" name="Vertical Text Placeholder 2"/>
          <p:cNvSpPr>
            <a:spLocks noGrp="1"/>
          </p:cNvSpPr>
          <p:nvPr>
            <p:ph type="body" orient="vert" idx="61"/>
          </p:nvPr>
        </p:nvSpPr>
        <p:spPr>
          <a:xfrm>
            <a:off x="6883343"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0" name="Vertical Text Placeholder 2"/>
          <p:cNvSpPr>
            <a:spLocks noGrp="1"/>
          </p:cNvSpPr>
          <p:nvPr>
            <p:ph type="body" orient="vert" idx="62"/>
          </p:nvPr>
        </p:nvSpPr>
        <p:spPr>
          <a:xfrm>
            <a:off x="8375254"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1" name="Vertical Text Placeholder 2"/>
          <p:cNvSpPr>
            <a:spLocks noGrp="1"/>
          </p:cNvSpPr>
          <p:nvPr>
            <p:ph type="body" orient="vert" idx="63"/>
          </p:nvPr>
        </p:nvSpPr>
        <p:spPr>
          <a:xfrm>
            <a:off x="8530471"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2" name="Vertical Text Placeholder 2"/>
          <p:cNvSpPr>
            <a:spLocks noGrp="1"/>
          </p:cNvSpPr>
          <p:nvPr>
            <p:ph type="body" orient="vert" idx="64"/>
          </p:nvPr>
        </p:nvSpPr>
        <p:spPr>
          <a:xfrm>
            <a:off x="9951652" y="1284821"/>
            <a:ext cx="1470700" cy="593680"/>
          </a:xfrm>
          <a:prstGeom prst="rect">
            <a:avLst/>
          </a:prstGeom>
          <a:solidFill>
            <a:schemeClr val="accent1"/>
          </a:solidFill>
        </p:spPr>
        <p:txBody>
          <a:bodyPr vert="horz" anchor="ct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73" name="Vertical Text Placeholder 2"/>
          <p:cNvSpPr>
            <a:spLocks noGrp="1"/>
          </p:cNvSpPr>
          <p:nvPr>
            <p:ph type="body" orient="vert" idx="65"/>
          </p:nvPr>
        </p:nvSpPr>
        <p:spPr>
          <a:xfrm>
            <a:off x="10106869" y="1969482"/>
            <a:ext cx="1160991"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8" name="Rectangle 18">
            <a:extLst>
              <a:ext uri="{FF2B5EF4-FFF2-40B4-BE49-F238E27FC236}">
                <a16:creationId xmlns:a16="http://schemas.microsoft.com/office/drawing/2014/main" id="{4556EEF3-EEA6-4B05-87A7-FB9BFE0A8C2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9" name="Text Placeholder 4">
            <a:extLst>
              <a:ext uri="{FF2B5EF4-FFF2-40B4-BE49-F238E27FC236}">
                <a16:creationId xmlns:a16="http://schemas.microsoft.com/office/drawing/2014/main" id="{869F3295-092B-4040-80AB-74EED5530D2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0" name="Text Placeholder 4">
            <a:extLst>
              <a:ext uri="{FF2B5EF4-FFF2-40B4-BE49-F238E27FC236}">
                <a16:creationId xmlns:a16="http://schemas.microsoft.com/office/drawing/2014/main" id="{726604E3-2642-4911-A6A2-C1A7BA36CDC9}"/>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cxnSp>
        <p:nvCxnSpPr>
          <p:cNvPr id="4" name="Straight Connector 3">
            <a:extLst>
              <a:ext uri="{FF2B5EF4-FFF2-40B4-BE49-F238E27FC236}">
                <a16:creationId xmlns:a16="http://schemas.microsoft.com/office/drawing/2014/main" id="{97881BB5-8655-4EA2-B2C1-B4AFAD564934}"/>
              </a:ext>
            </a:extLst>
          </p:cNvPr>
          <p:cNvCxnSpPr>
            <a:cxnSpLocks/>
          </p:cNvCxnSpPr>
          <p:nvPr userDrawn="1"/>
        </p:nvCxnSpPr>
        <p:spPr>
          <a:xfrm>
            <a:off x="288271"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81A7A2BC-1C9C-4302-88CA-DE9B8E641EFD}"/>
              </a:ext>
            </a:extLst>
          </p:cNvPr>
          <p:cNvCxnSpPr>
            <a:cxnSpLocks/>
          </p:cNvCxnSpPr>
          <p:nvPr userDrawn="1"/>
        </p:nvCxnSpPr>
        <p:spPr>
          <a:xfrm>
            <a:off x="1916679"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4" name="Straight Connector 33">
            <a:extLst>
              <a:ext uri="{FF2B5EF4-FFF2-40B4-BE49-F238E27FC236}">
                <a16:creationId xmlns:a16="http://schemas.microsoft.com/office/drawing/2014/main" id="{F93F840E-B4F0-4CB8-839E-BDE177BFA457}"/>
              </a:ext>
            </a:extLst>
          </p:cNvPr>
          <p:cNvCxnSpPr>
            <a:cxnSpLocks/>
          </p:cNvCxnSpPr>
          <p:nvPr userDrawn="1"/>
        </p:nvCxnSpPr>
        <p:spPr>
          <a:xfrm>
            <a:off x="3488149"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5" name="Straight Connector 34">
            <a:extLst>
              <a:ext uri="{FF2B5EF4-FFF2-40B4-BE49-F238E27FC236}">
                <a16:creationId xmlns:a16="http://schemas.microsoft.com/office/drawing/2014/main" id="{D0AB1981-43F5-4CB4-8857-C075CF875BAA}"/>
              </a:ext>
            </a:extLst>
          </p:cNvPr>
          <p:cNvCxnSpPr>
            <a:cxnSpLocks/>
          </p:cNvCxnSpPr>
          <p:nvPr userDrawn="1"/>
        </p:nvCxnSpPr>
        <p:spPr>
          <a:xfrm>
            <a:off x="5111995"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6" name="Straight Connector 35">
            <a:extLst>
              <a:ext uri="{FF2B5EF4-FFF2-40B4-BE49-F238E27FC236}">
                <a16:creationId xmlns:a16="http://schemas.microsoft.com/office/drawing/2014/main" id="{C33C5A32-F4E0-4C45-9F1D-0A67E9B14D99}"/>
              </a:ext>
            </a:extLst>
          </p:cNvPr>
          <p:cNvCxnSpPr>
            <a:cxnSpLocks/>
          </p:cNvCxnSpPr>
          <p:nvPr userDrawn="1"/>
        </p:nvCxnSpPr>
        <p:spPr>
          <a:xfrm>
            <a:off x="6724316"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F5ECCE7E-6DB5-4FE5-8746-EACA92F3E09D}"/>
              </a:ext>
            </a:extLst>
          </p:cNvPr>
          <p:cNvCxnSpPr>
            <a:cxnSpLocks/>
          </p:cNvCxnSpPr>
          <p:nvPr userDrawn="1"/>
        </p:nvCxnSpPr>
        <p:spPr>
          <a:xfrm>
            <a:off x="8375254"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878E3131-2491-4F70-8B70-A03C58E482F4}"/>
              </a:ext>
            </a:extLst>
          </p:cNvPr>
          <p:cNvCxnSpPr>
            <a:cxnSpLocks/>
          </p:cNvCxnSpPr>
          <p:nvPr userDrawn="1"/>
        </p:nvCxnSpPr>
        <p:spPr>
          <a:xfrm>
            <a:off x="9947842" y="1284821"/>
            <a:ext cx="1481855"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92040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Page 11">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3" name="Rectangle: Single Corner Snipped 12">
            <a:extLst>
              <a:ext uri="{FF2B5EF4-FFF2-40B4-BE49-F238E27FC236}">
                <a16:creationId xmlns:a16="http://schemas.microsoft.com/office/drawing/2014/main" id="{5F71F52E-0028-4D92-B443-0309D74ADC20}"/>
              </a:ext>
            </a:extLst>
          </p:cNvPr>
          <p:cNvSpPr/>
          <p:nvPr userDrawn="1"/>
        </p:nvSpPr>
        <p:spPr>
          <a:xfrm flipH="1">
            <a:off x="9053308" y="1144631"/>
            <a:ext cx="2405265" cy="1298869"/>
          </a:xfrm>
          <a:prstGeom prst="snip1Rect">
            <a:avLst>
              <a:gd name="adj" fmla="val 50000"/>
            </a:avLst>
          </a:prstGeom>
          <a:solidFill>
            <a:schemeClr val="bg2"/>
          </a:solidFill>
          <a:ln>
            <a:solidFill>
              <a:schemeClr val="bg1">
                <a:lumMod val="85000"/>
              </a:schemeClr>
            </a:solidFill>
          </a:ln>
        </p:spPr>
        <p:txBody>
          <a:bodyPr rtlCol="0" anchor="ctr">
            <a:noAutofit/>
          </a:bodyPr>
          <a:lstStyle/>
          <a:p>
            <a:pPr algn="ctr"/>
            <a:endParaRPr lang="en-GB" sz="1400">
              <a:solidFill>
                <a:schemeClr val="tx1">
                  <a:lumMod val="65000"/>
                  <a:lumOff val="35000"/>
                </a:schemeClr>
              </a:solidFill>
            </a:endParaRPr>
          </a:p>
        </p:txBody>
      </p:sp>
      <p:sp>
        <p:nvSpPr>
          <p:cNvPr id="18" name="Rectangle: Single Corner Snipped 17">
            <a:extLst>
              <a:ext uri="{FF2B5EF4-FFF2-40B4-BE49-F238E27FC236}">
                <a16:creationId xmlns:a16="http://schemas.microsoft.com/office/drawing/2014/main" id="{2CD86D03-7D1D-40F1-B4B5-EE6972847179}"/>
              </a:ext>
            </a:extLst>
          </p:cNvPr>
          <p:cNvSpPr/>
          <p:nvPr userDrawn="1"/>
        </p:nvSpPr>
        <p:spPr>
          <a:xfrm flipH="1">
            <a:off x="5293734" y="1144631"/>
            <a:ext cx="2405265" cy="1298869"/>
          </a:xfrm>
          <a:prstGeom prst="snip1Rect">
            <a:avLst>
              <a:gd name="adj" fmla="val 50000"/>
            </a:avLst>
          </a:prstGeom>
          <a:solidFill>
            <a:schemeClr val="bg2"/>
          </a:solidFill>
          <a:ln>
            <a:solidFill>
              <a:schemeClr val="bg1">
                <a:lumMod val="85000"/>
              </a:schemeClr>
            </a:solidFill>
          </a:ln>
        </p:spPr>
        <p:txBody>
          <a:bodyPr rtlCol="0" anchor="ctr">
            <a:noAutofit/>
          </a:bodyPr>
          <a:lstStyle/>
          <a:p>
            <a:pPr algn="ctr"/>
            <a:endParaRPr lang="en-GB" sz="1400">
              <a:solidFill>
                <a:schemeClr val="tx1">
                  <a:lumMod val="65000"/>
                  <a:lumOff val="35000"/>
                </a:schemeClr>
              </a:solidFill>
            </a:endParaRPr>
          </a:p>
        </p:txBody>
      </p:sp>
      <p:sp>
        <p:nvSpPr>
          <p:cNvPr id="25" name="Rectangle: Single Corner Snipped 24">
            <a:extLst>
              <a:ext uri="{FF2B5EF4-FFF2-40B4-BE49-F238E27FC236}">
                <a16:creationId xmlns:a16="http://schemas.microsoft.com/office/drawing/2014/main" id="{B5F1E601-9609-453E-95DD-496FF335ECA8}"/>
              </a:ext>
            </a:extLst>
          </p:cNvPr>
          <p:cNvSpPr/>
          <p:nvPr userDrawn="1"/>
        </p:nvSpPr>
        <p:spPr>
          <a:xfrm flipH="1">
            <a:off x="1534159" y="1144631"/>
            <a:ext cx="2405265" cy="1298869"/>
          </a:xfrm>
          <a:prstGeom prst="snip1Rect">
            <a:avLst>
              <a:gd name="adj" fmla="val 50000"/>
            </a:avLst>
          </a:prstGeom>
          <a:solidFill>
            <a:schemeClr val="bg2"/>
          </a:solidFill>
          <a:ln>
            <a:solidFill>
              <a:schemeClr val="bg1">
                <a:lumMod val="85000"/>
              </a:schemeClr>
            </a:solidFill>
          </a:ln>
        </p:spPr>
        <p:txBody>
          <a:bodyPr rtlCol="0" anchor="ctr">
            <a:noAutofit/>
          </a:bodyPr>
          <a:lstStyle/>
          <a:p>
            <a:pPr algn="ctr"/>
            <a:endParaRPr lang="en-GB" sz="1400">
              <a:solidFill>
                <a:schemeClr val="tx1">
                  <a:lumMod val="65000"/>
                  <a:lumOff val="35000"/>
                </a:schemeClr>
              </a:solidFill>
            </a:endParaRPr>
          </a:p>
        </p:txBody>
      </p:sp>
      <p:sp>
        <p:nvSpPr>
          <p:cNvPr id="27" name="Rectangle 26">
            <a:extLst>
              <a:ext uri="{FF2B5EF4-FFF2-40B4-BE49-F238E27FC236}">
                <a16:creationId xmlns:a16="http://schemas.microsoft.com/office/drawing/2014/main" id="{7EFF9CE3-1585-4B46-89E3-6A66C4E874D2}"/>
              </a:ext>
            </a:extLst>
          </p:cNvPr>
          <p:cNvSpPr/>
          <p:nvPr userDrawn="1"/>
        </p:nvSpPr>
        <p:spPr>
          <a:xfrm>
            <a:off x="348033" y="1770114"/>
            <a:ext cx="3591391" cy="4564666"/>
          </a:xfrm>
          <a:prstGeom prst="rect">
            <a:avLst/>
          </a:prstGeom>
          <a:solidFill>
            <a:schemeClr val="bg1"/>
          </a:solidFill>
          <a:ln w="12700">
            <a:solidFill>
              <a:schemeClr val="bg1">
                <a:lumMod val="85000"/>
              </a:schemeClr>
            </a:solidFill>
          </a:ln>
          <a:effectLst>
            <a:glow>
              <a:schemeClr val="bg1">
                <a:lumMod val="85000"/>
              </a:schemeClr>
            </a:glow>
            <a:outerShdw blurRad="50800" dist="38100" dir="54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fontAlgn="base">
              <a:spcBef>
                <a:spcPts val="1200"/>
              </a:spcBef>
              <a:spcAft>
                <a:spcPts val="1200"/>
              </a:spcAft>
            </a:pPr>
            <a:endParaRPr lang="en-US" sz="1200" dirty="0">
              <a:solidFill>
                <a:schemeClr val="accent2"/>
              </a:solidFill>
            </a:endParaRPr>
          </a:p>
        </p:txBody>
      </p:sp>
      <p:sp>
        <p:nvSpPr>
          <p:cNvPr id="29" name="Rectangle 28">
            <a:extLst>
              <a:ext uri="{FF2B5EF4-FFF2-40B4-BE49-F238E27FC236}">
                <a16:creationId xmlns:a16="http://schemas.microsoft.com/office/drawing/2014/main" id="{5568631B-B053-4534-ABBB-5F23229E408E}"/>
              </a:ext>
            </a:extLst>
          </p:cNvPr>
          <p:cNvSpPr/>
          <p:nvPr userDrawn="1"/>
        </p:nvSpPr>
        <p:spPr>
          <a:xfrm>
            <a:off x="4107608" y="1770114"/>
            <a:ext cx="3591391" cy="4564666"/>
          </a:xfrm>
          <a:prstGeom prst="rect">
            <a:avLst/>
          </a:prstGeom>
          <a:solidFill>
            <a:schemeClr val="bg1"/>
          </a:solidFill>
          <a:ln w="12700">
            <a:solidFill>
              <a:schemeClr val="bg1">
                <a:lumMod val="85000"/>
              </a:schemeClr>
            </a:solidFill>
          </a:ln>
          <a:effectLst>
            <a:glow>
              <a:schemeClr val="bg1">
                <a:lumMod val="85000"/>
              </a:schemeClr>
            </a:glow>
            <a:outerShdw blurRad="50800" dist="38100" dir="54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fontAlgn="base"/>
            <a:endParaRPr lang="en-US" sz="1200" dirty="0">
              <a:solidFill>
                <a:schemeClr val="accent2"/>
              </a:solidFill>
            </a:endParaRPr>
          </a:p>
        </p:txBody>
      </p:sp>
      <p:sp>
        <p:nvSpPr>
          <p:cNvPr id="30" name="Rectangle 29">
            <a:extLst>
              <a:ext uri="{FF2B5EF4-FFF2-40B4-BE49-F238E27FC236}">
                <a16:creationId xmlns:a16="http://schemas.microsoft.com/office/drawing/2014/main" id="{B19CE884-E25C-4D13-B9A0-9F4D2C80AB6E}"/>
              </a:ext>
            </a:extLst>
          </p:cNvPr>
          <p:cNvSpPr/>
          <p:nvPr userDrawn="1"/>
        </p:nvSpPr>
        <p:spPr>
          <a:xfrm>
            <a:off x="7867182" y="1770114"/>
            <a:ext cx="3591391" cy="4564666"/>
          </a:xfrm>
          <a:prstGeom prst="rect">
            <a:avLst/>
          </a:prstGeom>
          <a:solidFill>
            <a:schemeClr val="bg1"/>
          </a:solidFill>
          <a:ln w="12700">
            <a:solidFill>
              <a:schemeClr val="bg1">
                <a:lumMod val="85000"/>
              </a:schemeClr>
            </a:solidFill>
          </a:ln>
          <a:effectLst>
            <a:glow>
              <a:schemeClr val="bg1">
                <a:lumMod val="85000"/>
              </a:schemeClr>
            </a:glow>
            <a:outerShdw blurRad="50800" dist="38100" dir="54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fontAlgn="base"/>
            <a:endParaRPr lang="en-GB" sz="1200" dirty="0">
              <a:solidFill>
                <a:schemeClr val="accent2"/>
              </a:solidFill>
            </a:endParaRPr>
          </a:p>
          <a:p>
            <a:pPr marL="108000" fontAlgn="base"/>
            <a:endParaRPr lang="en-GB" sz="1200" dirty="0">
              <a:solidFill>
                <a:schemeClr val="accent2"/>
              </a:solidFill>
            </a:endParaRPr>
          </a:p>
        </p:txBody>
      </p:sp>
      <p:sp>
        <p:nvSpPr>
          <p:cNvPr id="35" name="Vertical Text Placeholder 2">
            <a:extLst>
              <a:ext uri="{FF2B5EF4-FFF2-40B4-BE49-F238E27FC236}">
                <a16:creationId xmlns:a16="http://schemas.microsoft.com/office/drawing/2014/main" id="{F3E31C83-1AFE-4C2E-A8DB-12E2D86DF5F7}"/>
              </a:ext>
            </a:extLst>
          </p:cNvPr>
          <p:cNvSpPr>
            <a:spLocks noGrp="1"/>
          </p:cNvSpPr>
          <p:nvPr>
            <p:ph type="body" orient="vert" idx="53"/>
          </p:nvPr>
        </p:nvSpPr>
        <p:spPr>
          <a:xfrm>
            <a:off x="568242" y="1971016"/>
            <a:ext cx="3196703"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7" name="Vertical Text Placeholder 2">
            <a:extLst>
              <a:ext uri="{FF2B5EF4-FFF2-40B4-BE49-F238E27FC236}">
                <a16:creationId xmlns:a16="http://schemas.microsoft.com/office/drawing/2014/main" id="{DA026777-99A3-4EB3-A389-E84E1D336BE8}"/>
              </a:ext>
            </a:extLst>
          </p:cNvPr>
          <p:cNvSpPr>
            <a:spLocks noGrp="1"/>
          </p:cNvSpPr>
          <p:nvPr>
            <p:ph type="body" orient="vert" idx="54"/>
          </p:nvPr>
        </p:nvSpPr>
        <p:spPr>
          <a:xfrm>
            <a:off x="4304951" y="1971016"/>
            <a:ext cx="3196703"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9" name="Vertical Text Placeholder 2">
            <a:extLst>
              <a:ext uri="{FF2B5EF4-FFF2-40B4-BE49-F238E27FC236}">
                <a16:creationId xmlns:a16="http://schemas.microsoft.com/office/drawing/2014/main" id="{8BE1C109-A274-48B3-A360-393E24D111DF}"/>
              </a:ext>
            </a:extLst>
          </p:cNvPr>
          <p:cNvSpPr>
            <a:spLocks noGrp="1"/>
          </p:cNvSpPr>
          <p:nvPr>
            <p:ph type="body" orient="vert" idx="55"/>
          </p:nvPr>
        </p:nvSpPr>
        <p:spPr>
          <a:xfrm>
            <a:off x="8064525" y="1971016"/>
            <a:ext cx="3196703" cy="415873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41" name="Vertical Text Placeholder 2">
            <a:extLst>
              <a:ext uri="{FF2B5EF4-FFF2-40B4-BE49-F238E27FC236}">
                <a16:creationId xmlns:a16="http://schemas.microsoft.com/office/drawing/2014/main" id="{BE94D4D3-459D-4369-968C-D87429F03D0D}"/>
              </a:ext>
            </a:extLst>
          </p:cNvPr>
          <p:cNvSpPr>
            <a:spLocks noGrp="1"/>
          </p:cNvSpPr>
          <p:nvPr>
            <p:ph type="body" orient="vert" idx="56" hasCustomPrompt="1"/>
          </p:nvPr>
        </p:nvSpPr>
        <p:spPr>
          <a:xfrm>
            <a:off x="2151375" y="1321904"/>
            <a:ext cx="1613570" cy="322657"/>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Brand name</a:t>
            </a:r>
          </a:p>
        </p:txBody>
      </p:sp>
      <p:sp>
        <p:nvSpPr>
          <p:cNvPr id="42" name="Vertical Text Placeholder 2">
            <a:extLst>
              <a:ext uri="{FF2B5EF4-FFF2-40B4-BE49-F238E27FC236}">
                <a16:creationId xmlns:a16="http://schemas.microsoft.com/office/drawing/2014/main" id="{877229D7-B51D-4C54-A030-7D527E039EC1}"/>
              </a:ext>
            </a:extLst>
          </p:cNvPr>
          <p:cNvSpPr>
            <a:spLocks noGrp="1"/>
          </p:cNvSpPr>
          <p:nvPr>
            <p:ph type="body" orient="vert" idx="57" hasCustomPrompt="1"/>
          </p:nvPr>
        </p:nvSpPr>
        <p:spPr>
          <a:xfrm>
            <a:off x="5922269" y="1321904"/>
            <a:ext cx="1613570" cy="322657"/>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Brand name</a:t>
            </a:r>
          </a:p>
        </p:txBody>
      </p:sp>
      <p:sp>
        <p:nvSpPr>
          <p:cNvPr id="44" name="Vertical Text Placeholder 2">
            <a:extLst>
              <a:ext uri="{FF2B5EF4-FFF2-40B4-BE49-F238E27FC236}">
                <a16:creationId xmlns:a16="http://schemas.microsoft.com/office/drawing/2014/main" id="{EE32BAA5-5683-4E7E-AC47-6B23603B8903}"/>
              </a:ext>
            </a:extLst>
          </p:cNvPr>
          <p:cNvSpPr>
            <a:spLocks noGrp="1"/>
          </p:cNvSpPr>
          <p:nvPr>
            <p:ph type="body" orient="vert" idx="58" hasCustomPrompt="1"/>
          </p:nvPr>
        </p:nvSpPr>
        <p:spPr>
          <a:xfrm>
            <a:off x="9662876" y="1321904"/>
            <a:ext cx="1613570" cy="322657"/>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Brand name</a:t>
            </a:r>
          </a:p>
        </p:txBody>
      </p:sp>
      <p:sp>
        <p:nvSpPr>
          <p:cNvPr id="45" name="Content Placeholder 2">
            <a:extLst>
              <a:ext uri="{FF2B5EF4-FFF2-40B4-BE49-F238E27FC236}">
                <a16:creationId xmlns:a16="http://schemas.microsoft.com/office/drawing/2014/main" id="{383FED1F-6886-4EF0-8D70-3C3D7BA1C1E1}"/>
              </a:ext>
            </a:extLst>
          </p:cNvPr>
          <p:cNvSpPr>
            <a:spLocks noGrp="1"/>
          </p:cNvSpPr>
          <p:nvPr>
            <p:ph sz="half" idx="1" hasCustomPrompt="1"/>
          </p:nvPr>
        </p:nvSpPr>
        <p:spPr>
          <a:xfrm>
            <a:off x="348033" y="1144631"/>
            <a:ext cx="1186126" cy="621356"/>
          </a:xfrm>
          <a:prstGeom prst="rect">
            <a:avLst/>
          </a:prstGeom>
        </p:spPr>
        <p:txBody>
          <a:bodyPr/>
          <a:lstStyle>
            <a:lvl1pPr marL="0" indent="0">
              <a:buNone/>
              <a:defRPr/>
            </a:lvl1pPr>
          </a:lstStyle>
          <a:p>
            <a:pPr lvl="0"/>
            <a:r>
              <a:rPr lang="en-GB" dirty="0"/>
              <a:t> </a:t>
            </a:r>
          </a:p>
        </p:txBody>
      </p:sp>
      <p:sp>
        <p:nvSpPr>
          <p:cNvPr id="46" name="Content Placeholder 2">
            <a:extLst>
              <a:ext uri="{FF2B5EF4-FFF2-40B4-BE49-F238E27FC236}">
                <a16:creationId xmlns:a16="http://schemas.microsoft.com/office/drawing/2014/main" id="{E07089E2-EE9C-480D-94A6-A79B2F3C82B7}"/>
              </a:ext>
            </a:extLst>
          </p:cNvPr>
          <p:cNvSpPr>
            <a:spLocks noGrp="1"/>
          </p:cNvSpPr>
          <p:nvPr>
            <p:ph sz="half" idx="59" hasCustomPrompt="1"/>
          </p:nvPr>
        </p:nvSpPr>
        <p:spPr>
          <a:xfrm>
            <a:off x="4107607" y="1144631"/>
            <a:ext cx="1186126" cy="621356"/>
          </a:xfrm>
          <a:prstGeom prst="rect">
            <a:avLst/>
          </a:prstGeom>
        </p:spPr>
        <p:txBody>
          <a:bodyPr/>
          <a:lstStyle>
            <a:lvl1pPr marL="0" indent="0">
              <a:buNone/>
              <a:defRPr/>
            </a:lvl1pPr>
          </a:lstStyle>
          <a:p>
            <a:pPr lvl="0"/>
            <a:r>
              <a:rPr lang="en-GB" dirty="0"/>
              <a:t> </a:t>
            </a:r>
          </a:p>
        </p:txBody>
      </p:sp>
      <p:sp>
        <p:nvSpPr>
          <p:cNvPr id="47" name="Content Placeholder 2">
            <a:extLst>
              <a:ext uri="{FF2B5EF4-FFF2-40B4-BE49-F238E27FC236}">
                <a16:creationId xmlns:a16="http://schemas.microsoft.com/office/drawing/2014/main" id="{503EF6B0-17CC-4EFC-BBA7-1363BDB57AEF}"/>
              </a:ext>
            </a:extLst>
          </p:cNvPr>
          <p:cNvSpPr>
            <a:spLocks noGrp="1"/>
          </p:cNvSpPr>
          <p:nvPr>
            <p:ph sz="half" idx="60" hasCustomPrompt="1"/>
          </p:nvPr>
        </p:nvSpPr>
        <p:spPr>
          <a:xfrm>
            <a:off x="7867182" y="1144631"/>
            <a:ext cx="1186126" cy="621356"/>
          </a:xfrm>
          <a:prstGeom prst="rect">
            <a:avLst/>
          </a:prstGeom>
        </p:spPr>
        <p:txBody>
          <a:bodyPr/>
          <a:lstStyle>
            <a:lvl1pPr marL="0" indent="0">
              <a:buNone/>
              <a:defRPr/>
            </a:lvl1pPr>
          </a:lstStyle>
          <a:p>
            <a:pPr lvl="0"/>
            <a:r>
              <a:rPr lang="en-GB" dirty="0"/>
              <a:t> </a:t>
            </a:r>
          </a:p>
        </p:txBody>
      </p:sp>
      <p:sp>
        <p:nvSpPr>
          <p:cNvPr id="23" name="Rectangle 18">
            <a:extLst>
              <a:ext uri="{FF2B5EF4-FFF2-40B4-BE49-F238E27FC236}">
                <a16:creationId xmlns:a16="http://schemas.microsoft.com/office/drawing/2014/main" id="{FD001EA3-ACAB-4258-AAE9-8F43354E5847}"/>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4" name="Text Placeholder 4">
            <a:extLst>
              <a:ext uri="{FF2B5EF4-FFF2-40B4-BE49-F238E27FC236}">
                <a16:creationId xmlns:a16="http://schemas.microsoft.com/office/drawing/2014/main" id="{353CAB79-77BD-487D-A399-C39757CFCF38}"/>
              </a:ext>
            </a:extLst>
          </p:cNvPr>
          <p:cNvSpPr>
            <a:spLocks noGrp="1"/>
          </p:cNvSpPr>
          <p:nvPr>
            <p:ph type="body" sz="quarter" idx="13"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Generic testimonials</a:t>
            </a:r>
          </a:p>
        </p:txBody>
      </p:sp>
    </p:spTree>
    <p:extLst>
      <p:ext uri="{BB962C8B-B14F-4D97-AF65-F5344CB8AC3E}">
        <p14:creationId xmlns:p14="http://schemas.microsoft.com/office/powerpoint/2010/main" val="2126685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page 1">
    <p:spTree>
      <p:nvGrpSpPr>
        <p:cNvPr id="1" name=""/>
        <p:cNvGrpSpPr/>
        <p:nvPr/>
      </p:nvGrpSpPr>
      <p:grpSpPr>
        <a:xfrm>
          <a:off x="0" y="0"/>
          <a:ext cx="0" cy="0"/>
          <a:chOff x="0" y="0"/>
          <a:chExt cx="0" cy="0"/>
        </a:xfrm>
      </p:grpSpPr>
      <p:sp>
        <p:nvSpPr>
          <p:cNvPr id="5" name="Rectangle 4"/>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2"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4" name="Rectangle 18">
            <a:extLst>
              <a:ext uri="{FF2B5EF4-FFF2-40B4-BE49-F238E27FC236}">
                <a16:creationId xmlns:a16="http://schemas.microsoft.com/office/drawing/2014/main" id="{4DFB2394-BF6C-400E-BC8A-A943111E4F6E}"/>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5" name="Text Placeholder 4">
            <a:extLst>
              <a:ext uri="{FF2B5EF4-FFF2-40B4-BE49-F238E27FC236}">
                <a16:creationId xmlns:a16="http://schemas.microsoft.com/office/drawing/2014/main" id="{995B2CC0-BA49-433E-8350-1CB3A0EA9D38}"/>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6" name="Text Placeholder 4">
            <a:extLst>
              <a:ext uri="{FF2B5EF4-FFF2-40B4-BE49-F238E27FC236}">
                <a16:creationId xmlns:a16="http://schemas.microsoft.com/office/drawing/2014/main" id="{3582B1AF-9384-46BB-9FEA-41206783F2A7}"/>
              </a:ext>
            </a:extLst>
          </p:cNvPr>
          <p:cNvSpPr>
            <a:spLocks noGrp="1"/>
          </p:cNvSpPr>
          <p:nvPr>
            <p:ph type="body" sz="quarter" idx="24"/>
          </p:nvPr>
        </p:nvSpPr>
        <p:spPr>
          <a:xfrm>
            <a:off x="3278086" y="758985"/>
            <a:ext cx="8208128"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63598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 page 1">
    <p:spTree>
      <p:nvGrpSpPr>
        <p:cNvPr id="1" name=""/>
        <p:cNvGrpSpPr/>
        <p:nvPr/>
      </p:nvGrpSpPr>
      <p:grpSpPr>
        <a:xfrm>
          <a:off x="0" y="0"/>
          <a:ext cx="0" cy="0"/>
          <a:chOff x="0" y="0"/>
          <a:chExt cx="0" cy="0"/>
        </a:xfrm>
      </p:grpSpPr>
      <p:sp>
        <p:nvSpPr>
          <p:cNvPr id="5" name="Rectangle 4"/>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cxnSp>
        <p:nvCxnSpPr>
          <p:cNvPr id="12" name="Straight Connector 11"/>
          <p:cNvCxnSpPr/>
          <p:nvPr userDrawn="1"/>
        </p:nvCxnSpPr>
        <p:spPr>
          <a:xfrm>
            <a:off x="3278086" y="1466012"/>
            <a:ext cx="82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F70ED26-1BB2-494A-9F9B-C77E25337F05}"/>
              </a:ext>
            </a:extLst>
          </p:cNvPr>
          <p:cNvSpPr>
            <a:spLocks noGrp="1"/>
          </p:cNvSpPr>
          <p:nvPr>
            <p:ph type="body" sz="quarter" idx="14" hasCustomPrompt="1"/>
          </p:nvPr>
        </p:nvSpPr>
        <p:spPr>
          <a:xfrm>
            <a:off x="3278086" y="1009523"/>
            <a:ext cx="8208594" cy="215418"/>
          </a:xfrm>
          <a:prstGeom prst="rect">
            <a:avLst/>
          </a:prstGeom>
        </p:spPr>
        <p:txBody>
          <a:bodyPr lIns="288000" anchor="t"/>
          <a:lstStyle>
            <a:lvl1pPr marL="0" indent="0">
              <a:buNone/>
              <a:defRPr sz="1200" b="1"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Charts Title</a:t>
            </a:r>
          </a:p>
        </p:txBody>
      </p:sp>
      <p:sp>
        <p:nvSpPr>
          <p:cNvPr id="16" name="Text Placeholder 4">
            <a:extLst>
              <a:ext uri="{FF2B5EF4-FFF2-40B4-BE49-F238E27FC236}">
                <a16:creationId xmlns:a16="http://schemas.microsoft.com/office/drawing/2014/main" id="{0F70ED26-1BB2-494A-9F9B-C77E25337F05}"/>
              </a:ext>
            </a:extLst>
          </p:cNvPr>
          <p:cNvSpPr>
            <a:spLocks noGrp="1"/>
          </p:cNvSpPr>
          <p:nvPr>
            <p:ph type="body" sz="quarter" idx="15" hasCustomPrompt="1"/>
          </p:nvPr>
        </p:nvSpPr>
        <p:spPr>
          <a:xfrm>
            <a:off x="3278086" y="1269000"/>
            <a:ext cx="8208594" cy="199780"/>
          </a:xfrm>
          <a:prstGeom prst="rect">
            <a:avLst/>
          </a:prstGeom>
        </p:spPr>
        <p:txBody>
          <a:bodyPr lIns="288000" anchor="t"/>
          <a:lstStyle>
            <a:lvl1pPr marL="0" indent="0">
              <a:buNone/>
              <a:defRPr sz="12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DD month year</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8" name="Vertical Text Placeholder 2"/>
          <p:cNvSpPr>
            <a:spLocks noGrp="1"/>
          </p:cNvSpPr>
          <p:nvPr>
            <p:ph type="body" orient="vert" idx="21" hasCustomPrompt="1"/>
          </p:nvPr>
        </p:nvSpPr>
        <p:spPr>
          <a:xfrm>
            <a:off x="271246" y="237399"/>
            <a:ext cx="2449249" cy="58530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Body Text</a:t>
            </a:r>
          </a:p>
        </p:txBody>
      </p:sp>
      <p:sp>
        <p:nvSpPr>
          <p:cNvPr id="21" name="Vertical Text Placeholder 2"/>
          <p:cNvSpPr>
            <a:spLocks noGrp="1"/>
          </p:cNvSpPr>
          <p:nvPr>
            <p:ph type="body" orient="vert" idx="57"/>
          </p:nvPr>
        </p:nvSpPr>
        <p:spPr>
          <a:xfrm>
            <a:off x="3278086" y="1616814"/>
            <a:ext cx="8208000" cy="4610731"/>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4" name="Vertical Text Placeholder 2"/>
          <p:cNvSpPr>
            <a:spLocks noGrp="1"/>
          </p:cNvSpPr>
          <p:nvPr>
            <p:ph type="body" orient="vert" idx="58"/>
          </p:nvPr>
        </p:nvSpPr>
        <p:spPr>
          <a:xfrm>
            <a:off x="271841" y="822702"/>
            <a:ext cx="2448655" cy="577368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3" name="Text Placeholder 4">
            <a:extLst>
              <a:ext uri="{FF2B5EF4-FFF2-40B4-BE49-F238E27FC236}">
                <a16:creationId xmlns:a16="http://schemas.microsoft.com/office/drawing/2014/main" id="{050A0E1D-BC0A-451B-B347-775C91D1C25A}"/>
              </a:ext>
            </a:extLst>
          </p:cNvPr>
          <p:cNvSpPr>
            <a:spLocks noGrp="1"/>
          </p:cNvSpPr>
          <p:nvPr>
            <p:ph type="body" sz="quarter" idx="1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2" name="Rectangle 18">
            <a:extLst>
              <a:ext uri="{FF2B5EF4-FFF2-40B4-BE49-F238E27FC236}">
                <a16:creationId xmlns:a16="http://schemas.microsoft.com/office/drawing/2014/main" id="{8BB8C343-9E44-4965-A6B7-6F987EF71B22}"/>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5" name="Text Placeholder 4">
            <a:extLst>
              <a:ext uri="{FF2B5EF4-FFF2-40B4-BE49-F238E27FC236}">
                <a16:creationId xmlns:a16="http://schemas.microsoft.com/office/drawing/2014/main" id="{8FE6BED4-BBD4-4A23-9456-2A40DF074EE6}"/>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3781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5" name="Vertical Text Placeholder 2"/>
          <p:cNvSpPr>
            <a:spLocks noGrp="1"/>
          </p:cNvSpPr>
          <p:nvPr>
            <p:ph type="body" orient="vert" idx="23"/>
          </p:nvPr>
        </p:nvSpPr>
        <p:spPr>
          <a:xfrm>
            <a:off x="6332784" y="948905"/>
            <a:ext cx="5124117" cy="5604295"/>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2" name="Rectangle 18">
            <a:extLst>
              <a:ext uri="{FF2B5EF4-FFF2-40B4-BE49-F238E27FC236}">
                <a16:creationId xmlns:a16="http://schemas.microsoft.com/office/drawing/2014/main" id="{E7D19D58-21B5-4AB0-AAFC-DECA3084C68B}"/>
              </a:ext>
            </a:extLst>
          </p:cNvPr>
          <p:cNvSpPr/>
          <p:nvPr userDrawn="1"/>
        </p:nvSpPr>
        <p:spPr>
          <a:xfrm rot="5400000">
            <a:off x="6140196"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3" name="Text Placeholder 4">
            <a:extLst>
              <a:ext uri="{FF2B5EF4-FFF2-40B4-BE49-F238E27FC236}">
                <a16:creationId xmlns:a16="http://schemas.microsoft.com/office/drawing/2014/main" id="{26450FD3-B8B9-43CF-9F82-17410BEB7B90}"/>
              </a:ext>
            </a:extLst>
          </p:cNvPr>
          <p:cNvSpPr>
            <a:spLocks noGrp="1"/>
          </p:cNvSpPr>
          <p:nvPr>
            <p:ph type="body" sz="quarter" idx="13"/>
          </p:nvPr>
        </p:nvSpPr>
        <p:spPr>
          <a:xfrm>
            <a:off x="6332784" y="313426"/>
            <a:ext cx="512411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1" name="Rectangle 10">
            <a:extLst>
              <a:ext uri="{FF2B5EF4-FFF2-40B4-BE49-F238E27FC236}">
                <a16:creationId xmlns:a16="http://schemas.microsoft.com/office/drawing/2014/main" id="{08F33106-F5EE-4167-A3F5-D6A85DC8618D}"/>
              </a:ext>
            </a:extLst>
          </p:cNvPr>
          <p:cNvSpPr/>
          <p:nvPr userDrawn="1"/>
        </p:nvSpPr>
        <p:spPr>
          <a:xfrm>
            <a:off x="0" y="0"/>
            <a:ext cx="6096000" cy="6858000"/>
          </a:xfrm>
          <a:prstGeom prst="rect">
            <a:avLst/>
          </a:prstGeom>
          <a:solidFill>
            <a:schemeClr val="tx2"/>
          </a:solidFill>
          <a:ln>
            <a:noFill/>
          </a:ln>
        </p:spPr>
        <p:txBody>
          <a:bodyPr rtlCol="0" anchor="ctr">
            <a:noAutofit/>
          </a:bodyPr>
          <a:lstStyle/>
          <a:p>
            <a:pPr algn="ctr"/>
            <a:endParaRPr lang="en-GB" sz="1400">
              <a:solidFill>
                <a:schemeClr val="tx1">
                  <a:lumMod val="65000"/>
                  <a:lumOff val="35000"/>
                </a:schemeClr>
              </a:solidFill>
            </a:endParaRPr>
          </a:p>
        </p:txBody>
      </p:sp>
    </p:spTree>
    <p:extLst>
      <p:ext uri="{BB962C8B-B14F-4D97-AF65-F5344CB8AC3E}">
        <p14:creationId xmlns:p14="http://schemas.microsoft.com/office/powerpoint/2010/main" val="3648967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page 2">
    <p:spTree>
      <p:nvGrpSpPr>
        <p:cNvPr id="1" name=""/>
        <p:cNvGrpSpPr/>
        <p:nvPr/>
      </p:nvGrpSpPr>
      <p:grpSpPr>
        <a:xfrm>
          <a:off x="0" y="0"/>
          <a:ext cx="0" cy="0"/>
          <a:chOff x="0" y="0"/>
          <a:chExt cx="0" cy="0"/>
        </a:xfrm>
      </p:grpSpPr>
      <p:sp>
        <p:nvSpPr>
          <p:cNvPr id="5" name="Rectangle 4"/>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cxnSp>
        <p:nvCxnSpPr>
          <p:cNvPr id="12" name="Straight Connector 11"/>
          <p:cNvCxnSpPr/>
          <p:nvPr userDrawn="1"/>
        </p:nvCxnSpPr>
        <p:spPr>
          <a:xfrm>
            <a:off x="3278086" y="1466012"/>
            <a:ext cx="82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F70ED26-1BB2-494A-9F9B-C77E25337F05}"/>
              </a:ext>
            </a:extLst>
          </p:cNvPr>
          <p:cNvSpPr>
            <a:spLocks noGrp="1"/>
          </p:cNvSpPr>
          <p:nvPr>
            <p:ph type="body" sz="quarter" idx="14" hasCustomPrompt="1"/>
          </p:nvPr>
        </p:nvSpPr>
        <p:spPr>
          <a:xfrm>
            <a:off x="3278086" y="1009523"/>
            <a:ext cx="8208594" cy="215418"/>
          </a:xfrm>
          <a:prstGeom prst="rect">
            <a:avLst/>
          </a:prstGeom>
        </p:spPr>
        <p:txBody>
          <a:bodyPr lIns="288000" anchor="t"/>
          <a:lstStyle>
            <a:lvl1pPr marL="0" indent="0">
              <a:buNone/>
              <a:defRPr sz="1200" b="1"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Charts Title</a:t>
            </a:r>
          </a:p>
        </p:txBody>
      </p:sp>
      <p:sp>
        <p:nvSpPr>
          <p:cNvPr id="16" name="Text Placeholder 4">
            <a:extLst>
              <a:ext uri="{FF2B5EF4-FFF2-40B4-BE49-F238E27FC236}">
                <a16:creationId xmlns:a16="http://schemas.microsoft.com/office/drawing/2014/main" id="{0F70ED26-1BB2-494A-9F9B-C77E25337F05}"/>
              </a:ext>
            </a:extLst>
          </p:cNvPr>
          <p:cNvSpPr>
            <a:spLocks noGrp="1"/>
          </p:cNvSpPr>
          <p:nvPr>
            <p:ph type="body" sz="quarter" idx="15" hasCustomPrompt="1"/>
          </p:nvPr>
        </p:nvSpPr>
        <p:spPr>
          <a:xfrm>
            <a:off x="3278086" y="1269000"/>
            <a:ext cx="8208594" cy="199780"/>
          </a:xfrm>
          <a:prstGeom prst="rect">
            <a:avLst/>
          </a:prstGeom>
        </p:spPr>
        <p:txBody>
          <a:bodyPr lIns="288000" anchor="t"/>
          <a:lstStyle>
            <a:lvl1pPr marL="0" indent="0">
              <a:buNone/>
              <a:defRPr sz="12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DD month year</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1" name="Content Placeholder 2"/>
          <p:cNvSpPr>
            <a:spLocks noGrp="1"/>
          </p:cNvSpPr>
          <p:nvPr>
            <p:ph sz="half" idx="1" hasCustomPrompt="1"/>
          </p:nvPr>
        </p:nvSpPr>
        <p:spPr>
          <a:xfrm>
            <a:off x="3278086" y="1663025"/>
            <a:ext cx="8208000" cy="3370988"/>
          </a:xfrm>
          <a:prstGeom prst="rect">
            <a:avLst/>
          </a:prstGeom>
        </p:spPr>
        <p:txBody>
          <a:bodyPr/>
          <a:lstStyle>
            <a:lvl1pPr marL="0" indent="0">
              <a:buNone/>
              <a:defRPr>
                <a:solidFill>
                  <a:schemeClr val="tx1"/>
                </a:solidFill>
              </a:defRPr>
            </a:lvl1pPr>
          </a:lstStyle>
          <a:p>
            <a:pPr lvl="0"/>
            <a:r>
              <a:rPr lang="en-GB" dirty="0"/>
              <a:t> </a:t>
            </a:r>
          </a:p>
        </p:txBody>
      </p:sp>
      <p:sp>
        <p:nvSpPr>
          <p:cNvPr id="23" name="Vertical Text Placeholder 2"/>
          <p:cNvSpPr>
            <a:spLocks noGrp="1"/>
          </p:cNvSpPr>
          <p:nvPr>
            <p:ph type="body" orient="vert" idx="20" hasCustomPrompt="1"/>
          </p:nvPr>
        </p:nvSpPr>
        <p:spPr>
          <a:xfrm>
            <a:off x="3278086" y="5175991"/>
            <a:ext cx="8208000" cy="998712"/>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Note:</a:t>
            </a:r>
          </a:p>
        </p:txBody>
      </p:sp>
      <p:sp>
        <p:nvSpPr>
          <p:cNvPr id="17" name="Vertical Text Placeholder 2"/>
          <p:cNvSpPr>
            <a:spLocks noGrp="1"/>
          </p:cNvSpPr>
          <p:nvPr>
            <p:ph type="body" orient="vert" idx="21" hasCustomPrompt="1"/>
          </p:nvPr>
        </p:nvSpPr>
        <p:spPr>
          <a:xfrm>
            <a:off x="271246" y="237399"/>
            <a:ext cx="2449249" cy="58530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Body Text</a:t>
            </a:r>
          </a:p>
        </p:txBody>
      </p:sp>
      <p:sp>
        <p:nvSpPr>
          <p:cNvPr id="18" name="Vertical Text Placeholder 2"/>
          <p:cNvSpPr>
            <a:spLocks noGrp="1"/>
          </p:cNvSpPr>
          <p:nvPr>
            <p:ph type="body" orient="vert" idx="58"/>
          </p:nvPr>
        </p:nvSpPr>
        <p:spPr>
          <a:xfrm>
            <a:off x="271841" y="822702"/>
            <a:ext cx="2448655" cy="577368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Text Placeholder 4">
            <a:extLst>
              <a:ext uri="{FF2B5EF4-FFF2-40B4-BE49-F238E27FC236}">
                <a16:creationId xmlns:a16="http://schemas.microsoft.com/office/drawing/2014/main" id="{C9021FD6-BFB8-452A-8B99-2A74CEB4E057}"/>
              </a:ext>
            </a:extLst>
          </p:cNvPr>
          <p:cNvSpPr>
            <a:spLocks noGrp="1"/>
          </p:cNvSpPr>
          <p:nvPr>
            <p:ph type="body" sz="quarter" idx="1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2" name="Rectangle 18">
            <a:extLst>
              <a:ext uri="{FF2B5EF4-FFF2-40B4-BE49-F238E27FC236}">
                <a16:creationId xmlns:a16="http://schemas.microsoft.com/office/drawing/2014/main" id="{06C9BB11-9150-4CD7-A4CA-CE4703BA2B9E}"/>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6" name="Text Placeholder 4">
            <a:extLst>
              <a:ext uri="{FF2B5EF4-FFF2-40B4-BE49-F238E27FC236}">
                <a16:creationId xmlns:a16="http://schemas.microsoft.com/office/drawing/2014/main" id="{CA15E87F-AD7B-4D2E-9F55-517B792C825E}"/>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90400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page 3">
    <p:spTree>
      <p:nvGrpSpPr>
        <p:cNvPr id="1" name=""/>
        <p:cNvGrpSpPr/>
        <p:nvPr/>
      </p:nvGrpSpPr>
      <p:grpSpPr>
        <a:xfrm>
          <a:off x="0" y="0"/>
          <a:ext cx="0" cy="0"/>
          <a:chOff x="0" y="0"/>
          <a:chExt cx="0" cy="0"/>
        </a:xfrm>
      </p:grpSpPr>
      <p:sp>
        <p:nvSpPr>
          <p:cNvPr id="5" name="Rectangle 4"/>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cxnSp>
        <p:nvCxnSpPr>
          <p:cNvPr id="12" name="Straight Connector 11"/>
          <p:cNvCxnSpPr/>
          <p:nvPr userDrawn="1"/>
        </p:nvCxnSpPr>
        <p:spPr>
          <a:xfrm>
            <a:off x="3278086" y="1466012"/>
            <a:ext cx="82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2"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0" y="1294690"/>
            <a:ext cx="644770" cy="595211"/>
          </a:xfrm>
          <a:prstGeom prst="rect">
            <a:avLst/>
          </a:prstGeom>
        </p:spPr>
        <p:txBody>
          <a:bodyPr lIns="288000" anchor="ctr"/>
          <a:lstStyle>
            <a:lvl1pPr marL="0" indent="0">
              <a:buFont typeface="Arial" panose="020B0604020202020204" pitchFamily="34" charset="0"/>
              <a:buNone/>
              <a:defRPr sz="6000" b="0" i="0" baseline="0">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0F70ED26-1BB2-494A-9F9B-C77E25337F05}"/>
              </a:ext>
            </a:extLst>
          </p:cNvPr>
          <p:cNvSpPr>
            <a:spLocks noGrp="1"/>
          </p:cNvSpPr>
          <p:nvPr>
            <p:ph type="body" sz="quarter" idx="20" hasCustomPrompt="1"/>
          </p:nvPr>
        </p:nvSpPr>
        <p:spPr>
          <a:xfrm>
            <a:off x="2031756" y="5504735"/>
            <a:ext cx="644770" cy="595211"/>
          </a:xfrm>
          <a:prstGeom prst="rect">
            <a:avLst/>
          </a:prstGeom>
        </p:spPr>
        <p:txBody>
          <a:bodyPr lIns="288000" anchor="ctr"/>
          <a:lstStyle>
            <a:lvl1pPr marL="0" indent="0">
              <a:buFont typeface="Arial" panose="020B0604020202020204" pitchFamily="34" charset="0"/>
              <a:buNone/>
              <a:defRPr sz="6000" b="0" i="0" baseline="0">
                <a:solidFill>
                  <a:schemeClr val="bg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24" name="Straight Connector 23"/>
          <p:cNvCxnSpPr/>
          <p:nvPr userDrawn="1"/>
        </p:nvCxnSpPr>
        <p:spPr>
          <a:xfrm>
            <a:off x="3278086" y="1466012"/>
            <a:ext cx="82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0F70ED26-1BB2-494A-9F9B-C77E25337F05}"/>
              </a:ext>
            </a:extLst>
          </p:cNvPr>
          <p:cNvSpPr>
            <a:spLocks noGrp="1"/>
          </p:cNvSpPr>
          <p:nvPr>
            <p:ph type="body" sz="quarter" idx="14" hasCustomPrompt="1"/>
          </p:nvPr>
        </p:nvSpPr>
        <p:spPr>
          <a:xfrm>
            <a:off x="3278086" y="1009523"/>
            <a:ext cx="8208594" cy="215418"/>
          </a:xfrm>
          <a:prstGeom prst="rect">
            <a:avLst/>
          </a:prstGeom>
        </p:spPr>
        <p:txBody>
          <a:bodyPr lIns="288000" anchor="t"/>
          <a:lstStyle>
            <a:lvl1pPr marL="0" indent="0">
              <a:buNone/>
              <a:defRPr sz="1200" b="1"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Charts Title</a:t>
            </a:r>
          </a:p>
        </p:txBody>
      </p:sp>
      <p:sp>
        <p:nvSpPr>
          <p:cNvPr id="29" name="Text Placeholder 4">
            <a:extLst>
              <a:ext uri="{FF2B5EF4-FFF2-40B4-BE49-F238E27FC236}">
                <a16:creationId xmlns:a16="http://schemas.microsoft.com/office/drawing/2014/main" id="{0F70ED26-1BB2-494A-9F9B-C77E25337F05}"/>
              </a:ext>
            </a:extLst>
          </p:cNvPr>
          <p:cNvSpPr>
            <a:spLocks noGrp="1"/>
          </p:cNvSpPr>
          <p:nvPr>
            <p:ph type="body" sz="quarter" idx="15" hasCustomPrompt="1"/>
          </p:nvPr>
        </p:nvSpPr>
        <p:spPr>
          <a:xfrm>
            <a:off x="3278086" y="1269000"/>
            <a:ext cx="8208594" cy="199780"/>
          </a:xfrm>
          <a:prstGeom prst="rect">
            <a:avLst/>
          </a:prstGeom>
        </p:spPr>
        <p:txBody>
          <a:bodyPr lIns="288000" anchor="t"/>
          <a:lstStyle>
            <a:lvl1pPr marL="0" indent="0">
              <a:buNone/>
              <a:defRPr sz="12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DD month year</a:t>
            </a:r>
          </a:p>
        </p:txBody>
      </p:sp>
      <p:sp>
        <p:nvSpPr>
          <p:cNvPr id="32" name="Vertical Text Placeholder 2"/>
          <p:cNvSpPr>
            <a:spLocks noGrp="1"/>
          </p:cNvSpPr>
          <p:nvPr>
            <p:ph type="body" orient="vert" idx="22" hasCustomPrompt="1"/>
          </p:nvPr>
        </p:nvSpPr>
        <p:spPr>
          <a:xfrm>
            <a:off x="271246" y="237399"/>
            <a:ext cx="2449249" cy="58530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Quote</a:t>
            </a:r>
          </a:p>
        </p:txBody>
      </p:sp>
      <p:sp>
        <p:nvSpPr>
          <p:cNvPr id="33" name="Vertical Text Placeholder 2"/>
          <p:cNvSpPr>
            <a:spLocks noGrp="1"/>
          </p:cNvSpPr>
          <p:nvPr>
            <p:ph type="body" orient="vert" idx="58"/>
          </p:nvPr>
        </p:nvSpPr>
        <p:spPr>
          <a:xfrm>
            <a:off x="271841" y="1645885"/>
            <a:ext cx="2448655" cy="3561382"/>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6" name="Vertical Text Placeholder 2"/>
          <p:cNvSpPr>
            <a:spLocks noGrp="1"/>
          </p:cNvSpPr>
          <p:nvPr>
            <p:ph type="body" orient="vert" idx="57"/>
          </p:nvPr>
        </p:nvSpPr>
        <p:spPr>
          <a:xfrm>
            <a:off x="3278086" y="1616814"/>
            <a:ext cx="8208000" cy="4610731"/>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 name="Text Placeholder 4">
            <a:extLst>
              <a:ext uri="{FF2B5EF4-FFF2-40B4-BE49-F238E27FC236}">
                <a16:creationId xmlns:a16="http://schemas.microsoft.com/office/drawing/2014/main" id="{C0290D37-C215-42C3-9DFB-9A4C63FAE746}"/>
              </a:ext>
            </a:extLst>
          </p:cNvPr>
          <p:cNvSpPr>
            <a:spLocks noGrp="1"/>
          </p:cNvSpPr>
          <p:nvPr>
            <p:ph type="body" sz="quarter" idx="5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8" name="Rectangle 18">
            <a:extLst>
              <a:ext uri="{FF2B5EF4-FFF2-40B4-BE49-F238E27FC236}">
                <a16:creationId xmlns:a16="http://schemas.microsoft.com/office/drawing/2014/main" id="{F3470BD6-FE34-445F-BF16-4B7023C6B899}"/>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6" name="Text Placeholder 4">
            <a:extLst>
              <a:ext uri="{FF2B5EF4-FFF2-40B4-BE49-F238E27FC236}">
                <a16:creationId xmlns:a16="http://schemas.microsoft.com/office/drawing/2014/main" id="{6576B552-D60B-4C95-B9AC-D2E5898ACB72}"/>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12370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page 4">
    <p:spTree>
      <p:nvGrpSpPr>
        <p:cNvPr id="1" name=""/>
        <p:cNvGrpSpPr/>
        <p:nvPr/>
      </p:nvGrpSpPr>
      <p:grpSpPr>
        <a:xfrm>
          <a:off x="0" y="0"/>
          <a:ext cx="0" cy="0"/>
          <a:chOff x="0" y="0"/>
          <a:chExt cx="0" cy="0"/>
        </a:xfrm>
      </p:grpSpPr>
      <p:sp>
        <p:nvSpPr>
          <p:cNvPr id="5" name="Rectangle 4"/>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mn-lt"/>
              <a:ea typeface="+mn-ea"/>
              <a:cs typeface="Calibri" panose="020F0502020204030204" pitchFamily="34" charset="0"/>
            </a:endParaRPr>
          </a:p>
        </p:txBody>
      </p:sp>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grpSp>
        <p:nvGrpSpPr>
          <p:cNvPr id="32" name="Group 31"/>
          <p:cNvGrpSpPr/>
          <p:nvPr userDrawn="1"/>
        </p:nvGrpSpPr>
        <p:grpSpPr>
          <a:xfrm>
            <a:off x="4373024" y="834838"/>
            <a:ext cx="6000060" cy="3420171"/>
            <a:chOff x="2316605" y="658534"/>
            <a:chExt cx="8438678" cy="4810239"/>
          </a:xfrm>
        </p:grpSpPr>
        <p:grpSp>
          <p:nvGrpSpPr>
            <p:cNvPr id="33" name="Group 32"/>
            <p:cNvGrpSpPr/>
            <p:nvPr userDrawn="1"/>
          </p:nvGrpSpPr>
          <p:grpSpPr>
            <a:xfrm>
              <a:off x="5927725" y="966878"/>
              <a:ext cx="4286250" cy="2103438"/>
              <a:chOff x="5516563" y="814388"/>
              <a:chExt cx="4286250" cy="2103438"/>
            </a:xfrm>
            <a:solidFill>
              <a:schemeClr val="bg1">
                <a:lumMod val="85000"/>
              </a:schemeClr>
            </a:solidFill>
          </p:grpSpPr>
          <p:sp>
            <p:nvSpPr>
              <p:cNvPr id="198" name="Freeform 197"/>
              <p:cNvSpPr>
                <a:spLocks/>
              </p:cNvSpPr>
              <p:nvPr userDrawn="1"/>
            </p:nvSpPr>
            <p:spPr bwMode="auto">
              <a:xfrm>
                <a:off x="7064375" y="2236788"/>
                <a:ext cx="931863" cy="476250"/>
              </a:xfrm>
              <a:custGeom>
                <a:avLst/>
                <a:gdLst>
                  <a:gd name="T0" fmla="*/ 572 w 587"/>
                  <a:gd name="T1" fmla="*/ 109 h 300"/>
                  <a:gd name="T2" fmla="*/ 547 w 587"/>
                  <a:gd name="T3" fmla="*/ 108 h 300"/>
                  <a:gd name="T4" fmla="*/ 536 w 587"/>
                  <a:gd name="T5" fmla="*/ 97 h 300"/>
                  <a:gd name="T6" fmla="*/ 512 w 587"/>
                  <a:gd name="T7" fmla="*/ 90 h 300"/>
                  <a:gd name="T8" fmla="*/ 485 w 587"/>
                  <a:gd name="T9" fmla="*/ 88 h 300"/>
                  <a:gd name="T10" fmla="*/ 472 w 587"/>
                  <a:gd name="T11" fmla="*/ 92 h 300"/>
                  <a:gd name="T12" fmla="*/ 399 w 587"/>
                  <a:gd name="T13" fmla="*/ 19 h 300"/>
                  <a:gd name="T14" fmla="*/ 381 w 587"/>
                  <a:gd name="T15" fmla="*/ 36 h 300"/>
                  <a:gd name="T16" fmla="*/ 361 w 587"/>
                  <a:gd name="T17" fmla="*/ 29 h 300"/>
                  <a:gd name="T18" fmla="*/ 344 w 587"/>
                  <a:gd name="T19" fmla="*/ 27 h 300"/>
                  <a:gd name="T20" fmla="*/ 331 w 587"/>
                  <a:gd name="T21" fmla="*/ 27 h 300"/>
                  <a:gd name="T22" fmla="*/ 322 w 587"/>
                  <a:gd name="T23" fmla="*/ 12 h 300"/>
                  <a:gd name="T24" fmla="*/ 299 w 587"/>
                  <a:gd name="T25" fmla="*/ 2 h 300"/>
                  <a:gd name="T26" fmla="*/ 279 w 587"/>
                  <a:gd name="T27" fmla="*/ 11 h 300"/>
                  <a:gd name="T28" fmla="*/ 253 w 587"/>
                  <a:gd name="T29" fmla="*/ 21 h 300"/>
                  <a:gd name="T30" fmla="*/ 239 w 587"/>
                  <a:gd name="T31" fmla="*/ 29 h 300"/>
                  <a:gd name="T32" fmla="*/ 210 w 587"/>
                  <a:gd name="T33" fmla="*/ 41 h 300"/>
                  <a:gd name="T34" fmla="*/ 191 w 587"/>
                  <a:gd name="T35" fmla="*/ 42 h 300"/>
                  <a:gd name="T36" fmla="*/ 188 w 587"/>
                  <a:gd name="T37" fmla="*/ 54 h 300"/>
                  <a:gd name="T38" fmla="*/ 205 w 587"/>
                  <a:gd name="T39" fmla="*/ 63 h 300"/>
                  <a:gd name="T40" fmla="*/ 188 w 587"/>
                  <a:gd name="T41" fmla="*/ 81 h 300"/>
                  <a:gd name="T42" fmla="*/ 195 w 587"/>
                  <a:gd name="T43" fmla="*/ 93 h 300"/>
                  <a:gd name="T44" fmla="*/ 188 w 587"/>
                  <a:gd name="T45" fmla="*/ 113 h 300"/>
                  <a:gd name="T46" fmla="*/ 159 w 587"/>
                  <a:gd name="T47" fmla="*/ 110 h 300"/>
                  <a:gd name="T48" fmla="*/ 145 w 587"/>
                  <a:gd name="T49" fmla="*/ 110 h 300"/>
                  <a:gd name="T50" fmla="*/ 126 w 587"/>
                  <a:gd name="T51" fmla="*/ 121 h 300"/>
                  <a:gd name="T52" fmla="*/ 105 w 587"/>
                  <a:gd name="T53" fmla="*/ 116 h 300"/>
                  <a:gd name="T54" fmla="*/ 84 w 587"/>
                  <a:gd name="T55" fmla="*/ 102 h 300"/>
                  <a:gd name="T56" fmla="*/ 60 w 587"/>
                  <a:gd name="T57" fmla="*/ 102 h 300"/>
                  <a:gd name="T58" fmla="*/ 49 w 587"/>
                  <a:gd name="T59" fmla="*/ 100 h 300"/>
                  <a:gd name="T60" fmla="*/ 37 w 587"/>
                  <a:gd name="T61" fmla="*/ 122 h 300"/>
                  <a:gd name="T62" fmla="*/ 9 w 587"/>
                  <a:gd name="T63" fmla="*/ 129 h 300"/>
                  <a:gd name="T64" fmla="*/ 5 w 587"/>
                  <a:gd name="T65" fmla="*/ 166 h 300"/>
                  <a:gd name="T66" fmla="*/ 31 w 587"/>
                  <a:gd name="T67" fmla="*/ 196 h 300"/>
                  <a:gd name="T68" fmla="*/ 52 w 587"/>
                  <a:gd name="T69" fmla="*/ 202 h 300"/>
                  <a:gd name="T70" fmla="*/ 64 w 587"/>
                  <a:gd name="T71" fmla="*/ 194 h 300"/>
                  <a:gd name="T72" fmla="*/ 78 w 587"/>
                  <a:gd name="T73" fmla="*/ 193 h 300"/>
                  <a:gd name="T74" fmla="*/ 90 w 587"/>
                  <a:gd name="T75" fmla="*/ 190 h 300"/>
                  <a:gd name="T76" fmla="*/ 104 w 587"/>
                  <a:gd name="T77" fmla="*/ 202 h 300"/>
                  <a:gd name="T78" fmla="*/ 102 w 587"/>
                  <a:gd name="T79" fmla="*/ 220 h 300"/>
                  <a:gd name="T80" fmla="*/ 92 w 587"/>
                  <a:gd name="T81" fmla="*/ 224 h 300"/>
                  <a:gd name="T82" fmla="*/ 77 w 587"/>
                  <a:gd name="T83" fmla="*/ 232 h 300"/>
                  <a:gd name="T84" fmla="*/ 76 w 587"/>
                  <a:gd name="T85" fmla="*/ 242 h 300"/>
                  <a:gd name="T86" fmla="*/ 74 w 587"/>
                  <a:gd name="T87" fmla="*/ 246 h 300"/>
                  <a:gd name="T88" fmla="*/ 86 w 587"/>
                  <a:gd name="T89" fmla="*/ 266 h 300"/>
                  <a:gd name="T90" fmla="*/ 102 w 587"/>
                  <a:gd name="T91" fmla="*/ 274 h 300"/>
                  <a:gd name="T92" fmla="*/ 114 w 587"/>
                  <a:gd name="T93" fmla="*/ 284 h 300"/>
                  <a:gd name="T94" fmla="*/ 191 w 587"/>
                  <a:gd name="T95" fmla="*/ 219 h 300"/>
                  <a:gd name="T96" fmla="*/ 306 w 587"/>
                  <a:gd name="T97" fmla="*/ 279 h 300"/>
                  <a:gd name="T98" fmla="*/ 355 w 587"/>
                  <a:gd name="T99" fmla="*/ 295 h 300"/>
                  <a:gd name="T100" fmla="*/ 378 w 587"/>
                  <a:gd name="T101" fmla="*/ 267 h 300"/>
                  <a:gd name="T102" fmla="*/ 414 w 587"/>
                  <a:gd name="T103" fmla="*/ 257 h 300"/>
                  <a:gd name="T104" fmla="*/ 448 w 587"/>
                  <a:gd name="T105" fmla="*/ 256 h 300"/>
                  <a:gd name="T106" fmla="*/ 497 w 587"/>
                  <a:gd name="T107" fmla="*/ 255 h 300"/>
                  <a:gd name="T108" fmla="*/ 517 w 587"/>
                  <a:gd name="T109" fmla="*/ 253 h 300"/>
                  <a:gd name="T110" fmla="*/ 510 w 587"/>
                  <a:gd name="T111" fmla="*/ 225 h 300"/>
                  <a:gd name="T112" fmla="*/ 509 w 587"/>
                  <a:gd name="T113" fmla="*/ 208 h 300"/>
                  <a:gd name="T114" fmla="*/ 536 w 587"/>
                  <a:gd name="T115" fmla="*/ 202 h 300"/>
                  <a:gd name="T116" fmla="*/ 537 w 587"/>
                  <a:gd name="T117" fmla="*/ 163 h 300"/>
                  <a:gd name="T118" fmla="*/ 566 w 587"/>
                  <a:gd name="T119" fmla="*/ 166 h 300"/>
                  <a:gd name="T120" fmla="*/ 574 w 587"/>
                  <a:gd name="T121" fmla="*/ 134 h 300"/>
                  <a:gd name="T122" fmla="*/ 587 w 587"/>
                  <a:gd name="T123" fmla="*/ 11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00">
                    <a:moveTo>
                      <a:pt x="587" y="117"/>
                    </a:moveTo>
                    <a:lnTo>
                      <a:pt x="583" y="115"/>
                    </a:lnTo>
                    <a:lnTo>
                      <a:pt x="579" y="113"/>
                    </a:lnTo>
                    <a:lnTo>
                      <a:pt x="577" y="112"/>
                    </a:lnTo>
                    <a:lnTo>
                      <a:pt x="576" y="108"/>
                    </a:lnTo>
                    <a:lnTo>
                      <a:pt x="577" y="106"/>
                    </a:lnTo>
                    <a:lnTo>
                      <a:pt x="576" y="105"/>
                    </a:lnTo>
                    <a:lnTo>
                      <a:pt x="575" y="107"/>
                    </a:lnTo>
                    <a:lnTo>
                      <a:pt x="572" y="109"/>
                    </a:lnTo>
                    <a:lnTo>
                      <a:pt x="569" y="110"/>
                    </a:lnTo>
                    <a:lnTo>
                      <a:pt x="561" y="110"/>
                    </a:lnTo>
                    <a:lnTo>
                      <a:pt x="560" y="112"/>
                    </a:lnTo>
                    <a:lnTo>
                      <a:pt x="559" y="114"/>
                    </a:lnTo>
                    <a:lnTo>
                      <a:pt x="555" y="113"/>
                    </a:lnTo>
                    <a:lnTo>
                      <a:pt x="552" y="112"/>
                    </a:lnTo>
                    <a:lnTo>
                      <a:pt x="551" y="112"/>
                    </a:lnTo>
                    <a:lnTo>
                      <a:pt x="549" y="110"/>
                    </a:lnTo>
                    <a:lnTo>
                      <a:pt x="547" y="108"/>
                    </a:lnTo>
                    <a:lnTo>
                      <a:pt x="547" y="106"/>
                    </a:lnTo>
                    <a:lnTo>
                      <a:pt x="547" y="103"/>
                    </a:lnTo>
                    <a:lnTo>
                      <a:pt x="547" y="101"/>
                    </a:lnTo>
                    <a:lnTo>
                      <a:pt x="547" y="101"/>
                    </a:lnTo>
                    <a:lnTo>
                      <a:pt x="546" y="100"/>
                    </a:lnTo>
                    <a:lnTo>
                      <a:pt x="545" y="100"/>
                    </a:lnTo>
                    <a:lnTo>
                      <a:pt x="540" y="98"/>
                    </a:lnTo>
                    <a:lnTo>
                      <a:pt x="538" y="97"/>
                    </a:lnTo>
                    <a:lnTo>
                      <a:pt x="536" y="97"/>
                    </a:lnTo>
                    <a:lnTo>
                      <a:pt x="533" y="93"/>
                    </a:lnTo>
                    <a:lnTo>
                      <a:pt x="531" y="88"/>
                    </a:lnTo>
                    <a:lnTo>
                      <a:pt x="527" y="86"/>
                    </a:lnTo>
                    <a:lnTo>
                      <a:pt x="523" y="85"/>
                    </a:lnTo>
                    <a:lnTo>
                      <a:pt x="517" y="85"/>
                    </a:lnTo>
                    <a:lnTo>
                      <a:pt x="514" y="85"/>
                    </a:lnTo>
                    <a:lnTo>
                      <a:pt x="514" y="85"/>
                    </a:lnTo>
                    <a:lnTo>
                      <a:pt x="515" y="87"/>
                    </a:lnTo>
                    <a:lnTo>
                      <a:pt x="512" y="90"/>
                    </a:lnTo>
                    <a:lnTo>
                      <a:pt x="509" y="91"/>
                    </a:lnTo>
                    <a:lnTo>
                      <a:pt x="507" y="91"/>
                    </a:lnTo>
                    <a:lnTo>
                      <a:pt x="503" y="92"/>
                    </a:lnTo>
                    <a:lnTo>
                      <a:pt x="499" y="90"/>
                    </a:lnTo>
                    <a:lnTo>
                      <a:pt x="497" y="91"/>
                    </a:lnTo>
                    <a:lnTo>
                      <a:pt x="495" y="92"/>
                    </a:lnTo>
                    <a:lnTo>
                      <a:pt x="490" y="92"/>
                    </a:lnTo>
                    <a:lnTo>
                      <a:pt x="488" y="90"/>
                    </a:lnTo>
                    <a:lnTo>
                      <a:pt x="485" y="88"/>
                    </a:lnTo>
                    <a:lnTo>
                      <a:pt x="485" y="85"/>
                    </a:lnTo>
                    <a:lnTo>
                      <a:pt x="485" y="84"/>
                    </a:lnTo>
                    <a:lnTo>
                      <a:pt x="481" y="83"/>
                    </a:lnTo>
                    <a:lnTo>
                      <a:pt x="480" y="83"/>
                    </a:lnTo>
                    <a:lnTo>
                      <a:pt x="480" y="85"/>
                    </a:lnTo>
                    <a:lnTo>
                      <a:pt x="481" y="86"/>
                    </a:lnTo>
                    <a:lnTo>
                      <a:pt x="480" y="88"/>
                    </a:lnTo>
                    <a:lnTo>
                      <a:pt x="477" y="91"/>
                    </a:lnTo>
                    <a:lnTo>
                      <a:pt x="472" y="92"/>
                    </a:lnTo>
                    <a:lnTo>
                      <a:pt x="434" y="44"/>
                    </a:lnTo>
                    <a:lnTo>
                      <a:pt x="406" y="24"/>
                    </a:lnTo>
                    <a:lnTo>
                      <a:pt x="404" y="20"/>
                    </a:lnTo>
                    <a:lnTo>
                      <a:pt x="407" y="19"/>
                    </a:lnTo>
                    <a:lnTo>
                      <a:pt x="410" y="17"/>
                    </a:lnTo>
                    <a:lnTo>
                      <a:pt x="410" y="15"/>
                    </a:lnTo>
                    <a:lnTo>
                      <a:pt x="408" y="14"/>
                    </a:lnTo>
                    <a:lnTo>
                      <a:pt x="403" y="17"/>
                    </a:lnTo>
                    <a:lnTo>
                      <a:pt x="399" y="19"/>
                    </a:lnTo>
                    <a:lnTo>
                      <a:pt x="398" y="20"/>
                    </a:lnTo>
                    <a:lnTo>
                      <a:pt x="395" y="22"/>
                    </a:lnTo>
                    <a:lnTo>
                      <a:pt x="395" y="25"/>
                    </a:lnTo>
                    <a:lnTo>
                      <a:pt x="392" y="27"/>
                    </a:lnTo>
                    <a:lnTo>
                      <a:pt x="390" y="29"/>
                    </a:lnTo>
                    <a:lnTo>
                      <a:pt x="387" y="32"/>
                    </a:lnTo>
                    <a:lnTo>
                      <a:pt x="382" y="33"/>
                    </a:lnTo>
                    <a:lnTo>
                      <a:pt x="381" y="33"/>
                    </a:lnTo>
                    <a:lnTo>
                      <a:pt x="381" y="36"/>
                    </a:lnTo>
                    <a:lnTo>
                      <a:pt x="377" y="39"/>
                    </a:lnTo>
                    <a:lnTo>
                      <a:pt x="376" y="37"/>
                    </a:lnTo>
                    <a:lnTo>
                      <a:pt x="370" y="36"/>
                    </a:lnTo>
                    <a:lnTo>
                      <a:pt x="367" y="36"/>
                    </a:lnTo>
                    <a:lnTo>
                      <a:pt x="366" y="39"/>
                    </a:lnTo>
                    <a:lnTo>
                      <a:pt x="362" y="40"/>
                    </a:lnTo>
                    <a:lnTo>
                      <a:pt x="359" y="36"/>
                    </a:lnTo>
                    <a:lnTo>
                      <a:pt x="359" y="31"/>
                    </a:lnTo>
                    <a:lnTo>
                      <a:pt x="361" y="29"/>
                    </a:lnTo>
                    <a:lnTo>
                      <a:pt x="362" y="27"/>
                    </a:lnTo>
                    <a:lnTo>
                      <a:pt x="360" y="29"/>
                    </a:lnTo>
                    <a:lnTo>
                      <a:pt x="358" y="29"/>
                    </a:lnTo>
                    <a:lnTo>
                      <a:pt x="352" y="26"/>
                    </a:lnTo>
                    <a:lnTo>
                      <a:pt x="351" y="27"/>
                    </a:lnTo>
                    <a:lnTo>
                      <a:pt x="353" y="28"/>
                    </a:lnTo>
                    <a:lnTo>
                      <a:pt x="350" y="32"/>
                    </a:lnTo>
                    <a:lnTo>
                      <a:pt x="346" y="32"/>
                    </a:lnTo>
                    <a:lnTo>
                      <a:pt x="344" y="27"/>
                    </a:lnTo>
                    <a:lnTo>
                      <a:pt x="343" y="22"/>
                    </a:lnTo>
                    <a:lnTo>
                      <a:pt x="340" y="20"/>
                    </a:lnTo>
                    <a:lnTo>
                      <a:pt x="340" y="21"/>
                    </a:lnTo>
                    <a:lnTo>
                      <a:pt x="340" y="26"/>
                    </a:lnTo>
                    <a:lnTo>
                      <a:pt x="336" y="26"/>
                    </a:lnTo>
                    <a:lnTo>
                      <a:pt x="335" y="22"/>
                    </a:lnTo>
                    <a:lnTo>
                      <a:pt x="335" y="22"/>
                    </a:lnTo>
                    <a:lnTo>
                      <a:pt x="335" y="26"/>
                    </a:lnTo>
                    <a:lnTo>
                      <a:pt x="331" y="27"/>
                    </a:lnTo>
                    <a:lnTo>
                      <a:pt x="329" y="25"/>
                    </a:lnTo>
                    <a:lnTo>
                      <a:pt x="325" y="27"/>
                    </a:lnTo>
                    <a:lnTo>
                      <a:pt x="323" y="25"/>
                    </a:lnTo>
                    <a:lnTo>
                      <a:pt x="321" y="21"/>
                    </a:lnTo>
                    <a:lnTo>
                      <a:pt x="324" y="20"/>
                    </a:lnTo>
                    <a:lnTo>
                      <a:pt x="323" y="17"/>
                    </a:lnTo>
                    <a:lnTo>
                      <a:pt x="324" y="14"/>
                    </a:lnTo>
                    <a:lnTo>
                      <a:pt x="324" y="13"/>
                    </a:lnTo>
                    <a:lnTo>
                      <a:pt x="322" y="12"/>
                    </a:lnTo>
                    <a:lnTo>
                      <a:pt x="320" y="10"/>
                    </a:lnTo>
                    <a:lnTo>
                      <a:pt x="318" y="6"/>
                    </a:lnTo>
                    <a:lnTo>
                      <a:pt x="317" y="5"/>
                    </a:lnTo>
                    <a:lnTo>
                      <a:pt x="316" y="3"/>
                    </a:lnTo>
                    <a:lnTo>
                      <a:pt x="314" y="2"/>
                    </a:lnTo>
                    <a:lnTo>
                      <a:pt x="310" y="4"/>
                    </a:lnTo>
                    <a:lnTo>
                      <a:pt x="307" y="4"/>
                    </a:lnTo>
                    <a:lnTo>
                      <a:pt x="302" y="2"/>
                    </a:lnTo>
                    <a:lnTo>
                      <a:pt x="299" y="2"/>
                    </a:lnTo>
                    <a:lnTo>
                      <a:pt x="295" y="0"/>
                    </a:lnTo>
                    <a:lnTo>
                      <a:pt x="293" y="0"/>
                    </a:lnTo>
                    <a:lnTo>
                      <a:pt x="291" y="0"/>
                    </a:lnTo>
                    <a:lnTo>
                      <a:pt x="290" y="2"/>
                    </a:lnTo>
                    <a:lnTo>
                      <a:pt x="288" y="5"/>
                    </a:lnTo>
                    <a:lnTo>
                      <a:pt x="283" y="5"/>
                    </a:lnTo>
                    <a:lnTo>
                      <a:pt x="284" y="6"/>
                    </a:lnTo>
                    <a:lnTo>
                      <a:pt x="284" y="10"/>
                    </a:lnTo>
                    <a:lnTo>
                      <a:pt x="279" y="11"/>
                    </a:lnTo>
                    <a:lnTo>
                      <a:pt x="277" y="11"/>
                    </a:lnTo>
                    <a:lnTo>
                      <a:pt x="276" y="13"/>
                    </a:lnTo>
                    <a:lnTo>
                      <a:pt x="271" y="14"/>
                    </a:lnTo>
                    <a:lnTo>
                      <a:pt x="270" y="15"/>
                    </a:lnTo>
                    <a:lnTo>
                      <a:pt x="269" y="15"/>
                    </a:lnTo>
                    <a:lnTo>
                      <a:pt x="262" y="19"/>
                    </a:lnTo>
                    <a:lnTo>
                      <a:pt x="258" y="20"/>
                    </a:lnTo>
                    <a:lnTo>
                      <a:pt x="255" y="22"/>
                    </a:lnTo>
                    <a:lnTo>
                      <a:pt x="253" y="21"/>
                    </a:lnTo>
                    <a:lnTo>
                      <a:pt x="251" y="20"/>
                    </a:lnTo>
                    <a:lnTo>
                      <a:pt x="250" y="21"/>
                    </a:lnTo>
                    <a:lnTo>
                      <a:pt x="249" y="24"/>
                    </a:lnTo>
                    <a:lnTo>
                      <a:pt x="246" y="24"/>
                    </a:lnTo>
                    <a:lnTo>
                      <a:pt x="245" y="25"/>
                    </a:lnTo>
                    <a:lnTo>
                      <a:pt x="245" y="28"/>
                    </a:lnTo>
                    <a:lnTo>
                      <a:pt x="242" y="29"/>
                    </a:lnTo>
                    <a:lnTo>
                      <a:pt x="240" y="29"/>
                    </a:lnTo>
                    <a:lnTo>
                      <a:pt x="239" y="29"/>
                    </a:lnTo>
                    <a:lnTo>
                      <a:pt x="236" y="31"/>
                    </a:lnTo>
                    <a:lnTo>
                      <a:pt x="232" y="31"/>
                    </a:lnTo>
                    <a:lnTo>
                      <a:pt x="228" y="33"/>
                    </a:lnTo>
                    <a:lnTo>
                      <a:pt x="227" y="34"/>
                    </a:lnTo>
                    <a:lnTo>
                      <a:pt x="223" y="35"/>
                    </a:lnTo>
                    <a:lnTo>
                      <a:pt x="219" y="36"/>
                    </a:lnTo>
                    <a:lnTo>
                      <a:pt x="216" y="37"/>
                    </a:lnTo>
                    <a:lnTo>
                      <a:pt x="211" y="39"/>
                    </a:lnTo>
                    <a:lnTo>
                      <a:pt x="210" y="41"/>
                    </a:lnTo>
                    <a:lnTo>
                      <a:pt x="208" y="43"/>
                    </a:lnTo>
                    <a:lnTo>
                      <a:pt x="205" y="40"/>
                    </a:lnTo>
                    <a:lnTo>
                      <a:pt x="204" y="40"/>
                    </a:lnTo>
                    <a:lnTo>
                      <a:pt x="202" y="41"/>
                    </a:lnTo>
                    <a:lnTo>
                      <a:pt x="202" y="43"/>
                    </a:lnTo>
                    <a:lnTo>
                      <a:pt x="199" y="46"/>
                    </a:lnTo>
                    <a:lnTo>
                      <a:pt x="196" y="43"/>
                    </a:lnTo>
                    <a:lnTo>
                      <a:pt x="193" y="43"/>
                    </a:lnTo>
                    <a:lnTo>
                      <a:pt x="191" y="42"/>
                    </a:lnTo>
                    <a:lnTo>
                      <a:pt x="190" y="42"/>
                    </a:lnTo>
                    <a:lnTo>
                      <a:pt x="189" y="43"/>
                    </a:lnTo>
                    <a:lnTo>
                      <a:pt x="186" y="44"/>
                    </a:lnTo>
                    <a:lnTo>
                      <a:pt x="187" y="48"/>
                    </a:lnTo>
                    <a:lnTo>
                      <a:pt x="187" y="48"/>
                    </a:lnTo>
                    <a:lnTo>
                      <a:pt x="187" y="48"/>
                    </a:lnTo>
                    <a:lnTo>
                      <a:pt x="191" y="48"/>
                    </a:lnTo>
                    <a:lnTo>
                      <a:pt x="194" y="54"/>
                    </a:lnTo>
                    <a:lnTo>
                      <a:pt x="188" y="54"/>
                    </a:lnTo>
                    <a:lnTo>
                      <a:pt x="188" y="54"/>
                    </a:lnTo>
                    <a:lnTo>
                      <a:pt x="188" y="55"/>
                    </a:lnTo>
                    <a:lnTo>
                      <a:pt x="191" y="55"/>
                    </a:lnTo>
                    <a:lnTo>
                      <a:pt x="194" y="56"/>
                    </a:lnTo>
                    <a:lnTo>
                      <a:pt x="195" y="55"/>
                    </a:lnTo>
                    <a:lnTo>
                      <a:pt x="198" y="54"/>
                    </a:lnTo>
                    <a:lnTo>
                      <a:pt x="202" y="57"/>
                    </a:lnTo>
                    <a:lnTo>
                      <a:pt x="205" y="58"/>
                    </a:lnTo>
                    <a:lnTo>
                      <a:pt x="205" y="63"/>
                    </a:lnTo>
                    <a:lnTo>
                      <a:pt x="202" y="64"/>
                    </a:lnTo>
                    <a:lnTo>
                      <a:pt x="199" y="63"/>
                    </a:lnTo>
                    <a:lnTo>
                      <a:pt x="194" y="64"/>
                    </a:lnTo>
                    <a:lnTo>
                      <a:pt x="190" y="66"/>
                    </a:lnTo>
                    <a:lnTo>
                      <a:pt x="187" y="71"/>
                    </a:lnTo>
                    <a:lnTo>
                      <a:pt x="187" y="73"/>
                    </a:lnTo>
                    <a:lnTo>
                      <a:pt x="189" y="73"/>
                    </a:lnTo>
                    <a:lnTo>
                      <a:pt x="190" y="78"/>
                    </a:lnTo>
                    <a:lnTo>
                      <a:pt x="188" y="81"/>
                    </a:lnTo>
                    <a:lnTo>
                      <a:pt x="187" y="85"/>
                    </a:lnTo>
                    <a:lnTo>
                      <a:pt x="184" y="85"/>
                    </a:lnTo>
                    <a:lnTo>
                      <a:pt x="184" y="86"/>
                    </a:lnTo>
                    <a:lnTo>
                      <a:pt x="186" y="87"/>
                    </a:lnTo>
                    <a:lnTo>
                      <a:pt x="186" y="88"/>
                    </a:lnTo>
                    <a:lnTo>
                      <a:pt x="188" y="88"/>
                    </a:lnTo>
                    <a:lnTo>
                      <a:pt x="190" y="91"/>
                    </a:lnTo>
                    <a:lnTo>
                      <a:pt x="195" y="91"/>
                    </a:lnTo>
                    <a:lnTo>
                      <a:pt x="195" y="93"/>
                    </a:lnTo>
                    <a:lnTo>
                      <a:pt x="197" y="95"/>
                    </a:lnTo>
                    <a:lnTo>
                      <a:pt x="202" y="95"/>
                    </a:lnTo>
                    <a:lnTo>
                      <a:pt x="204" y="97"/>
                    </a:lnTo>
                    <a:lnTo>
                      <a:pt x="205" y="109"/>
                    </a:lnTo>
                    <a:lnTo>
                      <a:pt x="203" y="113"/>
                    </a:lnTo>
                    <a:lnTo>
                      <a:pt x="197" y="115"/>
                    </a:lnTo>
                    <a:lnTo>
                      <a:pt x="191" y="114"/>
                    </a:lnTo>
                    <a:lnTo>
                      <a:pt x="188" y="112"/>
                    </a:lnTo>
                    <a:lnTo>
                      <a:pt x="188" y="113"/>
                    </a:lnTo>
                    <a:lnTo>
                      <a:pt x="187" y="115"/>
                    </a:lnTo>
                    <a:lnTo>
                      <a:pt x="186" y="119"/>
                    </a:lnTo>
                    <a:lnTo>
                      <a:pt x="181" y="120"/>
                    </a:lnTo>
                    <a:lnTo>
                      <a:pt x="175" y="117"/>
                    </a:lnTo>
                    <a:lnTo>
                      <a:pt x="171" y="117"/>
                    </a:lnTo>
                    <a:lnTo>
                      <a:pt x="168" y="116"/>
                    </a:lnTo>
                    <a:lnTo>
                      <a:pt x="167" y="117"/>
                    </a:lnTo>
                    <a:lnTo>
                      <a:pt x="164" y="116"/>
                    </a:lnTo>
                    <a:lnTo>
                      <a:pt x="159" y="110"/>
                    </a:lnTo>
                    <a:lnTo>
                      <a:pt x="163" y="109"/>
                    </a:lnTo>
                    <a:lnTo>
                      <a:pt x="164" y="108"/>
                    </a:lnTo>
                    <a:lnTo>
                      <a:pt x="159" y="107"/>
                    </a:lnTo>
                    <a:lnTo>
                      <a:pt x="158" y="108"/>
                    </a:lnTo>
                    <a:lnTo>
                      <a:pt x="154" y="108"/>
                    </a:lnTo>
                    <a:lnTo>
                      <a:pt x="152" y="108"/>
                    </a:lnTo>
                    <a:lnTo>
                      <a:pt x="153" y="112"/>
                    </a:lnTo>
                    <a:lnTo>
                      <a:pt x="146" y="113"/>
                    </a:lnTo>
                    <a:lnTo>
                      <a:pt x="145" y="110"/>
                    </a:lnTo>
                    <a:lnTo>
                      <a:pt x="142" y="107"/>
                    </a:lnTo>
                    <a:lnTo>
                      <a:pt x="139" y="107"/>
                    </a:lnTo>
                    <a:lnTo>
                      <a:pt x="137" y="112"/>
                    </a:lnTo>
                    <a:lnTo>
                      <a:pt x="135" y="108"/>
                    </a:lnTo>
                    <a:lnTo>
                      <a:pt x="134" y="108"/>
                    </a:lnTo>
                    <a:lnTo>
                      <a:pt x="134" y="112"/>
                    </a:lnTo>
                    <a:lnTo>
                      <a:pt x="130" y="112"/>
                    </a:lnTo>
                    <a:lnTo>
                      <a:pt x="130" y="117"/>
                    </a:lnTo>
                    <a:lnTo>
                      <a:pt x="126" y="121"/>
                    </a:lnTo>
                    <a:lnTo>
                      <a:pt x="122" y="119"/>
                    </a:lnTo>
                    <a:lnTo>
                      <a:pt x="120" y="116"/>
                    </a:lnTo>
                    <a:lnTo>
                      <a:pt x="114" y="115"/>
                    </a:lnTo>
                    <a:lnTo>
                      <a:pt x="113" y="113"/>
                    </a:lnTo>
                    <a:lnTo>
                      <a:pt x="112" y="114"/>
                    </a:lnTo>
                    <a:lnTo>
                      <a:pt x="112" y="117"/>
                    </a:lnTo>
                    <a:lnTo>
                      <a:pt x="108" y="121"/>
                    </a:lnTo>
                    <a:lnTo>
                      <a:pt x="105" y="120"/>
                    </a:lnTo>
                    <a:lnTo>
                      <a:pt x="105" y="116"/>
                    </a:lnTo>
                    <a:lnTo>
                      <a:pt x="105" y="115"/>
                    </a:lnTo>
                    <a:lnTo>
                      <a:pt x="102" y="115"/>
                    </a:lnTo>
                    <a:lnTo>
                      <a:pt x="97" y="112"/>
                    </a:lnTo>
                    <a:lnTo>
                      <a:pt x="96" y="108"/>
                    </a:lnTo>
                    <a:lnTo>
                      <a:pt x="92" y="108"/>
                    </a:lnTo>
                    <a:lnTo>
                      <a:pt x="89" y="105"/>
                    </a:lnTo>
                    <a:lnTo>
                      <a:pt x="86" y="105"/>
                    </a:lnTo>
                    <a:lnTo>
                      <a:pt x="85" y="102"/>
                    </a:lnTo>
                    <a:lnTo>
                      <a:pt x="84" y="102"/>
                    </a:lnTo>
                    <a:lnTo>
                      <a:pt x="77" y="103"/>
                    </a:lnTo>
                    <a:lnTo>
                      <a:pt x="74" y="101"/>
                    </a:lnTo>
                    <a:lnTo>
                      <a:pt x="71" y="98"/>
                    </a:lnTo>
                    <a:lnTo>
                      <a:pt x="70" y="98"/>
                    </a:lnTo>
                    <a:lnTo>
                      <a:pt x="67" y="100"/>
                    </a:lnTo>
                    <a:lnTo>
                      <a:pt x="64" y="100"/>
                    </a:lnTo>
                    <a:lnTo>
                      <a:pt x="64" y="101"/>
                    </a:lnTo>
                    <a:lnTo>
                      <a:pt x="60" y="106"/>
                    </a:lnTo>
                    <a:lnTo>
                      <a:pt x="60" y="102"/>
                    </a:lnTo>
                    <a:lnTo>
                      <a:pt x="59" y="105"/>
                    </a:lnTo>
                    <a:lnTo>
                      <a:pt x="55" y="107"/>
                    </a:lnTo>
                    <a:lnTo>
                      <a:pt x="52" y="103"/>
                    </a:lnTo>
                    <a:lnTo>
                      <a:pt x="55" y="101"/>
                    </a:lnTo>
                    <a:lnTo>
                      <a:pt x="55" y="100"/>
                    </a:lnTo>
                    <a:lnTo>
                      <a:pt x="52" y="99"/>
                    </a:lnTo>
                    <a:lnTo>
                      <a:pt x="48" y="97"/>
                    </a:lnTo>
                    <a:lnTo>
                      <a:pt x="48" y="98"/>
                    </a:lnTo>
                    <a:lnTo>
                      <a:pt x="49" y="100"/>
                    </a:lnTo>
                    <a:lnTo>
                      <a:pt x="48" y="105"/>
                    </a:lnTo>
                    <a:lnTo>
                      <a:pt x="45" y="103"/>
                    </a:lnTo>
                    <a:lnTo>
                      <a:pt x="42" y="105"/>
                    </a:lnTo>
                    <a:lnTo>
                      <a:pt x="41" y="109"/>
                    </a:lnTo>
                    <a:lnTo>
                      <a:pt x="39" y="109"/>
                    </a:lnTo>
                    <a:lnTo>
                      <a:pt x="34" y="112"/>
                    </a:lnTo>
                    <a:lnTo>
                      <a:pt x="34" y="114"/>
                    </a:lnTo>
                    <a:lnTo>
                      <a:pt x="37" y="116"/>
                    </a:lnTo>
                    <a:lnTo>
                      <a:pt x="37" y="122"/>
                    </a:lnTo>
                    <a:lnTo>
                      <a:pt x="30" y="122"/>
                    </a:lnTo>
                    <a:lnTo>
                      <a:pt x="26" y="122"/>
                    </a:lnTo>
                    <a:lnTo>
                      <a:pt x="30" y="134"/>
                    </a:lnTo>
                    <a:lnTo>
                      <a:pt x="29" y="135"/>
                    </a:lnTo>
                    <a:lnTo>
                      <a:pt x="29" y="141"/>
                    </a:lnTo>
                    <a:lnTo>
                      <a:pt x="22" y="141"/>
                    </a:lnTo>
                    <a:lnTo>
                      <a:pt x="17" y="137"/>
                    </a:lnTo>
                    <a:lnTo>
                      <a:pt x="16" y="135"/>
                    </a:lnTo>
                    <a:lnTo>
                      <a:pt x="9" y="129"/>
                    </a:lnTo>
                    <a:lnTo>
                      <a:pt x="8" y="130"/>
                    </a:lnTo>
                    <a:lnTo>
                      <a:pt x="8" y="134"/>
                    </a:lnTo>
                    <a:lnTo>
                      <a:pt x="3" y="139"/>
                    </a:lnTo>
                    <a:lnTo>
                      <a:pt x="1" y="141"/>
                    </a:lnTo>
                    <a:lnTo>
                      <a:pt x="1" y="146"/>
                    </a:lnTo>
                    <a:lnTo>
                      <a:pt x="3" y="149"/>
                    </a:lnTo>
                    <a:lnTo>
                      <a:pt x="2" y="159"/>
                    </a:lnTo>
                    <a:lnTo>
                      <a:pt x="0" y="164"/>
                    </a:lnTo>
                    <a:lnTo>
                      <a:pt x="5" y="166"/>
                    </a:lnTo>
                    <a:lnTo>
                      <a:pt x="9" y="171"/>
                    </a:lnTo>
                    <a:lnTo>
                      <a:pt x="8" y="173"/>
                    </a:lnTo>
                    <a:lnTo>
                      <a:pt x="11" y="175"/>
                    </a:lnTo>
                    <a:lnTo>
                      <a:pt x="12" y="174"/>
                    </a:lnTo>
                    <a:lnTo>
                      <a:pt x="24" y="176"/>
                    </a:lnTo>
                    <a:lnTo>
                      <a:pt x="31" y="183"/>
                    </a:lnTo>
                    <a:lnTo>
                      <a:pt x="39" y="196"/>
                    </a:lnTo>
                    <a:lnTo>
                      <a:pt x="32" y="196"/>
                    </a:lnTo>
                    <a:lnTo>
                      <a:pt x="31" y="196"/>
                    </a:lnTo>
                    <a:lnTo>
                      <a:pt x="36" y="200"/>
                    </a:lnTo>
                    <a:lnTo>
                      <a:pt x="40" y="198"/>
                    </a:lnTo>
                    <a:lnTo>
                      <a:pt x="44" y="201"/>
                    </a:lnTo>
                    <a:lnTo>
                      <a:pt x="46" y="201"/>
                    </a:lnTo>
                    <a:lnTo>
                      <a:pt x="46" y="202"/>
                    </a:lnTo>
                    <a:lnTo>
                      <a:pt x="47" y="202"/>
                    </a:lnTo>
                    <a:lnTo>
                      <a:pt x="48" y="201"/>
                    </a:lnTo>
                    <a:lnTo>
                      <a:pt x="51" y="201"/>
                    </a:lnTo>
                    <a:lnTo>
                      <a:pt x="52" y="202"/>
                    </a:lnTo>
                    <a:lnTo>
                      <a:pt x="52" y="202"/>
                    </a:lnTo>
                    <a:lnTo>
                      <a:pt x="52" y="198"/>
                    </a:lnTo>
                    <a:lnTo>
                      <a:pt x="54" y="200"/>
                    </a:lnTo>
                    <a:lnTo>
                      <a:pt x="56" y="197"/>
                    </a:lnTo>
                    <a:lnTo>
                      <a:pt x="57" y="195"/>
                    </a:lnTo>
                    <a:lnTo>
                      <a:pt x="60" y="195"/>
                    </a:lnTo>
                    <a:lnTo>
                      <a:pt x="61" y="193"/>
                    </a:lnTo>
                    <a:lnTo>
                      <a:pt x="63" y="193"/>
                    </a:lnTo>
                    <a:lnTo>
                      <a:pt x="64" y="194"/>
                    </a:lnTo>
                    <a:lnTo>
                      <a:pt x="64" y="191"/>
                    </a:lnTo>
                    <a:lnTo>
                      <a:pt x="68" y="189"/>
                    </a:lnTo>
                    <a:lnTo>
                      <a:pt x="72" y="189"/>
                    </a:lnTo>
                    <a:lnTo>
                      <a:pt x="74" y="190"/>
                    </a:lnTo>
                    <a:lnTo>
                      <a:pt x="75" y="190"/>
                    </a:lnTo>
                    <a:lnTo>
                      <a:pt x="77" y="188"/>
                    </a:lnTo>
                    <a:lnTo>
                      <a:pt x="78" y="190"/>
                    </a:lnTo>
                    <a:lnTo>
                      <a:pt x="78" y="193"/>
                    </a:lnTo>
                    <a:lnTo>
                      <a:pt x="78" y="193"/>
                    </a:lnTo>
                    <a:lnTo>
                      <a:pt x="79" y="193"/>
                    </a:lnTo>
                    <a:lnTo>
                      <a:pt x="83" y="193"/>
                    </a:lnTo>
                    <a:lnTo>
                      <a:pt x="83" y="194"/>
                    </a:lnTo>
                    <a:lnTo>
                      <a:pt x="84" y="195"/>
                    </a:lnTo>
                    <a:lnTo>
                      <a:pt x="84" y="195"/>
                    </a:lnTo>
                    <a:lnTo>
                      <a:pt x="84" y="193"/>
                    </a:lnTo>
                    <a:lnTo>
                      <a:pt x="86" y="191"/>
                    </a:lnTo>
                    <a:lnTo>
                      <a:pt x="86" y="190"/>
                    </a:lnTo>
                    <a:lnTo>
                      <a:pt x="90" y="190"/>
                    </a:lnTo>
                    <a:lnTo>
                      <a:pt x="92" y="190"/>
                    </a:lnTo>
                    <a:lnTo>
                      <a:pt x="98" y="190"/>
                    </a:lnTo>
                    <a:lnTo>
                      <a:pt x="99" y="193"/>
                    </a:lnTo>
                    <a:lnTo>
                      <a:pt x="99" y="194"/>
                    </a:lnTo>
                    <a:lnTo>
                      <a:pt x="101" y="195"/>
                    </a:lnTo>
                    <a:lnTo>
                      <a:pt x="102" y="197"/>
                    </a:lnTo>
                    <a:lnTo>
                      <a:pt x="101" y="198"/>
                    </a:lnTo>
                    <a:lnTo>
                      <a:pt x="101" y="200"/>
                    </a:lnTo>
                    <a:lnTo>
                      <a:pt x="104" y="202"/>
                    </a:lnTo>
                    <a:lnTo>
                      <a:pt x="104" y="205"/>
                    </a:lnTo>
                    <a:lnTo>
                      <a:pt x="102" y="208"/>
                    </a:lnTo>
                    <a:lnTo>
                      <a:pt x="102" y="209"/>
                    </a:lnTo>
                    <a:lnTo>
                      <a:pt x="102" y="210"/>
                    </a:lnTo>
                    <a:lnTo>
                      <a:pt x="105" y="211"/>
                    </a:lnTo>
                    <a:lnTo>
                      <a:pt x="102" y="215"/>
                    </a:lnTo>
                    <a:lnTo>
                      <a:pt x="101" y="215"/>
                    </a:lnTo>
                    <a:lnTo>
                      <a:pt x="100" y="217"/>
                    </a:lnTo>
                    <a:lnTo>
                      <a:pt x="102" y="220"/>
                    </a:lnTo>
                    <a:lnTo>
                      <a:pt x="105" y="220"/>
                    </a:lnTo>
                    <a:lnTo>
                      <a:pt x="108" y="222"/>
                    </a:lnTo>
                    <a:lnTo>
                      <a:pt x="107" y="225"/>
                    </a:lnTo>
                    <a:lnTo>
                      <a:pt x="102" y="227"/>
                    </a:lnTo>
                    <a:lnTo>
                      <a:pt x="100" y="227"/>
                    </a:lnTo>
                    <a:lnTo>
                      <a:pt x="97" y="224"/>
                    </a:lnTo>
                    <a:lnTo>
                      <a:pt x="96" y="224"/>
                    </a:lnTo>
                    <a:lnTo>
                      <a:pt x="94" y="225"/>
                    </a:lnTo>
                    <a:lnTo>
                      <a:pt x="92" y="224"/>
                    </a:lnTo>
                    <a:lnTo>
                      <a:pt x="91" y="224"/>
                    </a:lnTo>
                    <a:lnTo>
                      <a:pt x="87" y="225"/>
                    </a:lnTo>
                    <a:lnTo>
                      <a:pt x="85" y="224"/>
                    </a:lnTo>
                    <a:lnTo>
                      <a:pt x="79" y="226"/>
                    </a:lnTo>
                    <a:lnTo>
                      <a:pt x="78" y="227"/>
                    </a:lnTo>
                    <a:lnTo>
                      <a:pt x="78" y="227"/>
                    </a:lnTo>
                    <a:lnTo>
                      <a:pt x="78" y="231"/>
                    </a:lnTo>
                    <a:lnTo>
                      <a:pt x="77" y="232"/>
                    </a:lnTo>
                    <a:lnTo>
                      <a:pt x="77" y="232"/>
                    </a:lnTo>
                    <a:lnTo>
                      <a:pt x="81" y="235"/>
                    </a:lnTo>
                    <a:lnTo>
                      <a:pt x="81" y="238"/>
                    </a:lnTo>
                    <a:lnTo>
                      <a:pt x="84" y="238"/>
                    </a:lnTo>
                    <a:lnTo>
                      <a:pt x="85" y="241"/>
                    </a:lnTo>
                    <a:lnTo>
                      <a:pt x="84" y="242"/>
                    </a:lnTo>
                    <a:lnTo>
                      <a:pt x="81" y="241"/>
                    </a:lnTo>
                    <a:lnTo>
                      <a:pt x="79" y="242"/>
                    </a:lnTo>
                    <a:lnTo>
                      <a:pt x="77" y="244"/>
                    </a:lnTo>
                    <a:lnTo>
                      <a:pt x="76" y="242"/>
                    </a:lnTo>
                    <a:lnTo>
                      <a:pt x="74" y="242"/>
                    </a:lnTo>
                    <a:lnTo>
                      <a:pt x="72" y="242"/>
                    </a:lnTo>
                    <a:lnTo>
                      <a:pt x="69" y="242"/>
                    </a:lnTo>
                    <a:lnTo>
                      <a:pt x="68" y="242"/>
                    </a:lnTo>
                    <a:lnTo>
                      <a:pt x="67" y="242"/>
                    </a:lnTo>
                    <a:lnTo>
                      <a:pt x="67" y="244"/>
                    </a:lnTo>
                    <a:lnTo>
                      <a:pt x="68" y="245"/>
                    </a:lnTo>
                    <a:lnTo>
                      <a:pt x="70" y="245"/>
                    </a:lnTo>
                    <a:lnTo>
                      <a:pt x="74" y="246"/>
                    </a:lnTo>
                    <a:lnTo>
                      <a:pt x="75" y="248"/>
                    </a:lnTo>
                    <a:lnTo>
                      <a:pt x="76" y="249"/>
                    </a:lnTo>
                    <a:lnTo>
                      <a:pt x="77" y="253"/>
                    </a:lnTo>
                    <a:lnTo>
                      <a:pt x="78" y="253"/>
                    </a:lnTo>
                    <a:lnTo>
                      <a:pt x="79" y="255"/>
                    </a:lnTo>
                    <a:lnTo>
                      <a:pt x="84" y="261"/>
                    </a:lnTo>
                    <a:lnTo>
                      <a:pt x="84" y="263"/>
                    </a:lnTo>
                    <a:lnTo>
                      <a:pt x="84" y="267"/>
                    </a:lnTo>
                    <a:lnTo>
                      <a:pt x="86" y="266"/>
                    </a:lnTo>
                    <a:lnTo>
                      <a:pt x="89" y="266"/>
                    </a:lnTo>
                    <a:lnTo>
                      <a:pt x="91" y="267"/>
                    </a:lnTo>
                    <a:lnTo>
                      <a:pt x="92" y="269"/>
                    </a:lnTo>
                    <a:lnTo>
                      <a:pt x="93" y="270"/>
                    </a:lnTo>
                    <a:lnTo>
                      <a:pt x="94" y="273"/>
                    </a:lnTo>
                    <a:lnTo>
                      <a:pt x="94" y="273"/>
                    </a:lnTo>
                    <a:lnTo>
                      <a:pt x="97" y="271"/>
                    </a:lnTo>
                    <a:lnTo>
                      <a:pt x="100" y="273"/>
                    </a:lnTo>
                    <a:lnTo>
                      <a:pt x="102" y="274"/>
                    </a:lnTo>
                    <a:lnTo>
                      <a:pt x="106" y="274"/>
                    </a:lnTo>
                    <a:lnTo>
                      <a:pt x="108" y="275"/>
                    </a:lnTo>
                    <a:lnTo>
                      <a:pt x="107" y="276"/>
                    </a:lnTo>
                    <a:lnTo>
                      <a:pt x="108" y="277"/>
                    </a:lnTo>
                    <a:lnTo>
                      <a:pt x="107" y="283"/>
                    </a:lnTo>
                    <a:lnTo>
                      <a:pt x="106" y="286"/>
                    </a:lnTo>
                    <a:lnTo>
                      <a:pt x="106" y="290"/>
                    </a:lnTo>
                    <a:lnTo>
                      <a:pt x="106" y="291"/>
                    </a:lnTo>
                    <a:lnTo>
                      <a:pt x="114" y="284"/>
                    </a:lnTo>
                    <a:lnTo>
                      <a:pt x="122" y="282"/>
                    </a:lnTo>
                    <a:lnTo>
                      <a:pt x="134" y="283"/>
                    </a:lnTo>
                    <a:lnTo>
                      <a:pt x="144" y="290"/>
                    </a:lnTo>
                    <a:lnTo>
                      <a:pt x="154" y="300"/>
                    </a:lnTo>
                    <a:lnTo>
                      <a:pt x="160" y="299"/>
                    </a:lnTo>
                    <a:lnTo>
                      <a:pt x="160" y="299"/>
                    </a:lnTo>
                    <a:lnTo>
                      <a:pt x="160" y="299"/>
                    </a:lnTo>
                    <a:lnTo>
                      <a:pt x="149" y="227"/>
                    </a:lnTo>
                    <a:lnTo>
                      <a:pt x="191" y="219"/>
                    </a:lnTo>
                    <a:lnTo>
                      <a:pt x="216" y="237"/>
                    </a:lnTo>
                    <a:lnTo>
                      <a:pt x="225" y="240"/>
                    </a:lnTo>
                    <a:lnTo>
                      <a:pt x="239" y="247"/>
                    </a:lnTo>
                    <a:lnTo>
                      <a:pt x="261" y="245"/>
                    </a:lnTo>
                    <a:lnTo>
                      <a:pt x="287" y="245"/>
                    </a:lnTo>
                    <a:lnTo>
                      <a:pt x="295" y="251"/>
                    </a:lnTo>
                    <a:lnTo>
                      <a:pt x="299" y="260"/>
                    </a:lnTo>
                    <a:lnTo>
                      <a:pt x="305" y="257"/>
                    </a:lnTo>
                    <a:lnTo>
                      <a:pt x="306" y="279"/>
                    </a:lnTo>
                    <a:lnTo>
                      <a:pt x="316" y="281"/>
                    </a:lnTo>
                    <a:lnTo>
                      <a:pt x="323" y="298"/>
                    </a:lnTo>
                    <a:lnTo>
                      <a:pt x="325" y="299"/>
                    </a:lnTo>
                    <a:lnTo>
                      <a:pt x="332" y="296"/>
                    </a:lnTo>
                    <a:lnTo>
                      <a:pt x="337" y="295"/>
                    </a:lnTo>
                    <a:lnTo>
                      <a:pt x="343" y="295"/>
                    </a:lnTo>
                    <a:lnTo>
                      <a:pt x="350" y="298"/>
                    </a:lnTo>
                    <a:lnTo>
                      <a:pt x="351" y="299"/>
                    </a:lnTo>
                    <a:lnTo>
                      <a:pt x="355" y="295"/>
                    </a:lnTo>
                    <a:lnTo>
                      <a:pt x="359" y="289"/>
                    </a:lnTo>
                    <a:lnTo>
                      <a:pt x="361" y="286"/>
                    </a:lnTo>
                    <a:lnTo>
                      <a:pt x="362" y="283"/>
                    </a:lnTo>
                    <a:lnTo>
                      <a:pt x="369" y="275"/>
                    </a:lnTo>
                    <a:lnTo>
                      <a:pt x="372" y="274"/>
                    </a:lnTo>
                    <a:lnTo>
                      <a:pt x="375" y="269"/>
                    </a:lnTo>
                    <a:lnTo>
                      <a:pt x="376" y="270"/>
                    </a:lnTo>
                    <a:lnTo>
                      <a:pt x="376" y="269"/>
                    </a:lnTo>
                    <a:lnTo>
                      <a:pt x="378" y="267"/>
                    </a:lnTo>
                    <a:lnTo>
                      <a:pt x="377" y="266"/>
                    </a:lnTo>
                    <a:lnTo>
                      <a:pt x="382" y="261"/>
                    </a:lnTo>
                    <a:lnTo>
                      <a:pt x="388" y="262"/>
                    </a:lnTo>
                    <a:lnTo>
                      <a:pt x="391" y="263"/>
                    </a:lnTo>
                    <a:lnTo>
                      <a:pt x="402" y="264"/>
                    </a:lnTo>
                    <a:lnTo>
                      <a:pt x="411" y="264"/>
                    </a:lnTo>
                    <a:lnTo>
                      <a:pt x="415" y="264"/>
                    </a:lnTo>
                    <a:lnTo>
                      <a:pt x="414" y="261"/>
                    </a:lnTo>
                    <a:lnTo>
                      <a:pt x="414" y="257"/>
                    </a:lnTo>
                    <a:lnTo>
                      <a:pt x="413" y="254"/>
                    </a:lnTo>
                    <a:lnTo>
                      <a:pt x="417" y="252"/>
                    </a:lnTo>
                    <a:lnTo>
                      <a:pt x="420" y="253"/>
                    </a:lnTo>
                    <a:lnTo>
                      <a:pt x="424" y="253"/>
                    </a:lnTo>
                    <a:lnTo>
                      <a:pt x="425" y="252"/>
                    </a:lnTo>
                    <a:lnTo>
                      <a:pt x="430" y="252"/>
                    </a:lnTo>
                    <a:lnTo>
                      <a:pt x="434" y="254"/>
                    </a:lnTo>
                    <a:lnTo>
                      <a:pt x="440" y="255"/>
                    </a:lnTo>
                    <a:lnTo>
                      <a:pt x="448" y="256"/>
                    </a:lnTo>
                    <a:lnTo>
                      <a:pt x="450" y="255"/>
                    </a:lnTo>
                    <a:lnTo>
                      <a:pt x="454" y="253"/>
                    </a:lnTo>
                    <a:lnTo>
                      <a:pt x="457" y="254"/>
                    </a:lnTo>
                    <a:lnTo>
                      <a:pt x="460" y="254"/>
                    </a:lnTo>
                    <a:lnTo>
                      <a:pt x="469" y="252"/>
                    </a:lnTo>
                    <a:lnTo>
                      <a:pt x="477" y="254"/>
                    </a:lnTo>
                    <a:lnTo>
                      <a:pt x="481" y="252"/>
                    </a:lnTo>
                    <a:lnTo>
                      <a:pt x="490" y="253"/>
                    </a:lnTo>
                    <a:lnTo>
                      <a:pt x="497" y="255"/>
                    </a:lnTo>
                    <a:lnTo>
                      <a:pt x="500" y="254"/>
                    </a:lnTo>
                    <a:lnTo>
                      <a:pt x="507" y="262"/>
                    </a:lnTo>
                    <a:lnTo>
                      <a:pt x="514" y="263"/>
                    </a:lnTo>
                    <a:lnTo>
                      <a:pt x="515" y="263"/>
                    </a:lnTo>
                    <a:lnTo>
                      <a:pt x="515" y="259"/>
                    </a:lnTo>
                    <a:lnTo>
                      <a:pt x="518" y="256"/>
                    </a:lnTo>
                    <a:lnTo>
                      <a:pt x="518" y="255"/>
                    </a:lnTo>
                    <a:lnTo>
                      <a:pt x="519" y="255"/>
                    </a:lnTo>
                    <a:lnTo>
                      <a:pt x="517" y="253"/>
                    </a:lnTo>
                    <a:lnTo>
                      <a:pt x="518" y="248"/>
                    </a:lnTo>
                    <a:lnTo>
                      <a:pt x="519" y="247"/>
                    </a:lnTo>
                    <a:lnTo>
                      <a:pt x="518" y="242"/>
                    </a:lnTo>
                    <a:lnTo>
                      <a:pt x="516" y="240"/>
                    </a:lnTo>
                    <a:lnTo>
                      <a:pt x="515" y="237"/>
                    </a:lnTo>
                    <a:lnTo>
                      <a:pt x="511" y="232"/>
                    </a:lnTo>
                    <a:lnTo>
                      <a:pt x="511" y="230"/>
                    </a:lnTo>
                    <a:lnTo>
                      <a:pt x="510" y="227"/>
                    </a:lnTo>
                    <a:lnTo>
                      <a:pt x="510" y="225"/>
                    </a:lnTo>
                    <a:lnTo>
                      <a:pt x="508" y="219"/>
                    </a:lnTo>
                    <a:lnTo>
                      <a:pt x="510" y="217"/>
                    </a:lnTo>
                    <a:lnTo>
                      <a:pt x="508" y="217"/>
                    </a:lnTo>
                    <a:lnTo>
                      <a:pt x="503" y="217"/>
                    </a:lnTo>
                    <a:lnTo>
                      <a:pt x="500" y="215"/>
                    </a:lnTo>
                    <a:lnTo>
                      <a:pt x="500" y="211"/>
                    </a:lnTo>
                    <a:lnTo>
                      <a:pt x="503" y="209"/>
                    </a:lnTo>
                    <a:lnTo>
                      <a:pt x="507" y="208"/>
                    </a:lnTo>
                    <a:lnTo>
                      <a:pt x="509" y="208"/>
                    </a:lnTo>
                    <a:lnTo>
                      <a:pt x="510" y="208"/>
                    </a:lnTo>
                    <a:lnTo>
                      <a:pt x="515" y="207"/>
                    </a:lnTo>
                    <a:lnTo>
                      <a:pt x="525" y="204"/>
                    </a:lnTo>
                    <a:lnTo>
                      <a:pt x="529" y="203"/>
                    </a:lnTo>
                    <a:lnTo>
                      <a:pt x="530" y="205"/>
                    </a:lnTo>
                    <a:lnTo>
                      <a:pt x="532" y="205"/>
                    </a:lnTo>
                    <a:lnTo>
                      <a:pt x="533" y="204"/>
                    </a:lnTo>
                    <a:lnTo>
                      <a:pt x="534" y="204"/>
                    </a:lnTo>
                    <a:lnTo>
                      <a:pt x="536" y="202"/>
                    </a:lnTo>
                    <a:lnTo>
                      <a:pt x="537" y="201"/>
                    </a:lnTo>
                    <a:lnTo>
                      <a:pt x="533" y="200"/>
                    </a:lnTo>
                    <a:lnTo>
                      <a:pt x="531" y="197"/>
                    </a:lnTo>
                    <a:lnTo>
                      <a:pt x="532" y="194"/>
                    </a:lnTo>
                    <a:lnTo>
                      <a:pt x="532" y="188"/>
                    </a:lnTo>
                    <a:lnTo>
                      <a:pt x="533" y="179"/>
                    </a:lnTo>
                    <a:lnTo>
                      <a:pt x="533" y="175"/>
                    </a:lnTo>
                    <a:lnTo>
                      <a:pt x="536" y="171"/>
                    </a:lnTo>
                    <a:lnTo>
                      <a:pt x="537" y="163"/>
                    </a:lnTo>
                    <a:lnTo>
                      <a:pt x="539" y="163"/>
                    </a:lnTo>
                    <a:lnTo>
                      <a:pt x="544" y="164"/>
                    </a:lnTo>
                    <a:lnTo>
                      <a:pt x="549" y="165"/>
                    </a:lnTo>
                    <a:lnTo>
                      <a:pt x="553" y="166"/>
                    </a:lnTo>
                    <a:lnTo>
                      <a:pt x="559" y="165"/>
                    </a:lnTo>
                    <a:lnTo>
                      <a:pt x="563" y="164"/>
                    </a:lnTo>
                    <a:lnTo>
                      <a:pt x="563" y="166"/>
                    </a:lnTo>
                    <a:lnTo>
                      <a:pt x="564" y="166"/>
                    </a:lnTo>
                    <a:lnTo>
                      <a:pt x="566" y="166"/>
                    </a:lnTo>
                    <a:lnTo>
                      <a:pt x="569" y="163"/>
                    </a:lnTo>
                    <a:lnTo>
                      <a:pt x="571" y="161"/>
                    </a:lnTo>
                    <a:lnTo>
                      <a:pt x="575" y="158"/>
                    </a:lnTo>
                    <a:lnTo>
                      <a:pt x="576" y="157"/>
                    </a:lnTo>
                    <a:lnTo>
                      <a:pt x="572" y="153"/>
                    </a:lnTo>
                    <a:lnTo>
                      <a:pt x="569" y="146"/>
                    </a:lnTo>
                    <a:lnTo>
                      <a:pt x="569" y="141"/>
                    </a:lnTo>
                    <a:lnTo>
                      <a:pt x="570" y="136"/>
                    </a:lnTo>
                    <a:lnTo>
                      <a:pt x="574" y="134"/>
                    </a:lnTo>
                    <a:lnTo>
                      <a:pt x="578" y="132"/>
                    </a:lnTo>
                    <a:lnTo>
                      <a:pt x="579" y="130"/>
                    </a:lnTo>
                    <a:lnTo>
                      <a:pt x="578" y="129"/>
                    </a:lnTo>
                    <a:lnTo>
                      <a:pt x="578" y="125"/>
                    </a:lnTo>
                    <a:lnTo>
                      <a:pt x="583" y="121"/>
                    </a:lnTo>
                    <a:lnTo>
                      <a:pt x="585" y="119"/>
                    </a:lnTo>
                    <a:lnTo>
                      <a:pt x="587" y="117"/>
                    </a:lnTo>
                    <a:lnTo>
                      <a:pt x="587" y="117"/>
                    </a:lnTo>
                    <a:lnTo>
                      <a:pt x="587" y="11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9" name="Freeform 198"/>
              <p:cNvSpPr>
                <a:spLocks/>
              </p:cNvSpPr>
              <p:nvPr userDrawn="1"/>
            </p:nvSpPr>
            <p:spPr bwMode="auto">
              <a:xfrm>
                <a:off x="6280150" y="1089025"/>
                <a:ext cx="149225" cy="98425"/>
              </a:xfrm>
              <a:custGeom>
                <a:avLst/>
                <a:gdLst>
                  <a:gd name="T0" fmla="*/ 4 w 82"/>
                  <a:gd name="T1" fmla="*/ 22 h 54"/>
                  <a:gd name="T2" fmla="*/ 7 w 82"/>
                  <a:gd name="T3" fmla="*/ 24 h 54"/>
                  <a:gd name="T4" fmla="*/ 6 w 82"/>
                  <a:gd name="T5" fmla="*/ 32 h 54"/>
                  <a:gd name="T6" fmla="*/ 14 w 82"/>
                  <a:gd name="T7" fmla="*/ 34 h 54"/>
                  <a:gd name="T8" fmla="*/ 19 w 82"/>
                  <a:gd name="T9" fmla="*/ 35 h 54"/>
                  <a:gd name="T10" fmla="*/ 28 w 82"/>
                  <a:gd name="T11" fmla="*/ 32 h 54"/>
                  <a:gd name="T12" fmla="*/ 35 w 82"/>
                  <a:gd name="T13" fmla="*/ 30 h 54"/>
                  <a:gd name="T14" fmla="*/ 36 w 82"/>
                  <a:gd name="T15" fmla="*/ 33 h 54"/>
                  <a:gd name="T16" fmla="*/ 30 w 82"/>
                  <a:gd name="T17" fmla="*/ 35 h 54"/>
                  <a:gd name="T18" fmla="*/ 24 w 82"/>
                  <a:gd name="T19" fmla="*/ 35 h 54"/>
                  <a:gd name="T20" fmla="*/ 31 w 82"/>
                  <a:gd name="T21" fmla="*/ 38 h 54"/>
                  <a:gd name="T22" fmla="*/ 27 w 82"/>
                  <a:gd name="T23" fmla="*/ 38 h 54"/>
                  <a:gd name="T24" fmla="*/ 22 w 82"/>
                  <a:gd name="T25" fmla="*/ 37 h 54"/>
                  <a:gd name="T26" fmla="*/ 16 w 82"/>
                  <a:gd name="T27" fmla="*/ 39 h 54"/>
                  <a:gd name="T28" fmla="*/ 24 w 82"/>
                  <a:gd name="T29" fmla="*/ 45 h 54"/>
                  <a:gd name="T30" fmla="*/ 29 w 82"/>
                  <a:gd name="T31" fmla="*/ 46 h 54"/>
                  <a:gd name="T32" fmla="*/ 33 w 82"/>
                  <a:gd name="T33" fmla="*/ 48 h 54"/>
                  <a:gd name="T34" fmla="*/ 43 w 82"/>
                  <a:gd name="T35" fmla="*/ 46 h 54"/>
                  <a:gd name="T36" fmla="*/ 46 w 82"/>
                  <a:gd name="T37" fmla="*/ 49 h 54"/>
                  <a:gd name="T38" fmla="*/ 53 w 82"/>
                  <a:gd name="T39" fmla="*/ 54 h 54"/>
                  <a:gd name="T40" fmla="*/ 57 w 82"/>
                  <a:gd name="T41" fmla="*/ 51 h 54"/>
                  <a:gd name="T42" fmla="*/ 61 w 82"/>
                  <a:gd name="T43" fmla="*/ 45 h 54"/>
                  <a:gd name="T44" fmla="*/ 66 w 82"/>
                  <a:gd name="T45" fmla="*/ 48 h 54"/>
                  <a:gd name="T46" fmla="*/ 72 w 82"/>
                  <a:gd name="T47" fmla="*/ 44 h 54"/>
                  <a:gd name="T48" fmla="*/ 72 w 82"/>
                  <a:gd name="T49" fmla="*/ 37 h 54"/>
                  <a:gd name="T50" fmla="*/ 78 w 82"/>
                  <a:gd name="T51" fmla="*/ 29 h 54"/>
                  <a:gd name="T52" fmla="*/ 81 w 82"/>
                  <a:gd name="T53" fmla="*/ 22 h 54"/>
                  <a:gd name="T54" fmla="*/ 81 w 82"/>
                  <a:gd name="T55" fmla="*/ 17 h 54"/>
                  <a:gd name="T56" fmla="*/ 77 w 82"/>
                  <a:gd name="T57" fmla="*/ 14 h 54"/>
                  <a:gd name="T58" fmla="*/ 68 w 82"/>
                  <a:gd name="T59" fmla="*/ 13 h 54"/>
                  <a:gd name="T60" fmla="*/ 62 w 82"/>
                  <a:gd name="T61" fmla="*/ 11 h 54"/>
                  <a:gd name="T62" fmla="*/ 59 w 82"/>
                  <a:gd name="T63" fmla="*/ 8 h 54"/>
                  <a:gd name="T64" fmla="*/ 57 w 82"/>
                  <a:gd name="T65" fmla="*/ 7 h 54"/>
                  <a:gd name="T66" fmla="*/ 54 w 82"/>
                  <a:gd name="T67" fmla="*/ 8 h 54"/>
                  <a:gd name="T68" fmla="*/ 52 w 82"/>
                  <a:gd name="T69" fmla="*/ 6 h 54"/>
                  <a:gd name="T70" fmla="*/ 51 w 82"/>
                  <a:gd name="T71" fmla="*/ 9 h 54"/>
                  <a:gd name="T72" fmla="*/ 49 w 82"/>
                  <a:gd name="T73" fmla="*/ 15 h 54"/>
                  <a:gd name="T74" fmla="*/ 45 w 82"/>
                  <a:gd name="T75" fmla="*/ 12 h 54"/>
                  <a:gd name="T76" fmla="*/ 44 w 82"/>
                  <a:gd name="T77" fmla="*/ 14 h 54"/>
                  <a:gd name="T78" fmla="*/ 44 w 82"/>
                  <a:gd name="T79" fmla="*/ 5 h 54"/>
                  <a:gd name="T80" fmla="*/ 40 w 82"/>
                  <a:gd name="T81" fmla="*/ 0 h 54"/>
                  <a:gd name="T82" fmla="*/ 40 w 82"/>
                  <a:gd name="T83" fmla="*/ 4 h 54"/>
                  <a:gd name="T84" fmla="*/ 38 w 82"/>
                  <a:gd name="T85" fmla="*/ 3 h 54"/>
                  <a:gd name="T86" fmla="*/ 39 w 82"/>
                  <a:gd name="T87" fmla="*/ 9 h 54"/>
                  <a:gd name="T88" fmla="*/ 38 w 82"/>
                  <a:gd name="T89" fmla="*/ 17 h 54"/>
                  <a:gd name="T90" fmla="*/ 38 w 82"/>
                  <a:gd name="T91" fmla="*/ 22 h 54"/>
                  <a:gd name="T92" fmla="*/ 32 w 82"/>
                  <a:gd name="T93" fmla="*/ 17 h 54"/>
                  <a:gd name="T94" fmla="*/ 33 w 82"/>
                  <a:gd name="T95" fmla="*/ 12 h 54"/>
                  <a:gd name="T96" fmla="*/ 28 w 82"/>
                  <a:gd name="T97" fmla="*/ 12 h 54"/>
                  <a:gd name="T98" fmla="*/ 23 w 82"/>
                  <a:gd name="T99" fmla="*/ 14 h 54"/>
                  <a:gd name="T100" fmla="*/ 22 w 82"/>
                  <a:gd name="T101" fmla="*/ 12 h 54"/>
                  <a:gd name="T102" fmla="*/ 17 w 82"/>
                  <a:gd name="T103" fmla="*/ 6 h 54"/>
                  <a:gd name="T104" fmla="*/ 15 w 82"/>
                  <a:gd name="T105" fmla="*/ 3 h 54"/>
                  <a:gd name="T106" fmla="*/ 12 w 82"/>
                  <a:gd name="T107" fmla="*/ 2 h 54"/>
                  <a:gd name="T108" fmla="*/ 14 w 82"/>
                  <a:gd name="T109" fmla="*/ 11 h 54"/>
                  <a:gd name="T110" fmla="*/ 12 w 82"/>
                  <a:gd name="T111" fmla="*/ 14 h 54"/>
                  <a:gd name="T112" fmla="*/ 10 w 82"/>
                  <a:gd name="T113" fmla="*/ 13 h 54"/>
                  <a:gd name="T114" fmla="*/ 12 w 82"/>
                  <a:gd name="T115" fmla="*/ 19 h 54"/>
                  <a:gd name="T116" fmla="*/ 9 w 82"/>
                  <a:gd name="T117" fmla="*/ 18 h 54"/>
                  <a:gd name="T118" fmla="*/ 1 w 82"/>
                  <a:gd name="T119" fmla="*/ 16 h 54"/>
                  <a:gd name="T120" fmla="*/ 3 w 82"/>
                  <a:gd name="T121"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54">
                    <a:moveTo>
                      <a:pt x="3" y="19"/>
                    </a:moveTo>
                    <a:cubicBezTo>
                      <a:pt x="4" y="21"/>
                      <a:pt x="4" y="21"/>
                      <a:pt x="4" y="21"/>
                    </a:cubicBezTo>
                    <a:cubicBezTo>
                      <a:pt x="4" y="22"/>
                      <a:pt x="4" y="22"/>
                      <a:pt x="4" y="22"/>
                    </a:cubicBezTo>
                    <a:cubicBezTo>
                      <a:pt x="4" y="23"/>
                      <a:pt x="4" y="23"/>
                      <a:pt x="4" y="23"/>
                    </a:cubicBezTo>
                    <a:cubicBezTo>
                      <a:pt x="7" y="23"/>
                      <a:pt x="7" y="23"/>
                      <a:pt x="7" y="23"/>
                    </a:cubicBezTo>
                    <a:cubicBezTo>
                      <a:pt x="7" y="24"/>
                      <a:pt x="7" y="24"/>
                      <a:pt x="7" y="24"/>
                    </a:cubicBezTo>
                    <a:cubicBezTo>
                      <a:pt x="4" y="26"/>
                      <a:pt x="4" y="26"/>
                      <a:pt x="4" y="26"/>
                    </a:cubicBezTo>
                    <a:cubicBezTo>
                      <a:pt x="3" y="28"/>
                      <a:pt x="3" y="28"/>
                      <a:pt x="3" y="28"/>
                    </a:cubicBezTo>
                    <a:cubicBezTo>
                      <a:pt x="6" y="32"/>
                      <a:pt x="6" y="32"/>
                      <a:pt x="6" y="32"/>
                    </a:cubicBezTo>
                    <a:cubicBezTo>
                      <a:pt x="8" y="33"/>
                      <a:pt x="8" y="33"/>
                      <a:pt x="8" y="33"/>
                    </a:cubicBezTo>
                    <a:cubicBezTo>
                      <a:pt x="11" y="34"/>
                      <a:pt x="11" y="34"/>
                      <a:pt x="11" y="34"/>
                    </a:cubicBezTo>
                    <a:cubicBezTo>
                      <a:pt x="14" y="34"/>
                      <a:pt x="14" y="34"/>
                      <a:pt x="14" y="34"/>
                    </a:cubicBezTo>
                    <a:cubicBezTo>
                      <a:pt x="16" y="34"/>
                      <a:pt x="16" y="34"/>
                      <a:pt x="16" y="34"/>
                    </a:cubicBezTo>
                    <a:cubicBezTo>
                      <a:pt x="18" y="35"/>
                      <a:pt x="18" y="35"/>
                      <a:pt x="18" y="35"/>
                    </a:cubicBezTo>
                    <a:cubicBezTo>
                      <a:pt x="18" y="35"/>
                      <a:pt x="19" y="35"/>
                      <a:pt x="19" y="35"/>
                    </a:cubicBezTo>
                    <a:cubicBezTo>
                      <a:pt x="22" y="33"/>
                      <a:pt x="22" y="33"/>
                      <a:pt x="22" y="33"/>
                    </a:cubicBezTo>
                    <a:cubicBezTo>
                      <a:pt x="23" y="32"/>
                      <a:pt x="23" y="32"/>
                      <a:pt x="23" y="32"/>
                    </a:cubicBezTo>
                    <a:cubicBezTo>
                      <a:pt x="28" y="32"/>
                      <a:pt x="28" y="32"/>
                      <a:pt x="28" y="32"/>
                    </a:cubicBezTo>
                    <a:cubicBezTo>
                      <a:pt x="32" y="32"/>
                      <a:pt x="32" y="32"/>
                      <a:pt x="32" y="32"/>
                    </a:cubicBezTo>
                    <a:cubicBezTo>
                      <a:pt x="34" y="30"/>
                      <a:pt x="34" y="30"/>
                      <a:pt x="34" y="30"/>
                    </a:cubicBezTo>
                    <a:cubicBezTo>
                      <a:pt x="35" y="30"/>
                      <a:pt x="35" y="30"/>
                      <a:pt x="35" y="30"/>
                    </a:cubicBezTo>
                    <a:cubicBezTo>
                      <a:pt x="36" y="31"/>
                      <a:pt x="36" y="31"/>
                      <a:pt x="36" y="31"/>
                    </a:cubicBezTo>
                    <a:cubicBezTo>
                      <a:pt x="36" y="32"/>
                      <a:pt x="36" y="32"/>
                      <a:pt x="36" y="32"/>
                    </a:cubicBezTo>
                    <a:cubicBezTo>
                      <a:pt x="36" y="33"/>
                      <a:pt x="36" y="33"/>
                      <a:pt x="36" y="33"/>
                    </a:cubicBezTo>
                    <a:cubicBezTo>
                      <a:pt x="35" y="34"/>
                      <a:pt x="35" y="34"/>
                      <a:pt x="35" y="34"/>
                    </a:cubicBezTo>
                    <a:cubicBezTo>
                      <a:pt x="33" y="35"/>
                      <a:pt x="33" y="35"/>
                      <a:pt x="33" y="35"/>
                    </a:cubicBezTo>
                    <a:cubicBezTo>
                      <a:pt x="30" y="35"/>
                      <a:pt x="30" y="35"/>
                      <a:pt x="30" y="35"/>
                    </a:cubicBezTo>
                    <a:cubicBezTo>
                      <a:pt x="27" y="35"/>
                      <a:pt x="27" y="35"/>
                      <a:pt x="27" y="35"/>
                    </a:cubicBezTo>
                    <a:cubicBezTo>
                      <a:pt x="25" y="34"/>
                      <a:pt x="25" y="34"/>
                      <a:pt x="25" y="34"/>
                    </a:cubicBezTo>
                    <a:cubicBezTo>
                      <a:pt x="24" y="35"/>
                      <a:pt x="24" y="35"/>
                      <a:pt x="24" y="35"/>
                    </a:cubicBezTo>
                    <a:cubicBezTo>
                      <a:pt x="25" y="36"/>
                      <a:pt x="25" y="36"/>
                      <a:pt x="25" y="36"/>
                    </a:cubicBezTo>
                    <a:cubicBezTo>
                      <a:pt x="29" y="37"/>
                      <a:pt x="29" y="37"/>
                      <a:pt x="29" y="37"/>
                    </a:cubicBezTo>
                    <a:cubicBezTo>
                      <a:pt x="31" y="38"/>
                      <a:pt x="31" y="38"/>
                      <a:pt x="31" y="38"/>
                    </a:cubicBezTo>
                    <a:cubicBezTo>
                      <a:pt x="31" y="39"/>
                      <a:pt x="31" y="39"/>
                      <a:pt x="31" y="39"/>
                    </a:cubicBezTo>
                    <a:cubicBezTo>
                      <a:pt x="29" y="39"/>
                      <a:pt x="29" y="39"/>
                      <a:pt x="29" y="39"/>
                    </a:cubicBezTo>
                    <a:cubicBezTo>
                      <a:pt x="27" y="38"/>
                      <a:pt x="27" y="38"/>
                      <a:pt x="27" y="38"/>
                    </a:cubicBezTo>
                    <a:cubicBezTo>
                      <a:pt x="26" y="39"/>
                      <a:pt x="26" y="39"/>
                      <a:pt x="26" y="39"/>
                    </a:cubicBezTo>
                    <a:cubicBezTo>
                      <a:pt x="24" y="39"/>
                      <a:pt x="24" y="39"/>
                      <a:pt x="24" y="39"/>
                    </a:cubicBezTo>
                    <a:cubicBezTo>
                      <a:pt x="22" y="37"/>
                      <a:pt x="22" y="37"/>
                      <a:pt x="22" y="37"/>
                    </a:cubicBezTo>
                    <a:cubicBezTo>
                      <a:pt x="19" y="37"/>
                      <a:pt x="19" y="37"/>
                      <a:pt x="19" y="37"/>
                    </a:cubicBezTo>
                    <a:cubicBezTo>
                      <a:pt x="16" y="38"/>
                      <a:pt x="16" y="38"/>
                      <a:pt x="16" y="38"/>
                    </a:cubicBezTo>
                    <a:cubicBezTo>
                      <a:pt x="16" y="39"/>
                      <a:pt x="16" y="39"/>
                      <a:pt x="16" y="39"/>
                    </a:cubicBezTo>
                    <a:cubicBezTo>
                      <a:pt x="18" y="40"/>
                      <a:pt x="18" y="40"/>
                      <a:pt x="18" y="40"/>
                    </a:cubicBezTo>
                    <a:cubicBezTo>
                      <a:pt x="23" y="44"/>
                      <a:pt x="23" y="44"/>
                      <a:pt x="23" y="44"/>
                    </a:cubicBezTo>
                    <a:cubicBezTo>
                      <a:pt x="24" y="45"/>
                      <a:pt x="24" y="45"/>
                      <a:pt x="24" y="45"/>
                    </a:cubicBezTo>
                    <a:cubicBezTo>
                      <a:pt x="26" y="43"/>
                      <a:pt x="26" y="43"/>
                      <a:pt x="26" y="43"/>
                    </a:cubicBezTo>
                    <a:cubicBezTo>
                      <a:pt x="28" y="44"/>
                      <a:pt x="28" y="44"/>
                      <a:pt x="28" y="44"/>
                    </a:cubicBezTo>
                    <a:cubicBezTo>
                      <a:pt x="29" y="46"/>
                      <a:pt x="29" y="46"/>
                      <a:pt x="29" y="46"/>
                    </a:cubicBezTo>
                    <a:cubicBezTo>
                      <a:pt x="29" y="48"/>
                      <a:pt x="29" y="48"/>
                      <a:pt x="29" y="48"/>
                    </a:cubicBezTo>
                    <a:cubicBezTo>
                      <a:pt x="31" y="49"/>
                      <a:pt x="31" y="49"/>
                      <a:pt x="31" y="49"/>
                    </a:cubicBezTo>
                    <a:cubicBezTo>
                      <a:pt x="33" y="48"/>
                      <a:pt x="33" y="48"/>
                      <a:pt x="33" y="48"/>
                    </a:cubicBezTo>
                    <a:cubicBezTo>
                      <a:pt x="37" y="48"/>
                      <a:pt x="37" y="48"/>
                      <a:pt x="37" y="48"/>
                    </a:cubicBezTo>
                    <a:cubicBezTo>
                      <a:pt x="41" y="47"/>
                      <a:pt x="41" y="47"/>
                      <a:pt x="41" y="47"/>
                    </a:cubicBezTo>
                    <a:cubicBezTo>
                      <a:pt x="43" y="46"/>
                      <a:pt x="43" y="46"/>
                      <a:pt x="43" y="46"/>
                    </a:cubicBezTo>
                    <a:cubicBezTo>
                      <a:pt x="47" y="46"/>
                      <a:pt x="47" y="46"/>
                      <a:pt x="47" y="46"/>
                    </a:cubicBezTo>
                    <a:cubicBezTo>
                      <a:pt x="47" y="47"/>
                      <a:pt x="47" y="47"/>
                      <a:pt x="47" y="47"/>
                    </a:cubicBezTo>
                    <a:cubicBezTo>
                      <a:pt x="46" y="49"/>
                      <a:pt x="46" y="49"/>
                      <a:pt x="46" y="49"/>
                    </a:cubicBezTo>
                    <a:cubicBezTo>
                      <a:pt x="47" y="52"/>
                      <a:pt x="47" y="52"/>
                      <a:pt x="47" y="52"/>
                    </a:cubicBezTo>
                    <a:cubicBezTo>
                      <a:pt x="50" y="54"/>
                      <a:pt x="50" y="54"/>
                      <a:pt x="50" y="54"/>
                    </a:cubicBezTo>
                    <a:cubicBezTo>
                      <a:pt x="53" y="54"/>
                      <a:pt x="53" y="54"/>
                      <a:pt x="53" y="54"/>
                    </a:cubicBezTo>
                    <a:cubicBezTo>
                      <a:pt x="57" y="53"/>
                      <a:pt x="57" y="53"/>
                      <a:pt x="57" y="53"/>
                    </a:cubicBezTo>
                    <a:cubicBezTo>
                      <a:pt x="58" y="52"/>
                      <a:pt x="58" y="52"/>
                      <a:pt x="58" y="52"/>
                    </a:cubicBezTo>
                    <a:cubicBezTo>
                      <a:pt x="57" y="51"/>
                      <a:pt x="57" y="51"/>
                      <a:pt x="57" y="51"/>
                    </a:cubicBezTo>
                    <a:cubicBezTo>
                      <a:pt x="57" y="49"/>
                      <a:pt x="57" y="49"/>
                      <a:pt x="57" y="49"/>
                    </a:cubicBezTo>
                    <a:cubicBezTo>
                      <a:pt x="58" y="47"/>
                      <a:pt x="58" y="47"/>
                      <a:pt x="58" y="47"/>
                    </a:cubicBezTo>
                    <a:cubicBezTo>
                      <a:pt x="61" y="45"/>
                      <a:pt x="61" y="45"/>
                      <a:pt x="61" y="45"/>
                    </a:cubicBezTo>
                    <a:cubicBezTo>
                      <a:pt x="62" y="45"/>
                      <a:pt x="62" y="45"/>
                      <a:pt x="62" y="45"/>
                    </a:cubicBezTo>
                    <a:cubicBezTo>
                      <a:pt x="64" y="46"/>
                      <a:pt x="64" y="46"/>
                      <a:pt x="64" y="46"/>
                    </a:cubicBezTo>
                    <a:cubicBezTo>
                      <a:pt x="66" y="48"/>
                      <a:pt x="66" y="48"/>
                      <a:pt x="66" y="48"/>
                    </a:cubicBezTo>
                    <a:cubicBezTo>
                      <a:pt x="69" y="47"/>
                      <a:pt x="69" y="47"/>
                      <a:pt x="69" y="47"/>
                    </a:cubicBezTo>
                    <a:cubicBezTo>
                      <a:pt x="71" y="46"/>
                      <a:pt x="71" y="46"/>
                      <a:pt x="71" y="46"/>
                    </a:cubicBezTo>
                    <a:cubicBezTo>
                      <a:pt x="72" y="44"/>
                      <a:pt x="72" y="44"/>
                      <a:pt x="72" y="44"/>
                    </a:cubicBezTo>
                    <a:cubicBezTo>
                      <a:pt x="72" y="41"/>
                      <a:pt x="72" y="41"/>
                      <a:pt x="72" y="41"/>
                    </a:cubicBezTo>
                    <a:cubicBezTo>
                      <a:pt x="71" y="39"/>
                      <a:pt x="71" y="39"/>
                      <a:pt x="71" y="39"/>
                    </a:cubicBezTo>
                    <a:cubicBezTo>
                      <a:pt x="72" y="37"/>
                      <a:pt x="72" y="37"/>
                      <a:pt x="72" y="37"/>
                    </a:cubicBezTo>
                    <a:cubicBezTo>
                      <a:pt x="74" y="36"/>
                      <a:pt x="74" y="36"/>
                      <a:pt x="74" y="36"/>
                    </a:cubicBezTo>
                    <a:cubicBezTo>
                      <a:pt x="76" y="31"/>
                      <a:pt x="76" y="31"/>
                      <a:pt x="76" y="31"/>
                    </a:cubicBezTo>
                    <a:cubicBezTo>
                      <a:pt x="78" y="29"/>
                      <a:pt x="78" y="29"/>
                      <a:pt x="78" y="29"/>
                    </a:cubicBezTo>
                    <a:cubicBezTo>
                      <a:pt x="81" y="26"/>
                      <a:pt x="81" y="26"/>
                      <a:pt x="81" y="26"/>
                    </a:cubicBezTo>
                    <a:cubicBezTo>
                      <a:pt x="82" y="24"/>
                      <a:pt x="82" y="24"/>
                      <a:pt x="82" y="24"/>
                    </a:cubicBezTo>
                    <a:cubicBezTo>
                      <a:pt x="81" y="22"/>
                      <a:pt x="81" y="22"/>
                      <a:pt x="81" y="22"/>
                    </a:cubicBezTo>
                    <a:cubicBezTo>
                      <a:pt x="81" y="20"/>
                      <a:pt x="81" y="20"/>
                      <a:pt x="81" y="20"/>
                    </a:cubicBezTo>
                    <a:cubicBezTo>
                      <a:pt x="80" y="18"/>
                      <a:pt x="80" y="18"/>
                      <a:pt x="80" y="18"/>
                    </a:cubicBezTo>
                    <a:cubicBezTo>
                      <a:pt x="81" y="17"/>
                      <a:pt x="81" y="17"/>
                      <a:pt x="81" y="17"/>
                    </a:cubicBezTo>
                    <a:cubicBezTo>
                      <a:pt x="81" y="15"/>
                      <a:pt x="81" y="15"/>
                      <a:pt x="81" y="15"/>
                    </a:cubicBezTo>
                    <a:cubicBezTo>
                      <a:pt x="80" y="15"/>
                      <a:pt x="80" y="15"/>
                      <a:pt x="80" y="15"/>
                    </a:cubicBezTo>
                    <a:cubicBezTo>
                      <a:pt x="77" y="14"/>
                      <a:pt x="77" y="14"/>
                      <a:pt x="77" y="14"/>
                    </a:cubicBezTo>
                    <a:cubicBezTo>
                      <a:pt x="74" y="13"/>
                      <a:pt x="74" y="13"/>
                      <a:pt x="74" y="13"/>
                    </a:cubicBezTo>
                    <a:cubicBezTo>
                      <a:pt x="73" y="12"/>
                      <a:pt x="73" y="12"/>
                      <a:pt x="73" y="12"/>
                    </a:cubicBezTo>
                    <a:cubicBezTo>
                      <a:pt x="68" y="13"/>
                      <a:pt x="68" y="13"/>
                      <a:pt x="68" y="13"/>
                    </a:cubicBezTo>
                    <a:cubicBezTo>
                      <a:pt x="66" y="12"/>
                      <a:pt x="66" y="12"/>
                      <a:pt x="66" y="12"/>
                    </a:cubicBezTo>
                    <a:cubicBezTo>
                      <a:pt x="64" y="11"/>
                      <a:pt x="64" y="11"/>
                      <a:pt x="64" y="11"/>
                    </a:cubicBezTo>
                    <a:cubicBezTo>
                      <a:pt x="62" y="11"/>
                      <a:pt x="62" y="11"/>
                      <a:pt x="62" y="11"/>
                    </a:cubicBezTo>
                    <a:cubicBezTo>
                      <a:pt x="60" y="10"/>
                      <a:pt x="60" y="10"/>
                      <a:pt x="60" y="10"/>
                    </a:cubicBezTo>
                    <a:cubicBezTo>
                      <a:pt x="60" y="9"/>
                      <a:pt x="60" y="9"/>
                      <a:pt x="60" y="9"/>
                    </a:cubicBezTo>
                    <a:cubicBezTo>
                      <a:pt x="59" y="8"/>
                      <a:pt x="59" y="8"/>
                      <a:pt x="59" y="8"/>
                    </a:cubicBezTo>
                    <a:cubicBezTo>
                      <a:pt x="56" y="10"/>
                      <a:pt x="56" y="10"/>
                      <a:pt x="56" y="10"/>
                    </a:cubicBezTo>
                    <a:cubicBezTo>
                      <a:pt x="56" y="8"/>
                      <a:pt x="56" y="8"/>
                      <a:pt x="56" y="8"/>
                    </a:cubicBezTo>
                    <a:cubicBezTo>
                      <a:pt x="57" y="7"/>
                      <a:pt x="57" y="7"/>
                      <a:pt x="57" y="7"/>
                    </a:cubicBezTo>
                    <a:cubicBezTo>
                      <a:pt x="56" y="5"/>
                      <a:pt x="56" y="5"/>
                      <a:pt x="56" y="5"/>
                    </a:cubicBezTo>
                    <a:cubicBezTo>
                      <a:pt x="55" y="6"/>
                      <a:pt x="55" y="6"/>
                      <a:pt x="55" y="6"/>
                    </a:cubicBezTo>
                    <a:cubicBezTo>
                      <a:pt x="54" y="8"/>
                      <a:pt x="54" y="8"/>
                      <a:pt x="54" y="8"/>
                    </a:cubicBezTo>
                    <a:cubicBezTo>
                      <a:pt x="53" y="9"/>
                      <a:pt x="53" y="9"/>
                      <a:pt x="53" y="9"/>
                    </a:cubicBezTo>
                    <a:cubicBezTo>
                      <a:pt x="52" y="6"/>
                      <a:pt x="52" y="6"/>
                      <a:pt x="52" y="6"/>
                    </a:cubicBezTo>
                    <a:cubicBezTo>
                      <a:pt x="52" y="6"/>
                      <a:pt x="52" y="6"/>
                      <a:pt x="52" y="6"/>
                    </a:cubicBezTo>
                    <a:cubicBezTo>
                      <a:pt x="51" y="7"/>
                      <a:pt x="51" y="7"/>
                      <a:pt x="51" y="7"/>
                    </a:cubicBezTo>
                    <a:cubicBezTo>
                      <a:pt x="51" y="8"/>
                      <a:pt x="51" y="8"/>
                      <a:pt x="51" y="8"/>
                    </a:cubicBezTo>
                    <a:cubicBezTo>
                      <a:pt x="51" y="9"/>
                      <a:pt x="51" y="9"/>
                      <a:pt x="51" y="9"/>
                    </a:cubicBezTo>
                    <a:cubicBezTo>
                      <a:pt x="49" y="11"/>
                      <a:pt x="49" y="11"/>
                      <a:pt x="49" y="11"/>
                    </a:cubicBezTo>
                    <a:cubicBezTo>
                      <a:pt x="49" y="13"/>
                      <a:pt x="49" y="13"/>
                      <a:pt x="49" y="13"/>
                    </a:cubicBezTo>
                    <a:cubicBezTo>
                      <a:pt x="49" y="15"/>
                      <a:pt x="49" y="15"/>
                      <a:pt x="49" y="15"/>
                    </a:cubicBezTo>
                    <a:cubicBezTo>
                      <a:pt x="47" y="14"/>
                      <a:pt x="47" y="14"/>
                      <a:pt x="47" y="14"/>
                    </a:cubicBezTo>
                    <a:cubicBezTo>
                      <a:pt x="46" y="13"/>
                      <a:pt x="46" y="13"/>
                      <a:pt x="46" y="13"/>
                    </a:cubicBezTo>
                    <a:cubicBezTo>
                      <a:pt x="45" y="12"/>
                      <a:pt x="45" y="12"/>
                      <a:pt x="45" y="12"/>
                    </a:cubicBezTo>
                    <a:cubicBezTo>
                      <a:pt x="45" y="14"/>
                      <a:pt x="45" y="14"/>
                      <a:pt x="45" y="14"/>
                    </a:cubicBezTo>
                    <a:cubicBezTo>
                      <a:pt x="45" y="15"/>
                      <a:pt x="45" y="15"/>
                      <a:pt x="45" y="15"/>
                    </a:cubicBezTo>
                    <a:cubicBezTo>
                      <a:pt x="44" y="14"/>
                      <a:pt x="44" y="14"/>
                      <a:pt x="44" y="14"/>
                    </a:cubicBezTo>
                    <a:cubicBezTo>
                      <a:pt x="44" y="12"/>
                      <a:pt x="44" y="12"/>
                      <a:pt x="44" y="12"/>
                    </a:cubicBezTo>
                    <a:cubicBezTo>
                      <a:pt x="44" y="9"/>
                      <a:pt x="44" y="9"/>
                      <a:pt x="44" y="9"/>
                    </a:cubicBezTo>
                    <a:cubicBezTo>
                      <a:pt x="44" y="5"/>
                      <a:pt x="44" y="5"/>
                      <a:pt x="44" y="5"/>
                    </a:cubicBezTo>
                    <a:cubicBezTo>
                      <a:pt x="44" y="4"/>
                      <a:pt x="44" y="4"/>
                      <a:pt x="44" y="4"/>
                    </a:cubicBezTo>
                    <a:cubicBezTo>
                      <a:pt x="41" y="2"/>
                      <a:pt x="41" y="2"/>
                      <a:pt x="41" y="2"/>
                    </a:cubicBezTo>
                    <a:cubicBezTo>
                      <a:pt x="40" y="0"/>
                      <a:pt x="40" y="0"/>
                      <a:pt x="40" y="0"/>
                    </a:cubicBezTo>
                    <a:cubicBezTo>
                      <a:pt x="39" y="0"/>
                      <a:pt x="39" y="0"/>
                      <a:pt x="39" y="0"/>
                    </a:cubicBezTo>
                    <a:cubicBezTo>
                      <a:pt x="38" y="2"/>
                      <a:pt x="38" y="2"/>
                      <a:pt x="38" y="2"/>
                    </a:cubicBezTo>
                    <a:cubicBezTo>
                      <a:pt x="40" y="4"/>
                      <a:pt x="40" y="4"/>
                      <a:pt x="40" y="4"/>
                    </a:cubicBezTo>
                    <a:cubicBezTo>
                      <a:pt x="41" y="5"/>
                      <a:pt x="41" y="5"/>
                      <a:pt x="41" y="5"/>
                    </a:cubicBezTo>
                    <a:cubicBezTo>
                      <a:pt x="39" y="5"/>
                      <a:pt x="39" y="5"/>
                      <a:pt x="39" y="5"/>
                    </a:cubicBezTo>
                    <a:cubicBezTo>
                      <a:pt x="38" y="3"/>
                      <a:pt x="38" y="3"/>
                      <a:pt x="38" y="3"/>
                    </a:cubicBezTo>
                    <a:cubicBezTo>
                      <a:pt x="36" y="4"/>
                      <a:pt x="36" y="4"/>
                      <a:pt x="36" y="4"/>
                    </a:cubicBezTo>
                    <a:cubicBezTo>
                      <a:pt x="37" y="7"/>
                      <a:pt x="37" y="7"/>
                      <a:pt x="37" y="7"/>
                    </a:cubicBezTo>
                    <a:cubicBezTo>
                      <a:pt x="39" y="9"/>
                      <a:pt x="39" y="9"/>
                      <a:pt x="39" y="9"/>
                    </a:cubicBezTo>
                    <a:cubicBezTo>
                      <a:pt x="39" y="11"/>
                      <a:pt x="39" y="11"/>
                      <a:pt x="39" y="11"/>
                    </a:cubicBezTo>
                    <a:cubicBezTo>
                      <a:pt x="38" y="14"/>
                      <a:pt x="38" y="14"/>
                      <a:pt x="38" y="14"/>
                    </a:cubicBezTo>
                    <a:cubicBezTo>
                      <a:pt x="38" y="17"/>
                      <a:pt x="38" y="17"/>
                      <a:pt x="38" y="17"/>
                    </a:cubicBezTo>
                    <a:cubicBezTo>
                      <a:pt x="40" y="20"/>
                      <a:pt x="40" y="20"/>
                      <a:pt x="40" y="20"/>
                    </a:cubicBezTo>
                    <a:cubicBezTo>
                      <a:pt x="39" y="22"/>
                      <a:pt x="39" y="22"/>
                      <a:pt x="39" y="22"/>
                    </a:cubicBezTo>
                    <a:cubicBezTo>
                      <a:pt x="38" y="22"/>
                      <a:pt x="38" y="22"/>
                      <a:pt x="38" y="22"/>
                    </a:cubicBezTo>
                    <a:cubicBezTo>
                      <a:pt x="37" y="20"/>
                      <a:pt x="37" y="20"/>
                      <a:pt x="37" y="20"/>
                    </a:cubicBezTo>
                    <a:cubicBezTo>
                      <a:pt x="35" y="18"/>
                      <a:pt x="35" y="18"/>
                      <a:pt x="35" y="18"/>
                    </a:cubicBezTo>
                    <a:cubicBezTo>
                      <a:pt x="32" y="17"/>
                      <a:pt x="32" y="17"/>
                      <a:pt x="32" y="17"/>
                    </a:cubicBezTo>
                    <a:cubicBezTo>
                      <a:pt x="32" y="15"/>
                      <a:pt x="32" y="15"/>
                      <a:pt x="32" y="15"/>
                    </a:cubicBezTo>
                    <a:cubicBezTo>
                      <a:pt x="33" y="13"/>
                      <a:pt x="33" y="13"/>
                      <a:pt x="33" y="13"/>
                    </a:cubicBezTo>
                    <a:cubicBezTo>
                      <a:pt x="33" y="12"/>
                      <a:pt x="33" y="12"/>
                      <a:pt x="33" y="12"/>
                    </a:cubicBezTo>
                    <a:cubicBezTo>
                      <a:pt x="31" y="11"/>
                      <a:pt x="31" y="11"/>
                      <a:pt x="31" y="11"/>
                    </a:cubicBezTo>
                    <a:cubicBezTo>
                      <a:pt x="29" y="12"/>
                      <a:pt x="29" y="12"/>
                      <a:pt x="29" y="12"/>
                    </a:cubicBezTo>
                    <a:cubicBezTo>
                      <a:pt x="28" y="12"/>
                      <a:pt x="28" y="12"/>
                      <a:pt x="28" y="12"/>
                    </a:cubicBezTo>
                    <a:cubicBezTo>
                      <a:pt x="27" y="13"/>
                      <a:pt x="27" y="13"/>
                      <a:pt x="27" y="13"/>
                    </a:cubicBezTo>
                    <a:cubicBezTo>
                      <a:pt x="25" y="15"/>
                      <a:pt x="25" y="15"/>
                      <a:pt x="25" y="15"/>
                    </a:cubicBezTo>
                    <a:cubicBezTo>
                      <a:pt x="23" y="14"/>
                      <a:pt x="23" y="14"/>
                      <a:pt x="23" y="14"/>
                    </a:cubicBezTo>
                    <a:cubicBezTo>
                      <a:pt x="23" y="12"/>
                      <a:pt x="23" y="12"/>
                      <a:pt x="23" y="12"/>
                    </a:cubicBezTo>
                    <a:cubicBezTo>
                      <a:pt x="23" y="11"/>
                      <a:pt x="23" y="11"/>
                      <a:pt x="23" y="11"/>
                    </a:cubicBezTo>
                    <a:cubicBezTo>
                      <a:pt x="22" y="12"/>
                      <a:pt x="22" y="12"/>
                      <a:pt x="22" y="12"/>
                    </a:cubicBezTo>
                    <a:cubicBezTo>
                      <a:pt x="20" y="10"/>
                      <a:pt x="20" y="10"/>
                      <a:pt x="20" y="10"/>
                    </a:cubicBezTo>
                    <a:cubicBezTo>
                      <a:pt x="19" y="7"/>
                      <a:pt x="19" y="7"/>
                      <a:pt x="19" y="7"/>
                    </a:cubicBezTo>
                    <a:cubicBezTo>
                      <a:pt x="17" y="6"/>
                      <a:pt x="17" y="6"/>
                      <a:pt x="17" y="6"/>
                    </a:cubicBezTo>
                    <a:cubicBezTo>
                      <a:pt x="16" y="7"/>
                      <a:pt x="16" y="7"/>
                      <a:pt x="16" y="7"/>
                    </a:cubicBezTo>
                    <a:cubicBezTo>
                      <a:pt x="15" y="5"/>
                      <a:pt x="15" y="5"/>
                      <a:pt x="15" y="5"/>
                    </a:cubicBezTo>
                    <a:cubicBezTo>
                      <a:pt x="15" y="3"/>
                      <a:pt x="15" y="3"/>
                      <a:pt x="15" y="3"/>
                    </a:cubicBezTo>
                    <a:cubicBezTo>
                      <a:pt x="15" y="1"/>
                      <a:pt x="15" y="1"/>
                      <a:pt x="15" y="1"/>
                    </a:cubicBezTo>
                    <a:cubicBezTo>
                      <a:pt x="13" y="1"/>
                      <a:pt x="13" y="1"/>
                      <a:pt x="13" y="1"/>
                    </a:cubicBezTo>
                    <a:cubicBezTo>
                      <a:pt x="12" y="2"/>
                      <a:pt x="12" y="2"/>
                      <a:pt x="12" y="2"/>
                    </a:cubicBezTo>
                    <a:cubicBezTo>
                      <a:pt x="12" y="6"/>
                      <a:pt x="12" y="6"/>
                      <a:pt x="12" y="6"/>
                    </a:cubicBezTo>
                    <a:cubicBezTo>
                      <a:pt x="12" y="8"/>
                      <a:pt x="12" y="8"/>
                      <a:pt x="12" y="8"/>
                    </a:cubicBezTo>
                    <a:cubicBezTo>
                      <a:pt x="14" y="11"/>
                      <a:pt x="14" y="11"/>
                      <a:pt x="14" y="11"/>
                    </a:cubicBezTo>
                    <a:cubicBezTo>
                      <a:pt x="15" y="15"/>
                      <a:pt x="15" y="15"/>
                      <a:pt x="15" y="15"/>
                    </a:cubicBezTo>
                    <a:cubicBezTo>
                      <a:pt x="13" y="15"/>
                      <a:pt x="13" y="15"/>
                      <a:pt x="13" y="15"/>
                    </a:cubicBezTo>
                    <a:cubicBezTo>
                      <a:pt x="12" y="14"/>
                      <a:pt x="12" y="14"/>
                      <a:pt x="12" y="14"/>
                    </a:cubicBezTo>
                    <a:cubicBezTo>
                      <a:pt x="11" y="11"/>
                      <a:pt x="11" y="11"/>
                      <a:pt x="11" y="11"/>
                    </a:cubicBezTo>
                    <a:cubicBezTo>
                      <a:pt x="10" y="10"/>
                      <a:pt x="10" y="10"/>
                      <a:pt x="10" y="10"/>
                    </a:cubicBezTo>
                    <a:cubicBezTo>
                      <a:pt x="10" y="13"/>
                      <a:pt x="10" y="13"/>
                      <a:pt x="10" y="13"/>
                    </a:cubicBezTo>
                    <a:cubicBezTo>
                      <a:pt x="10" y="15"/>
                      <a:pt x="10" y="15"/>
                      <a:pt x="10" y="15"/>
                    </a:cubicBezTo>
                    <a:cubicBezTo>
                      <a:pt x="12" y="17"/>
                      <a:pt x="12" y="17"/>
                      <a:pt x="12" y="17"/>
                    </a:cubicBezTo>
                    <a:cubicBezTo>
                      <a:pt x="12" y="19"/>
                      <a:pt x="12" y="19"/>
                      <a:pt x="12" y="19"/>
                    </a:cubicBezTo>
                    <a:cubicBezTo>
                      <a:pt x="11" y="21"/>
                      <a:pt x="11" y="21"/>
                      <a:pt x="11" y="21"/>
                    </a:cubicBezTo>
                    <a:cubicBezTo>
                      <a:pt x="10" y="21"/>
                      <a:pt x="10" y="21"/>
                      <a:pt x="10" y="21"/>
                    </a:cubicBezTo>
                    <a:cubicBezTo>
                      <a:pt x="9" y="18"/>
                      <a:pt x="9" y="18"/>
                      <a:pt x="9" y="18"/>
                    </a:cubicBezTo>
                    <a:cubicBezTo>
                      <a:pt x="8" y="17"/>
                      <a:pt x="8" y="17"/>
                      <a:pt x="8" y="17"/>
                    </a:cubicBezTo>
                    <a:cubicBezTo>
                      <a:pt x="3" y="17"/>
                      <a:pt x="3" y="17"/>
                      <a:pt x="3" y="17"/>
                    </a:cubicBezTo>
                    <a:cubicBezTo>
                      <a:pt x="1" y="16"/>
                      <a:pt x="1" y="16"/>
                      <a:pt x="1" y="16"/>
                    </a:cubicBezTo>
                    <a:cubicBezTo>
                      <a:pt x="0" y="17"/>
                      <a:pt x="0" y="17"/>
                      <a:pt x="0" y="17"/>
                    </a:cubicBezTo>
                    <a:cubicBezTo>
                      <a:pt x="1" y="20"/>
                      <a:pt x="1" y="20"/>
                      <a:pt x="1" y="20"/>
                    </a:cubicBezTo>
                    <a:lnTo>
                      <a:pt x="3" y="1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0" name="Freeform 199"/>
              <p:cNvSpPr>
                <a:spLocks/>
              </p:cNvSpPr>
              <p:nvPr userDrawn="1"/>
            </p:nvSpPr>
            <p:spPr bwMode="auto">
              <a:xfrm>
                <a:off x="6330950" y="1220788"/>
                <a:ext cx="36513" cy="31750"/>
              </a:xfrm>
              <a:custGeom>
                <a:avLst/>
                <a:gdLst>
                  <a:gd name="T0" fmla="*/ 19 w 23"/>
                  <a:gd name="T1" fmla="*/ 2 h 20"/>
                  <a:gd name="T2" fmla="*/ 18 w 23"/>
                  <a:gd name="T3" fmla="*/ 1 h 20"/>
                  <a:gd name="T4" fmla="*/ 17 w 23"/>
                  <a:gd name="T5" fmla="*/ 0 h 20"/>
                  <a:gd name="T6" fmla="*/ 16 w 23"/>
                  <a:gd name="T7" fmla="*/ 2 h 20"/>
                  <a:gd name="T8" fmla="*/ 11 w 23"/>
                  <a:gd name="T9" fmla="*/ 4 h 20"/>
                  <a:gd name="T10" fmla="*/ 11 w 23"/>
                  <a:gd name="T11" fmla="*/ 2 h 20"/>
                  <a:gd name="T12" fmla="*/ 10 w 23"/>
                  <a:gd name="T13" fmla="*/ 1 h 20"/>
                  <a:gd name="T14" fmla="*/ 8 w 23"/>
                  <a:gd name="T15" fmla="*/ 4 h 20"/>
                  <a:gd name="T16" fmla="*/ 8 w 23"/>
                  <a:gd name="T17" fmla="*/ 5 h 20"/>
                  <a:gd name="T18" fmla="*/ 6 w 23"/>
                  <a:gd name="T19" fmla="*/ 6 h 20"/>
                  <a:gd name="T20" fmla="*/ 3 w 23"/>
                  <a:gd name="T21" fmla="*/ 6 h 20"/>
                  <a:gd name="T22" fmla="*/ 2 w 23"/>
                  <a:gd name="T23" fmla="*/ 8 h 20"/>
                  <a:gd name="T24" fmla="*/ 0 w 23"/>
                  <a:gd name="T25" fmla="*/ 9 h 20"/>
                  <a:gd name="T26" fmla="*/ 2 w 23"/>
                  <a:gd name="T27" fmla="*/ 10 h 20"/>
                  <a:gd name="T28" fmla="*/ 6 w 23"/>
                  <a:gd name="T29" fmla="*/ 10 h 20"/>
                  <a:gd name="T30" fmla="*/ 7 w 23"/>
                  <a:gd name="T31" fmla="*/ 13 h 20"/>
                  <a:gd name="T32" fmla="*/ 8 w 23"/>
                  <a:gd name="T33" fmla="*/ 15 h 20"/>
                  <a:gd name="T34" fmla="*/ 8 w 23"/>
                  <a:gd name="T35" fmla="*/ 16 h 20"/>
                  <a:gd name="T36" fmla="*/ 9 w 23"/>
                  <a:gd name="T37" fmla="*/ 17 h 20"/>
                  <a:gd name="T38" fmla="*/ 8 w 23"/>
                  <a:gd name="T39" fmla="*/ 20 h 20"/>
                  <a:gd name="T40" fmla="*/ 10 w 23"/>
                  <a:gd name="T41" fmla="*/ 20 h 20"/>
                  <a:gd name="T42" fmla="*/ 11 w 23"/>
                  <a:gd name="T43" fmla="*/ 20 h 20"/>
                  <a:gd name="T44" fmla="*/ 13 w 23"/>
                  <a:gd name="T45" fmla="*/ 19 h 20"/>
                  <a:gd name="T46" fmla="*/ 16 w 23"/>
                  <a:gd name="T47" fmla="*/ 16 h 20"/>
                  <a:gd name="T48" fmla="*/ 18 w 23"/>
                  <a:gd name="T49" fmla="*/ 16 h 20"/>
                  <a:gd name="T50" fmla="*/ 21 w 23"/>
                  <a:gd name="T51" fmla="*/ 15 h 20"/>
                  <a:gd name="T52" fmla="*/ 19 w 23"/>
                  <a:gd name="T53" fmla="*/ 13 h 20"/>
                  <a:gd name="T54" fmla="*/ 21 w 23"/>
                  <a:gd name="T55" fmla="*/ 9 h 20"/>
                  <a:gd name="T56" fmla="*/ 22 w 23"/>
                  <a:gd name="T57" fmla="*/ 8 h 20"/>
                  <a:gd name="T58" fmla="*/ 23 w 23"/>
                  <a:gd name="T59" fmla="*/ 6 h 20"/>
                  <a:gd name="T60" fmla="*/ 22 w 23"/>
                  <a:gd name="T61" fmla="*/ 4 h 20"/>
                  <a:gd name="T62" fmla="*/ 19 w 23"/>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
                    <a:moveTo>
                      <a:pt x="19" y="2"/>
                    </a:moveTo>
                    <a:lnTo>
                      <a:pt x="18" y="1"/>
                    </a:lnTo>
                    <a:lnTo>
                      <a:pt x="17" y="0"/>
                    </a:lnTo>
                    <a:lnTo>
                      <a:pt x="16" y="2"/>
                    </a:lnTo>
                    <a:lnTo>
                      <a:pt x="11" y="4"/>
                    </a:lnTo>
                    <a:lnTo>
                      <a:pt x="11" y="2"/>
                    </a:lnTo>
                    <a:lnTo>
                      <a:pt x="10" y="1"/>
                    </a:lnTo>
                    <a:lnTo>
                      <a:pt x="8" y="4"/>
                    </a:lnTo>
                    <a:lnTo>
                      <a:pt x="8" y="5"/>
                    </a:lnTo>
                    <a:lnTo>
                      <a:pt x="6" y="6"/>
                    </a:lnTo>
                    <a:lnTo>
                      <a:pt x="3" y="6"/>
                    </a:lnTo>
                    <a:lnTo>
                      <a:pt x="2" y="8"/>
                    </a:lnTo>
                    <a:lnTo>
                      <a:pt x="0" y="9"/>
                    </a:lnTo>
                    <a:lnTo>
                      <a:pt x="2" y="10"/>
                    </a:lnTo>
                    <a:lnTo>
                      <a:pt x="6" y="10"/>
                    </a:lnTo>
                    <a:lnTo>
                      <a:pt x="7" y="13"/>
                    </a:lnTo>
                    <a:lnTo>
                      <a:pt x="8" y="15"/>
                    </a:lnTo>
                    <a:lnTo>
                      <a:pt x="8" y="16"/>
                    </a:lnTo>
                    <a:lnTo>
                      <a:pt x="9" y="17"/>
                    </a:lnTo>
                    <a:lnTo>
                      <a:pt x="8" y="20"/>
                    </a:lnTo>
                    <a:lnTo>
                      <a:pt x="10" y="20"/>
                    </a:lnTo>
                    <a:lnTo>
                      <a:pt x="11" y="20"/>
                    </a:lnTo>
                    <a:lnTo>
                      <a:pt x="13" y="19"/>
                    </a:lnTo>
                    <a:lnTo>
                      <a:pt x="16" y="16"/>
                    </a:lnTo>
                    <a:lnTo>
                      <a:pt x="18" y="16"/>
                    </a:lnTo>
                    <a:lnTo>
                      <a:pt x="21" y="15"/>
                    </a:lnTo>
                    <a:lnTo>
                      <a:pt x="19" y="13"/>
                    </a:lnTo>
                    <a:lnTo>
                      <a:pt x="21" y="9"/>
                    </a:lnTo>
                    <a:lnTo>
                      <a:pt x="22" y="8"/>
                    </a:lnTo>
                    <a:lnTo>
                      <a:pt x="23" y="6"/>
                    </a:lnTo>
                    <a:lnTo>
                      <a:pt x="22" y="4"/>
                    </a:lnTo>
                    <a:lnTo>
                      <a:pt x="19" y="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1" name="Freeform 200"/>
              <p:cNvSpPr>
                <a:spLocks/>
              </p:cNvSpPr>
              <p:nvPr userDrawn="1"/>
            </p:nvSpPr>
            <p:spPr bwMode="auto">
              <a:xfrm>
                <a:off x="6343650" y="1241425"/>
                <a:ext cx="68263" cy="73025"/>
              </a:xfrm>
              <a:custGeom>
                <a:avLst/>
                <a:gdLst>
                  <a:gd name="T0" fmla="*/ 25 w 43"/>
                  <a:gd name="T1" fmla="*/ 9 h 46"/>
                  <a:gd name="T2" fmla="*/ 26 w 43"/>
                  <a:gd name="T3" fmla="*/ 7 h 46"/>
                  <a:gd name="T4" fmla="*/ 23 w 43"/>
                  <a:gd name="T5" fmla="*/ 3 h 46"/>
                  <a:gd name="T6" fmla="*/ 22 w 43"/>
                  <a:gd name="T7" fmla="*/ 0 h 46"/>
                  <a:gd name="T8" fmla="*/ 18 w 43"/>
                  <a:gd name="T9" fmla="*/ 3 h 46"/>
                  <a:gd name="T10" fmla="*/ 14 w 43"/>
                  <a:gd name="T11" fmla="*/ 7 h 46"/>
                  <a:gd name="T12" fmla="*/ 10 w 43"/>
                  <a:gd name="T13" fmla="*/ 7 h 46"/>
                  <a:gd name="T14" fmla="*/ 5 w 43"/>
                  <a:gd name="T15" fmla="*/ 8 h 46"/>
                  <a:gd name="T16" fmla="*/ 2 w 43"/>
                  <a:gd name="T17" fmla="*/ 10 h 46"/>
                  <a:gd name="T18" fmla="*/ 0 w 43"/>
                  <a:gd name="T19" fmla="*/ 14 h 46"/>
                  <a:gd name="T20" fmla="*/ 3 w 43"/>
                  <a:gd name="T21" fmla="*/ 15 h 46"/>
                  <a:gd name="T22" fmla="*/ 6 w 43"/>
                  <a:gd name="T23" fmla="*/ 17 h 46"/>
                  <a:gd name="T24" fmla="*/ 8 w 43"/>
                  <a:gd name="T25" fmla="*/ 17 h 46"/>
                  <a:gd name="T26" fmla="*/ 9 w 43"/>
                  <a:gd name="T27" fmla="*/ 19 h 46"/>
                  <a:gd name="T28" fmla="*/ 8 w 43"/>
                  <a:gd name="T29" fmla="*/ 21 h 46"/>
                  <a:gd name="T30" fmla="*/ 8 w 43"/>
                  <a:gd name="T31" fmla="*/ 24 h 46"/>
                  <a:gd name="T32" fmla="*/ 6 w 43"/>
                  <a:gd name="T33" fmla="*/ 28 h 46"/>
                  <a:gd name="T34" fmla="*/ 5 w 43"/>
                  <a:gd name="T35" fmla="*/ 32 h 46"/>
                  <a:gd name="T36" fmla="*/ 3 w 43"/>
                  <a:gd name="T37" fmla="*/ 33 h 46"/>
                  <a:gd name="T38" fmla="*/ 3 w 43"/>
                  <a:gd name="T39" fmla="*/ 37 h 46"/>
                  <a:gd name="T40" fmla="*/ 2 w 43"/>
                  <a:gd name="T41" fmla="*/ 38 h 46"/>
                  <a:gd name="T42" fmla="*/ 2 w 43"/>
                  <a:gd name="T43" fmla="*/ 40 h 46"/>
                  <a:gd name="T44" fmla="*/ 3 w 43"/>
                  <a:gd name="T45" fmla="*/ 40 h 46"/>
                  <a:gd name="T46" fmla="*/ 7 w 43"/>
                  <a:gd name="T47" fmla="*/ 39 h 46"/>
                  <a:gd name="T48" fmla="*/ 9 w 43"/>
                  <a:gd name="T49" fmla="*/ 39 h 46"/>
                  <a:gd name="T50" fmla="*/ 13 w 43"/>
                  <a:gd name="T51" fmla="*/ 37 h 46"/>
                  <a:gd name="T52" fmla="*/ 15 w 43"/>
                  <a:gd name="T53" fmla="*/ 37 h 46"/>
                  <a:gd name="T54" fmla="*/ 16 w 43"/>
                  <a:gd name="T55" fmla="*/ 35 h 46"/>
                  <a:gd name="T56" fmla="*/ 18 w 43"/>
                  <a:gd name="T57" fmla="*/ 31 h 46"/>
                  <a:gd name="T58" fmla="*/ 20 w 43"/>
                  <a:gd name="T59" fmla="*/ 30 h 46"/>
                  <a:gd name="T60" fmla="*/ 22 w 43"/>
                  <a:gd name="T61" fmla="*/ 31 h 46"/>
                  <a:gd name="T62" fmla="*/ 23 w 43"/>
                  <a:gd name="T63" fmla="*/ 30 h 46"/>
                  <a:gd name="T64" fmla="*/ 23 w 43"/>
                  <a:gd name="T65" fmla="*/ 32 h 46"/>
                  <a:gd name="T66" fmla="*/ 22 w 43"/>
                  <a:gd name="T67" fmla="*/ 37 h 46"/>
                  <a:gd name="T68" fmla="*/ 23 w 43"/>
                  <a:gd name="T69" fmla="*/ 40 h 46"/>
                  <a:gd name="T70" fmla="*/ 21 w 43"/>
                  <a:gd name="T71" fmla="*/ 43 h 46"/>
                  <a:gd name="T72" fmla="*/ 22 w 43"/>
                  <a:gd name="T73" fmla="*/ 45 h 46"/>
                  <a:gd name="T74" fmla="*/ 24 w 43"/>
                  <a:gd name="T75" fmla="*/ 46 h 46"/>
                  <a:gd name="T76" fmla="*/ 26 w 43"/>
                  <a:gd name="T77" fmla="*/ 44 h 46"/>
                  <a:gd name="T78" fmla="*/ 26 w 43"/>
                  <a:gd name="T79" fmla="*/ 41 h 46"/>
                  <a:gd name="T80" fmla="*/ 28 w 43"/>
                  <a:gd name="T81" fmla="*/ 39 h 46"/>
                  <a:gd name="T82" fmla="*/ 30 w 43"/>
                  <a:gd name="T83" fmla="*/ 37 h 46"/>
                  <a:gd name="T84" fmla="*/ 33 w 43"/>
                  <a:gd name="T85" fmla="*/ 37 h 46"/>
                  <a:gd name="T86" fmla="*/ 35 w 43"/>
                  <a:gd name="T87" fmla="*/ 30 h 46"/>
                  <a:gd name="T88" fmla="*/ 36 w 43"/>
                  <a:gd name="T89" fmla="*/ 28 h 46"/>
                  <a:gd name="T90" fmla="*/ 38 w 43"/>
                  <a:gd name="T91" fmla="*/ 23 h 46"/>
                  <a:gd name="T92" fmla="*/ 41 w 43"/>
                  <a:gd name="T93" fmla="*/ 22 h 46"/>
                  <a:gd name="T94" fmla="*/ 43 w 43"/>
                  <a:gd name="T95" fmla="*/ 21 h 46"/>
                  <a:gd name="T96" fmla="*/ 39 w 43"/>
                  <a:gd name="T97" fmla="*/ 19 h 46"/>
                  <a:gd name="T98" fmla="*/ 38 w 43"/>
                  <a:gd name="T99" fmla="*/ 18 h 46"/>
                  <a:gd name="T100" fmla="*/ 36 w 43"/>
                  <a:gd name="T101" fmla="*/ 17 h 46"/>
                  <a:gd name="T102" fmla="*/ 32 w 43"/>
                  <a:gd name="T103" fmla="*/ 18 h 46"/>
                  <a:gd name="T104" fmla="*/ 30 w 43"/>
                  <a:gd name="T105" fmla="*/ 21 h 46"/>
                  <a:gd name="T106" fmla="*/ 26 w 43"/>
                  <a:gd name="T107" fmla="*/ 18 h 46"/>
                  <a:gd name="T108" fmla="*/ 23 w 43"/>
                  <a:gd name="T109" fmla="*/ 15 h 46"/>
                  <a:gd name="T110" fmla="*/ 22 w 43"/>
                  <a:gd name="T111" fmla="*/ 10 h 46"/>
                  <a:gd name="T112" fmla="*/ 23 w 43"/>
                  <a:gd name="T113" fmla="*/ 9 h 46"/>
                  <a:gd name="T114" fmla="*/ 25 w 43"/>
                  <a:gd name="T115"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6">
                    <a:moveTo>
                      <a:pt x="25" y="9"/>
                    </a:moveTo>
                    <a:lnTo>
                      <a:pt x="26" y="7"/>
                    </a:lnTo>
                    <a:lnTo>
                      <a:pt x="23" y="3"/>
                    </a:lnTo>
                    <a:lnTo>
                      <a:pt x="22" y="0"/>
                    </a:lnTo>
                    <a:lnTo>
                      <a:pt x="18" y="3"/>
                    </a:lnTo>
                    <a:lnTo>
                      <a:pt x="14" y="7"/>
                    </a:lnTo>
                    <a:lnTo>
                      <a:pt x="10" y="7"/>
                    </a:lnTo>
                    <a:lnTo>
                      <a:pt x="5" y="8"/>
                    </a:lnTo>
                    <a:lnTo>
                      <a:pt x="2" y="10"/>
                    </a:lnTo>
                    <a:lnTo>
                      <a:pt x="0" y="14"/>
                    </a:lnTo>
                    <a:lnTo>
                      <a:pt x="3" y="15"/>
                    </a:lnTo>
                    <a:lnTo>
                      <a:pt x="6" y="17"/>
                    </a:lnTo>
                    <a:lnTo>
                      <a:pt x="8" y="17"/>
                    </a:lnTo>
                    <a:lnTo>
                      <a:pt x="9" y="19"/>
                    </a:lnTo>
                    <a:lnTo>
                      <a:pt x="8" y="21"/>
                    </a:lnTo>
                    <a:lnTo>
                      <a:pt x="8" y="24"/>
                    </a:lnTo>
                    <a:lnTo>
                      <a:pt x="6" y="28"/>
                    </a:lnTo>
                    <a:lnTo>
                      <a:pt x="5" y="32"/>
                    </a:lnTo>
                    <a:lnTo>
                      <a:pt x="3" y="33"/>
                    </a:lnTo>
                    <a:lnTo>
                      <a:pt x="3" y="37"/>
                    </a:lnTo>
                    <a:lnTo>
                      <a:pt x="2" y="38"/>
                    </a:lnTo>
                    <a:lnTo>
                      <a:pt x="2" y="40"/>
                    </a:lnTo>
                    <a:lnTo>
                      <a:pt x="3" y="40"/>
                    </a:lnTo>
                    <a:lnTo>
                      <a:pt x="7" y="39"/>
                    </a:lnTo>
                    <a:lnTo>
                      <a:pt x="9" y="39"/>
                    </a:lnTo>
                    <a:lnTo>
                      <a:pt x="13" y="37"/>
                    </a:lnTo>
                    <a:lnTo>
                      <a:pt x="15" y="37"/>
                    </a:lnTo>
                    <a:lnTo>
                      <a:pt x="16" y="35"/>
                    </a:lnTo>
                    <a:lnTo>
                      <a:pt x="18" y="31"/>
                    </a:lnTo>
                    <a:lnTo>
                      <a:pt x="20" y="30"/>
                    </a:lnTo>
                    <a:lnTo>
                      <a:pt x="22" y="31"/>
                    </a:lnTo>
                    <a:lnTo>
                      <a:pt x="23" y="30"/>
                    </a:lnTo>
                    <a:lnTo>
                      <a:pt x="23" y="32"/>
                    </a:lnTo>
                    <a:lnTo>
                      <a:pt x="22" y="37"/>
                    </a:lnTo>
                    <a:lnTo>
                      <a:pt x="23" y="40"/>
                    </a:lnTo>
                    <a:lnTo>
                      <a:pt x="21" y="43"/>
                    </a:lnTo>
                    <a:lnTo>
                      <a:pt x="22" y="45"/>
                    </a:lnTo>
                    <a:lnTo>
                      <a:pt x="24" y="46"/>
                    </a:lnTo>
                    <a:lnTo>
                      <a:pt x="26" y="44"/>
                    </a:lnTo>
                    <a:lnTo>
                      <a:pt x="26" y="41"/>
                    </a:lnTo>
                    <a:lnTo>
                      <a:pt x="28" y="39"/>
                    </a:lnTo>
                    <a:lnTo>
                      <a:pt x="30" y="37"/>
                    </a:lnTo>
                    <a:lnTo>
                      <a:pt x="33" y="37"/>
                    </a:lnTo>
                    <a:lnTo>
                      <a:pt x="35" y="30"/>
                    </a:lnTo>
                    <a:lnTo>
                      <a:pt x="36" y="28"/>
                    </a:lnTo>
                    <a:lnTo>
                      <a:pt x="38" y="23"/>
                    </a:lnTo>
                    <a:lnTo>
                      <a:pt x="41" y="22"/>
                    </a:lnTo>
                    <a:lnTo>
                      <a:pt x="43" y="21"/>
                    </a:lnTo>
                    <a:lnTo>
                      <a:pt x="39" y="19"/>
                    </a:lnTo>
                    <a:lnTo>
                      <a:pt x="38" y="18"/>
                    </a:lnTo>
                    <a:lnTo>
                      <a:pt x="36" y="17"/>
                    </a:lnTo>
                    <a:lnTo>
                      <a:pt x="32" y="18"/>
                    </a:lnTo>
                    <a:lnTo>
                      <a:pt x="30" y="21"/>
                    </a:lnTo>
                    <a:lnTo>
                      <a:pt x="26" y="18"/>
                    </a:lnTo>
                    <a:lnTo>
                      <a:pt x="23" y="15"/>
                    </a:lnTo>
                    <a:lnTo>
                      <a:pt x="22" y="10"/>
                    </a:lnTo>
                    <a:lnTo>
                      <a:pt x="23" y="9"/>
                    </a:lnTo>
                    <a:lnTo>
                      <a:pt x="25" y="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2" name="Freeform 201"/>
              <p:cNvSpPr>
                <a:spLocks/>
              </p:cNvSpPr>
              <p:nvPr userDrawn="1"/>
            </p:nvSpPr>
            <p:spPr bwMode="auto">
              <a:xfrm>
                <a:off x="6169025" y="1128713"/>
                <a:ext cx="176213" cy="238125"/>
              </a:xfrm>
              <a:custGeom>
                <a:avLst/>
                <a:gdLst>
                  <a:gd name="T0" fmla="*/ 8 w 111"/>
                  <a:gd name="T1" fmla="*/ 38 h 150"/>
                  <a:gd name="T2" fmla="*/ 13 w 111"/>
                  <a:gd name="T3" fmla="*/ 38 h 150"/>
                  <a:gd name="T4" fmla="*/ 15 w 111"/>
                  <a:gd name="T5" fmla="*/ 49 h 150"/>
                  <a:gd name="T6" fmla="*/ 14 w 111"/>
                  <a:gd name="T7" fmla="*/ 52 h 150"/>
                  <a:gd name="T8" fmla="*/ 12 w 111"/>
                  <a:gd name="T9" fmla="*/ 55 h 150"/>
                  <a:gd name="T10" fmla="*/ 19 w 111"/>
                  <a:gd name="T11" fmla="*/ 63 h 150"/>
                  <a:gd name="T12" fmla="*/ 24 w 111"/>
                  <a:gd name="T13" fmla="*/ 67 h 150"/>
                  <a:gd name="T14" fmla="*/ 29 w 111"/>
                  <a:gd name="T15" fmla="*/ 77 h 150"/>
                  <a:gd name="T16" fmla="*/ 41 w 111"/>
                  <a:gd name="T17" fmla="*/ 80 h 150"/>
                  <a:gd name="T18" fmla="*/ 44 w 111"/>
                  <a:gd name="T19" fmla="*/ 70 h 150"/>
                  <a:gd name="T20" fmla="*/ 45 w 111"/>
                  <a:gd name="T21" fmla="*/ 59 h 150"/>
                  <a:gd name="T22" fmla="*/ 48 w 111"/>
                  <a:gd name="T23" fmla="*/ 56 h 150"/>
                  <a:gd name="T24" fmla="*/ 52 w 111"/>
                  <a:gd name="T25" fmla="*/ 63 h 150"/>
                  <a:gd name="T26" fmla="*/ 59 w 111"/>
                  <a:gd name="T27" fmla="*/ 66 h 150"/>
                  <a:gd name="T28" fmla="*/ 64 w 111"/>
                  <a:gd name="T29" fmla="*/ 64 h 150"/>
                  <a:gd name="T30" fmla="*/ 71 w 111"/>
                  <a:gd name="T31" fmla="*/ 67 h 150"/>
                  <a:gd name="T32" fmla="*/ 55 w 111"/>
                  <a:gd name="T33" fmla="*/ 75 h 150"/>
                  <a:gd name="T34" fmla="*/ 45 w 111"/>
                  <a:gd name="T35" fmla="*/ 85 h 150"/>
                  <a:gd name="T36" fmla="*/ 38 w 111"/>
                  <a:gd name="T37" fmla="*/ 87 h 150"/>
                  <a:gd name="T38" fmla="*/ 37 w 111"/>
                  <a:gd name="T39" fmla="*/ 100 h 150"/>
                  <a:gd name="T40" fmla="*/ 51 w 111"/>
                  <a:gd name="T41" fmla="*/ 97 h 150"/>
                  <a:gd name="T42" fmla="*/ 60 w 111"/>
                  <a:gd name="T43" fmla="*/ 94 h 150"/>
                  <a:gd name="T44" fmla="*/ 70 w 111"/>
                  <a:gd name="T45" fmla="*/ 94 h 150"/>
                  <a:gd name="T46" fmla="*/ 59 w 111"/>
                  <a:gd name="T47" fmla="*/ 97 h 150"/>
                  <a:gd name="T48" fmla="*/ 56 w 111"/>
                  <a:gd name="T49" fmla="*/ 103 h 150"/>
                  <a:gd name="T50" fmla="*/ 52 w 111"/>
                  <a:gd name="T51" fmla="*/ 107 h 150"/>
                  <a:gd name="T52" fmla="*/ 43 w 111"/>
                  <a:gd name="T53" fmla="*/ 103 h 150"/>
                  <a:gd name="T54" fmla="*/ 41 w 111"/>
                  <a:gd name="T55" fmla="*/ 112 h 150"/>
                  <a:gd name="T56" fmla="*/ 45 w 111"/>
                  <a:gd name="T57" fmla="*/ 119 h 150"/>
                  <a:gd name="T58" fmla="*/ 53 w 111"/>
                  <a:gd name="T59" fmla="*/ 126 h 150"/>
                  <a:gd name="T60" fmla="*/ 64 w 111"/>
                  <a:gd name="T61" fmla="*/ 129 h 150"/>
                  <a:gd name="T62" fmla="*/ 64 w 111"/>
                  <a:gd name="T63" fmla="*/ 133 h 150"/>
                  <a:gd name="T64" fmla="*/ 68 w 111"/>
                  <a:gd name="T65" fmla="*/ 147 h 150"/>
                  <a:gd name="T66" fmla="*/ 76 w 111"/>
                  <a:gd name="T67" fmla="*/ 150 h 150"/>
                  <a:gd name="T68" fmla="*/ 78 w 111"/>
                  <a:gd name="T69" fmla="*/ 133 h 150"/>
                  <a:gd name="T70" fmla="*/ 83 w 111"/>
                  <a:gd name="T71" fmla="*/ 112 h 150"/>
                  <a:gd name="T72" fmla="*/ 88 w 111"/>
                  <a:gd name="T73" fmla="*/ 106 h 150"/>
                  <a:gd name="T74" fmla="*/ 88 w 111"/>
                  <a:gd name="T75" fmla="*/ 87 h 150"/>
                  <a:gd name="T76" fmla="*/ 91 w 111"/>
                  <a:gd name="T77" fmla="*/ 73 h 150"/>
                  <a:gd name="T78" fmla="*/ 95 w 111"/>
                  <a:gd name="T79" fmla="*/ 60 h 150"/>
                  <a:gd name="T80" fmla="*/ 110 w 111"/>
                  <a:gd name="T81" fmla="*/ 59 h 150"/>
                  <a:gd name="T82" fmla="*/ 100 w 111"/>
                  <a:gd name="T83" fmla="*/ 48 h 150"/>
                  <a:gd name="T84" fmla="*/ 83 w 111"/>
                  <a:gd name="T85" fmla="*/ 35 h 150"/>
                  <a:gd name="T86" fmla="*/ 72 w 111"/>
                  <a:gd name="T87" fmla="*/ 21 h 150"/>
                  <a:gd name="T88" fmla="*/ 70 w 111"/>
                  <a:gd name="T89" fmla="*/ 27 h 150"/>
                  <a:gd name="T90" fmla="*/ 64 w 111"/>
                  <a:gd name="T91" fmla="*/ 6 h 150"/>
                  <a:gd name="T92" fmla="*/ 55 w 111"/>
                  <a:gd name="T93" fmla="*/ 0 h 150"/>
                  <a:gd name="T94" fmla="*/ 50 w 111"/>
                  <a:gd name="T95" fmla="*/ 18 h 150"/>
                  <a:gd name="T96" fmla="*/ 56 w 111"/>
                  <a:gd name="T97" fmla="*/ 41 h 150"/>
                  <a:gd name="T98" fmla="*/ 52 w 111"/>
                  <a:gd name="T99" fmla="*/ 44 h 150"/>
                  <a:gd name="T100" fmla="*/ 48 w 111"/>
                  <a:gd name="T101" fmla="*/ 38 h 150"/>
                  <a:gd name="T102" fmla="*/ 43 w 111"/>
                  <a:gd name="T103" fmla="*/ 18 h 150"/>
                  <a:gd name="T104" fmla="*/ 33 w 111"/>
                  <a:gd name="T105" fmla="*/ 27 h 150"/>
                  <a:gd name="T106" fmla="*/ 31 w 111"/>
                  <a:gd name="T107" fmla="*/ 31 h 150"/>
                  <a:gd name="T108" fmla="*/ 26 w 111"/>
                  <a:gd name="T109" fmla="*/ 27 h 150"/>
                  <a:gd name="T110" fmla="*/ 22 w 111"/>
                  <a:gd name="T111" fmla="*/ 24 h 150"/>
                  <a:gd name="T112" fmla="*/ 27 w 111"/>
                  <a:gd name="T113" fmla="*/ 18 h 150"/>
                  <a:gd name="T114" fmla="*/ 28 w 111"/>
                  <a:gd name="T115" fmla="*/ 9 h 150"/>
                  <a:gd name="T116" fmla="*/ 13 w 111"/>
                  <a:gd name="T117" fmla="*/ 12 h 150"/>
                  <a:gd name="T118" fmla="*/ 11 w 111"/>
                  <a:gd name="T119" fmla="*/ 18 h 150"/>
                  <a:gd name="T120" fmla="*/ 6 w 111"/>
                  <a:gd name="T121" fmla="*/ 24 h 150"/>
                  <a:gd name="T122" fmla="*/ 1 w 111"/>
                  <a:gd name="T1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 h="150">
                    <a:moveTo>
                      <a:pt x="1" y="37"/>
                    </a:moveTo>
                    <a:lnTo>
                      <a:pt x="5" y="41"/>
                    </a:lnTo>
                    <a:lnTo>
                      <a:pt x="5" y="44"/>
                    </a:lnTo>
                    <a:lnTo>
                      <a:pt x="7" y="43"/>
                    </a:lnTo>
                    <a:lnTo>
                      <a:pt x="8" y="41"/>
                    </a:lnTo>
                    <a:lnTo>
                      <a:pt x="8" y="38"/>
                    </a:lnTo>
                    <a:lnTo>
                      <a:pt x="8" y="35"/>
                    </a:lnTo>
                    <a:lnTo>
                      <a:pt x="9" y="35"/>
                    </a:lnTo>
                    <a:lnTo>
                      <a:pt x="12" y="36"/>
                    </a:lnTo>
                    <a:lnTo>
                      <a:pt x="14" y="35"/>
                    </a:lnTo>
                    <a:lnTo>
                      <a:pt x="14" y="36"/>
                    </a:lnTo>
                    <a:lnTo>
                      <a:pt x="13" y="38"/>
                    </a:lnTo>
                    <a:lnTo>
                      <a:pt x="12" y="43"/>
                    </a:lnTo>
                    <a:lnTo>
                      <a:pt x="11" y="43"/>
                    </a:lnTo>
                    <a:lnTo>
                      <a:pt x="12" y="45"/>
                    </a:lnTo>
                    <a:lnTo>
                      <a:pt x="14" y="48"/>
                    </a:lnTo>
                    <a:lnTo>
                      <a:pt x="14" y="49"/>
                    </a:lnTo>
                    <a:lnTo>
                      <a:pt x="15" y="49"/>
                    </a:lnTo>
                    <a:lnTo>
                      <a:pt x="18" y="49"/>
                    </a:lnTo>
                    <a:lnTo>
                      <a:pt x="18" y="50"/>
                    </a:lnTo>
                    <a:lnTo>
                      <a:pt x="18" y="52"/>
                    </a:lnTo>
                    <a:lnTo>
                      <a:pt x="15" y="53"/>
                    </a:lnTo>
                    <a:lnTo>
                      <a:pt x="14" y="53"/>
                    </a:lnTo>
                    <a:lnTo>
                      <a:pt x="14" y="52"/>
                    </a:lnTo>
                    <a:lnTo>
                      <a:pt x="13" y="51"/>
                    </a:lnTo>
                    <a:lnTo>
                      <a:pt x="9" y="49"/>
                    </a:lnTo>
                    <a:lnTo>
                      <a:pt x="8" y="49"/>
                    </a:lnTo>
                    <a:lnTo>
                      <a:pt x="8" y="51"/>
                    </a:lnTo>
                    <a:lnTo>
                      <a:pt x="11" y="53"/>
                    </a:lnTo>
                    <a:lnTo>
                      <a:pt x="12" y="55"/>
                    </a:lnTo>
                    <a:lnTo>
                      <a:pt x="14" y="56"/>
                    </a:lnTo>
                    <a:lnTo>
                      <a:pt x="14" y="57"/>
                    </a:lnTo>
                    <a:lnTo>
                      <a:pt x="13" y="58"/>
                    </a:lnTo>
                    <a:lnTo>
                      <a:pt x="14" y="60"/>
                    </a:lnTo>
                    <a:lnTo>
                      <a:pt x="16" y="62"/>
                    </a:lnTo>
                    <a:lnTo>
                      <a:pt x="19" y="63"/>
                    </a:lnTo>
                    <a:lnTo>
                      <a:pt x="20" y="65"/>
                    </a:lnTo>
                    <a:lnTo>
                      <a:pt x="22" y="66"/>
                    </a:lnTo>
                    <a:lnTo>
                      <a:pt x="23" y="65"/>
                    </a:lnTo>
                    <a:lnTo>
                      <a:pt x="26" y="65"/>
                    </a:lnTo>
                    <a:lnTo>
                      <a:pt x="26" y="66"/>
                    </a:lnTo>
                    <a:lnTo>
                      <a:pt x="24" y="67"/>
                    </a:lnTo>
                    <a:lnTo>
                      <a:pt x="21" y="67"/>
                    </a:lnTo>
                    <a:lnTo>
                      <a:pt x="21" y="71"/>
                    </a:lnTo>
                    <a:lnTo>
                      <a:pt x="22" y="73"/>
                    </a:lnTo>
                    <a:lnTo>
                      <a:pt x="23" y="73"/>
                    </a:lnTo>
                    <a:lnTo>
                      <a:pt x="26" y="73"/>
                    </a:lnTo>
                    <a:lnTo>
                      <a:pt x="29" y="77"/>
                    </a:lnTo>
                    <a:lnTo>
                      <a:pt x="30" y="79"/>
                    </a:lnTo>
                    <a:lnTo>
                      <a:pt x="30" y="80"/>
                    </a:lnTo>
                    <a:lnTo>
                      <a:pt x="29" y="82"/>
                    </a:lnTo>
                    <a:lnTo>
                      <a:pt x="33" y="82"/>
                    </a:lnTo>
                    <a:lnTo>
                      <a:pt x="38" y="82"/>
                    </a:lnTo>
                    <a:lnTo>
                      <a:pt x="41" y="80"/>
                    </a:lnTo>
                    <a:lnTo>
                      <a:pt x="41" y="78"/>
                    </a:lnTo>
                    <a:lnTo>
                      <a:pt x="42" y="74"/>
                    </a:lnTo>
                    <a:lnTo>
                      <a:pt x="43" y="74"/>
                    </a:lnTo>
                    <a:lnTo>
                      <a:pt x="45" y="74"/>
                    </a:lnTo>
                    <a:lnTo>
                      <a:pt x="45" y="72"/>
                    </a:lnTo>
                    <a:lnTo>
                      <a:pt x="44" y="70"/>
                    </a:lnTo>
                    <a:lnTo>
                      <a:pt x="43" y="67"/>
                    </a:lnTo>
                    <a:lnTo>
                      <a:pt x="43" y="64"/>
                    </a:lnTo>
                    <a:lnTo>
                      <a:pt x="42" y="62"/>
                    </a:lnTo>
                    <a:lnTo>
                      <a:pt x="42" y="59"/>
                    </a:lnTo>
                    <a:lnTo>
                      <a:pt x="43" y="59"/>
                    </a:lnTo>
                    <a:lnTo>
                      <a:pt x="45" y="59"/>
                    </a:lnTo>
                    <a:lnTo>
                      <a:pt x="46" y="62"/>
                    </a:lnTo>
                    <a:lnTo>
                      <a:pt x="46" y="63"/>
                    </a:lnTo>
                    <a:lnTo>
                      <a:pt x="46" y="65"/>
                    </a:lnTo>
                    <a:lnTo>
                      <a:pt x="49" y="63"/>
                    </a:lnTo>
                    <a:lnTo>
                      <a:pt x="49" y="60"/>
                    </a:lnTo>
                    <a:lnTo>
                      <a:pt x="48" y="56"/>
                    </a:lnTo>
                    <a:lnTo>
                      <a:pt x="49" y="55"/>
                    </a:lnTo>
                    <a:lnTo>
                      <a:pt x="50" y="55"/>
                    </a:lnTo>
                    <a:lnTo>
                      <a:pt x="51" y="56"/>
                    </a:lnTo>
                    <a:lnTo>
                      <a:pt x="51" y="59"/>
                    </a:lnTo>
                    <a:lnTo>
                      <a:pt x="52" y="62"/>
                    </a:lnTo>
                    <a:lnTo>
                      <a:pt x="52" y="63"/>
                    </a:lnTo>
                    <a:lnTo>
                      <a:pt x="51" y="65"/>
                    </a:lnTo>
                    <a:lnTo>
                      <a:pt x="51" y="66"/>
                    </a:lnTo>
                    <a:lnTo>
                      <a:pt x="51" y="70"/>
                    </a:lnTo>
                    <a:lnTo>
                      <a:pt x="52" y="71"/>
                    </a:lnTo>
                    <a:lnTo>
                      <a:pt x="55" y="71"/>
                    </a:lnTo>
                    <a:lnTo>
                      <a:pt x="59" y="66"/>
                    </a:lnTo>
                    <a:lnTo>
                      <a:pt x="60" y="63"/>
                    </a:lnTo>
                    <a:lnTo>
                      <a:pt x="60" y="60"/>
                    </a:lnTo>
                    <a:lnTo>
                      <a:pt x="61" y="58"/>
                    </a:lnTo>
                    <a:lnTo>
                      <a:pt x="63" y="58"/>
                    </a:lnTo>
                    <a:lnTo>
                      <a:pt x="64" y="60"/>
                    </a:lnTo>
                    <a:lnTo>
                      <a:pt x="64" y="64"/>
                    </a:lnTo>
                    <a:lnTo>
                      <a:pt x="63" y="67"/>
                    </a:lnTo>
                    <a:lnTo>
                      <a:pt x="63" y="68"/>
                    </a:lnTo>
                    <a:lnTo>
                      <a:pt x="64" y="70"/>
                    </a:lnTo>
                    <a:lnTo>
                      <a:pt x="67" y="70"/>
                    </a:lnTo>
                    <a:lnTo>
                      <a:pt x="68" y="67"/>
                    </a:lnTo>
                    <a:lnTo>
                      <a:pt x="71" y="67"/>
                    </a:lnTo>
                    <a:lnTo>
                      <a:pt x="71" y="68"/>
                    </a:lnTo>
                    <a:lnTo>
                      <a:pt x="70" y="71"/>
                    </a:lnTo>
                    <a:lnTo>
                      <a:pt x="66" y="71"/>
                    </a:lnTo>
                    <a:lnTo>
                      <a:pt x="64" y="73"/>
                    </a:lnTo>
                    <a:lnTo>
                      <a:pt x="59" y="74"/>
                    </a:lnTo>
                    <a:lnTo>
                      <a:pt x="55" y="75"/>
                    </a:lnTo>
                    <a:lnTo>
                      <a:pt x="55" y="77"/>
                    </a:lnTo>
                    <a:lnTo>
                      <a:pt x="55" y="79"/>
                    </a:lnTo>
                    <a:lnTo>
                      <a:pt x="51" y="80"/>
                    </a:lnTo>
                    <a:lnTo>
                      <a:pt x="49" y="82"/>
                    </a:lnTo>
                    <a:lnTo>
                      <a:pt x="48" y="85"/>
                    </a:lnTo>
                    <a:lnTo>
                      <a:pt x="45" y="85"/>
                    </a:lnTo>
                    <a:lnTo>
                      <a:pt x="43" y="86"/>
                    </a:lnTo>
                    <a:lnTo>
                      <a:pt x="43" y="88"/>
                    </a:lnTo>
                    <a:lnTo>
                      <a:pt x="42" y="89"/>
                    </a:lnTo>
                    <a:lnTo>
                      <a:pt x="41" y="87"/>
                    </a:lnTo>
                    <a:lnTo>
                      <a:pt x="39" y="86"/>
                    </a:lnTo>
                    <a:lnTo>
                      <a:pt x="38" y="87"/>
                    </a:lnTo>
                    <a:lnTo>
                      <a:pt x="36" y="88"/>
                    </a:lnTo>
                    <a:lnTo>
                      <a:pt x="36" y="89"/>
                    </a:lnTo>
                    <a:lnTo>
                      <a:pt x="36" y="90"/>
                    </a:lnTo>
                    <a:lnTo>
                      <a:pt x="36" y="95"/>
                    </a:lnTo>
                    <a:lnTo>
                      <a:pt x="36" y="99"/>
                    </a:lnTo>
                    <a:lnTo>
                      <a:pt x="37" y="100"/>
                    </a:lnTo>
                    <a:lnTo>
                      <a:pt x="39" y="100"/>
                    </a:lnTo>
                    <a:lnTo>
                      <a:pt x="42" y="99"/>
                    </a:lnTo>
                    <a:lnTo>
                      <a:pt x="45" y="97"/>
                    </a:lnTo>
                    <a:lnTo>
                      <a:pt x="46" y="97"/>
                    </a:lnTo>
                    <a:lnTo>
                      <a:pt x="49" y="97"/>
                    </a:lnTo>
                    <a:lnTo>
                      <a:pt x="51" y="97"/>
                    </a:lnTo>
                    <a:lnTo>
                      <a:pt x="53" y="94"/>
                    </a:lnTo>
                    <a:lnTo>
                      <a:pt x="53" y="94"/>
                    </a:lnTo>
                    <a:lnTo>
                      <a:pt x="55" y="93"/>
                    </a:lnTo>
                    <a:lnTo>
                      <a:pt x="58" y="93"/>
                    </a:lnTo>
                    <a:lnTo>
                      <a:pt x="58" y="94"/>
                    </a:lnTo>
                    <a:lnTo>
                      <a:pt x="60" y="94"/>
                    </a:lnTo>
                    <a:lnTo>
                      <a:pt x="66" y="94"/>
                    </a:lnTo>
                    <a:lnTo>
                      <a:pt x="67" y="93"/>
                    </a:lnTo>
                    <a:lnTo>
                      <a:pt x="70" y="90"/>
                    </a:lnTo>
                    <a:lnTo>
                      <a:pt x="71" y="92"/>
                    </a:lnTo>
                    <a:lnTo>
                      <a:pt x="71" y="93"/>
                    </a:lnTo>
                    <a:lnTo>
                      <a:pt x="70" y="94"/>
                    </a:lnTo>
                    <a:lnTo>
                      <a:pt x="70" y="96"/>
                    </a:lnTo>
                    <a:lnTo>
                      <a:pt x="68" y="95"/>
                    </a:lnTo>
                    <a:lnTo>
                      <a:pt x="67" y="95"/>
                    </a:lnTo>
                    <a:lnTo>
                      <a:pt x="65" y="96"/>
                    </a:lnTo>
                    <a:lnTo>
                      <a:pt x="61" y="96"/>
                    </a:lnTo>
                    <a:lnTo>
                      <a:pt x="59" y="97"/>
                    </a:lnTo>
                    <a:lnTo>
                      <a:pt x="53" y="100"/>
                    </a:lnTo>
                    <a:lnTo>
                      <a:pt x="51" y="100"/>
                    </a:lnTo>
                    <a:lnTo>
                      <a:pt x="49" y="101"/>
                    </a:lnTo>
                    <a:lnTo>
                      <a:pt x="49" y="102"/>
                    </a:lnTo>
                    <a:lnTo>
                      <a:pt x="52" y="103"/>
                    </a:lnTo>
                    <a:lnTo>
                      <a:pt x="56" y="103"/>
                    </a:lnTo>
                    <a:lnTo>
                      <a:pt x="58" y="103"/>
                    </a:lnTo>
                    <a:lnTo>
                      <a:pt x="61" y="106"/>
                    </a:lnTo>
                    <a:lnTo>
                      <a:pt x="61" y="107"/>
                    </a:lnTo>
                    <a:lnTo>
                      <a:pt x="56" y="107"/>
                    </a:lnTo>
                    <a:lnTo>
                      <a:pt x="53" y="108"/>
                    </a:lnTo>
                    <a:lnTo>
                      <a:pt x="52" y="107"/>
                    </a:lnTo>
                    <a:lnTo>
                      <a:pt x="50" y="107"/>
                    </a:lnTo>
                    <a:lnTo>
                      <a:pt x="49" y="108"/>
                    </a:lnTo>
                    <a:lnTo>
                      <a:pt x="48" y="108"/>
                    </a:lnTo>
                    <a:lnTo>
                      <a:pt x="46" y="107"/>
                    </a:lnTo>
                    <a:lnTo>
                      <a:pt x="45" y="104"/>
                    </a:lnTo>
                    <a:lnTo>
                      <a:pt x="43" y="103"/>
                    </a:lnTo>
                    <a:lnTo>
                      <a:pt x="39" y="107"/>
                    </a:lnTo>
                    <a:lnTo>
                      <a:pt x="39" y="107"/>
                    </a:lnTo>
                    <a:lnTo>
                      <a:pt x="41" y="109"/>
                    </a:lnTo>
                    <a:lnTo>
                      <a:pt x="41" y="110"/>
                    </a:lnTo>
                    <a:lnTo>
                      <a:pt x="41" y="112"/>
                    </a:lnTo>
                    <a:lnTo>
                      <a:pt x="41" y="112"/>
                    </a:lnTo>
                    <a:lnTo>
                      <a:pt x="41" y="114"/>
                    </a:lnTo>
                    <a:lnTo>
                      <a:pt x="42" y="115"/>
                    </a:lnTo>
                    <a:lnTo>
                      <a:pt x="44" y="116"/>
                    </a:lnTo>
                    <a:lnTo>
                      <a:pt x="44" y="118"/>
                    </a:lnTo>
                    <a:lnTo>
                      <a:pt x="44" y="119"/>
                    </a:lnTo>
                    <a:lnTo>
                      <a:pt x="45" y="119"/>
                    </a:lnTo>
                    <a:lnTo>
                      <a:pt x="48" y="121"/>
                    </a:lnTo>
                    <a:lnTo>
                      <a:pt x="48" y="122"/>
                    </a:lnTo>
                    <a:lnTo>
                      <a:pt x="49" y="124"/>
                    </a:lnTo>
                    <a:lnTo>
                      <a:pt x="50" y="124"/>
                    </a:lnTo>
                    <a:lnTo>
                      <a:pt x="51" y="124"/>
                    </a:lnTo>
                    <a:lnTo>
                      <a:pt x="53" y="126"/>
                    </a:lnTo>
                    <a:lnTo>
                      <a:pt x="55" y="126"/>
                    </a:lnTo>
                    <a:lnTo>
                      <a:pt x="55" y="129"/>
                    </a:lnTo>
                    <a:lnTo>
                      <a:pt x="58" y="131"/>
                    </a:lnTo>
                    <a:lnTo>
                      <a:pt x="61" y="130"/>
                    </a:lnTo>
                    <a:lnTo>
                      <a:pt x="63" y="129"/>
                    </a:lnTo>
                    <a:lnTo>
                      <a:pt x="64" y="129"/>
                    </a:lnTo>
                    <a:lnTo>
                      <a:pt x="64" y="130"/>
                    </a:lnTo>
                    <a:lnTo>
                      <a:pt x="66" y="129"/>
                    </a:lnTo>
                    <a:lnTo>
                      <a:pt x="67" y="130"/>
                    </a:lnTo>
                    <a:lnTo>
                      <a:pt x="66" y="132"/>
                    </a:lnTo>
                    <a:lnTo>
                      <a:pt x="66" y="133"/>
                    </a:lnTo>
                    <a:lnTo>
                      <a:pt x="64" y="133"/>
                    </a:lnTo>
                    <a:lnTo>
                      <a:pt x="61" y="134"/>
                    </a:lnTo>
                    <a:lnTo>
                      <a:pt x="61" y="137"/>
                    </a:lnTo>
                    <a:lnTo>
                      <a:pt x="66" y="141"/>
                    </a:lnTo>
                    <a:lnTo>
                      <a:pt x="68" y="143"/>
                    </a:lnTo>
                    <a:lnTo>
                      <a:pt x="68" y="144"/>
                    </a:lnTo>
                    <a:lnTo>
                      <a:pt x="68" y="147"/>
                    </a:lnTo>
                    <a:lnTo>
                      <a:pt x="70" y="150"/>
                    </a:lnTo>
                    <a:lnTo>
                      <a:pt x="71" y="150"/>
                    </a:lnTo>
                    <a:lnTo>
                      <a:pt x="71" y="148"/>
                    </a:lnTo>
                    <a:lnTo>
                      <a:pt x="72" y="147"/>
                    </a:lnTo>
                    <a:lnTo>
                      <a:pt x="74" y="150"/>
                    </a:lnTo>
                    <a:lnTo>
                      <a:pt x="76" y="150"/>
                    </a:lnTo>
                    <a:lnTo>
                      <a:pt x="79" y="146"/>
                    </a:lnTo>
                    <a:lnTo>
                      <a:pt x="79" y="143"/>
                    </a:lnTo>
                    <a:lnTo>
                      <a:pt x="80" y="143"/>
                    </a:lnTo>
                    <a:lnTo>
                      <a:pt x="80" y="140"/>
                    </a:lnTo>
                    <a:lnTo>
                      <a:pt x="78" y="137"/>
                    </a:lnTo>
                    <a:lnTo>
                      <a:pt x="78" y="133"/>
                    </a:lnTo>
                    <a:lnTo>
                      <a:pt x="79" y="131"/>
                    </a:lnTo>
                    <a:lnTo>
                      <a:pt x="80" y="129"/>
                    </a:lnTo>
                    <a:lnTo>
                      <a:pt x="81" y="119"/>
                    </a:lnTo>
                    <a:lnTo>
                      <a:pt x="81" y="117"/>
                    </a:lnTo>
                    <a:lnTo>
                      <a:pt x="81" y="115"/>
                    </a:lnTo>
                    <a:lnTo>
                      <a:pt x="83" y="112"/>
                    </a:lnTo>
                    <a:lnTo>
                      <a:pt x="83" y="111"/>
                    </a:lnTo>
                    <a:lnTo>
                      <a:pt x="81" y="110"/>
                    </a:lnTo>
                    <a:lnTo>
                      <a:pt x="83" y="108"/>
                    </a:lnTo>
                    <a:lnTo>
                      <a:pt x="87" y="108"/>
                    </a:lnTo>
                    <a:lnTo>
                      <a:pt x="88" y="108"/>
                    </a:lnTo>
                    <a:lnTo>
                      <a:pt x="88" y="106"/>
                    </a:lnTo>
                    <a:lnTo>
                      <a:pt x="88" y="101"/>
                    </a:lnTo>
                    <a:lnTo>
                      <a:pt x="89" y="97"/>
                    </a:lnTo>
                    <a:lnTo>
                      <a:pt x="89" y="95"/>
                    </a:lnTo>
                    <a:lnTo>
                      <a:pt x="87" y="90"/>
                    </a:lnTo>
                    <a:lnTo>
                      <a:pt x="87" y="88"/>
                    </a:lnTo>
                    <a:lnTo>
                      <a:pt x="88" y="87"/>
                    </a:lnTo>
                    <a:lnTo>
                      <a:pt x="90" y="88"/>
                    </a:lnTo>
                    <a:lnTo>
                      <a:pt x="93" y="86"/>
                    </a:lnTo>
                    <a:lnTo>
                      <a:pt x="91" y="85"/>
                    </a:lnTo>
                    <a:lnTo>
                      <a:pt x="91" y="81"/>
                    </a:lnTo>
                    <a:lnTo>
                      <a:pt x="91" y="79"/>
                    </a:lnTo>
                    <a:lnTo>
                      <a:pt x="91" y="73"/>
                    </a:lnTo>
                    <a:lnTo>
                      <a:pt x="91" y="70"/>
                    </a:lnTo>
                    <a:lnTo>
                      <a:pt x="91" y="68"/>
                    </a:lnTo>
                    <a:lnTo>
                      <a:pt x="95" y="65"/>
                    </a:lnTo>
                    <a:lnTo>
                      <a:pt x="95" y="64"/>
                    </a:lnTo>
                    <a:lnTo>
                      <a:pt x="94" y="62"/>
                    </a:lnTo>
                    <a:lnTo>
                      <a:pt x="95" y="60"/>
                    </a:lnTo>
                    <a:lnTo>
                      <a:pt x="97" y="60"/>
                    </a:lnTo>
                    <a:lnTo>
                      <a:pt x="102" y="57"/>
                    </a:lnTo>
                    <a:lnTo>
                      <a:pt x="104" y="58"/>
                    </a:lnTo>
                    <a:lnTo>
                      <a:pt x="106" y="56"/>
                    </a:lnTo>
                    <a:lnTo>
                      <a:pt x="109" y="59"/>
                    </a:lnTo>
                    <a:lnTo>
                      <a:pt x="110" y="59"/>
                    </a:lnTo>
                    <a:lnTo>
                      <a:pt x="110" y="57"/>
                    </a:lnTo>
                    <a:lnTo>
                      <a:pt x="111" y="55"/>
                    </a:lnTo>
                    <a:lnTo>
                      <a:pt x="111" y="51"/>
                    </a:lnTo>
                    <a:lnTo>
                      <a:pt x="109" y="51"/>
                    </a:lnTo>
                    <a:lnTo>
                      <a:pt x="102" y="49"/>
                    </a:lnTo>
                    <a:lnTo>
                      <a:pt x="100" y="48"/>
                    </a:lnTo>
                    <a:lnTo>
                      <a:pt x="95" y="43"/>
                    </a:lnTo>
                    <a:lnTo>
                      <a:pt x="94" y="42"/>
                    </a:lnTo>
                    <a:lnTo>
                      <a:pt x="89" y="37"/>
                    </a:lnTo>
                    <a:lnTo>
                      <a:pt x="88" y="37"/>
                    </a:lnTo>
                    <a:lnTo>
                      <a:pt x="85" y="37"/>
                    </a:lnTo>
                    <a:lnTo>
                      <a:pt x="83" y="35"/>
                    </a:lnTo>
                    <a:lnTo>
                      <a:pt x="83" y="33"/>
                    </a:lnTo>
                    <a:lnTo>
                      <a:pt x="81" y="26"/>
                    </a:lnTo>
                    <a:lnTo>
                      <a:pt x="79" y="20"/>
                    </a:lnTo>
                    <a:lnTo>
                      <a:pt x="74" y="16"/>
                    </a:lnTo>
                    <a:lnTo>
                      <a:pt x="73" y="19"/>
                    </a:lnTo>
                    <a:lnTo>
                      <a:pt x="72" y="21"/>
                    </a:lnTo>
                    <a:lnTo>
                      <a:pt x="73" y="27"/>
                    </a:lnTo>
                    <a:lnTo>
                      <a:pt x="73" y="30"/>
                    </a:lnTo>
                    <a:lnTo>
                      <a:pt x="71" y="33"/>
                    </a:lnTo>
                    <a:lnTo>
                      <a:pt x="70" y="31"/>
                    </a:lnTo>
                    <a:lnTo>
                      <a:pt x="70" y="30"/>
                    </a:lnTo>
                    <a:lnTo>
                      <a:pt x="70" y="27"/>
                    </a:lnTo>
                    <a:lnTo>
                      <a:pt x="70" y="20"/>
                    </a:lnTo>
                    <a:lnTo>
                      <a:pt x="71" y="19"/>
                    </a:lnTo>
                    <a:lnTo>
                      <a:pt x="71" y="15"/>
                    </a:lnTo>
                    <a:lnTo>
                      <a:pt x="70" y="12"/>
                    </a:lnTo>
                    <a:lnTo>
                      <a:pt x="66" y="7"/>
                    </a:lnTo>
                    <a:lnTo>
                      <a:pt x="64" y="6"/>
                    </a:lnTo>
                    <a:lnTo>
                      <a:pt x="61" y="7"/>
                    </a:lnTo>
                    <a:lnTo>
                      <a:pt x="60" y="9"/>
                    </a:lnTo>
                    <a:lnTo>
                      <a:pt x="59" y="8"/>
                    </a:lnTo>
                    <a:lnTo>
                      <a:pt x="58" y="5"/>
                    </a:lnTo>
                    <a:lnTo>
                      <a:pt x="56" y="1"/>
                    </a:lnTo>
                    <a:lnTo>
                      <a:pt x="55" y="0"/>
                    </a:lnTo>
                    <a:lnTo>
                      <a:pt x="52" y="1"/>
                    </a:lnTo>
                    <a:lnTo>
                      <a:pt x="51" y="5"/>
                    </a:lnTo>
                    <a:lnTo>
                      <a:pt x="51" y="9"/>
                    </a:lnTo>
                    <a:lnTo>
                      <a:pt x="50" y="12"/>
                    </a:lnTo>
                    <a:lnTo>
                      <a:pt x="50" y="14"/>
                    </a:lnTo>
                    <a:lnTo>
                      <a:pt x="50" y="18"/>
                    </a:lnTo>
                    <a:lnTo>
                      <a:pt x="51" y="19"/>
                    </a:lnTo>
                    <a:lnTo>
                      <a:pt x="51" y="20"/>
                    </a:lnTo>
                    <a:lnTo>
                      <a:pt x="51" y="29"/>
                    </a:lnTo>
                    <a:lnTo>
                      <a:pt x="51" y="34"/>
                    </a:lnTo>
                    <a:lnTo>
                      <a:pt x="52" y="37"/>
                    </a:lnTo>
                    <a:lnTo>
                      <a:pt x="56" y="41"/>
                    </a:lnTo>
                    <a:lnTo>
                      <a:pt x="56" y="44"/>
                    </a:lnTo>
                    <a:lnTo>
                      <a:pt x="59" y="48"/>
                    </a:lnTo>
                    <a:lnTo>
                      <a:pt x="58" y="50"/>
                    </a:lnTo>
                    <a:lnTo>
                      <a:pt x="56" y="50"/>
                    </a:lnTo>
                    <a:lnTo>
                      <a:pt x="55" y="49"/>
                    </a:lnTo>
                    <a:lnTo>
                      <a:pt x="52" y="44"/>
                    </a:lnTo>
                    <a:lnTo>
                      <a:pt x="51" y="41"/>
                    </a:lnTo>
                    <a:lnTo>
                      <a:pt x="49" y="41"/>
                    </a:lnTo>
                    <a:lnTo>
                      <a:pt x="48" y="42"/>
                    </a:lnTo>
                    <a:lnTo>
                      <a:pt x="46" y="42"/>
                    </a:lnTo>
                    <a:lnTo>
                      <a:pt x="45" y="41"/>
                    </a:lnTo>
                    <a:lnTo>
                      <a:pt x="48" y="38"/>
                    </a:lnTo>
                    <a:lnTo>
                      <a:pt x="49" y="36"/>
                    </a:lnTo>
                    <a:lnTo>
                      <a:pt x="49" y="34"/>
                    </a:lnTo>
                    <a:lnTo>
                      <a:pt x="46" y="28"/>
                    </a:lnTo>
                    <a:lnTo>
                      <a:pt x="46" y="22"/>
                    </a:lnTo>
                    <a:lnTo>
                      <a:pt x="45" y="20"/>
                    </a:lnTo>
                    <a:lnTo>
                      <a:pt x="43" y="18"/>
                    </a:lnTo>
                    <a:lnTo>
                      <a:pt x="39" y="15"/>
                    </a:lnTo>
                    <a:lnTo>
                      <a:pt x="38" y="14"/>
                    </a:lnTo>
                    <a:lnTo>
                      <a:pt x="37" y="15"/>
                    </a:lnTo>
                    <a:lnTo>
                      <a:pt x="36" y="19"/>
                    </a:lnTo>
                    <a:lnTo>
                      <a:pt x="34" y="23"/>
                    </a:lnTo>
                    <a:lnTo>
                      <a:pt x="33" y="27"/>
                    </a:lnTo>
                    <a:lnTo>
                      <a:pt x="33" y="30"/>
                    </a:lnTo>
                    <a:lnTo>
                      <a:pt x="35" y="34"/>
                    </a:lnTo>
                    <a:lnTo>
                      <a:pt x="35" y="37"/>
                    </a:lnTo>
                    <a:lnTo>
                      <a:pt x="34" y="37"/>
                    </a:lnTo>
                    <a:lnTo>
                      <a:pt x="33" y="35"/>
                    </a:lnTo>
                    <a:lnTo>
                      <a:pt x="31" y="31"/>
                    </a:lnTo>
                    <a:lnTo>
                      <a:pt x="33" y="30"/>
                    </a:lnTo>
                    <a:lnTo>
                      <a:pt x="30" y="29"/>
                    </a:lnTo>
                    <a:lnTo>
                      <a:pt x="29" y="27"/>
                    </a:lnTo>
                    <a:lnTo>
                      <a:pt x="28" y="27"/>
                    </a:lnTo>
                    <a:lnTo>
                      <a:pt x="28" y="28"/>
                    </a:lnTo>
                    <a:lnTo>
                      <a:pt x="26" y="27"/>
                    </a:lnTo>
                    <a:lnTo>
                      <a:pt x="27" y="26"/>
                    </a:lnTo>
                    <a:lnTo>
                      <a:pt x="29" y="23"/>
                    </a:lnTo>
                    <a:lnTo>
                      <a:pt x="29" y="22"/>
                    </a:lnTo>
                    <a:lnTo>
                      <a:pt x="28" y="22"/>
                    </a:lnTo>
                    <a:lnTo>
                      <a:pt x="24" y="23"/>
                    </a:lnTo>
                    <a:lnTo>
                      <a:pt x="22" y="24"/>
                    </a:lnTo>
                    <a:lnTo>
                      <a:pt x="20" y="23"/>
                    </a:lnTo>
                    <a:lnTo>
                      <a:pt x="21" y="22"/>
                    </a:lnTo>
                    <a:lnTo>
                      <a:pt x="22" y="21"/>
                    </a:lnTo>
                    <a:lnTo>
                      <a:pt x="22" y="20"/>
                    </a:lnTo>
                    <a:lnTo>
                      <a:pt x="26" y="18"/>
                    </a:lnTo>
                    <a:lnTo>
                      <a:pt x="27" y="18"/>
                    </a:lnTo>
                    <a:lnTo>
                      <a:pt x="28" y="19"/>
                    </a:lnTo>
                    <a:lnTo>
                      <a:pt x="30" y="19"/>
                    </a:lnTo>
                    <a:lnTo>
                      <a:pt x="31" y="16"/>
                    </a:lnTo>
                    <a:lnTo>
                      <a:pt x="33" y="14"/>
                    </a:lnTo>
                    <a:lnTo>
                      <a:pt x="30" y="11"/>
                    </a:lnTo>
                    <a:lnTo>
                      <a:pt x="28" y="9"/>
                    </a:lnTo>
                    <a:lnTo>
                      <a:pt x="26" y="11"/>
                    </a:lnTo>
                    <a:lnTo>
                      <a:pt x="19" y="15"/>
                    </a:lnTo>
                    <a:lnTo>
                      <a:pt x="16" y="16"/>
                    </a:lnTo>
                    <a:lnTo>
                      <a:pt x="15" y="15"/>
                    </a:lnTo>
                    <a:lnTo>
                      <a:pt x="15" y="13"/>
                    </a:lnTo>
                    <a:lnTo>
                      <a:pt x="13" y="12"/>
                    </a:lnTo>
                    <a:lnTo>
                      <a:pt x="12" y="13"/>
                    </a:lnTo>
                    <a:lnTo>
                      <a:pt x="12" y="15"/>
                    </a:lnTo>
                    <a:lnTo>
                      <a:pt x="15" y="20"/>
                    </a:lnTo>
                    <a:lnTo>
                      <a:pt x="15" y="21"/>
                    </a:lnTo>
                    <a:lnTo>
                      <a:pt x="12" y="21"/>
                    </a:lnTo>
                    <a:lnTo>
                      <a:pt x="11" y="18"/>
                    </a:lnTo>
                    <a:lnTo>
                      <a:pt x="9" y="14"/>
                    </a:lnTo>
                    <a:lnTo>
                      <a:pt x="7" y="14"/>
                    </a:lnTo>
                    <a:lnTo>
                      <a:pt x="5" y="16"/>
                    </a:lnTo>
                    <a:lnTo>
                      <a:pt x="5" y="20"/>
                    </a:lnTo>
                    <a:lnTo>
                      <a:pt x="6" y="21"/>
                    </a:lnTo>
                    <a:lnTo>
                      <a:pt x="6" y="24"/>
                    </a:lnTo>
                    <a:lnTo>
                      <a:pt x="5" y="24"/>
                    </a:lnTo>
                    <a:lnTo>
                      <a:pt x="3" y="27"/>
                    </a:lnTo>
                    <a:lnTo>
                      <a:pt x="0" y="27"/>
                    </a:lnTo>
                    <a:lnTo>
                      <a:pt x="0" y="29"/>
                    </a:lnTo>
                    <a:lnTo>
                      <a:pt x="1" y="34"/>
                    </a:lnTo>
                    <a:lnTo>
                      <a:pt x="1" y="3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3" name="Freeform 202"/>
              <p:cNvSpPr>
                <a:spLocks/>
              </p:cNvSpPr>
              <p:nvPr userDrawn="1"/>
            </p:nvSpPr>
            <p:spPr bwMode="auto">
              <a:xfrm>
                <a:off x="5516563" y="1863725"/>
                <a:ext cx="219075" cy="131763"/>
              </a:xfrm>
              <a:custGeom>
                <a:avLst/>
                <a:gdLst>
                  <a:gd name="T0" fmla="*/ 125 w 138"/>
                  <a:gd name="T1" fmla="*/ 24 h 83"/>
                  <a:gd name="T2" fmla="*/ 127 w 138"/>
                  <a:gd name="T3" fmla="*/ 13 h 83"/>
                  <a:gd name="T4" fmla="*/ 123 w 138"/>
                  <a:gd name="T5" fmla="*/ 10 h 83"/>
                  <a:gd name="T6" fmla="*/ 121 w 138"/>
                  <a:gd name="T7" fmla="*/ 4 h 83"/>
                  <a:gd name="T8" fmla="*/ 112 w 138"/>
                  <a:gd name="T9" fmla="*/ 7 h 83"/>
                  <a:gd name="T10" fmla="*/ 104 w 138"/>
                  <a:gd name="T11" fmla="*/ 3 h 83"/>
                  <a:gd name="T12" fmla="*/ 96 w 138"/>
                  <a:gd name="T13" fmla="*/ 12 h 83"/>
                  <a:gd name="T14" fmla="*/ 88 w 138"/>
                  <a:gd name="T15" fmla="*/ 14 h 83"/>
                  <a:gd name="T16" fmla="*/ 79 w 138"/>
                  <a:gd name="T17" fmla="*/ 14 h 83"/>
                  <a:gd name="T18" fmla="*/ 76 w 138"/>
                  <a:gd name="T19" fmla="*/ 14 h 83"/>
                  <a:gd name="T20" fmla="*/ 65 w 138"/>
                  <a:gd name="T21" fmla="*/ 15 h 83"/>
                  <a:gd name="T22" fmla="*/ 59 w 138"/>
                  <a:gd name="T23" fmla="*/ 17 h 83"/>
                  <a:gd name="T24" fmla="*/ 54 w 138"/>
                  <a:gd name="T25" fmla="*/ 20 h 83"/>
                  <a:gd name="T26" fmla="*/ 46 w 138"/>
                  <a:gd name="T27" fmla="*/ 26 h 83"/>
                  <a:gd name="T28" fmla="*/ 38 w 138"/>
                  <a:gd name="T29" fmla="*/ 30 h 83"/>
                  <a:gd name="T30" fmla="*/ 39 w 138"/>
                  <a:gd name="T31" fmla="*/ 21 h 83"/>
                  <a:gd name="T32" fmla="*/ 38 w 138"/>
                  <a:gd name="T33" fmla="*/ 13 h 83"/>
                  <a:gd name="T34" fmla="*/ 32 w 138"/>
                  <a:gd name="T35" fmla="*/ 6 h 83"/>
                  <a:gd name="T36" fmla="*/ 20 w 138"/>
                  <a:gd name="T37" fmla="*/ 0 h 83"/>
                  <a:gd name="T38" fmla="*/ 26 w 138"/>
                  <a:gd name="T39" fmla="*/ 3 h 83"/>
                  <a:gd name="T40" fmla="*/ 22 w 138"/>
                  <a:gd name="T41" fmla="*/ 5 h 83"/>
                  <a:gd name="T42" fmla="*/ 28 w 138"/>
                  <a:gd name="T43" fmla="*/ 14 h 83"/>
                  <a:gd name="T44" fmla="*/ 22 w 138"/>
                  <a:gd name="T45" fmla="*/ 10 h 83"/>
                  <a:gd name="T46" fmla="*/ 15 w 138"/>
                  <a:gd name="T47" fmla="*/ 11 h 83"/>
                  <a:gd name="T48" fmla="*/ 14 w 138"/>
                  <a:gd name="T49" fmla="*/ 13 h 83"/>
                  <a:gd name="T50" fmla="*/ 15 w 138"/>
                  <a:gd name="T51" fmla="*/ 18 h 83"/>
                  <a:gd name="T52" fmla="*/ 8 w 138"/>
                  <a:gd name="T53" fmla="*/ 17 h 83"/>
                  <a:gd name="T54" fmla="*/ 7 w 138"/>
                  <a:gd name="T55" fmla="*/ 25 h 83"/>
                  <a:gd name="T56" fmla="*/ 6 w 138"/>
                  <a:gd name="T57" fmla="*/ 27 h 83"/>
                  <a:gd name="T58" fmla="*/ 17 w 138"/>
                  <a:gd name="T59" fmla="*/ 24 h 83"/>
                  <a:gd name="T60" fmla="*/ 23 w 138"/>
                  <a:gd name="T61" fmla="*/ 26 h 83"/>
                  <a:gd name="T62" fmla="*/ 30 w 138"/>
                  <a:gd name="T63" fmla="*/ 24 h 83"/>
                  <a:gd name="T64" fmla="*/ 36 w 138"/>
                  <a:gd name="T65" fmla="*/ 28 h 83"/>
                  <a:gd name="T66" fmla="*/ 24 w 138"/>
                  <a:gd name="T67" fmla="*/ 33 h 83"/>
                  <a:gd name="T68" fmla="*/ 35 w 138"/>
                  <a:gd name="T69" fmla="*/ 32 h 83"/>
                  <a:gd name="T70" fmla="*/ 23 w 138"/>
                  <a:gd name="T71" fmla="*/ 39 h 83"/>
                  <a:gd name="T72" fmla="*/ 19 w 138"/>
                  <a:gd name="T73" fmla="*/ 36 h 83"/>
                  <a:gd name="T74" fmla="*/ 9 w 138"/>
                  <a:gd name="T75" fmla="*/ 40 h 83"/>
                  <a:gd name="T76" fmla="*/ 6 w 138"/>
                  <a:gd name="T77" fmla="*/ 44 h 83"/>
                  <a:gd name="T78" fmla="*/ 24 w 138"/>
                  <a:gd name="T79" fmla="*/ 46 h 83"/>
                  <a:gd name="T80" fmla="*/ 26 w 138"/>
                  <a:gd name="T81" fmla="*/ 54 h 83"/>
                  <a:gd name="T82" fmla="*/ 27 w 138"/>
                  <a:gd name="T83" fmla="*/ 56 h 83"/>
                  <a:gd name="T84" fmla="*/ 35 w 138"/>
                  <a:gd name="T85" fmla="*/ 56 h 83"/>
                  <a:gd name="T86" fmla="*/ 26 w 138"/>
                  <a:gd name="T87" fmla="*/ 63 h 83"/>
                  <a:gd name="T88" fmla="*/ 19 w 138"/>
                  <a:gd name="T89" fmla="*/ 62 h 83"/>
                  <a:gd name="T90" fmla="*/ 17 w 138"/>
                  <a:gd name="T91" fmla="*/ 71 h 83"/>
                  <a:gd name="T92" fmla="*/ 34 w 138"/>
                  <a:gd name="T93" fmla="*/ 70 h 83"/>
                  <a:gd name="T94" fmla="*/ 44 w 138"/>
                  <a:gd name="T95" fmla="*/ 71 h 83"/>
                  <a:gd name="T96" fmla="*/ 56 w 138"/>
                  <a:gd name="T97" fmla="*/ 77 h 83"/>
                  <a:gd name="T98" fmla="*/ 73 w 138"/>
                  <a:gd name="T99" fmla="*/ 78 h 83"/>
                  <a:gd name="T100" fmla="*/ 82 w 138"/>
                  <a:gd name="T101" fmla="*/ 72 h 83"/>
                  <a:gd name="T102" fmla="*/ 89 w 138"/>
                  <a:gd name="T103" fmla="*/ 73 h 83"/>
                  <a:gd name="T104" fmla="*/ 97 w 138"/>
                  <a:gd name="T105" fmla="*/ 71 h 83"/>
                  <a:gd name="T106" fmla="*/ 117 w 138"/>
                  <a:gd name="T107" fmla="*/ 58 h 83"/>
                  <a:gd name="T108" fmla="*/ 123 w 138"/>
                  <a:gd name="T109" fmla="*/ 58 h 83"/>
                  <a:gd name="T110" fmla="*/ 126 w 138"/>
                  <a:gd name="T111" fmla="*/ 50 h 83"/>
                  <a:gd name="T112" fmla="*/ 132 w 138"/>
                  <a:gd name="T113" fmla="*/ 49 h 83"/>
                  <a:gd name="T114" fmla="*/ 132 w 138"/>
                  <a:gd name="T115" fmla="*/ 36 h 83"/>
                  <a:gd name="T116" fmla="*/ 135 w 138"/>
                  <a:gd name="T1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 h="83">
                    <a:moveTo>
                      <a:pt x="128" y="27"/>
                    </a:moveTo>
                    <a:lnTo>
                      <a:pt x="127" y="28"/>
                    </a:lnTo>
                    <a:lnTo>
                      <a:pt x="128" y="26"/>
                    </a:lnTo>
                    <a:lnTo>
                      <a:pt x="128" y="24"/>
                    </a:lnTo>
                    <a:lnTo>
                      <a:pt x="125" y="24"/>
                    </a:lnTo>
                    <a:lnTo>
                      <a:pt x="124" y="24"/>
                    </a:lnTo>
                    <a:lnTo>
                      <a:pt x="123" y="21"/>
                    </a:lnTo>
                    <a:lnTo>
                      <a:pt x="125" y="18"/>
                    </a:lnTo>
                    <a:lnTo>
                      <a:pt x="127" y="18"/>
                    </a:lnTo>
                    <a:lnTo>
                      <a:pt x="127" y="13"/>
                    </a:lnTo>
                    <a:lnTo>
                      <a:pt x="125" y="13"/>
                    </a:lnTo>
                    <a:lnTo>
                      <a:pt x="123" y="14"/>
                    </a:lnTo>
                    <a:lnTo>
                      <a:pt x="120" y="13"/>
                    </a:lnTo>
                    <a:lnTo>
                      <a:pt x="119" y="11"/>
                    </a:lnTo>
                    <a:lnTo>
                      <a:pt x="123" y="10"/>
                    </a:lnTo>
                    <a:lnTo>
                      <a:pt x="123" y="7"/>
                    </a:lnTo>
                    <a:lnTo>
                      <a:pt x="124" y="6"/>
                    </a:lnTo>
                    <a:lnTo>
                      <a:pt x="127" y="5"/>
                    </a:lnTo>
                    <a:lnTo>
                      <a:pt x="124" y="4"/>
                    </a:lnTo>
                    <a:lnTo>
                      <a:pt x="121" y="4"/>
                    </a:lnTo>
                    <a:lnTo>
                      <a:pt x="117" y="8"/>
                    </a:lnTo>
                    <a:lnTo>
                      <a:pt x="116" y="12"/>
                    </a:lnTo>
                    <a:lnTo>
                      <a:pt x="113" y="12"/>
                    </a:lnTo>
                    <a:lnTo>
                      <a:pt x="111" y="8"/>
                    </a:lnTo>
                    <a:lnTo>
                      <a:pt x="112" y="7"/>
                    </a:lnTo>
                    <a:lnTo>
                      <a:pt x="111" y="5"/>
                    </a:lnTo>
                    <a:lnTo>
                      <a:pt x="111" y="3"/>
                    </a:lnTo>
                    <a:lnTo>
                      <a:pt x="108" y="2"/>
                    </a:lnTo>
                    <a:lnTo>
                      <a:pt x="105" y="4"/>
                    </a:lnTo>
                    <a:lnTo>
                      <a:pt x="104" y="3"/>
                    </a:lnTo>
                    <a:lnTo>
                      <a:pt x="102" y="5"/>
                    </a:lnTo>
                    <a:lnTo>
                      <a:pt x="103" y="8"/>
                    </a:lnTo>
                    <a:lnTo>
                      <a:pt x="102" y="10"/>
                    </a:lnTo>
                    <a:lnTo>
                      <a:pt x="99" y="11"/>
                    </a:lnTo>
                    <a:lnTo>
                      <a:pt x="96" y="12"/>
                    </a:lnTo>
                    <a:lnTo>
                      <a:pt x="96" y="10"/>
                    </a:lnTo>
                    <a:lnTo>
                      <a:pt x="95" y="8"/>
                    </a:lnTo>
                    <a:lnTo>
                      <a:pt x="93" y="11"/>
                    </a:lnTo>
                    <a:lnTo>
                      <a:pt x="91" y="14"/>
                    </a:lnTo>
                    <a:lnTo>
                      <a:pt x="88" y="14"/>
                    </a:lnTo>
                    <a:lnTo>
                      <a:pt x="86" y="10"/>
                    </a:lnTo>
                    <a:lnTo>
                      <a:pt x="83" y="10"/>
                    </a:lnTo>
                    <a:lnTo>
                      <a:pt x="82" y="10"/>
                    </a:lnTo>
                    <a:lnTo>
                      <a:pt x="80" y="10"/>
                    </a:lnTo>
                    <a:lnTo>
                      <a:pt x="79" y="14"/>
                    </a:lnTo>
                    <a:lnTo>
                      <a:pt x="81" y="20"/>
                    </a:lnTo>
                    <a:lnTo>
                      <a:pt x="78" y="28"/>
                    </a:lnTo>
                    <a:lnTo>
                      <a:pt x="79" y="21"/>
                    </a:lnTo>
                    <a:lnTo>
                      <a:pt x="76" y="17"/>
                    </a:lnTo>
                    <a:lnTo>
                      <a:pt x="76" y="14"/>
                    </a:lnTo>
                    <a:lnTo>
                      <a:pt x="75" y="13"/>
                    </a:lnTo>
                    <a:lnTo>
                      <a:pt x="75" y="10"/>
                    </a:lnTo>
                    <a:lnTo>
                      <a:pt x="72" y="8"/>
                    </a:lnTo>
                    <a:lnTo>
                      <a:pt x="66" y="12"/>
                    </a:lnTo>
                    <a:lnTo>
                      <a:pt x="65" y="15"/>
                    </a:lnTo>
                    <a:lnTo>
                      <a:pt x="66" y="18"/>
                    </a:lnTo>
                    <a:lnTo>
                      <a:pt x="64" y="21"/>
                    </a:lnTo>
                    <a:lnTo>
                      <a:pt x="61" y="21"/>
                    </a:lnTo>
                    <a:lnTo>
                      <a:pt x="61" y="18"/>
                    </a:lnTo>
                    <a:lnTo>
                      <a:pt x="59" y="17"/>
                    </a:lnTo>
                    <a:lnTo>
                      <a:pt x="58" y="10"/>
                    </a:lnTo>
                    <a:lnTo>
                      <a:pt x="57" y="8"/>
                    </a:lnTo>
                    <a:lnTo>
                      <a:pt x="52" y="12"/>
                    </a:lnTo>
                    <a:lnTo>
                      <a:pt x="53" y="19"/>
                    </a:lnTo>
                    <a:lnTo>
                      <a:pt x="54" y="20"/>
                    </a:lnTo>
                    <a:lnTo>
                      <a:pt x="54" y="26"/>
                    </a:lnTo>
                    <a:lnTo>
                      <a:pt x="52" y="28"/>
                    </a:lnTo>
                    <a:lnTo>
                      <a:pt x="50" y="28"/>
                    </a:lnTo>
                    <a:lnTo>
                      <a:pt x="50" y="25"/>
                    </a:lnTo>
                    <a:lnTo>
                      <a:pt x="46" y="26"/>
                    </a:lnTo>
                    <a:lnTo>
                      <a:pt x="45" y="29"/>
                    </a:lnTo>
                    <a:lnTo>
                      <a:pt x="43" y="30"/>
                    </a:lnTo>
                    <a:lnTo>
                      <a:pt x="43" y="35"/>
                    </a:lnTo>
                    <a:lnTo>
                      <a:pt x="41" y="30"/>
                    </a:lnTo>
                    <a:lnTo>
                      <a:pt x="38" y="30"/>
                    </a:lnTo>
                    <a:lnTo>
                      <a:pt x="39" y="28"/>
                    </a:lnTo>
                    <a:lnTo>
                      <a:pt x="42" y="26"/>
                    </a:lnTo>
                    <a:lnTo>
                      <a:pt x="42" y="24"/>
                    </a:lnTo>
                    <a:lnTo>
                      <a:pt x="38" y="24"/>
                    </a:lnTo>
                    <a:lnTo>
                      <a:pt x="39" y="21"/>
                    </a:lnTo>
                    <a:lnTo>
                      <a:pt x="38" y="18"/>
                    </a:lnTo>
                    <a:lnTo>
                      <a:pt x="39" y="19"/>
                    </a:lnTo>
                    <a:lnTo>
                      <a:pt x="43" y="17"/>
                    </a:lnTo>
                    <a:lnTo>
                      <a:pt x="42" y="14"/>
                    </a:lnTo>
                    <a:lnTo>
                      <a:pt x="38" y="13"/>
                    </a:lnTo>
                    <a:lnTo>
                      <a:pt x="42" y="12"/>
                    </a:lnTo>
                    <a:lnTo>
                      <a:pt x="39" y="10"/>
                    </a:lnTo>
                    <a:lnTo>
                      <a:pt x="37" y="11"/>
                    </a:lnTo>
                    <a:lnTo>
                      <a:pt x="36" y="8"/>
                    </a:lnTo>
                    <a:lnTo>
                      <a:pt x="32" y="6"/>
                    </a:lnTo>
                    <a:lnTo>
                      <a:pt x="32" y="4"/>
                    </a:lnTo>
                    <a:lnTo>
                      <a:pt x="30" y="0"/>
                    </a:lnTo>
                    <a:lnTo>
                      <a:pt x="28" y="2"/>
                    </a:lnTo>
                    <a:lnTo>
                      <a:pt x="24" y="0"/>
                    </a:lnTo>
                    <a:lnTo>
                      <a:pt x="20" y="0"/>
                    </a:lnTo>
                    <a:lnTo>
                      <a:pt x="20" y="2"/>
                    </a:lnTo>
                    <a:lnTo>
                      <a:pt x="21" y="4"/>
                    </a:lnTo>
                    <a:lnTo>
                      <a:pt x="22" y="4"/>
                    </a:lnTo>
                    <a:lnTo>
                      <a:pt x="23" y="3"/>
                    </a:lnTo>
                    <a:lnTo>
                      <a:pt x="26" y="3"/>
                    </a:lnTo>
                    <a:lnTo>
                      <a:pt x="27" y="4"/>
                    </a:lnTo>
                    <a:lnTo>
                      <a:pt x="29" y="4"/>
                    </a:lnTo>
                    <a:lnTo>
                      <a:pt x="28" y="6"/>
                    </a:lnTo>
                    <a:lnTo>
                      <a:pt x="26" y="5"/>
                    </a:lnTo>
                    <a:lnTo>
                      <a:pt x="22" y="5"/>
                    </a:lnTo>
                    <a:lnTo>
                      <a:pt x="23" y="6"/>
                    </a:lnTo>
                    <a:lnTo>
                      <a:pt x="28" y="8"/>
                    </a:lnTo>
                    <a:lnTo>
                      <a:pt x="30" y="12"/>
                    </a:lnTo>
                    <a:lnTo>
                      <a:pt x="29" y="14"/>
                    </a:lnTo>
                    <a:lnTo>
                      <a:pt x="28" y="14"/>
                    </a:lnTo>
                    <a:lnTo>
                      <a:pt x="28" y="13"/>
                    </a:lnTo>
                    <a:lnTo>
                      <a:pt x="24" y="11"/>
                    </a:lnTo>
                    <a:lnTo>
                      <a:pt x="22" y="12"/>
                    </a:lnTo>
                    <a:lnTo>
                      <a:pt x="21" y="12"/>
                    </a:lnTo>
                    <a:lnTo>
                      <a:pt x="22" y="10"/>
                    </a:lnTo>
                    <a:lnTo>
                      <a:pt x="20" y="7"/>
                    </a:lnTo>
                    <a:lnTo>
                      <a:pt x="16" y="6"/>
                    </a:lnTo>
                    <a:lnTo>
                      <a:pt x="14" y="7"/>
                    </a:lnTo>
                    <a:lnTo>
                      <a:pt x="16" y="10"/>
                    </a:lnTo>
                    <a:lnTo>
                      <a:pt x="15" y="11"/>
                    </a:lnTo>
                    <a:lnTo>
                      <a:pt x="14" y="8"/>
                    </a:lnTo>
                    <a:lnTo>
                      <a:pt x="12" y="8"/>
                    </a:lnTo>
                    <a:lnTo>
                      <a:pt x="11" y="10"/>
                    </a:lnTo>
                    <a:lnTo>
                      <a:pt x="13" y="12"/>
                    </a:lnTo>
                    <a:lnTo>
                      <a:pt x="14" y="13"/>
                    </a:lnTo>
                    <a:lnTo>
                      <a:pt x="15" y="14"/>
                    </a:lnTo>
                    <a:lnTo>
                      <a:pt x="13" y="13"/>
                    </a:lnTo>
                    <a:lnTo>
                      <a:pt x="9" y="14"/>
                    </a:lnTo>
                    <a:lnTo>
                      <a:pt x="12" y="17"/>
                    </a:lnTo>
                    <a:lnTo>
                      <a:pt x="15" y="18"/>
                    </a:lnTo>
                    <a:lnTo>
                      <a:pt x="13" y="19"/>
                    </a:lnTo>
                    <a:lnTo>
                      <a:pt x="13" y="19"/>
                    </a:lnTo>
                    <a:lnTo>
                      <a:pt x="13" y="21"/>
                    </a:lnTo>
                    <a:lnTo>
                      <a:pt x="13" y="21"/>
                    </a:lnTo>
                    <a:lnTo>
                      <a:pt x="8" y="17"/>
                    </a:lnTo>
                    <a:lnTo>
                      <a:pt x="7" y="17"/>
                    </a:lnTo>
                    <a:lnTo>
                      <a:pt x="5" y="19"/>
                    </a:lnTo>
                    <a:lnTo>
                      <a:pt x="7" y="22"/>
                    </a:lnTo>
                    <a:lnTo>
                      <a:pt x="8" y="24"/>
                    </a:lnTo>
                    <a:lnTo>
                      <a:pt x="7" y="25"/>
                    </a:lnTo>
                    <a:lnTo>
                      <a:pt x="5" y="21"/>
                    </a:lnTo>
                    <a:lnTo>
                      <a:pt x="1" y="20"/>
                    </a:lnTo>
                    <a:lnTo>
                      <a:pt x="0" y="24"/>
                    </a:lnTo>
                    <a:lnTo>
                      <a:pt x="4" y="25"/>
                    </a:lnTo>
                    <a:lnTo>
                      <a:pt x="6" y="27"/>
                    </a:lnTo>
                    <a:lnTo>
                      <a:pt x="9" y="28"/>
                    </a:lnTo>
                    <a:lnTo>
                      <a:pt x="12" y="25"/>
                    </a:lnTo>
                    <a:lnTo>
                      <a:pt x="15" y="24"/>
                    </a:lnTo>
                    <a:lnTo>
                      <a:pt x="16" y="21"/>
                    </a:lnTo>
                    <a:lnTo>
                      <a:pt x="17" y="24"/>
                    </a:lnTo>
                    <a:lnTo>
                      <a:pt x="17" y="25"/>
                    </a:lnTo>
                    <a:lnTo>
                      <a:pt x="20" y="25"/>
                    </a:lnTo>
                    <a:lnTo>
                      <a:pt x="21" y="24"/>
                    </a:lnTo>
                    <a:lnTo>
                      <a:pt x="22" y="26"/>
                    </a:lnTo>
                    <a:lnTo>
                      <a:pt x="23" y="26"/>
                    </a:lnTo>
                    <a:lnTo>
                      <a:pt x="26" y="25"/>
                    </a:lnTo>
                    <a:lnTo>
                      <a:pt x="27" y="22"/>
                    </a:lnTo>
                    <a:lnTo>
                      <a:pt x="27" y="26"/>
                    </a:lnTo>
                    <a:lnTo>
                      <a:pt x="28" y="26"/>
                    </a:lnTo>
                    <a:lnTo>
                      <a:pt x="30" y="24"/>
                    </a:lnTo>
                    <a:lnTo>
                      <a:pt x="30" y="25"/>
                    </a:lnTo>
                    <a:lnTo>
                      <a:pt x="29" y="27"/>
                    </a:lnTo>
                    <a:lnTo>
                      <a:pt x="31" y="28"/>
                    </a:lnTo>
                    <a:lnTo>
                      <a:pt x="32" y="26"/>
                    </a:lnTo>
                    <a:lnTo>
                      <a:pt x="36" y="28"/>
                    </a:lnTo>
                    <a:lnTo>
                      <a:pt x="35" y="29"/>
                    </a:lnTo>
                    <a:lnTo>
                      <a:pt x="32" y="29"/>
                    </a:lnTo>
                    <a:lnTo>
                      <a:pt x="30" y="30"/>
                    </a:lnTo>
                    <a:lnTo>
                      <a:pt x="28" y="30"/>
                    </a:lnTo>
                    <a:lnTo>
                      <a:pt x="24" y="33"/>
                    </a:lnTo>
                    <a:lnTo>
                      <a:pt x="23" y="34"/>
                    </a:lnTo>
                    <a:lnTo>
                      <a:pt x="29" y="35"/>
                    </a:lnTo>
                    <a:lnTo>
                      <a:pt x="31" y="34"/>
                    </a:lnTo>
                    <a:lnTo>
                      <a:pt x="32" y="33"/>
                    </a:lnTo>
                    <a:lnTo>
                      <a:pt x="35" y="32"/>
                    </a:lnTo>
                    <a:lnTo>
                      <a:pt x="35" y="34"/>
                    </a:lnTo>
                    <a:lnTo>
                      <a:pt x="32" y="36"/>
                    </a:lnTo>
                    <a:lnTo>
                      <a:pt x="27" y="37"/>
                    </a:lnTo>
                    <a:lnTo>
                      <a:pt x="26" y="36"/>
                    </a:lnTo>
                    <a:lnTo>
                      <a:pt x="23" y="39"/>
                    </a:lnTo>
                    <a:lnTo>
                      <a:pt x="22" y="37"/>
                    </a:lnTo>
                    <a:lnTo>
                      <a:pt x="21" y="36"/>
                    </a:lnTo>
                    <a:lnTo>
                      <a:pt x="21" y="35"/>
                    </a:lnTo>
                    <a:lnTo>
                      <a:pt x="19" y="35"/>
                    </a:lnTo>
                    <a:lnTo>
                      <a:pt x="19" y="36"/>
                    </a:lnTo>
                    <a:lnTo>
                      <a:pt x="20" y="37"/>
                    </a:lnTo>
                    <a:lnTo>
                      <a:pt x="16" y="39"/>
                    </a:lnTo>
                    <a:lnTo>
                      <a:pt x="15" y="37"/>
                    </a:lnTo>
                    <a:lnTo>
                      <a:pt x="13" y="37"/>
                    </a:lnTo>
                    <a:lnTo>
                      <a:pt x="9" y="40"/>
                    </a:lnTo>
                    <a:lnTo>
                      <a:pt x="7" y="39"/>
                    </a:lnTo>
                    <a:lnTo>
                      <a:pt x="5" y="39"/>
                    </a:lnTo>
                    <a:lnTo>
                      <a:pt x="4" y="39"/>
                    </a:lnTo>
                    <a:lnTo>
                      <a:pt x="5" y="42"/>
                    </a:lnTo>
                    <a:lnTo>
                      <a:pt x="6" y="44"/>
                    </a:lnTo>
                    <a:lnTo>
                      <a:pt x="11" y="44"/>
                    </a:lnTo>
                    <a:lnTo>
                      <a:pt x="11" y="44"/>
                    </a:lnTo>
                    <a:lnTo>
                      <a:pt x="15" y="46"/>
                    </a:lnTo>
                    <a:lnTo>
                      <a:pt x="21" y="44"/>
                    </a:lnTo>
                    <a:lnTo>
                      <a:pt x="24" y="46"/>
                    </a:lnTo>
                    <a:lnTo>
                      <a:pt x="24" y="47"/>
                    </a:lnTo>
                    <a:lnTo>
                      <a:pt x="22" y="48"/>
                    </a:lnTo>
                    <a:lnTo>
                      <a:pt x="22" y="49"/>
                    </a:lnTo>
                    <a:lnTo>
                      <a:pt x="26" y="51"/>
                    </a:lnTo>
                    <a:lnTo>
                      <a:pt x="26" y="54"/>
                    </a:lnTo>
                    <a:lnTo>
                      <a:pt x="28" y="52"/>
                    </a:lnTo>
                    <a:lnTo>
                      <a:pt x="31" y="50"/>
                    </a:lnTo>
                    <a:lnTo>
                      <a:pt x="30" y="52"/>
                    </a:lnTo>
                    <a:lnTo>
                      <a:pt x="28" y="54"/>
                    </a:lnTo>
                    <a:lnTo>
                      <a:pt x="27" y="56"/>
                    </a:lnTo>
                    <a:lnTo>
                      <a:pt x="29" y="58"/>
                    </a:lnTo>
                    <a:lnTo>
                      <a:pt x="32" y="55"/>
                    </a:lnTo>
                    <a:lnTo>
                      <a:pt x="36" y="56"/>
                    </a:lnTo>
                    <a:lnTo>
                      <a:pt x="37" y="57"/>
                    </a:lnTo>
                    <a:lnTo>
                      <a:pt x="35" y="56"/>
                    </a:lnTo>
                    <a:lnTo>
                      <a:pt x="32" y="57"/>
                    </a:lnTo>
                    <a:lnTo>
                      <a:pt x="30" y="59"/>
                    </a:lnTo>
                    <a:lnTo>
                      <a:pt x="27" y="59"/>
                    </a:lnTo>
                    <a:lnTo>
                      <a:pt x="27" y="62"/>
                    </a:lnTo>
                    <a:lnTo>
                      <a:pt x="26" y="63"/>
                    </a:lnTo>
                    <a:lnTo>
                      <a:pt x="23" y="63"/>
                    </a:lnTo>
                    <a:lnTo>
                      <a:pt x="22" y="64"/>
                    </a:lnTo>
                    <a:lnTo>
                      <a:pt x="21" y="62"/>
                    </a:lnTo>
                    <a:lnTo>
                      <a:pt x="19" y="61"/>
                    </a:lnTo>
                    <a:lnTo>
                      <a:pt x="19" y="62"/>
                    </a:lnTo>
                    <a:lnTo>
                      <a:pt x="17" y="62"/>
                    </a:lnTo>
                    <a:lnTo>
                      <a:pt x="17" y="65"/>
                    </a:lnTo>
                    <a:lnTo>
                      <a:pt x="19" y="65"/>
                    </a:lnTo>
                    <a:lnTo>
                      <a:pt x="17" y="66"/>
                    </a:lnTo>
                    <a:lnTo>
                      <a:pt x="17" y="71"/>
                    </a:lnTo>
                    <a:lnTo>
                      <a:pt x="21" y="71"/>
                    </a:lnTo>
                    <a:lnTo>
                      <a:pt x="22" y="70"/>
                    </a:lnTo>
                    <a:lnTo>
                      <a:pt x="24" y="72"/>
                    </a:lnTo>
                    <a:lnTo>
                      <a:pt x="30" y="72"/>
                    </a:lnTo>
                    <a:lnTo>
                      <a:pt x="34" y="70"/>
                    </a:lnTo>
                    <a:lnTo>
                      <a:pt x="36" y="71"/>
                    </a:lnTo>
                    <a:lnTo>
                      <a:pt x="38" y="70"/>
                    </a:lnTo>
                    <a:lnTo>
                      <a:pt x="39" y="71"/>
                    </a:lnTo>
                    <a:lnTo>
                      <a:pt x="42" y="72"/>
                    </a:lnTo>
                    <a:lnTo>
                      <a:pt x="44" y="71"/>
                    </a:lnTo>
                    <a:lnTo>
                      <a:pt x="44" y="74"/>
                    </a:lnTo>
                    <a:lnTo>
                      <a:pt x="48" y="78"/>
                    </a:lnTo>
                    <a:lnTo>
                      <a:pt x="50" y="79"/>
                    </a:lnTo>
                    <a:lnTo>
                      <a:pt x="52" y="77"/>
                    </a:lnTo>
                    <a:lnTo>
                      <a:pt x="56" y="77"/>
                    </a:lnTo>
                    <a:lnTo>
                      <a:pt x="60" y="81"/>
                    </a:lnTo>
                    <a:lnTo>
                      <a:pt x="67" y="81"/>
                    </a:lnTo>
                    <a:lnTo>
                      <a:pt x="69" y="83"/>
                    </a:lnTo>
                    <a:lnTo>
                      <a:pt x="74" y="81"/>
                    </a:lnTo>
                    <a:lnTo>
                      <a:pt x="73" y="78"/>
                    </a:lnTo>
                    <a:lnTo>
                      <a:pt x="74" y="77"/>
                    </a:lnTo>
                    <a:lnTo>
                      <a:pt x="75" y="78"/>
                    </a:lnTo>
                    <a:lnTo>
                      <a:pt x="79" y="79"/>
                    </a:lnTo>
                    <a:lnTo>
                      <a:pt x="82" y="76"/>
                    </a:lnTo>
                    <a:lnTo>
                      <a:pt x="82" y="72"/>
                    </a:lnTo>
                    <a:lnTo>
                      <a:pt x="86" y="72"/>
                    </a:lnTo>
                    <a:lnTo>
                      <a:pt x="84" y="73"/>
                    </a:lnTo>
                    <a:lnTo>
                      <a:pt x="86" y="74"/>
                    </a:lnTo>
                    <a:lnTo>
                      <a:pt x="87" y="73"/>
                    </a:lnTo>
                    <a:lnTo>
                      <a:pt x="89" y="73"/>
                    </a:lnTo>
                    <a:lnTo>
                      <a:pt x="93" y="70"/>
                    </a:lnTo>
                    <a:lnTo>
                      <a:pt x="94" y="70"/>
                    </a:lnTo>
                    <a:lnTo>
                      <a:pt x="95" y="70"/>
                    </a:lnTo>
                    <a:lnTo>
                      <a:pt x="97" y="70"/>
                    </a:lnTo>
                    <a:lnTo>
                      <a:pt x="97" y="71"/>
                    </a:lnTo>
                    <a:lnTo>
                      <a:pt x="98" y="70"/>
                    </a:lnTo>
                    <a:lnTo>
                      <a:pt x="105" y="64"/>
                    </a:lnTo>
                    <a:lnTo>
                      <a:pt x="108" y="62"/>
                    </a:lnTo>
                    <a:lnTo>
                      <a:pt x="116" y="59"/>
                    </a:lnTo>
                    <a:lnTo>
                      <a:pt x="117" y="58"/>
                    </a:lnTo>
                    <a:lnTo>
                      <a:pt x="116" y="57"/>
                    </a:lnTo>
                    <a:lnTo>
                      <a:pt x="117" y="55"/>
                    </a:lnTo>
                    <a:lnTo>
                      <a:pt x="118" y="55"/>
                    </a:lnTo>
                    <a:lnTo>
                      <a:pt x="118" y="57"/>
                    </a:lnTo>
                    <a:lnTo>
                      <a:pt x="123" y="58"/>
                    </a:lnTo>
                    <a:lnTo>
                      <a:pt x="125" y="56"/>
                    </a:lnTo>
                    <a:lnTo>
                      <a:pt x="125" y="54"/>
                    </a:lnTo>
                    <a:lnTo>
                      <a:pt x="124" y="52"/>
                    </a:lnTo>
                    <a:lnTo>
                      <a:pt x="124" y="51"/>
                    </a:lnTo>
                    <a:lnTo>
                      <a:pt x="126" y="50"/>
                    </a:lnTo>
                    <a:lnTo>
                      <a:pt x="125" y="47"/>
                    </a:lnTo>
                    <a:lnTo>
                      <a:pt x="126" y="46"/>
                    </a:lnTo>
                    <a:lnTo>
                      <a:pt x="128" y="47"/>
                    </a:lnTo>
                    <a:lnTo>
                      <a:pt x="129" y="49"/>
                    </a:lnTo>
                    <a:lnTo>
                      <a:pt x="132" y="49"/>
                    </a:lnTo>
                    <a:lnTo>
                      <a:pt x="133" y="46"/>
                    </a:lnTo>
                    <a:lnTo>
                      <a:pt x="133" y="43"/>
                    </a:lnTo>
                    <a:lnTo>
                      <a:pt x="129" y="41"/>
                    </a:lnTo>
                    <a:lnTo>
                      <a:pt x="129" y="37"/>
                    </a:lnTo>
                    <a:lnTo>
                      <a:pt x="132" y="36"/>
                    </a:lnTo>
                    <a:lnTo>
                      <a:pt x="131" y="33"/>
                    </a:lnTo>
                    <a:lnTo>
                      <a:pt x="134" y="32"/>
                    </a:lnTo>
                    <a:lnTo>
                      <a:pt x="136" y="32"/>
                    </a:lnTo>
                    <a:lnTo>
                      <a:pt x="138" y="29"/>
                    </a:lnTo>
                    <a:lnTo>
                      <a:pt x="135" y="27"/>
                    </a:lnTo>
                    <a:lnTo>
                      <a:pt x="128" y="2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4" name="Freeform 203"/>
              <p:cNvSpPr>
                <a:spLocks/>
              </p:cNvSpPr>
              <p:nvPr userDrawn="1"/>
            </p:nvSpPr>
            <p:spPr bwMode="auto">
              <a:xfrm>
                <a:off x="6246813" y="2274888"/>
                <a:ext cx="28575" cy="36513"/>
              </a:xfrm>
              <a:custGeom>
                <a:avLst/>
                <a:gdLst>
                  <a:gd name="T0" fmla="*/ 17 w 18"/>
                  <a:gd name="T1" fmla="*/ 10 h 23"/>
                  <a:gd name="T2" fmla="*/ 17 w 18"/>
                  <a:gd name="T3" fmla="*/ 7 h 23"/>
                  <a:gd name="T4" fmla="*/ 18 w 18"/>
                  <a:gd name="T5" fmla="*/ 5 h 23"/>
                  <a:gd name="T6" fmla="*/ 17 w 18"/>
                  <a:gd name="T7" fmla="*/ 3 h 23"/>
                  <a:gd name="T8" fmla="*/ 17 w 18"/>
                  <a:gd name="T9" fmla="*/ 0 h 23"/>
                  <a:gd name="T10" fmla="*/ 12 w 18"/>
                  <a:gd name="T11" fmla="*/ 1 h 23"/>
                  <a:gd name="T12" fmla="*/ 9 w 18"/>
                  <a:gd name="T13" fmla="*/ 1 h 23"/>
                  <a:gd name="T14" fmla="*/ 8 w 18"/>
                  <a:gd name="T15" fmla="*/ 4 h 23"/>
                  <a:gd name="T16" fmla="*/ 9 w 18"/>
                  <a:gd name="T17" fmla="*/ 5 h 23"/>
                  <a:gd name="T18" fmla="*/ 11 w 18"/>
                  <a:gd name="T19" fmla="*/ 7 h 23"/>
                  <a:gd name="T20" fmla="*/ 10 w 18"/>
                  <a:gd name="T21" fmla="*/ 9 h 23"/>
                  <a:gd name="T22" fmla="*/ 9 w 18"/>
                  <a:gd name="T23" fmla="*/ 8 h 23"/>
                  <a:gd name="T24" fmla="*/ 8 w 18"/>
                  <a:gd name="T25" fmla="*/ 9 h 23"/>
                  <a:gd name="T26" fmla="*/ 6 w 18"/>
                  <a:gd name="T27" fmla="*/ 7 h 23"/>
                  <a:gd name="T28" fmla="*/ 6 w 18"/>
                  <a:gd name="T29" fmla="*/ 5 h 23"/>
                  <a:gd name="T30" fmla="*/ 4 w 18"/>
                  <a:gd name="T31" fmla="*/ 4 h 23"/>
                  <a:gd name="T32" fmla="*/ 2 w 18"/>
                  <a:gd name="T33" fmla="*/ 4 h 23"/>
                  <a:gd name="T34" fmla="*/ 1 w 18"/>
                  <a:gd name="T35" fmla="*/ 7 h 23"/>
                  <a:gd name="T36" fmla="*/ 0 w 18"/>
                  <a:gd name="T37" fmla="*/ 8 h 23"/>
                  <a:gd name="T38" fmla="*/ 0 w 18"/>
                  <a:gd name="T39" fmla="*/ 10 h 23"/>
                  <a:gd name="T40" fmla="*/ 1 w 18"/>
                  <a:gd name="T41" fmla="*/ 11 h 23"/>
                  <a:gd name="T42" fmla="*/ 1 w 18"/>
                  <a:gd name="T43" fmla="*/ 15 h 23"/>
                  <a:gd name="T44" fmla="*/ 3 w 18"/>
                  <a:gd name="T45" fmla="*/ 17 h 23"/>
                  <a:gd name="T46" fmla="*/ 4 w 18"/>
                  <a:gd name="T47" fmla="*/ 17 h 23"/>
                  <a:gd name="T48" fmla="*/ 8 w 18"/>
                  <a:gd name="T49" fmla="*/ 18 h 23"/>
                  <a:gd name="T50" fmla="*/ 9 w 18"/>
                  <a:gd name="T51" fmla="*/ 19 h 23"/>
                  <a:gd name="T52" fmla="*/ 8 w 18"/>
                  <a:gd name="T53" fmla="*/ 20 h 23"/>
                  <a:gd name="T54" fmla="*/ 9 w 18"/>
                  <a:gd name="T55" fmla="*/ 23 h 23"/>
                  <a:gd name="T56" fmla="*/ 11 w 18"/>
                  <a:gd name="T57" fmla="*/ 23 h 23"/>
                  <a:gd name="T58" fmla="*/ 12 w 18"/>
                  <a:gd name="T59" fmla="*/ 20 h 23"/>
                  <a:gd name="T60" fmla="*/ 12 w 18"/>
                  <a:gd name="T61" fmla="*/ 18 h 23"/>
                  <a:gd name="T62" fmla="*/ 16 w 18"/>
                  <a:gd name="T63" fmla="*/ 17 h 23"/>
                  <a:gd name="T64" fmla="*/ 17 w 18"/>
                  <a:gd name="T65" fmla="*/ 16 h 23"/>
                  <a:gd name="T66" fmla="*/ 16 w 18"/>
                  <a:gd name="T67" fmla="*/ 13 h 23"/>
                  <a:gd name="T68" fmla="*/ 14 w 18"/>
                  <a:gd name="T69" fmla="*/ 12 h 23"/>
                  <a:gd name="T70" fmla="*/ 14 w 18"/>
                  <a:gd name="T71" fmla="*/ 11 h 23"/>
                  <a:gd name="T72" fmla="*/ 17 w 18"/>
                  <a:gd name="T73"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3">
                    <a:moveTo>
                      <a:pt x="17" y="10"/>
                    </a:moveTo>
                    <a:lnTo>
                      <a:pt x="17" y="7"/>
                    </a:lnTo>
                    <a:lnTo>
                      <a:pt x="18" y="5"/>
                    </a:lnTo>
                    <a:lnTo>
                      <a:pt x="17" y="3"/>
                    </a:lnTo>
                    <a:lnTo>
                      <a:pt x="17" y="0"/>
                    </a:lnTo>
                    <a:lnTo>
                      <a:pt x="12" y="1"/>
                    </a:lnTo>
                    <a:lnTo>
                      <a:pt x="9" y="1"/>
                    </a:lnTo>
                    <a:lnTo>
                      <a:pt x="8" y="4"/>
                    </a:lnTo>
                    <a:lnTo>
                      <a:pt x="9" y="5"/>
                    </a:lnTo>
                    <a:lnTo>
                      <a:pt x="11" y="7"/>
                    </a:lnTo>
                    <a:lnTo>
                      <a:pt x="10" y="9"/>
                    </a:lnTo>
                    <a:lnTo>
                      <a:pt x="9" y="8"/>
                    </a:lnTo>
                    <a:lnTo>
                      <a:pt x="8" y="9"/>
                    </a:lnTo>
                    <a:lnTo>
                      <a:pt x="6" y="7"/>
                    </a:lnTo>
                    <a:lnTo>
                      <a:pt x="6" y="5"/>
                    </a:lnTo>
                    <a:lnTo>
                      <a:pt x="4" y="4"/>
                    </a:lnTo>
                    <a:lnTo>
                      <a:pt x="2" y="4"/>
                    </a:lnTo>
                    <a:lnTo>
                      <a:pt x="1" y="7"/>
                    </a:lnTo>
                    <a:lnTo>
                      <a:pt x="0" y="8"/>
                    </a:lnTo>
                    <a:lnTo>
                      <a:pt x="0" y="10"/>
                    </a:lnTo>
                    <a:lnTo>
                      <a:pt x="1" y="11"/>
                    </a:lnTo>
                    <a:lnTo>
                      <a:pt x="1" y="15"/>
                    </a:lnTo>
                    <a:lnTo>
                      <a:pt x="3" y="17"/>
                    </a:lnTo>
                    <a:lnTo>
                      <a:pt x="4" y="17"/>
                    </a:lnTo>
                    <a:lnTo>
                      <a:pt x="8" y="18"/>
                    </a:lnTo>
                    <a:lnTo>
                      <a:pt x="9" y="19"/>
                    </a:lnTo>
                    <a:lnTo>
                      <a:pt x="8" y="20"/>
                    </a:lnTo>
                    <a:lnTo>
                      <a:pt x="9" y="23"/>
                    </a:lnTo>
                    <a:lnTo>
                      <a:pt x="11" y="23"/>
                    </a:lnTo>
                    <a:lnTo>
                      <a:pt x="12" y="20"/>
                    </a:lnTo>
                    <a:lnTo>
                      <a:pt x="12" y="18"/>
                    </a:lnTo>
                    <a:lnTo>
                      <a:pt x="16" y="17"/>
                    </a:lnTo>
                    <a:lnTo>
                      <a:pt x="17" y="16"/>
                    </a:lnTo>
                    <a:lnTo>
                      <a:pt x="16" y="13"/>
                    </a:lnTo>
                    <a:lnTo>
                      <a:pt x="14" y="12"/>
                    </a:lnTo>
                    <a:lnTo>
                      <a:pt x="14" y="11"/>
                    </a:lnTo>
                    <a:lnTo>
                      <a:pt x="17" y="1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5" name="Freeform 204"/>
              <p:cNvSpPr>
                <a:spLocks/>
              </p:cNvSpPr>
              <p:nvPr userDrawn="1"/>
            </p:nvSpPr>
            <p:spPr bwMode="auto">
              <a:xfrm>
                <a:off x="6216650" y="2290763"/>
                <a:ext cx="20638" cy="20638"/>
              </a:xfrm>
              <a:custGeom>
                <a:avLst/>
                <a:gdLst>
                  <a:gd name="T0" fmla="*/ 11 w 13"/>
                  <a:gd name="T1" fmla="*/ 1 h 13"/>
                  <a:gd name="T2" fmla="*/ 8 w 13"/>
                  <a:gd name="T3" fmla="*/ 2 h 13"/>
                  <a:gd name="T4" fmla="*/ 5 w 13"/>
                  <a:gd name="T5" fmla="*/ 0 h 13"/>
                  <a:gd name="T6" fmla="*/ 0 w 13"/>
                  <a:gd name="T7" fmla="*/ 1 h 13"/>
                  <a:gd name="T8" fmla="*/ 0 w 13"/>
                  <a:gd name="T9" fmla="*/ 5 h 13"/>
                  <a:gd name="T10" fmla="*/ 1 w 13"/>
                  <a:gd name="T11" fmla="*/ 8 h 13"/>
                  <a:gd name="T12" fmla="*/ 4 w 13"/>
                  <a:gd name="T13" fmla="*/ 12 h 13"/>
                  <a:gd name="T14" fmla="*/ 7 w 13"/>
                  <a:gd name="T15" fmla="*/ 12 h 13"/>
                  <a:gd name="T16" fmla="*/ 8 w 13"/>
                  <a:gd name="T17" fmla="*/ 13 h 13"/>
                  <a:gd name="T18" fmla="*/ 12 w 13"/>
                  <a:gd name="T19" fmla="*/ 12 h 13"/>
                  <a:gd name="T20" fmla="*/ 13 w 13"/>
                  <a:gd name="T21" fmla="*/ 8 h 13"/>
                  <a:gd name="T22" fmla="*/ 13 w 13"/>
                  <a:gd name="T23" fmla="*/ 6 h 13"/>
                  <a:gd name="T24" fmla="*/ 11 w 13"/>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1" y="1"/>
                    </a:moveTo>
                    <a:lnTo>
                      <a:pt x="8" y="2"/>
                    </a:lnTo>
                    <a:lnTo>
                      <a:pt x="5" y="0"/>
                    </a:lnTo>
                    <a:lnTo>
                      <a:pt x="0" y="1"/>
                    </a:lnTo>
                    <a:lnTo>
                      <a:pt x="0" y="5"/>
                    </a:lnTo>
                    <a:lnTo>
                      <a:pt x="1" y="8"/>
                    </a:lnTo>
                    <a:lnTo>
                      <a:pt x="4" y="12"/>
                    </a:lnTo>
                    <a:lnTo>
                      <a:pt x="7" y="12"/>
                    </a:lnTo>
                    <a:lnTo>
                      <a:pt x="8" y="13"/>
                    </a:lnTo>
                    <a:lnTo>
                      <a:pt x="12" y="12"/>
                    </a:lnTo>
                    <a:lnTo>
                      <a:pt x="13" y="8"/>
                    </a:lnTo>
                    <a:lnTo>
                      <a:pt x="13" y="6"/>
                    </a:lnTo>
                    <a:lnTo>
                      <a:pt x="11" y="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6" name="Freeform 205"/>
              <p:cNvSpPr>
                <a:spLocks/>
              </p:cNvSpPr>
              <p:nvPr userDrawn="1"/>
            </p:nvSpPr>
            <p:spPr bwMode="auto">
              <a:xfrm>
                <a:off x="6181725" y="2216150"/>
                <a:ext cx="49213" cy="41275"/>
              </a:xfrm>
              <a:custGeom>
                <a:avLst/>
                <a:gdLst>
                  <a:gd name="T0" fmla="*/ 31 w 31"/>
                  <a:gd name="T1" fmla="*/ 0 h 26"/>
                  <a:gd name="T2" fmla="*/ 27 w 31"/>
                  <a:gd name="T3" fmla="*/ 3 h 26"/>
                  <a:gd name="T4" fmla="*/ 23 w 31"/>
                  <a:gd name="T5" fmla="*/ 5 h 26"/>
                  <a:gd name="T6" fmla="*/ 21 w 31"/>
                  <a:gd name="T7" fmla="*/ 5 h 26"/>
                  <a:gd name="T8" fmla="*/ 19 w 31"/>
                  <a:gd name="T9" fmla="*/ 9 h 26"/>
                  <a:gd name="T10" fmla="*/ 18 w 31"/>
                  <a:gd name="T11" fmla="*/ 12 h 26"/>
                  <a:gd name="T12" fmla="*/ 14 w 31"/>
                  <a:gd name="T13" fmla="*/ 13 h 26"/>
                  <a:gd name="T14" fmla="*/ 11 w 31"/>
                  <a:gd name="T15" fmla="*/ 13 h 26"/>
                  <a:gd name="T16" fmla="*/ 7 w 31"/>
                  <a:gd name="T17" fmla="*/ 17 h 26"/>
                  <a:gd name="T18" fmla="*/ 6 w 31"/>
                  <a:gd name="T19" fmla="*/ 16 h 26"/>
                  <a:gd name="T20" fmla="*/ 4 w 31"/>
                  <a:gd name="T21" fmla="*/ 16 h 26"/>
                  <a:gd name="T22" fmla="*/ 3 w 31"/>
                  <a:gd name="T23" fmla="*/ 19 h 26"/>
                  <a:gd name="T24" fmla="*/ 0 w 31"/>
                  <a:gd name="T25" fmla="*/ 22 h 26"/>
                  <a:gd name="T26" fmla="*/ 1 w 31"/>
                  <a:gd name="T27" fmla="*/ 23 h 26"/>
                  <a:gd name="T28" fmla="*/ 3 w 31"/>
                  <a:gd name="T29" fmla="*/ 23 h 26"/>
                  <a:gd name="T30" fmla="*/ 6 w 31"/>
                  <a:gd name="T31" fmla="*/ 26 h 26"/>
                  <a:gd name="T32" fmla="*/ 6 w 31"/>
                  <a:gd name="T33" fmla="*/ 24 h 26"/>
                  <a:gd name="T34" fmla="*/ 5 w 31"/>
                  <a:gd name="T35" fmla="*/ 22 h 26"/>
                  <a:gd name="T36" fmla="*/ 6 w 31"/>
                  <a:gd name="T37" fmla="*/ 22 h 26"/>
                  <a:gd name="T38" fmla="*/ 6 w 31"/>
                  <a:gd name="T39" fmla="*/ 20 h 26"/>
                  <a:gd name="T40" fmla="*/ 6 w 31"/>
                  <a:gd name="T41" fmla="*/ 20 h 26"/>
                  <a:gd name="T42" fmla="*/ 6 w 31"/>
                  <a:gd name="T43" fmla="*/ 20 h 26"/>
                  <a:gd name="T44" fmla="*/ 7 w 31"/>
                  <a:gd name="T45" fmla="*/ 19 h 26"/>
                  <a:gd name="T46" fmla="*/ 8 w 31"/>
                  <a:gd name="T47" fmla="*/ 18 h 26"/>
                  <a:gd name="T48" fmla="*/ 10 w 31"/>
                  <a:gd name="T49" fmla="*/ 18 h 26"/>
                  <a:gd name="T50" fmla="*/ 12 w 31"/>
                  <a:gd name="T51" fmla="*/ 17 h 26"/>
                  <a:gd name="T52" fmla="*/ 12 w 31"/>
                  <a:gd name="T53" fmla="*/ 17 h 26"/>
                  <a:gd name="T54" fmla="*/ 14 w 31"/>
                  <a:gd name="T55" fmla="*/ 17 h 26"/>
                  <a:gd name="T56" fmla="*/ 18 w 31"/>
                  <a:gd name="T57" fmla="*/ 18 h 26"/>
                  <a:gd name="T58" fmla="*/ 20 w 31"/>
                  <a:gd name="T59" fmla="*/ 17 h 26"/>
                  <a:gd name="T60" fmla="*/ 23 w 31"/>
                  <a:gd name="T61" fmla="*/ 17 h 26"/>
                  <a:gd name="T62" fmla="*/ 26 w 31"/>
                  <a:gd name="T63" fmla="*/ 18 h 26"/>
                  <a:gd name="T64" fmla="*/ 28 w 31"/>
                  <a:gd name="T65" fmla="*/ 17 h 26"/>
                  <a:gd name="T66" fmla="*/ 30 w 31"/>
                  <a:gd name="T67" fmla="*/ 12 h 26"/>
                  <a:gd name="T68" fmla="*/ 30 w 31"/>
                  <a:gd name="T69" fmla="*/ 9 h 26"/>
                  <a:gd name="T70" fmla="*/ 30 w 31"/>
                  <a:gd name="T71" fmla="*/ 8 h 26"/>
                  <a:gd name="T72" fmla="*/ 29 w 31"/>
                  <a:gd name="T73" fmla="*/ 4 h 26"/>
                  <a:gd name="T74" fmla="*/ 31 w 31"/>
                  <a:gd name="T75" fmla="*/ 1 h 26"/>
                  <a:gd name="T76" fmla="*/ 31 w 31"/>
                  <a:gd name="T7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 h="26">
                    <a:moveTo>
                      <a:pt x="31" y="0"/>
                    </a:moveTo>
                    <a:lnTo>
                      <a:pt x="27" y="3"/>
                    </a:lnTo>
                    <a:lnTo>
                      <a:pt x="23" y="5"/>
                    </a:lnTo>
                    <a:lnTo>
                      <a:pt x="21" y="5"/>
                    </a:lnTo>
                    <a:lnTo>
                      <a:pt x="19" y="9"/>
                    </a:lnTo>
                    <a:lnTo>
                      <a:pt x="18" y="12"/>
                    </a:lnTo>
                    <a:lnTo>
                      <a:pt x="14" y="13"/>
                    </a:lnTo>
                    <a:lnTo>
                      <a:pt x="11" y="13"/>
                    </a:lnTo>
                    <a:lnTo>
                      <a:pt x="7" y="17"/>
                    </a:lnTo>
                    <a:lnTo>
                      <a:pt x="6" y="16"/>
                    </a:lnTo>
                    <a:lnTo>
                      <a:pt x="4" y="16"/>
                    </a:lnTo>
                    <a:lnTo>
                      <a:pt x="3" y="19"/>
                    </a:lnTo>
                    <a:lnTo>
                      <a:pt x="0" y="22"/>
                    </a:lnTo>
                    <a:lnTo>
                      <a:pt x="1" y="23"/>
                    </a:lnTo>
                    <a:lnTo>
                      <a:pt x="3" y="23"/>
                    </a:lnTo>
                    <a:lnTo>
                      <a:pt x="6" y="26"/>
                    </a:lnTo>
                    <a:lnTo>
                      <a:pt x="6" y="24"/>
                    </a:lnTo>
                    <a:lnTo>
                      <a:pt x="5" y="22"/>
                    </a:lnTo>
                    <a:lnTo>
                      <a:pt x="6" y="22"/>
                    </a:lnTo>
                    <a:lnTo>
                      <a:pt x="6" y="20"/>
                    </a:lnTo>
                    <a:lnTo>
                      <a:pt x="6" y="20"/>
                    </a:lnTo>
                    <a:lnTo>
                      <a:pt x="6" y="20"/>
                    </a:lnTo>
                    <a:lnTo>
                      <a:pt x="7" y="19"/>
                    </a:lnTo>
                    <a:lnTo>
                      <a:pt x="8" y="18"/>
                    </a:lnTo>
                    <a:lnTo>
                      <a:pt x="10" y="18"/>
                    </a:lnTo>
                    <a:lnTo>
                      <a:pt x="12" y="17"/>
                    </a:lnTo>
                    <a:lnTo>
                      <a:pt x="12" y="17"/>
                    </a:lnTo>
                    <a:lnTo>
                      <a:pt x="14" y="17"/>
                    </a:lnTo>
                    <a:lnTo>
                      <a:pt x="18" y="18"/>
                    </a:lnTo>
                    <a:lnTo>
                      <a:pt x="20" y="17"/>
                    </a:lnTo>
                    <a:lnTo>
                      <a:pt x="23" y="17"/>
                    </a:lnTo>
                    <a:lnTo>
                      <a:pt x="26" y="18"/>
                    </a:lnTo>
                    <a:lnTo>
                      <a:pt x="28" y="17"/>
                    </a:lnTo>
                    <a:lnTo>
                      <a:pt x="30" y="12"/>
                    </a:lnTo>
                    <a:lnTo>
                      <a:pt x="30" y="9"/>
                    </a:lnTo>
                    <a:lnTo>
                      <a:pt x="30" y="8"/>
                    </a:lnTo>
                    <a:lnTo>
                      <a:pt x="29" y="4"/>
                    </a:lnTo>
                    <a:lnTo>
                      <a:pt x="31" y="1"/>
                    </a:ln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7" name="Freeform 206"/>
              <p:cNvSpPr>
                <a:spLocks/>
              </p:cNvSpPr>
              <p:nvPr userDrawn="1"/>
            </p:nvSpPr>
            <p:spPr bwMode="auto">
              <a:xfrm>
                <a:off x="6178550" y="2244725"/>
                <a:ext cx="63500" cy="69850"/>
              </a:xfrm>
              <a:custGeom>
                <a:avLst/>
                <a:gdLst>
                  <a:gd name="T0" fmla="*/ 1 w 40"/>
                  <a:gd name="T1" fmla="*/ 32 h 44"/>
                  <a:gd name="T2" fmla="*/ 7 w 40"/>
                  <a:gd name="T3" fmla="*/ 35 h 44"/>
                  <a:gd name="T4" fmla="*/ 7 w 40"/>
                  <a:gd name="T5" fmla="*/ 39 h 44"/>
                  <a:gd name="T6" fmla="*/ 12 w 40"/>
                  <a:gd name="T7" fmla="*/ 42 h 44"/>
                  <a:gd name="T8" fmla="*/ 18 w 40"/>
                  <a:gd name="T9" fmla="*/ 44 h 44"/>
                  <a:gd name="T10" fmla="*/ 22 w 40"/>
                  <a:gd name="T11" fmla="*/ 44 h 44"/>
                  <a:gd name="T12" fmla="*/ 20 w 40"/>
                  <a:gd name="T13" fmla="*/ 39 h 44"/>
                  <a:gd name="T14" fmla="*/ 20 w 40"/>
                  <a:gd name="T15" fmla="*/ 38 h 44"/>
                  <a:gd name="T16" fmla="*/ 21 w 40"/>
                  <a:gd name="T17" fmla="*/ 34 h 44"/>
                  <a:gd name="T18" fmla="*/ 20 w 40"/>
                  <a:gd name="T19" fmla="*/ 31 h 44"/>
                  <a:gd name="T20" fmla="*/ 24 w 40"/>
                  <a:gd name="T21" fmla="*/ 27 h 44"/>
                  <a:gd name="T22" fmla="*/ 28 w 40"/>
                  <a:gd name="T23" fmla="*/ 26 h 44"/>
                  <a:gd name="T24" fmla="*/ 31 w 40"/>
                  <a:gd name="T25" fmla="*/ 20 h 44"/>
                  <a:gd name="T26" fmla="*/ 31 w 40"/>
                  <a:gd name="T27" fmla="*/ 15 h 44"/>
                  <a:gd name="T28" fmla="*/ 36 w 40"/>
                  <a:gd name="T29" fmla="*/ 17 h 44"/>
                  <a:gd name="T30" fmla="*/ 38 w 40"/>
                  <a:gd name="T31" fmla="*/ 17 h 44"/>
                  <a:gd name="T32" fmla="*/ 40 w 40"/>
                  <a:gd name="T33" fmla="*/ 13 h 44"/>
                  <a:gd name="T34" fmla="*/ 36 w 40"/>
                  <a:gd name="T35" fmla="*/ 12 h 44"/>
                  <a:gd name="T36" fmla="*/ 30 w 40"/>
                  <a:gd name="T37" fmla="*/ 9 h 44"/>
                  <a:gd name="T38" fmla="*/ 28 w 40"/>
                  <a:gd name="T39" fmla="*/ 7 h 44"/>
                  <a:gd name="T40" fmla="*/ 29 w 40"/>
                  <a:gd name="T41" fmla="*/ 2 h 44"/>
                  <a:gd name="T42" fmla="*/ 21 w 40"/>
                  <a:gd name="T43" fmla="*/ 0 h 44"/>
                  <a:gd name="T44" fmla="*/ 16 w 40"/>
                  <a:gd name="T45" fmla="*/ 1 h 44"/>
                  <a:gd name="T46" fmla="*/ 17 w 40"/>
                  <a:gd name="T47" fmla="*/ 6 h 44"/>
                  <a:gd name="T48" fmla="*/ 20 w 40"/>
                  <a:gd name="T49" fmla="*/ 9 h 44"/>
                  <a:gd name="T50" fmla="*/ 17 w 40"/>
                  <a:gd name="T51" fmla="*/ 9 h 44"/>
                  <a:gd name="T52" fmla="*/ 14 w 40"/>
                  <a:gd name="T53" fmla="*/ 9 h 44"/>
                  <a:gd name="T54" fmla="*/ 14 w 40"/>
                  <a:gd name="T55" fmla="*/ 5 h 44"/>
                  <a:gd name="T56" fmla="*/ 12 w 40"/>
                  <a:gd name="T57" fmla="*/ 7 h 44"/>
                  <a:gd name="T58" fmla="*/ 10 w 40"/>
                  <a:gd name="T59" fmla="*/ 7 h 44"/>
                  <a:gd name="T60" fmla="*/ 9 w 40"/>
                  <a:gd name="T61" fmla="*/ 12 h 44"/>
                  <a:gd name="T62" fmla="*/ 5 w 40"/>
                  <a:gd name="T63" fmla="*/ 9 h 44"/>
                  <a:gd name="T64" fmla="*/ 1 w 40"/>
                  <a:gd name="T65" fmla="*/ 10 h 44"/>
                  <a:gd name="T66" fmla="*/ 5 w 40"/>
                  <a:gd name="T67" fmla="*/ 16 h 44"/>
                  <a:gd name="T68" fmla="*/ 1 w 40"/>
                  <a:gd name="T69" fmla="*/ 15 h 44"/>
                  <a:gd name="T70" fmla="*/ 3 w 40"/>
                  <a:gd name="T71" fmla="*/ 20 h 44"/>
                  <a:gd name="T72" fmla="*/ 6 w 40"/>
                  <a:gd name="T73" fmla="*/ 26 h 44"/>
                  <a:gd name="T74" fmla="*/ 0 w 40"/>
                  <a:gd name="T75"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4">
                    <a:moveTo>
                      <a:pt x="0" y="31"/>
                    </a:moveTo>
                    <a:lnTo>
                      <a:pt x="1" y="32"/>
                    </a:lnTo>
                    <a:lnTo>
                      <a:pt x="3" y="31"/>
                    </a:lnTo>
                    <a:lnTo>
                      <a:pt x="7" y="35"/>
                    </a:lnTo>
                    <a:lnTo>
                      <a:pt x="8" y="39"/>
                    </a:lnTo>
                    <a:lnTo>
                      <a:pt x="7" y="39"/>
                    </a:lnTo>
                    <a:lnTo>
                      <a:pt x="7" y="42"/>
                    </a:lnTo>
                    <a:lnTo>
                      <a:pt x="12" y="42"/>
                    </a:lnTo>
                    <a:lnTo>
                      <a:pt x="17" y="44"/>
                    </a:lnTo>
                    <a:lnTo>
                      <a:pt x="18" y="44"/>
                    </a:lnTo>
                    <a:lnTo>
                      <a:pt x="22" y="44"/>
                    </a:lnTo>
                    <a:lnTo>
                      <a:pt x="22" y="44"/>
                    </a:lnTo>
                    <a:lnTo>
                      <a:pt x="22" y="42"/>
                    </a:lnTo>
                    <a:lnTo>
                      <a:pt x="20" y="39"/>
                    </a:lnTo>
                    <a:lnTo>
                      <a:pt x="18" y="39"/>
                    </a:lnTo>
                    <a:lnTo>
                      <a:pt x="20" y="38"/>
                    </a:lnTo>
                    <a:lnTo>
                      <a:pt x="21" y="36"/>
                    </a:lnTo>
                    <a:lnTo>
                      <a:pt x="21" y="34"/>
                    </a:lnTo>
                    <a:lnTo>
                      <a:pt x="20" y="34"/>
                    </a:lnTo>
                    <a:lnTo>
                      <a:pt x="20" y="31"/>
                    </a:lnTo>
                    <a:lnTo>
                      <a:pt x="25" y="28"/>
                    </a:lnTo>
                    <a:lnTo>
                      <a:pt x="24" y="27"/>
                    </a:lnTo>
                    <a:lnTo>
                      <a:pt x="27" y="24"/>
                    </a:lnTo>
                    <a:lnTo>
                      <a:pt x="28" y="26"/>
                    </a:lnTo>
                    <a:lnTo>
                      <a:pt x="31" y="24"/>
                    </a:lnTo>
                    <a:lnTo>
                      <a:pt x="31" y="20"/>
                    </a:lnTo>
                    <a:lnTo>
                      <a:pt x="30" y="17"/>
                    </a:lnTo>
                    <a:lnTo>
                      <a:pt x="31" y="15"/>
                    </a:lnTo>
                    <a:lnTo>
                      <a:pt x="35" y="15"/>
                    </a:lnTo>
                    <a:lnTo>
                      <a:pt x="36" y="17"/>
                    </a:lnTo>
                    <a:lnTo>
                      <a:pt x="37" y="16"/>
                    </a:lnTo>
                    <a:lnTo>
                      <a:pt x="38" y="17"/>
                    </a:lnTo>
                    <a:lnTo>
                      <a:pt x="39" y="15"/>
                    </a:lnTo>
                    <a:lnTo>
                      <a:pt x="40" y="13"/>
                    </a:lnTo>
                    <a:lnTo>
                      <a:pt x="37" y="10"/>
                    </a:lnTo>
                    <a:lnTo>
                      <a:pt x="36" y="12"/>
                    </a:lnTo>
                    <a:lnTo>
                      <a:pt x="32" y="12"/>
                    </a:lnTo>
                    <a:lnTo>
                      <a:pt x="30" y="9"/>
                    </a:lnTo>
                    <a:lnTo>
                      <a:pt x="29" y="7"/>
                    </a:lnTo>
                    <a:lnTo>
                      <a:pt x="28" y="7"/>
                    </a:lnTo>
                    <a:lnTo>
                      <a:pt x="29" y="5"/>
                    </a:lnTo>
                    <a:lnTo>
                      <a:pt x="29" y="2"/>
                    </a:lnTo>
                    <a:lnTo>
                      <a:pt x="25" y="0"/>
                    </a:lnTo>
                    <a:lnTo>
                      <a:pt x="21" y="0"/>
                    </a:lnTo>
                    <a:lnTo>
                      <a:pt x="18" y="1"/>
                    </a:lnTo>
                    <a:lnTo>
                      <a:pt x="16" y="1"/>
                    </a:lnTo>
                    <a:lnTo>
                      <a:pt x="15" y="2"/>
                    </a:lnTo>
                    <a:lnTo>
                      <a:pt x="17" y="6"/>
                    </a:lnTo>
                    <a:lnTo>
                      <a:pt x="17" y="7"/>
                    </a:lnTo>
                    <a:lnTo>
                      <a:pt x="20" y="9"/>
                    </a:lnTo>
                    <a:lnTo>
                      <a:pt x="20" y="10"/>
                    </a:lnTo>
                    <a:lnTo>
                      <a:pt x="17" y="9"/>
                    </a:lnTo>
                    <a:lnTo>
                      <a:pt x="15" y="10"/>
                    </a:lnTo>
                    <a:lnTo>
                      <a:pt x="14" y="9"/>
                    </a:lnTo>
                    <a:lnTo>
                      <a:pt x="16" y="7"/>
                    </a:lnTo>
                    <a:lnTo>
                      <a:pt x="14" y="5"/>
                    </a:lnTo>
                    <a:lnTo>
                      <a:pt x="14" y="5"/>
                    </a:lnTo>
                    <a:lnTo>
                      <a:pt x="12" y="7"/>
                    </a:lnTo>
                    <a:lnTo>
                      <a:pt x="12" y="7"/>
                    </a:lnTo>
                    <a:lnTo>
                      <a:pt x="10" y="7"/>
                    </a:lnTo>
                    <a:lnTo>
                      <a:pt x="13" y="9"/>
                    </a:lnTo>
                    <a:lnTo>
                      <a:pt x="9" y="12"/>
                    </a:lnTo>
                    <a:lnTo>
                      <a:pt x="7" y="9"/>
                    </a:lnTo>
                    <a:lnTo>
                      <a:pt x="5" y="9"/>
                    </a:lnTo>
                    <a:lnTo>
                      <a:pt x="3" y="8"/>
                    </a:lnTo>
                    <a:lnTo>
                      <a:pt x="1" y="10"/>
                    </a:lnTo>
                    <a:lnTo>
                      <a:pt x="5" y="13"/>
                    </a:lnTo>
                    <a:lnTo>
                      <a:pt x="5" y="16"/>
                    </a:lnTo>
                    <a:lnTo>
                      <a:pt x="2" y="15"/>
                    </a:lnTo>
                    <a:lnTo>
                      <a:pt x="1" y="15"/>
                    </a:lnTo>
                    <a:lnTo>
                      <a:pt x="1" y="19"/>
                    </a:lnTo>
                    <a:lnTo>
                      <a:pt x="3" y="20"/>
                    </a:lnTo>
                    <a:lnTo>
                      <a:pt x="3" y="23"/>
                    </a:lnTo>
                    <a:lnTo>
                      <a:pt x="6" y="26"/>
                    </a:lnTo>
                    <a:lnTo>
                      <a:pt x="1" y="27"/>
                    </a:lnTo>
                    <a:lnTo>
                      <a:pt x="0" y="3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8" name="Freeform 207"/>
              <p:cNvSpPr>
                <a:spLocks/>
              </p:cNvSpPr>
              <p:nvPr userDrawn="1"/>
            </p:nvSpPr>
            <p:spPr bwMode="auto">
              <a:xfrm>
                <a:off x="6319838" y="1647825"/>
                <a:ext cx="277813" cy="152400"/>
              </a:xfrm>
              <a:custGeom>
                <a:avLst/>
                <a:gdLst>
                  <a:gd name="T0" fmla="*/ 54 w 175"/>
                  <a:gd name="T1" fmla="*/ 31 h 96"/>
                  <a:gd name="T2" fmla="*/ 62 w 175"/>
                  <a:gd name="T3" fmla="*/ 41 h 96"/>
                  <a:gd name="T4" fmla="*/ 55 w 175"/>
                  <a:gd name="T5" fmla="*/ 43 h 96"/>
                  <a:gd name="T6" fmla="*/ 48 w 175"/>
                  <a:gd name="T7" fmla="*/ 47 h 96"/>
                  <a:gd name="T8" fmla="*/ 46 w 175"/>
                  <a:gd name="T9" fmla="*/ 56 h 96"/>
                  <a:gd name="T10" fmla="*/ 43 w 175"/>
                  <a:gd name="T11" fmla="*/ 43 h 96"/>
                  <a:gd name="T12" fmla="*/ 36 w 175"/>
                  <a:gd name="T13" fmla="*/ 59 h 96"/>
                  <a:gd name="T14" fmla="*/ 29 w 175"/>
                  <a:gd name="T15" fmla="*/ 69 h 96"/>
                  <a:gd name="T16" fmla="*/ 21 w 175"/>
                  <a:gd name="T17" fmla="*/ 62 h 96"/>
                  <a:gd name="T18" fmla="*/ 18 w 175"/>
                  <a:gd name="T19" fmla="*/ 73 h 96"/>
                  <a:gd name="T20" fmla="*/ 8 w 175"/>
                  <a:gd name="T21" fmla="*/ 80 h 96"/>
                  <a:gd name="T22" fmla="*/ 1 w 175"/>
                  <a:gd name="T23" fmla="*/ 83 h 96"/>
                  <a:gd name="T24" fmla="*/ 15 w 175"/>
                  <a:gd name="T25" fmla="*/ 82 h 96"/>
                  <a:gd name="T26" fmla="*/ 17 w 175"/>
                  <a:gd name="T27" fmla="*/ 95 h 96"/>
                  <a:gd name="T28" fmla="*/ 21 w 175"/>
                  <a:gd name="T29" fmla="*/ 88 h 96"/>
                  <a:gd name="T30" fmla="*/ 36 w 175"/>
                  <a:gd name="T31" fmla="*/ 81 h 96"/>
                  <a:gd name="T32" fmla="*/ 46 w 175"/>
                  <a:gd name="T33" fmla="*/ 82 h 96"/>
                  <a:gd name="T34" fmla="*/ 44 w 175"/>
                  <a:gd name="T35" fmla="*/ 65 h 96"/>
                  <a:gd name="T36" fmla="*/ 54 w 175"/>
                  <a:gd name="T37" fmla="*/ 62 h 96"/>
                  <a:gd name="T38" fmla="*/ 72 w 175"/>
                  <a:gd name="T39" fmla="*/ 70 h 96"/>
                  <a:gd name="T40" fmla="*/ 99 w 175"/>
                  <a:gd name="T41" fmla="*/ 73 h 96"/>
                  <a:gd name="T42" fmla="*/ 113 w 175"/>
                  <a:gd name="T43" fmla="*/ 65 h 96"/>
                  <a:gd name="T44" fmla="*/ 112 w 175"/>
                  <a:gd name="T45" fmla="*/ 44 h 96"/>
                  <a:gd name="T46" fmla="*/ 120 w 175"/>
                  <a:gd name="T47" fmla="*/ 36 h 96"/>
                  <a:gd name="T48" fmla="*/ 140 w 175"/>
                  <a:gd name="T49" fmla="*/ 33 h 96"/>
                  <a:gd name="T50" fmla="*/ 158 w 175"/>
                  <a:gd name="T51" fmla="*/ 48 h 96"/>
                  <a:gd name="T52" fmla="*/ 165 w 175"/>
                  <a:gd name="T53" fmla="*/ 45 h 96"/>
                  <a:gd name="T54" fmla="*/ 157 w 175"/>
                  <a:gd name="T55" fmla="*/ 39 h 96"/>
                  <a:gd name="T56" fmla="*/ 145 w 175"/>
                  <a:gd name="T57" fmla="*/ 33 h 96"/>
                  <a:gd name="T58" fmla="*/ 162 w 175"/>
                  <a:gd name="T59" fmla="*/ 30 h 96"/>
                  <a:gd name="T60" fmla="*/ 174 w 175"/>
                  <a:gd name="T61" fmla="*/ 19 h 96"/>
                  <a:gd name="T62" fmla="*/ 159 w 175"/>
                  <a:gd name="T63" fmla="*/ 19 h 96"/>
                  <a:gd name="T64" fmla="*/ 157 w 175"/>
                  <a:gd name="T65" fmla="*/ 12 h 96"/>
                  <a:gd name="T66" fmla="*/ 149 w 175"/>
                  <a:gd name="T67" fmla="*/ 16 h 96"/>
                  <a:gd name="T68" fmla="*/ 145 w 175"/>
                  <a:gd name="T69" fmla="*/ 10 h 96"/>
                  <a:gd name="T70" fmla="*/ 141 w 175"/>
                  <a:gd name="T71" fmla="*/ 25 h 96"/>
                  <a:gd name="T72" fmla="*/ 134 w 175"/>
                  <a:gd name="T73" fmla="*/ 17 h 96"/>
                  <a:gd name="T74" fmla="*/ 134 w 175"/>
                  <a:gd name="T75" fmla="*/ 8 h 96"/>
                  <a:gd name="T76" fmla="*/ 133 w 175"/>
                  <a:gd name="T77" fmla="*/ 3 h 96"/>
                  <a:gd name="T78" fmla="*/ 128 w 175"/>
                  <a:gd name="T79" fmla="*/ 2 h 96"/>
                  <a:gd name="T80" fmla="*/ 125 w 175"/>
                  <a:gd name="T81" fmla="*/ 12 h 96"/>
                  <a:gd name="T82" fmla="*/ 122 w 175"/>
                  <a:gd name="T83" fmla="*/ 22 h 96"/>
                  <a:gd name="T84" fmla="*/ 113 w 175"/>
                  <a:gd name="T85" fmla="*/ 22 h 96"/>
                  <a:gd name="T86" fmla="*/ 114 w 175"/>
                  <a:gd name="T87" fmla="*/ 8 h 96"/>
                  <a:gd name="T88" fmla="*/ 107 w 175"/>
                  <a:gd name="T89" fmla="*/ 26 h 96"/>
                  <a:gd name="T90" fmla="*/ 99 w 175"/>
                  <a:gd name="T91" fmla="*/ 26 h 96"/>
                  <a:gd name="T92" fmla="*/ 105 w 175"/>
                  <a:gd name="T93" fmla="*/ 10 h 96"/>
                  <a:gd name="T94" fmla="*/ 96 w 175"/>
                  <a:gd name="T95" fmla="*/ 8 h 96"/>
                  <a:gd name="T96" fmla="*/ 93 w 175"/>
                  <a:gd name="T97" fmla="*/ 18 h 96"/>
                  <a:gd name="T98" fmla="*/ 88 w 175"/>
                  <a:gd name="T99" fmla="*/ 24 h 96"/>
                  <a:gd name="T100" fmla="*/ 78 w 175"/>
                  <a:gd name="T101" fmla="*/ 30 h 96"/>
                  <a:gd name="T102" fmla="*/ 81 w 175"/>
                  <a:gd name="T103" fmla="*/ 40 h 96"/>
                  <a:gd name="T104" fmla="*/ 70 w 175"/>
                  <a:gd name="T10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96">
                    <a:moveTo>
                      <a:pt x="61" y="29"/>
                    </a:moveTo>
                    <a:lnTo>
                      <a:pt x="61" y="29"/>
                    </a:lnTo>
                    <a:lnTo>
                      <a:pt x="59" y="31"/>
                    </a:lnTo>
                    <a:lnTo>
                      <a:pt x="58" y="29"/>
                    </a:lnTo>
                    <a:lnTo>
                      <a:pt x="55" y="30"/>
                    </a:lnTo>
                    <a:lnTo>
                      <a:pt x="54" y="31"/>
                    </a:lnTo>
                    <a:lnTo>
                      <a:pt x="56" y="33"/>
                    </a:lnTo>
                    <a:lnTo>
                      <a:pt x="59" y="33"/>
                    </a:lnTo>
                    <a:lnTo>
                      <a:pt x="60" y="36"/>
                    </a:lnTo>
                    <a:lnTo>
                      <a:pt x="65" y="36"/>
                    </a:lnTo>
                    <a:lnTo>
                      <a:pt x="62" y="39"/>
                    </a:lnTo>
                    <a:lnTo>
                      <a:pt x="62" y="41"/>
                    </a:lnTo>
                    <a:lnTo>
                      <a:pt x="66" y="45"/>
                    </a:lnTo>
                    <a:lnTo>
                      <a:pt x="65" y="49"/>
                    </a:lnTo>
                    <a:lnTo>
                      <a:pt x="60" y="46"/>
                    </a:lnTo>
                    <a:lnTo>
                      <a:pt x="59" y="44"/>
                    </a:lnTo>
                    <a:lnTo>
                      <a:pt x="55" y="41"/>
                    </a:lnTo>
                    <a:lnTo>
                      <a:pt x="55" y="43"/>
                    </a:lnTo>
                    <a:lnTo>
                      <a:pt x="51" y="46"/>
                    </a:lnTo>
                    <a:lnTo>
                      <a:pt x="51" y="43"/>
                    </a:lnTo>
                    <a:lnTo>
                      <a:pt x="51" y="43"/>
                    </a:lnTo>
                    <a:lnTo>
                      <a:pt x="51" y="44"/>
                    </a:lnTo>
                    <a:lnTo>
                      <a:pt x="47" y="46"/>
                    </a:lnTo>
                    <a:lnTo>
                      <a:pt x="48" y="47"/>
                    </a:lnTo>
                    <a:lnTo>
                      <a:pt x="51" y="48"/>
                    </a:lnTo>
                    <a:lnTo>
                      <a:pt x="53" y="54"/>
                    </a:lnTo>
                    <a:lnTo>
                      <a:pt x="48" y="53"/>
                    </a:lnTo>
                    <a:lnTo>
                      <a:pt x="47" y="53"/>
                    </a:lnTo>
                    <a:lnTo>
                      <a:pt x="46" y="54"/>
                    </a:lnTo>
                    <a:lnTo>
                      <a:pt x="46" y="56"/>
                    </a:lnTo>
                    <a:lnTo>
                      <a:pt x="40" y="61"/>
                    </a:lnTo>
                    <a:lnTo>
                      <a:pt x="40" y="56"/>
                    </a:lnTo>
                    <a:lnTo>
                      <a:pt x="41" y="55"/>
                    </a:lnTo>
                    <a:lnTo>
                      <a:pt x="41" y="53"/>
                    </a:lnTo>
                    <a:lnTo>
                      <a:pt x="44" y="49"/>
                    </a:lnTo>
                    <a:lnTo>
                      <a:pt x="43" y="43"/>
                    </a:lnTo>
                    <a:lnTo>
                      <a:pt x="41" y="43"/>
                    </a:lnTo>
                    <a:lnTo>
                      <a:pt x="39" y="48"/>
                    </a:lnTo>
                    <a:lnTo>
                      <a:pt x="38" y="51"/>
                    </a:lnTo>
                    <a:lnTo>
                      <a:pt x="39" y="53"/>
                    </a:lnTo>
                    <a:lnTo>
                      <a:pt x="35" y="59"/>
                    </a:lnTo>
                    <a:lnTo>
                      <a:pt x="36" y="59"/>
                    </a:lnTo>
                    <a:lnTo>
                      <a:pt x="37" y="61"/>
                    </a:lnTo>
                    <a:lnTo>
                      <a:pt x="33" y="68"/>
                    </a:lnTo>
                    <a:lnTo>
                      <a:pt x="32" y="62"/>
                    </a:lnTo>
                    <a:lnTo>
                      <a:pt x="26" y="62"/>
                    </a:lnTo>
                    <a:lnTo>
                      <a:pt x="25" y="62"/>
                    </a:lnTo>
                    <a:lnTo>
                      <a:pt x="29" y="69"/>
                    </a:lnTo>
                    <a:lnTo>
                      <a:pt x="21" y="63"/>
                    </a:lnTo>
                    <a:lnTo>
                      <a:pt x="21" y="60"/>
                    </a:lnTo>
                    <a:lnTo>
                      <a:pt x="20" y="59"/>
                    </a:lnTo>
                    <a:lnTo>
                      <a:pt x="20" y="58"/>
                    </a:lnTo>
                    <a:lnTo>
                      <a:pt x="18" y="61"/>
                    </a:lnTo>
                    <a:lnTo>
                      <a:pt x="21" y="62"/>
                    </a:lnTo>
                    <a:lnTo>
                      <a:pt x="20" y="68"/>
                    </a:lnTo>
                    <a:lnTo>
                      <a:pt x="16" y="66"/>
                    </a:lnTo>
                    <a:lnTo>
                      <a:pt x="15" y="67"/>
                    </a:lnTo>
                    <a:lnTo>
                      <a:pt x="14" y="68"/>
                    </a:lnTo>
                    <a:lnTo>
                      <a:pt x="14" y="68"/>
                    </a:lnTo>
                    <a:lnTo>
                      <a:pt x="18" y="73"/>
                    </a:lnTo>
                    <a:lnTo>
                      <a:pt x="14" y="73"/>
                    </a:lnTo>
                    <a:lnTo>
                      <a:pt x="15" y="74"/>
                    </a:lnTo>
                    <a:lnTo>
                      <a:pt x="13" y="76"/>
                    </a:lnTo>
                    <a:lnTo>
                      <a:pt x="11" y="76"/>
                    </a:lnTo>
                    <a:lnTo>
                      <a:pt x="13" y="78"/>
                    </a:lnTo>
                    <a:lnTo>
                      <a:pt x="8" y="80"/>
                    </a:lnTo>
                    <a:lnTo>
                      <a:pt x="7" y="77"/>
                    </a:lnTo>
                    <a:lnTo>
                      <a:pt x="6" y="78"/>
                    </a:lnTo>
                    <a:lnTo>
                      <a:pt x="5" y="80"/>
                    </a:lnTo>
                    <a:lnTo>
                      <a:pt x="6" y="81"/>
                    </a:lnTo>
                    <a:lnTo>
                      <a:pt x="3" y="83"/>
                    </a:lnTo>
                    <a:lnTo>
                      <a:pt x="1" y="83"/>
                    </a:lnTo>
                    <a:lnTo>
                      <a:pt x="0" y="84"/>
                    </a:lnTo>
                    <a:lnTo>
                      <a:pt x="1" y="84"/>
                    </a:lnTo>
                    <a:lnTo>
                      <a:pt x="8" y="82"/>
                    </a:lnTo>
                    <a:lnTo>
                      <a:pt x="9" y="83"/>
                    </a:lnTo>
                    <a:lnTo>
                      <a:pt x="11" y="82"/>
                    </a:lnTo>
                    <a:lnTo>
                      <a:pt x="15" y="82"/>
                    </a:lnTo>
                    <a:lnTo>
                      <a:pt x="15" y="85"/>
                    </a:lnTo>
                    <a:lnTo>
                      <a:pt x="13" y="88"/>
                    </a:lnTo>
                    <a:lnTo>
                      <a:pt x="13" y="92"/>
                    </a:lnTo>
                    <a:lnTo>
                      <a:pt x="10" y="94"/>
                    </a:lnTo>
                    <a:lnTo>
                      <a:pt x="13" y="92"/>
                    </a:lnTo>
                    <a:lnTo>
                      <a:pt x="17" y="95"/>
                    </a:lnTo>
                    <a:lnTo>
                      <a:pt x="18" y="96"/>
                    </a:lnTo>
                    <a:lnTo>
                      <a:pt x="20" y="96"/>
                    </a:lnTo>
                    <a:lnTo>
                      <a:pt x="21" y="95"/>
                    </a:lnTo>
                    <a:lnTo>
                      <a:pt x="18" y="91"/>
                    </a:lnTo>
                    <a:lnTo>
                      <a:pt x="21" y="89"/>
                    </a:lnTo>
                    <a:lnTo>
                      <a:pt x="21" y="88"/>
                    </a:lnTo>
                    <a:lnTo>
                      <a:pt x="22" y="87"/>
                    </a:lnTo>
                    <a:lnTo>
                      <a:pt x="18" y="82"/>
                    </a:lnTo>
                    <a:lnTo>
                      <a:pt x="22" y="81"/>
                    </a:lnTo>
                    <a:lnTo>
                      <a:pt x="26" y="81"/>
                    </a:lnTo>
                    <a:lnTo>
                      <a:pt x="30" y="78"/>
                    </a:lnTo>
                    <a:lnTo>
                      <a:pt x="36" y="81"/>
                    </a:lnTo>
                    <a:lnTo>
                      <a:pt x="39" y="82"/>
                    </a:lnTo>
                    <a:lnTo>
                      <a:pt x="43" y="82"/>
                    </a:lnTo>
                    <a:lnTo>
                      <a:pt x="44" y="84"/>
                    </a:lnTo>
                    <a:lnTo>
                      <a:pt x="46" y="83"/>
                    </a:lnTo>
                    <a:lnTo>
                      <a:pt x="46" y="83"/>
                    </a:lnTo>
                    <a:lnTo>
                      <a:pt x="46" y="82"/>
                    </a:lnTo>
                    <a:lnTo>
                      <a:pt x="44" y="80"/>
                    </a:lnTo>
                    <a:lnTo>
                      <a:pt x="45" y="74"/>
                    </a:lnTo>
                    <a:lnTo>
                      <a:pt x="47" y="73"/>
                    </a:lnTo>
                    <a:lnTo>
                      <a:pt x="46" y="71"/>
                    </a:lnTo>
                    <a:lnTo>
                      <a:pt x="44" y="69"/>
                    </a:lnTo>
                    <a:lnTo>
                      <a:pt x="44" y="65"/>
                    </a:lnTo>
                    <a:lnTo>
                      <a:pt x="48" y="66"/>
                    </a:lnTo>
                    <a:lnTo>
                      <a:pt x="52" y="66"/>
                    </a:lnTo>
                    <a:lnTo>
                      <a:pt x="52" y="65"/>
                    </a:lnTo>
                    <a:lnTo>
                      <a:pt x="53" y="63"/>
                    </a:lnTo>
                    <a:lnTo>
                      <a:pt x="54" y="63"/>
                    </a:lnTo>
                    <a:lnTo>
                      <a:pt x="54" y="62"/>
                    </a:lnTo>
                    <a:lnTo>
                      <a:pt x="54" y="59"/>
                    </a:lnTo>
                    <a:lnTo>
                      <a:pt x="58" y="56"/>
                    </a:lnTo>
                    <a:lnTo>
                      <a:pt x="61" y="58"/>
                    </a:lnTo>
                    <a:lnTo>
                      <a:pt x="63" y="61"/>
                    </a:lnTo>
                    <a:lnTo>
                      <a:pt x="70" y="67"/>
                    </a:lnTo>
                    <a:lnTo>
                      <a:pt x="72" y="70"/>
                    </a:lnTo>
                    <a:lnTo>
                      <a:pt x="74" y="73"/>
                    </a:lnTo>
                    <a:lnTo>
                      <a:pt x="77" y="74"/>
                    </a:lnTo>
                    <a:lnTo>
                      <a:pt x="84" y="74"/>
                    </a:lnTo>
                    <a:lnTo>
                      <a:pt x="90" y="68"/>
                    </a:lnTo>
                    <a:lnTo>
                      <a:pt x="95" y="69"/>
                    </a:lnTo>
                    <a:lnTo>
                      <a:pt x="99" y="73"/>
                    </a:lnTo>
                    <a:lnTo>
                      <a:pt x="102" y="73"/>
                    </a:lnTo>
                    <a:lnTo>
                      <a:pt x="104" y="70"/>
                    </a:lnTo>
                    <a:lnTo>
                      <a:pt x="106" y="68"/>
                    </a:lnTo>
                    <a:lnTo>
                      <a:pt x="108" y="66"/>
                    </a:lnTo>
                    <a:lnTo>
                      <a:pt x="111" y="66"/>
                    </a:lnTo>
                    <a:lnTo>
                      <a:pt x="113" y="65"/>
                    </a:lnTo>
                    <a:lnTo>
                      <a:pt x="114" y="63"/>
                    </a:lnTo>
                    <a:lnTo>
                      <a:pt x="113" y="62"/>
                    </a:lnTo>
                    <a:lnTo>
                      <a:pt x="112" y="56"/>
                    </a:lnTo>
                    <a:lnTo>
                      <a:pt x="112" y="48"/>
                    </a:lnTo>
                    <a:lnTo>
                      <a:pt x="113" y="46"/>
                    </a:lnTo>
                    <a:lnTo>
                      <a:pt x="112" y="44"/>
                    </a:lnTo>
                    <a:lnTo>
                      <a:pt x="114" y="43"/>
                    </a:lnTo>
                    <a:lnTo>
                      <a:pt x="117" y="39"/>
                    </a:lnTo>
                    <a:lnTo>
                      <a:pt x="115" y="37"/>
                    </a:lnTo>
                    <a:lnTo>
                      <a:pt x="120" y="36"/>
                    </a:lnTo>
                    <a:lnTo>
                      <a:pt x="120" y="36"/>
                    </a:lnTo>
                    <a:lnTo>
                      <a:pt x="120" y="36"/>
                    </a:lnTo>
                    <a:lnTo>
                      <a:pt x="125" y="36"/>
                    </a:lnTo>
                    <a:lnTo>
                      <a:pt x="126" y="36"/>
                    </a:lnTo>
                    <a:lnTo>
                      <a:pt x="126" y="36"/>
                    </a:lnTo>
                    <a:lnTo>
                      <a:pt x="128" y="31"/>
                    </a:lnTo>
                    <a:lnTo>
                      <a:pt x="136" y="31"/>
                    </a:lnTo>
                    <a:lnTo>
                      <a:pt x="140" y="33"/>
                    </a:lnTo>
                    <a:lnTo>
                      <a:pt x="143" y="38"/>
                    </a:lnTo>
                    <a:lnTo>
                      <a:pt x="145" y="40"/>
                    </a:lnTo>
                    <a:lnTo>
                      <a:pt x="149" y="41"/>
                    </a:lnTo>
                    <a:lnTo>
                      <a:pt x="155" y="43"/>
                    </a:lnTo>
                    <a:lnTo>
                      <a:pt x="155" y="45"/>
                    </a:lnTo>
                    <a:lnTo>
                      <a:pt x="158" y="48"/>
                    </a:lnTo>
                    <a:lnTo>
                      <a:pt x="158" y="53"/>
                    </a:lnTo>
                    <a:lnTo>
                      <a:pt x="156" y="55"/>
                    </a:lnTo>
                    <a:lnTo>
                      <a:pt x="160" y="52"/>
                    </a:lnTo>
                    <a:lnTo>
                      <a:pt x="164" y="51"/>
                    </a:lnTo>
                    <a:lnTo>
                      <a:pt x="165" y="48"/>
                    </a:lnTo>
                    <a:lnTo>
                      <a:pt x="165" y="45"/>
                    </a:lnTo>
                    <a:lnTo>
                      <a:pt x="163" y="43"/>
                    </a:lnTo>
                    <a:lnTo>
                      <a:pt x="162" y="41"/>
                    </a:lnTo>
                    <a:lnTo>
                      <a:pt x="160" y="43"/>
                    </a:lnTo>
                    <a:lnTo>
                      <a:pt x="159" y="47"/>
                    </a:lnTo>
                    <a:lnTo>
                      <a:pt x="157" y="41"/>
                    </a:lnTo>
                    <a:lnTo>
                      <a:pt x="157" y="39"/>
                    </a:lnTo>
                    <a:lnTo>
                      <a:pt x="156" y="39"/>
                    </a:lnTo>
                    <a:lnTo>
                      <a:pt x="155" y="34"/>
                    </a:lnTo>
                    <a:lnTo>
                      <a:pt x="153" y="34"/>
                    </a:lnTo>
                    <a:lnTo>
                      <a:pt x="151" y="34"/>
                    </a:lnTo>
                    <a:lnTo>
                      <a:pt x="149" y="34"/>
                    </a:lnTo>
                    <a:lnTo>
                      <a:pt x="145" y="33"/>
                    </a:lnTo>
                    <a:lnTo>
                      <a:pt x="142" y="30"/>
                    </a:lnTo>
                    <a:lnTo>
                      <a:pt x="144" y="29"/>
                    </a:lnTo>
                    <a:lnTo>
                      <a:pt x="149" y="30"/>
                    </a:lnTo>
                    <a:lnTo>
                      <a:pt x="152" y="29"/>
                    </a:lnTo>
                    <a:lnTo>
                      <a:pt x="156" y="30"/>
                    </a:lnTo>
                    <a:lnTo>
                      <a:pt x="162" y="30"/>
                    </a:lnTo>
                    <a:lnTo>
                      <a:pt x="165" y="29"/>
                    </a:lnTo>
                    <a:lnTo>
                      <a:pt x="169" y="24"/>
                    </a:lnTo>
                    <a:lnTo>
                      <a:pt x="174" y="22"/>
                    </a:lnTo>
                    <a:lnTo>
                      <a:pt x="175" y="21"/>
                    </a:lnTo>
                    <a:lnTo>
                      <a:pt x="174" y="21"/>
                    </a:lnTo>
                    <a:lnTo>
                      <a:pt x="174" y="19"/>
                    </a:lnTo>
                    <a:lnTo>
                      <a:pt x="173" y="19"/>
                    </a:lnTo>
                    <a:lnTo>
                      <a:pt x="170" y="19"/>
                    </a:lnTo>
                    <a:lnTo>
                      <a:pt x="166" y="16"/>
                    </a:lnTo>
                    <a:lnTo>
                      <a:pt x="165" y="16"/>
                    </a:lnTo>
                    <a:lnTo>
                      <a:pt x="163" y="19"/>
                    </a:lnTo>
                    <a:lnTo>
                      <a:pt x="159" y="19"/>
                    </a:lnTo>
                    <a:lnTo>
                      <a:pt x="158" y="16"/>
                    </a:lnTo>
                    <a:lnTo>
                      <a:pt x="160" y="15"/>
                    </a:lnTo>
                    <a:lnTo>
                      <a:pt x="162" y="14"/>
                    </a:lnTo>
                    <a:lnTo>
                      <a:pt x="159" y="14"/>
                    </a:lnTo>
                    <a:lnTo>
                      <a:pt x="158" y="12"/>
                    </a:lnTo>
                    <a:lnTo>
                      <a:pt x="157" y="12"/>
                    </a:lnTo>
                    <a:lnTo>
                      <a:pt x="156" y="16"/>
                    </a:lnTo>
                    <a:lnTo>
                      <a:pt x="152" y="16"/>
                    </a:lnTo>
                    <a:lnTo>
                      <a:pt x="152" y="15"/>
                    </a:lnTo>
                    <a:lnTo>
                      <a:pt x="152" y="15"/>
                    </a:lnTo>
                    <a:lnTo>
                      <a:pt x="152" y="16"/>
                    </a:lnTo>
                    <a:lnTo>
                      <a:pt x="149" y="16"/>
                    </a:lnTo>
                    <a:lnTo>
                      <a:pt x="148" y="12"/>
                    </a:lnTo>
                    <a:lnTo>
                      <a:pt x="150" y="11"/>
                    </a:lnTo>
                    <a:lnTo>
                      <a:pt x="150" y="10"/>
                    </a:lnTo>
                    <a:lnTo>
                      <a:pt x="148" y="9"/>
                    </a:lnTo>
                    <a:lnTo>
                      <a:pt x="145" y="9"/>
                    </a:lnTo>
                    <a:lnTo>
                      <a:pt x="145" y="10"/>
                    </a:lnTo>
                    <a:lnTo>
                      <a:pt x="144" y="14"/>
                    </a:lnTo>
                    <a:lnTo>
                      <a:pt x="142" y="15"/>
                    </a:lnTo>
                    <a:lnTo>
                      <a:pt x="142" y="15"/>
                    </a:lnTo>
                    <a:lnTo>
                      <a:pt x="144" y="19"/>
                    </a:lnTo>
                    <a:lnTo>
                      <a:pt x="144" y="22"/>
                    </a:lnTo>
                    <a:lnTo>
                      <a:pt x="141" y="25"/>
                    </a:lnTo>
                    <a:lnTo>
                      <a:pt x="138" y="22"/>
                    </a:lnTo>
                    <a:lnTo>
                      <a:pt x="138" y="22"/>
                    </a:lnTo>
                    <a:lnTo>
                      <a:pt x="138" y="23"/>
                    </a:lnTo>
                    <a:lnTo>
                      <a:pt x="135" y="22"/>
                    </a:lnTo>
                    <a:lnTo>
                      <a:pt x="127" y="25"/>
                    </a:lnTo>
                    <a:lnTo>
                      <a:pt x="134" y="17"/>
                    </a:lnTo>
                    <a:lnTo>
                      <a:pt x="130" y="16"/>
                    </a:lnTo>
                    <a:lnTo>
                      <a:pt x="130" y="14"/>
                    </a:lnTo>
                    <a:lnTo>
                      <a:pt x="133" y="12"/>
                    </a:lnTo>
                    <a:lnTo>
                      <a:pt x="130" y="11"/>
                    </a:lnTo>
                    <a:lnTo>
                      <a:pt x="129" y="9"/>
                    </a:lnTo>
                    <a:lnTo>
                      <a:pt x="134" y="8"/>
                    </a:lnTo>
                    <a:lnTo>
                      <a:pt x="134" y="8"/>
                    </a:lnTo>
                    <a:lnTo>
                      <a:pt x="136" y="8"/>
                    </a:lnTo>
                    <a:lnTo>
                      <a:pt x="137" y="4"/>
                    </a:lnTo>
                    <a:lnTo>
                      <a:pt x="137" y="4"/>
                    </a:lnTo>
                    <a:lnTo>
                      <a:pt x="135" y="5"/>
                    </a:lnTo>
                    <a:lnTo>
                      <a:pt x="133" y="3"/>
                    </a:lnTo>
                    <a:lnTo>
                      <a:pt x="134" y="1"/>
                    </a:lnTo>
                    <a:lnTo>
                      <a:pt x="133" y="2"/>
                    </a:lnTo>
                    <a:lnTo>
                      <a:pt x="129" y="1"/>
                    </a:lnTo>
                    <a:lnTo>
                      <a:pt x="128" y="0"/>
                    </a:lnTo>
                    <a:lnTo>
                      <a:pt x="128" y="1"/>
                    </a:lnTo>
                    <a:lnTo>
                      <a:pt x="128" y="2"/>
                    </a:lnTo>
                    <a:lnTo>
                      <a:pt x="129" y="4"/>
                    </a:lnTo>
                    <a:lnTo>
                      <a:pt x="128" y="8"/>
                    </a:lnTo>
                    <a:lnTo>
                      <a:pt x="125" y="8"/>
                    </a:lnTo>
                    <a:lnTo>
                      <a:pt x="127" y="9"/>
                    </a:lnTo>
                    <a:lnTo>
                      <a:pt x="126" y="11"/>
                    </a:lnTo>
                    <a:lnTo>
                      <a:pt x="125" y="12"/>
                    </a:lnTo>
                    <a:lnTo>
                      <a:pt x="125" y="14"/>
                    </a:lnTo>
                    <a:lnTo>
                      <a:pt x="122" y="15"/>
                    </a:lnTo>
                    <a:lnTo>
                      <a:pt x="122" y="16"/>
                    </a:lnTo>
                    <a:lnTo>
                      <a:pt x="123" y="17"/>
                    </a:lnTo>
                    <a:lnTo>
                      <a:pt x="121" y="18"/>
                    </a:lnTo>
                    <a:lnTo>
                      <a:pt x="122" y="22"/>
                    </a:lnTo>
                    <a:lnTo>
                      <a:pt x="120" y="24"/>
                    </a:lnTo>
                    <a:lnTo>
                      <a:pt x="118" y="23"/>
                    </a:lnTo>
                    <a:lnTo>
                      <a:pt x="118" y="23"/>
                    </a:lnTo>
                    <a:lnTo>
                      <a:pt x="117" y="24"/>
                    </a:lnTo>
                    <a:lnTo>
                      <a:pt x="113" y="27"/>
                    </a:lnTo>
                    <a:lnTo>
                      <a:pt x="113" y="22"/>
                    </a:lnTo>
                    <a:lnTo>
                      <a:pt x="114" y="17"/>
                    </a:lnTo>
                    <a:lnTo>
                      <a:pt x="112" y="17"/>
                    </a:lnTo>
                    <a:lnTo>
                      <a:pt x="113" y="14"/>
                    </a:lnTo>
                    <a:lnTo>
                      <a:pt x="114" y="12"/>
                    </a:lnTo>
                    <a:lnTo>
                      <a:pt x="114" y="8"/>
                    </a:lnTo>
                    <a:lnTo>
                      <a:pt x="114" y="8"/>
                    </a:lnTo>
                    <a:lnTo>
                      <a:pt x="114" y="8"/>
                    </a:lnTo>
                    <a:lnTo>
                      <a:pt x="111" y="14"/>
                    </a:lnTo>
                    <a:lnTo>
                      <a:pt x="111" y="17"/>
                    </a:lnTo>
                    <a:lnTo>
                      <a:pt x="107" y="22"/>
                    </a:lnTo>
                    <a:lnTo>
                      <a:pt x="106" y="25"/>
                    </a:lnTo>
                    <a:lnTo>
                      <a:pt x="107" y="26"/>
                    </a:lnTo>
                    <a:lnTo>
                      <a:pt x="106" y="31"/>
                    </a:lnTo>
                    <a:lnTo>
                      <a:pt x="102" y="36"/>
                    </a:lnTo>
                    <a:lnTo>
                      <a:pt x="98" y="37"/>
                    </a:lnTo>
                    <a:lnTo>
                      <a:pt x="98" y="33"/>
                    </a:lnTo>
                    <a:lnTo>
                      <a:pt x="97" y="31"/>
                    </a:lnTo>
                    <a:lnTo>
                      <a:pt x="99" y="26"/>
                    </a:lnTo>
                    <a:lnTo>
                      <a:pt x="99" y="24"/>
                    </a:lnTo>
                    <a:lnTo>
                      <a:pt x="100" y="22"/>
                    </a:lnTo>
                    <a:lnTo>
                      <a:pt x="98" y="19"/>
                    </a:lnTo>
                    <a:lnTo>
                      <a:pt x="104" y="14"/>
                    </a:lnTo>
                    <a:lnTo>
                      <a:pt x="104" y="11"/>
                    </a:lnTo>
                    <a:lnTo>
                      <a:pt x="105" y="10"/>
                    </a:lnTo>
                    <a:lnTo>
                      <a:pt x="103" y="10"/>
                    </a:lnTo>
                    <a:lnTo>
                      <a:pt x="102" y="9"/>
                    </a:lnTo>
                    <a:lnTo>
                      <a:pt x="102" y="10"/>
                    </a:lnTo>
                    <a:lnTo>
                      <a:pt x="97" y="15"/>
                    </a:lnTo>
                    <a:lnTo>
                      <a:pt x="97" y="10"/>
                    </a:lnTo>
                    <a:lnTo>
                      <a:pt x="96" y="8"/>
                    </a:lnTo>
                    <a:lnTo>
                      <a:pt x="93" y="8"/>
                    </a:lnTo>
                    <a:lnTo>
                      <a:pt x="93" y="8"/>
                    </a:lnTo>
                    <a:lnTo>
                      <a:pt x="93" y="11"/>
                    </a:lnTo>
                    <a:lnTo>
                      <a:pt x="92" y="15"/>
                    </a:lnTo>
                    <a:lnTo>
                      <a:pt x="92" y="15"/>
                    </a:lnTo>
                    <a:lnTo>
                      <a:pt x="93" y="18"/>
                    </a:lnTo>
                    <a:lnTo>
                      <a:pt x="91" y="21"/>
                    </a:lnTo>
                    <a:lnTo>
                      <a:pt x="89" y="19"/>
                    </a:lnTo>
                    <a:lnTo>
                      <a:pt x="89" y="19"/>
                    </a:lnTo>
                    <a:lnTo>
                      <a:pt x="89" y="21"/>
                    </a:lnTo>
                    <a:lnTo>
                      <a:pt x="90" y="22"/>
                    </a:lnTo>
                    <a:lnTo>
                      <a:pt x="88" y="24"/>
                    </a:lnTo>
                    <a:lnTo>
                      <a:pt x="84" y="22"/>
                    </a:lnTo>
                    <a:lnTo>
                      <a:pt x="84" y="22"/>
                    </a:lnTo>
                    <a:lnTo>
                      <a:pt x="82" y="25"/>
                    </a:lnTo>
                    <a:lnTo>
                      <a:pt x="81" y="25"/>
                    </a:lnTo>
                    <a:lnTo>
                      <a:pt x="83" y="27"/>
                    </a:lnTo>
                    <a:lnTo>
                      <a:pt x="78" y="30"/>
                    </a:lnTo>
                    <a:lnTo>
                      <a:pt x="78" y="31"/>
                    </a:lnTo>
                    <a:lnTo>
                      <a:pt x="81" y="33"/>
                    </a:lnTo>
                    <a:lnTo>
                      <a:pt x="80" y="34"/>
                    </a:lnTo>
                    <a:lnTo>
                      <a:pt x="81" y="36"/>
                    </a:lnTo>
                    <a:lnTo>
                      <a:pt x="83" y="37"/>
                    </a:lnTo>
                    <a:lnTo>
                      <a:pt x="81" y="40"/>
                    </a:lnTo>
                    <a:lnTo>
                      <a:pt x="75" y="39"/>
                    </a:lnTo>
                    <a:lnTo>
                      <a:pt x="74" y="36"/>
                    </a:lnTo>
                    <a:lnTo>
                      <a:pt x="70" y="34"/>
                    </a:lnTo>
                    <a:lnTo>
                      <a:pt x="73" y="32"/>
                    </a:lnTo>
                    <a:lnTo>
                      <a:pt x="73" y="32"/>
                    </a:lnTo>
                    <a:lnTo>
                      <a:pt x="70" y="32"/>
                    </a:lnTo>
                    <a:lnTo>
                      <a:pt x="66" y="32"/>
                    </a:lnTo>
                    <a:lnTo>
                      <a:pt x="61" y="2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9" name="Freeform 208"/>
              <p:cNvSpPr>
                <a:spLocks/>
              </p:cNvSpPr>
              <p:nvPr userDrawn="1"/>
            </p:nvSpPr>
            <p:spPr bwMode="auto">
              <a:xfrm>
                <a:off x="6108700" y="1789113"/>
                <a:ext cx="227013" cy="417513"/>
              </a:xfrm>
              <a:custGeom>
                <a:avLst/>
                <a:gdLst>
                  <a:gd name="T0" fmla="*/ 1 w 143"/>
                  <a:gd name="T1" fmla="*/ 187 h 263"/>
                  <a:gd name="T2" fmla="*/ 17 w 143"/>
                  <a:gd name="T3" fmla="*/ 187 h 263"/>
                  <a:gd name="T4" fmla="*/ 35 w 143"/>
                  <a:gd name="T5" fmla="*/ 176 h 263"/>
                  <a:gd name="T6" fmla="*/ 27 w 143"/>
                  <a:gd name="T7" fmla="*/ 197 h 263"/>
                  <a:gd name="T8" fmla="*/ 17 w 143"/>
                  <a:gd name="T9" fmla="*/ 197 h 263"/>
                  <a:gd name="T10" fmla="*/ 5 w 143"/>
                  <a:gd name="T11" fmla="*/ 198 h 263"/>
                  <a:gd name="T12" fmla="*/ 13 w 143"/>
                  <a:gd name="T13" fmla="*/ 200 h 263"/>
                  <a:gd name="T14" fmla="*/ 11 w 143"/>
                  <a:gd name="T15" fmla="*/ 211 h 263"/>
                  <a:gd name="T16" fmla="*/ 21 w 143"/>
                  <a:gd name="T17" fmla="*/ 208 h 263"/>
                  <a:gd name="T18" fmla="*/ 14 w 143"/>
                  <a:gd name="T19" fmla="*/ 218 h 263"/>
                  <a:gd name="T20" fmla="*/ 14 w 143"/>
                  <a:gd name="T21" fmla="*/ 223 h 263"/>
                  <a:gd name="T22" fmla="*/ 9 w 143"/>
                  <a:gd name="T23" fmla="*/ 231 h 263"/>
                  <a:gd name="T24" fmla="*/ 15 w 143"/>
                  <a:gd name="T25" fmla="*/ 240 h 263"/>
                  <a:gd name="T26" fmla="*/ 19 w 143"/>
                  <a:gd name="T27" fmla="*/ 248 h 263"/>
                  <a:gd name="T28" fmla="*/ 9 w 143"/>
                  <a:gd name="T29" fmla="*/ 251 h 263"/>
                  <a:gd name="T30" fmla="*/ 29 w 143"/>
                  <a:gd name="T31" fmla="*/ 262 h 263"/>
                  <a:gd name="T32" fmla="*/ 42 w 143"/>
                  <a:gd name="T33" fmla="*/ 257 h 263"/>
                  <a:gd name="T34" fmla="*/ 52 w 143"/>
                  <a:gd name="T35" fmla="*/ 251 h 263"/>
                  <a:gd name="T36" fmla="*/ 60 w 143"/>
                  <a:gd name="T37" fmla="*/ 242 h 263"/>
                  <a:gd name="T38" fmla="*/ 61 w 143"/>
                  <a:gd name="T39" fmla="*/ 234 h 263"/>
                  <a:gd name="T40" fmla="*/ 74 w 143"/>
                  <a:gd name="T41" fmla="*/ 234 h 263"/>
                  <a:gd name="T42" fmla="*/ 72 w 143"/>
                  <a:gd name="T43" fmla="*/ 222 h 263"/>
                  <a:gd name="T44" fmla="*/ 80 w 143"/>
                  <a:gd name="T45" fmla="*/ 231 h 263"/>
                  <a:gd name="T46" fmla="*/ 90 w 143"/>
                  <a:gd name="T47" fmla="*/ 241 h 263"/>
                  <a:gd name="T48" fmla="*/ 90 w 143"/>
                  <a:gd name="T49" fmla="*/ 216 h 263"/>
                  <a:gd name="T50" fmla="*/ 91 w 143"/>
                  <a:gd name="T51" fmla="*/ 192 h 263"/>
                  <a:gd name="T52" fmla="*/ 90 w 143"/>
                  <a:gd name="T53" fmla="*/ 165 h 263"/>
                  <a:gd name="T54" fmla="*/ 89 w 143"/>
                  <a:gd name="T55" fmla="*/ 121 h 263"/>
                  <a:gd name="T56" fmla="*/ 106 w 143"/>
                  <a:gd name="T57" fmla="*/ 104 h 263"/>
                  <a:gd name="T58" fmla="*/ 113 w 143"/>
                  <a:gd name="T59" fmla="*/ 64 h 263"/>
                  <a:gd name="T60" fmla="*/ 135 w 143"/>
                  <a:gd name="T61" fmla="*/ 37 h 263"/>
                  <a:gd name="T62" fmla="*/ 138 w 143"/>
                  <a:gd name="T63" fmla="*/ 13 h 263"/>
                  <a:gd name="T64" fmla="*/ 138 w 143"/>
                  <a:gd name="T65" fmla="*/ 0 h 263"/>
                  <a:gd name="T66" fmla="*/ 134 w 143"/>
                  <a:gd name="T67" fmla="*/ 9 h 263"/>
                  <a:gd name="T68" fmla="*/ 123 w 143"/>
                  <a:gd name="T69" fmla="*/ 17 h 263"/>
                  <a:gd name="T70" fmla="*/ 118 w 143"/>
                  <a:gd name="T71" fmla="*/ 23 h 263"/>
                  <a:gd name="T72" fmla="*/ 114 w 143"/>
                  <a:gd name="T73" fmla="*/ 29 h 263"/>
                  <a:gd name="T74" fmla="*/ 120 w 143"/>
                  <a:gd name="T75" fmla="*/ 33 h 263"/>
                  <a:gd name="T76" fmla="*/ 104 w 143"/>
                  <a:gd name="T77" fmla="*/ 40 h 263"/>
                  <a:gd name="T78" fmla="*/ 103 w 143"/>
                  <a:gd name="T79" fmla="*/ 49 h 263"/>
                  <a:gd name="T80" fmla="*/ 103 w 143"/>
                  <a:gd name="T81" fmla="*/ 55 h 263"/>
                  <a:gd name="T82" fmla="*/ 99 w 143"/>
                  <a:gd name="T83" fmla="*/ 61 h 263"/>
                  <a:gd name="T84" fmla="*/ 97 w 143"/>
                  <a:gd name="T85" fmla="*/ 69 h 263"/>
                  <a:gd name="T86" fmla="*/ 95 w 143"/>
                  <a:gd name="T87" fmla="*/ 76 h 263"/>
                  <a:gd name="T88" fmla="*/ 91 w 143"/>
                  <a:gd name="T89" fmla="*/ 81 h 263"/>
                  <a:gd name="T90" fmla="*/ 94 w 143"/>
                  <a:gd name="T91" fmla="*/ 90 h 263"/>
                  <a:gd name="T92" fmla="*/ 86 w 143"/>
                  <a:gd name="T93" fmla="*/ 97 h 263"/>
                  <a:gd name="T94" fmla="*/ 74 w 143"/>
                  <a:gd name="T95" fmla="*/ 109 h 263"/>
                  <a:gd name="T96" fmla="*/ 72 w 143"/>
                  <a:gd name="T97" fmla="*/ 112 h 263"/>
                  <a:gd name="T98" fmla="*/ 61 w 143"/>
                  <a:gd name="T99" fmla="*/ 124 h 263"/>
                  <a:gd name="T100" fmla="*/ 68 w 143"/>
                  <a:gd name="T101" fmla="*/ 128 h 263"/>
                  <a:gd name="T102" fmla="*/ 79 w 143"/>
                  <a:gd name="T103" fmla="*/ 116 h 263"/>
                  <a:gd name="T104" fmla="*/ 74 w 143"/>
                  <a:gd name="T105" fmla="*/ 130 h 263"/>
                  <a:gd name="T106" fmla="*/ 65 w 143"/>
                  <a:gd name="T107" fmla="*/ 135 h 263"/>
                  <a:gd name="T108" fmla="*/ 52 w 143"/>
                  <a:gd name="T109" fmla="*/ 138 h 263"/>
                  <a:gd name="T110" fmla="*/ 47 w 143"/>
                  <a:gd name="T111" fmla="*/ 146 h 263"/>
                  <a:gd name="T112" fmla="*/ 36 w 143"/>
                  <a:gd name="T113" fmla="*/ 154 h 263"/>
                  <a:gd name="T114" fmla="*/ 22 w 143"/>
                  <a:gd name="T115" fmla="*/ 156 h 263"/>
                  <a:gd name="T116" fmla="*/ 19 w 143"/>
                  <a:gd name="T117" fmla="*/ 161 h 263"/>
                  <a:gd name="T118" fmla="*/ 12 w 143"/>
                  <a:gd name="T119" fmla="*/ 168 h 263"/>
                  <a:gd name="T120" fmla="*/ 11 w 143"/>
                  <a:gd name="T121" fmla="*/ 169 h 263"/>
                  <a:gd name="T122" fmla="*/ 13 w 143"/>
                  <a:gd name="T123" fmla="*/ 176 h 263"/>
                  <a:gd name="T124" fmla="*/ 4 w 143"/>
                  <a:gd name="T125" fmla="*/ 17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63">
                    <a:moveTo>
                      <a:pt x="4" y="179"/>
                    </a:moveTo>
                    <a:lnTo>
                      <a:pt x="5" y="178"/>
                    </a:lnTo>
                    <a:lnTo>
                      <a:pt x="13" y="178"/>
                    </a:lnTo>
                    <a:lnTo>
                      <a:pt x="7" y="183"/>
                    </a:lnTo>
                    <a:lnTo>
                      <a:pt x="7" y="183"/>
                    </a:lnTo>
                    <a:lnTo>
                      <a:pt x="0" y="186"/>
                    </a:lnTo>
                    <a:lnTo>
                      <a:pt x="1" y="187"/>
                    </a:lnTo>
                    <a:lnTo>
                      <a:pt x="2" y="189"/>
                    </a:lnTo>
                    <a:lnTo>
                      <a:pt x="5" y="189"/>
                    </a:lnTo>
                    <a:lnTo>
                      <a:pt x="7" y="187"/>
                    </a:lnTo>
                    <a:lnTo>
                      <a:pt x="12" y="186"/>
                    </a:lnTo>
                    <a:lnTo>
                      <a:pt x="15" y="187"/>
                    </a:lnTo>
                    <a:lnTo>
                      <a:pt x="16" y="187"/>
                    </a:lnTo>
                    <a:lnTo>
                      <a:pt x="17" y="187"/>
                    </a:lnTo>
                    <a:lnTo>
                      <a:pt x="17" y="185"/>
                    </a:lnTo>
                    <a:lnTo>
                      <a:pt x="21" y="184"/>
                    </a:lnTo>
                    <a:lnTo>
                      <a:pt x="22" y="185"/>
                    </a:lnTo>
                    <a:lnTo>
                      <a:pt x="23" y="185"/>
                    </a:lnTo>
                    <a:lnTo>
                      <a:pt x="27" y="183"/>
                    </a:lnTo>
                    <a:lnTo>
                      <a:pt x="29" y="184"/>
                    </a:lnTo>
                    <a:lnTo>
                      <a:pt x="35" y="176"/>
                    </a:lnTo>
                    <a:lnTo>
                      <a:pt x="32" y="184"/>
                    </a:lnTo>
                    <a:lnTo>
                      <a:pt x="36" y="187"/>
                    </a:lnTo>
                    <a:lnTo>
                      <a:pt x="32" y="191"/>
                    </a:lnTo>
                    <a:lnTo>
                      <a:pt x="29" y="192"/>
                    </a:lnTo>
                    <a:lnTo>
                      <a:pt x="28" y="192"/>
                    </a:lnTo>
                    <a:lnTo>
                      <a:pt x="29" y="192"/>
                    </a:lnTo>
                    <a:lnTo>
                      <a:pt x="27" y="197"/>
                    </a:lnTo>
                    <a:lnTo>
                      <a:pt x="21" y="197"/>
                    </a:lnTo>
                    <a:lnTo>
                      <a:pt x="21" y="193"/>
                    </a:lnTo>
                    <a:lnTo>
                      <a:pt x="22" y="192"/>
                    </a:lnTo>
                    <a:lnTo>
                      <a:pt x="22" y="191"/>
                    </a:lnTo>
                    <a:lnTo>
                      <a:pt x="21" y="191"/>
                    </a:lnTo>
                    <a:lnTo>
                      <a:pt x="19" y="193"/>
                    </a:lnTo>
                    <a:lnTo>
                      <a:pt x="17" y="197"/>
                    </a:lnTo>
                    <a:lnTo>
                      <a:pt x="14" y="192"/>
                    </a:lnTo>
                    <a:lnTo>
                      <a:pt x="12" y="192"/>
                    </a:lnTo>
                    <a:lnTo>
                      <a:pt x="8" y="192"/>
                    </a:lnTo>
                    <a:lnTo>
                      <a:pt x="7" y="192"/>
                    </a:lnTo>
                    <a:lnTo>
                      <a:pt x="4" y="193"/>
                    </a:lnTo>
                    <a:lnTo>
                      <a:pt x="8" y="193"/>
                    </a:lnTo>
                    <a:lnTo>
                      <a:pt x="5" y="198"/>
                    </a:lnTo>
                    <a:lnTo>
                      <a:pt x="5" y="200"/>
                    </a:lnTo>
                    <a:lnTo>
                      <a:pt x="2" y="203"/>
                    </a:lnTo>
                    <a:lnTo>
                      <a:pt x="2" y="201"/>
                    </a:lnTo>
                    <a:lnTo>
                      <a:pt x="2" y="201"/>
                    </a:lnTo>
                    <a:lnTo>
                      <a:pt x="2" y="203"/>
                    </a:lnTo>
                    <a:lnTo>
                      <a:pt x="7" y="198"/>
                    </a:lnTo>
                    <a:lnTo>
                      <a:pt x="13" y="200"/>
                    </a:lnTo>
                    <a:lnTo>
                      <a:pt x="11" y="203"/>
                    </a:lnTo>
                    <a:lnTo>
                      <a:pt x="11" y="205"/>
                    </a:lnTo>
                    <a:lnTo>
                      <a:pt x="8" y="206"/>
                    </a:lnTo>
                    <a:lnTo>
                      <a:pt x="11" y="207"/>
                    </a:lnTo>
                    <a:lnTo>
                      <a:pt x="8" y="209"/>
                    </a:lnTo>
                    <a:lnTo>
                      <a:pt x="9" y="211"/>
                    </a:lnTo>
                    <a:lnTo>
                      <a:pt x="11" y="211"/>
                    </a:lnTo>
                    <a:lnTo>
                      <a:pt x="12" y="209"/>
                    </a:lnTo>
                    <a:lnTo>
                      <a:pt x="13" y="206"/>
                    </a:lnTo>
                    <a:lnTo>
                      <a:pt x="19" y="204"/>
                    </a:lnTo>
                    <a:lnTo>
                      <a:pt x="22" y="204"/>
                    </a:lnTo>
                    <a:lnTo>
                      <a:pt x="32" y="200"/>
                    </a:lnTo>
                    <a:lnTo>
                      <a:pt x="23" y="206"/>
                    </a:lnTo>
                    <a:lnTo>
                      <a:pt x="21" y="208"/>
                    </a:lnTo>
                    <a:lnTo>
                      <a:pt x="21" y="211"/>
                    </a:lnTo>
                    <a:lnTo>
                      <a:pt x="24" y="218"/>
                    </a:lnTo>
                    <a:lnTo>
                      <a:pt x="17" y="212"/>
                    </a:lnTo>
                    <a:lnTo>
                      <a:pt x="17" y="209"/>
                    </a:lnTo>
                    <a:lnTo>
                      <a:pt x="16" y="212"/>
                    </a:lnTo>
                    <a:lnTo>
                      <a:pt x="17" y="213"/>
                    </a:lnTo>
                    <a:lnTo>
                      <a:pt x="14" y="218"/>
                    </a:lnTo>
                    <a:lnTo>
                      <a:pt x="12" y="218"/>
                    </a:lnTo>
                    <a:lnTo>
                      <a:pt x="12" y="218"/>
                    </a:lnTo>
                    <a:lnTo>
                      <a:pt x="12" y="218"/>
                    </a:lnTo>
                    <a:lnTo>
                      <a:pt x="16" y="218"/>
                    </a:lnTo>
                    <a:lnTo>
                      <a:pt x="20" y="222"/>
                    </a:lnTo>
                    <a:lnTo>
                      <a:pt x="15" y="222"/>
                    </a:lnTo>
                    <a:lnTo>
                      <a:pt x="14" y="223"/>
                    </a:lnTo>
                    <a:lnTo>
                      <a:pt x="14" y="227"/>
                    </a:lnTo>
                    <a:lnTo>
                      <a:pt x="9" y="225"/>
                    </a:lnTo>
                    <a:lnTo>
                      <a:pt x="9" y="225"/>
                    </a:lnTo>
                    <a:lnTo>
                      <a:pt x="7" y="230"/>
                    </a:lnTo>
                    <a:lnTo>
                      <a:pt x="9" y="231"/>
                    </a:lnTo>
                    <a:lnTo>
                      <a:pt x="9" y="231"/>
                    </a:lnTo>
                    <a:lnTo>
                      <a:pt x="9" y="231"/>
                    </a:lnTo>
                    <a:lnTo>
                      <a:pt x="12" y="227"/>
                    </a:lnTo>
                    <a:lnTo>
                      <a:pt x="17" y="230"/>
                    </a:lnTo>
                    <a:lnTo>
                      <a:pt x="15" y="231"/>
                    </a:lnTo>
                    <a:lnTo>
                      <a:pt x="17" y="234"/>
                    </a:lnTo>
                    <a:lnTo>
                      <a:pt x="16" y="237"/>
                    </a:lnTo>
                    <a:lnTo>
                      <a:pt x="14" y="238"/>
                    </a:lnTo>
                    <a:lnTo>
                      <a:pt x="15" y="240"/>
                    </a:lnTo>
                    <a:lnTo>
                      <a:pt x="15" y="240"/>
                    </a:lnTo>
                    <a:lnTo>
                      <a:pt x="20" y="237"/>
                    </a:lnTo>
                    <a:lnTo>
                      <a:pt x="23" y="242"/>
                    </a:lnTo>
                    <a:lnTo>
                      <a:pt x="19" y="243"/>
                    </a:lnTo>
                    <a:lnTo>
                      <a:pt x="19" y="243"/>
                    </a:lnTo>
                    <a:lnTo>
                      <a:pt x="20" y="245"/>
                    </a:lnTo>
                    <a:lnTo>
                      <a:pt x="19" y="248"/>
                    </a:lnTo>
                    <a:lnTo>
                      <a:pt x="12" y="244"/>
                    </a:lnTo>
                    <a:lnTo>
                      <a:pt x="11" y="244"/>
                    </a:lnTo>
                    <a:lnTo>
                      <a:pt x="8" y="243"/>
                    </a:lnTo>
                    <a:lnTo>
                      <a:pt x="8" y="243"/>
                    </a:lnTo>
                    <a:lnTo>
                      <a:pt x="8" y="244"/>
                    </a:lnTo>
                    <a:lnTo>
                      <a:pt x="6" y="245"/>
                    </a:lnTo>
                    <a:lnTo>
                      <a:pt x="9" y="251"/>
                    </a:lnTo>
                    <a:lnTo>
                      <a:pt x="13" y="251"/>
                    </a:lnTo>
                    <a:lnTo>
                      <a:pt x="16" y="255"/>
                    </a:lnTo>
                    <a:lnTo>
                      <a:pt x="23" y="257"/>
                    </a:lnTo>
                    <a:lnTo>
                      <a:pt x="23" y="258"/>
                    </a:lnTo>
                    <a:lnTo>
                      <a:pt x="27" y="258"/>
                    </a:lnTo>
                    <a:lnTo>
                      <a:pt x="30" y="260"/>
                    </a:lnTo>
                    <a:lnTo>
                      <a:pt x="29" y="262"/>
                    </a:lnTo>
                    <a:lnTo>
                      <a:pt x="31" y="263"/>
                    </a:lnTo>
                    <a:lnTo>
                      <a:pt x="32" y="262"/>
                    </a:lnTo>
                    <a:lnTo>
                      <a:pt x="34" y="263"/>
                    </a:lnTo>
                    <a:lnTo>
                      <a:pt x="36" y="262"/>
                    </a:lnTo>
                    <a:lnTo>
                      <a:pt x="39" y="259"/>
                    </a:lnTo>
                    <a:lnTo>
                      <a:pt x="41" y="258"/>
                    </a:lnTo>
                    <a:lnTo>
                      <a:pt x="42" y="257"/>
                    </a:lnTo>
                    <a:lnTo>
                      <a:pt x="44" y="257"/>
                    </a:lnTo>
                    <a:lnTo>
                      <a:pt x="45" y="259"/>
                    </a:lnTo>
                    <a:lnTo>
                      <a:pt x="45" y="259"/>
                    </a:lnTo>
                    <a:lnTo>
                      <a:pt x="50" y="255"/>
                    </a:lnTo>
                    <a:lnTo>
                      <a:pt x="50" y="255"/>
                    </a:lnTo>
                    <a:lnTo>
                      <a:pt x="43" y="245"/>
                    </a:lnTo>
                    <a:lnTo>
                      <a:pt x="52" y="251"/>
                    </a:lnTo>
                    <a:lnTo>
                      <a:pt x="54" y="250"/>
                    </a:lnTo>
                    <a:lnTo>
                      <a:pt x="53" y="249"/>
                    </a:lnTo>
                    <a:lnTo>
                      <a:pt x="56" y="247"/>
                    </a:lnTo>
                    <a:lnTo>
                      <a:pt x="56" y="245"/>
                    </a:lnTo>
                    <a:lnTo>
                      <a:pt x="59" y="243"/>
                    </a:lnTo>
                    <a:lnTo>
                      <a:pt x="60" y="243"/>
                    </a:lnTo>
                    <a:lnTo>
                      <a:pt x="60" y="242"/>
                    </a:lnTo>
                    <a:lnTo>
                      <a:pt x="58" y="238"/>
                    </a:lnTo>
                    <a:lnTo>
                      <a:pt x="59" y="237"/>
                    </a:lnTo>
                    <a:lnTo>
                      <a:pt x="58" y="235"/>
                    </a:lnTo>
                    <a:lnTo>
                      <a:pt x="54" y="233"/>
                    </a:lnTo>
                    <a:lnTo>
                      <a:pt x="54" y="227"/>
                    </a:lnTo>
                    <a:lnTo>
                      <a:pt x="58" y="229"/>
                    </a:lnTo>
                    <a:lnTo>
                      <a:pt x="61" y="234"/>
                    </a:lnTo>
                    <a:lnTo>
                      <a:pt x="62" y="237"/>
                    </a:lnTo>
                    <a:lnTo>
                      <a:pt x="64" y="237"/>
                    </a:lnTo>
                    <a:lnTo>
                      <a:pt x="65" y="238"/>
                    </a:lnTo>
                    <a:lnTo>
                      <a:pt x="67" y="235"/>
                    </a:lnTo>
                    <a:lnTo>
                      <a:pt x="71" y="238"/>
                    </a:lnTo>
                    <a:lnTo>
                      <a:pt x="73" y="236"/>
                    </a:lnTo>
                    <a:lnTo>
                      <a:pt x="74" y="234"/>
                    </a:lnTo>
                    <a:lnTo>
                      <a:pt x="73" y="231"/>
                    </a:lnTo>
                    <a:lnTo>
                      <a:pt x="71" y="230"/>
                    </a:lnTo>
                    <a:lnTo>
                      <a:pt x="69" y="228"/>
                    </a:lnTo>
                    <a:lnTo>
                      <a:pt x="71" y="226"/>
                    </a:lnTo>
                    <a:lnTo>
                      <a:pt x="72" y="225"/>
                    </a:lnTo>
                    <a:lnTo>
                      <a:pt x="74" y="225"/>
                    </a:lnTo>
                    <a:lnTo>
                      <a:pt x="72" y="222"/>
                    </a:lnTo>
                    <a:lnTo>
                      <a:pt x="73" y="219"/>
                    </a:lnTo>
                    <a:lnTo>
                      <a:pt x="76" y="216"/>
                    </a:lnTo>
                    <a:lnTo>
                      <a:pt x="80" y="220"/>
                    </a:lnTo>
                    <a:lnTo>
                      <a:pt x="77" y="223"/>
                    </a:lnTo>
                    <a:lnTo>
                      <a:pt x="79" y="227"/>
                    </a:lnTo>
                    <a:lnTo>
                      <a:pt x="77" y="228"/>
                    </a:lnTo>
                    <a:lnTo>
                      <a:pt x="80" y="231"/>
                    </a:lnTo>
                    <a:lnTo>
                      <a:pt x="80" y="233"/>
                    </a:lnTo>
                    <a:lnTo>
                      <a:pt x="82" y="235"/>
                    </a:lnTo>
                    <a:lnTo>
                      <a:pt x="86" y="235"/>
                    </a:lnTo>
                    <a:lnTo>
                      <a:pt x="89" y="237"/>
                    </a:lnTo>
                    <a:lnTo>
                      <a:pt x="88" y="238"/>
                    </a:lnTo>
                    <a:lnTo>
                      <a:pt x="89" y="240"/>
                    </a:lnTo>
                    <a:lnTo>
                      <a:pt x="90" y="241"/>
                    </a:lnTo>
                    <a:lnTo>
                      <a:pt x="90" y="240"/>
                    </a:lnTo>
                    <a:lnTo>
                      <a:pt x="89" y="231"/>
                    </a:lnTo>
                    <a:lnTo>
                      <a:pt x="87" y="227"/>
                    </a:lnTo>
                    <a:lnTo>
                      <a:pt x="89" y="223"/>
                    </a:lnTo>
                    <a:lnTo>
                      <a:pt x="90" y="222"/>
                    </a:lnTo>
                    <a:lnTo>
                      <a:pt x="89" y="220"/>
                    </a:lnTo>
                    <a:lnTo>
                      <a:pt x="90" y="216"/>
                    </a:lnTo>
                    <a:lnTo>
                      <a:pt x="95" y="216"/>
                    </a:lnTo>
                    <a:lnTo>
                      <a:pt x="96" y="215"/>
                    </a:lnTo>
                    <a:lnTo>
                      <a:pt x="96" y="212"/>
                    </a:lnTo>
                    <a:lnTo>
                      <a:pt x="98" y="207"/>
                    </a:lnTo>
                    <a:lnTo>
                      <a:pt x="96" y="205"/>
                    </a:lnTo>
                    <a:lnTo>
                      <a:pt x="95" y="198"/>
                    </a:lnTo>
                    <a:lnTo>
                      <a:pt x="91" y="192"/>
                    </a:lnTo>
                    <a:lnTo>
                      <a:pt x="93" y="189"/>
                    </a:lnTo>
                    <a:lnTo>
                      <a:pt x="99" y="186"/>
                    </a:lnTo>
                    <a:lnTo>
                      <a:pt x="99" y="182"/>
                    </a:lnTo>
                    <a:lnTo>
                      <a:pt x="101" y="179"/>
                    </a:lnTo>
                    <a:lnTo>
                      <a:pt x="96" y="174"/>
                    </a:lnTo>
                    <a:lnTo>
                      <a:pt x="91" y="171"/>
                    </a:lnTo>
                    <a:lnTo>
                      <a:pt x="90" y="165"/>
                    </a:lnTo>
                    <a:lnTo>
                      <a:pt x="91" y="160"/>
                    </a:lnTo>
                    <a:lnTo>
                      <a:pt x="91" y="154"/>
                    </a:lnTo>
                    <a:lnTo>
                      <a:pt x="89" y="149"/>
                    </a:lnTo>
                    <a:lnTo>
                      <a:pt x="90" y="145"/>
                    </a:lnTo>
                    <a:lnTo>
                      <a:pt x="90" y="137"/>
                    </a:lnTo>
                    <a:lnTo>
                      <a:pt x="88" y="128"/>
                    </a:lnTo>
                    <a:lnTo>
                      <a:pt x="89" y="121"/>
                    </a:lnTo>
                    <a:lnTo>
                      <a:pt x="94" y="115"/>
                    </a:lnTo>
                    <a:lnTo>
                      <a:pt x="97" y="112"/>
                    </a:lnTo>
                    <a:lnTo>
                      <a:pt x="102" y="113"/>
                    </a:lnTo>
                    <a:lnTo>
                      <a:pt x="106" y="113"/>
                    </a:lnTo>
                    <a:lnTo>
                      <a:pt x="109" y="111"/>
                    </a:lnTo>
                    <a:lnTo>
                      <a:pt x="108" y="106"/>
                    </a:lnTo>
                    <a:lnTo>
                      <a:pt x="106" y="104"/>
                    </a:lnTo>
                    <a:lnTo>
                      <a:pt x="106" y="99"/>
                    </a:lnTo>
                    <a:lnTo>
                      <a:pt x="112" y="87"/>
                    </a:lnTo>
                    <a:lnTo>
                      <a:pt x="112" y="80"/>
                    </a:lnTo>
                    <a:lnTo>
                      <a:pt x="113" y="73"/>
                    </a:lnTo>
                    <a:lnTo>
                      <a:pt x="116" y="69"/>
                    </a:lnTo>
                    <a:lnTo>
                      <a:pt x="116" y="66"/>
                    </a:lnTo>
                    <a:lnTo>
                      <a:pt x="113" y="64"/>
                    </a:lnTo>
                    <a:lnTo>
                      <a:pt x="113" y="59"/>
                    </a:lnTo>
                    <a:lnTo>
                      <a:pt x="119" y="55"/>
                    </a:lnTo>
                    <a:lnTo>
                      <a:pt x="124" y="54"/>
                    </a:lnTo>
                    <a:lnTo>
                      <a:pt x="126" y="53"/>
                    </a:lnTo>
                    <a:lnTo>
                      <a:pt x="126" y="50"/>
                    </a:lnTo>
                    <a:lnTo>
                      <a:pt x="131" y="43"/>
                    </a:lnTo>
                    <a:lnTo>
                      <a:pt x="135" y="37"/>
                    </a:lnTo>
                    <a:lnTo>
                      <a:pt x="136" y="33"/>
                    </a:lnTo>
                    <a:lnTo>
                      <a:pt x="134" y="30"/>
                    </a:lnTo>
                    <a:lnTo>
                      <a:pt x="133" y="28"/>
                    </a:lnTo>
                    <a:lnTo>
                      <a:pt x="132" y="20"/>
                    </a:lnTo>
                    <a:lnTo>
                      <a:pt x="135" y="18"/>
                    </a:lnTo>
                    <a:lnTo>
                      <a:pt x="136" y="16"/>
                    </a:lnTo>
                    <a:lnTo>
                      <a:pt x="138" y="13"/>
                    </a:lnTo>
                    <a:lnTo>
                      <a:pt x="140" y="11"/>
                    </a:lnTo>
                    <a:lnTo>
                      <a:pt x="142" y="6"/>
                    </a:lnTo>
                    <a:lnTo>
                      <a:pt x="143" y="6"/>
                    </a:lnTo>
                    <a:lnTo>
                      <a:pt x="141" y="2"/>
                    </a:lnTo>
                    <a:lnTo>
                      <a:pt x="141" y="1"/>
                    </a:lnTo>
                    <a:lnTo>
                      <a:pt x="139" y="2"/>
                    </a:lnTo>
                    <a:lnTo>
                      <a:pt x="138" y="0"/>
                    </a:lnTo>
                    <a:lnTo>
                      <a:pt x="138" y="0"/>
                    </a:lnTo>
                    <a:lnTo>
                      <a:pt x="135" y="3"/>
                    </a:lnTo>
                    <a:lnTo>
                      <a:pt x="135" y="3"/>
                    </a:lnTo>
                    <a:lnTo>
                      <a:pt x="136" y="6"/>
                    </a:lnTo>
                    <a:lnTo>
                      <a:pt x="134" y="6"/>
                    </a:lnTo>
                    <a:lnTo>
                      <a:pt x="133" y="7"/>
                    </a:lnTo>
                    <a:lnTo>
                      <a:pt x="134" y="9"/>
                    </a:lnTo>
                    <a:lnTo>
                      <a:pt x="132" y="13"/>
                    </a:lnTo>
                    <a:lnTo>
                      <a:pt x="129" y="9"/>
                    </a:lnTo>
                    <a:lnTo>
                      <a:pt x="127" y="13"/>
                    </a:lnTo>
                    <a:lnTo>
                      <a:pt x="121" y="13"/>
                    </a:lnTo>
                    <a:lnTo>
                      <a:pt x="125" y="13"/>
                    </a:lnTo>
                    <a:lnTo>
                      <a:pt x="127" y="17"/>
                    </a:lnTo>
                    <a:lnTo>
                      <a:pt x="123" y="17"/>
                    </a:lnTo>
                    <a:lnTo>
                      <a:pt x="121" y="20"/>
                    </a:lnTo>
                    <a:lnTo>
                      <a:pt x="123" y="21"/>
                    </a:lnTo>
                    <a:lnTo>
                      <a:pt x="126" y="23"/>
                    </a:lnTo>
                    <a:lnTo>
                      <a:pt x="126" y="29"/>
                    </a:lnTo>
                    <a:lnTo>
                      <a:pt x="123" y="25"/>
                    </a:lnTo>
                    <a:lnTo>
                      <a:pt x="120" y="25"/>
                    </a:lnTo>
                    <a:lnTo>
                      <a:pt x="118" y="23"/>
                    </a:lnTo>
                    <a:lnTo>
                      <a:pt x="118" y="23"/>
                    </a:lnTo>
                    <a:lnTo>
                      <a:pt x="117" y="24"/>
                    </a:lnTo>
                    <a:lnTo>
                      <a:pt x="121" y="27"/>
                    </a:lnTo>
                    <a:lnTo>
                      <a:pt x="116" y="27"/>
                    </a:lnTo>
                    <a:lnTo>
                      <a:pt x="113" y="28"/>
                    </a:lnTo>
                    <a:lnTo>
                      <a:pt x="113" y="29"/>
                    </a:lnTo>
                    <a:lnTo>
                      <a:pt x="114" y="29"/>
                    </a:lnTo>
                    <a:lnTo>
                      <a:pt x="118" y="28"/>
                    </a:lnTo>
                    <a:lnTo>
                      <a:pt x="119" y="29"/>
                    </a:lnTo>
                    <a:lnTo>
                      <a:pt x="123" y="29"/>
                    </a:lnTo>
                    <a:lnTo>
                      <a:pt x="124" y="31"/>
                    </a:lnTo>
                    <a:lnTo>
                      <a:pt x="126" y="32"/>
                    </a:lnTo>
                    <a:lnTo>
                      <a:pt x="126" y="37"/>
                    </a:lnTo>
                    <a:lnTo>
                      <a:pt x="120" y="33"/>
                    </a:lnTo>
                    <a:lnTo>
                      <a:pt x="118" y="33"/>
                    </a:lnTo>
                    <a:lnTo>
                      <a:pt x="116" y="35"/>
                    </a:lnTo>
                    <a:lnTo>
                      <a:pt x="112" y="36"/>
                    </a:lnTo>
                    <a:lnTo>
                      <a:pt x="112" y="37"/>
                    </a:lnTo>
                    <a:lnTo>
                      <a:pt x="109" y="39"/>
                    </a:lnTo>
                    <a:lnTo>
                      <a:pt x="108" y="38"/>
                    </a:lnTo>
                    <a:lnTo>
                      <a:pt x="104" y="40"/>
                    </a:lnTo>
                    <a:lnTo>
                      <a:pt x="105" y="40"/>
                    </a:lnTo>
                    <a:lnTo>
                      <a:pt x="108" y="44"/>
                    </a:lnTo>
                    <a:lnTo>
                      <a:pt x="104" y="45"/>
                    </a:lnTo>
                    <a:lnTo>
                      <a:pt x="105" y="46"/>
                    </a:lnTo>
                    <a:lnTo>
                      <a:pt x="103" y="49"/>
                    </a:lnTo>
                    <a:lnTo>
                      <a:pt x="103" y="49"/>
                    </a:lnTo>
                    <a:lnTo>
                      <a:pt x="103" y="49"/>
                    </a:lnTo>
                    <a:lnTo>
                      <a:pt x="101" y="50"/>
                    </a:lnTo>
                    <a:lnTo>
                      <a:pt x="105" y="50"/>
                    </a:lnTo>
                    <a:lnTo>
                      <a:pt x="99" y="53"/>
                    </a:lnTo>
                    <a:lnTo>
                      <a:pt x="98" y="54"/>
                    </a:lnTo>
                    <a:lnTo>
                      <a:pt x="97" y="54"/>
                    </a:lnTo>
                    <a:lnTo>
                      <a:pt x="98" y="54"/>
                    </a:lnTo>
                    <a:lnTo>
                      <a:pt x="103" y="55"/>
                    </a:lnTo>
                    <a:lnTo>
                      <a:pt x="103" y="58"/>
                    </a:lnTo>
                    <a:lnTo>
                      <a:pt x="104" y="58"/>
                    </a:lnTo>
                    <a:lnTo>
                      <a:pt x="112" y="54"/>
                    </a:lnTo>
                    <a:lnTo>
                      <a:pt x="105" y="60"/>
                    </a:lnTo>
                    <a:lnTo>
                      <a:pt x="105" y="62"/>
                    </a:lnTo>
                    <a:lnTo>
                      <a:pt x="101" y="62"/>
                    </a:lnTo>
                    <a:lnTo>
                      <a:pt x="99" y="61"/>
                    </a:lnTo>
                    <a:lnTo>
                      <a:pt x="97" y="61"/>
                    </a:lnTo>
                    <a:lnTo>
                      <a:pt x="96" y="62"/>
                    </a:lnTo>
                    <a:lnTo>
                      <a:pt x="98" y="62"/>
                    </a:lnTo>
                    <a:lnTo>
                      <a:pt x="98" y="65"/>
                    </a:lnTo>
                    <a:lnTo>
                      <a:pt x="101" y="67"/>
                    </a:lnTo>
                    <a:lnTo>
                      <a:pt x="101" y="73"/>
                    </a:lnTo>
                    <a:lnTo>
                      <a:pt x="97" y="69"/>
                    </a:lnTo>
                    <a:lnTo>
                      <a:pt x="96" y="69"/>
                    </a:lnTo>
                    <a:lnTo>
                      <a:pt x="96" y="69"/>
                    </a:lnTo>
                    <a:lnTo>
                      <a:pt x="96" y="72"/>
                    </a:lnTo>
                    <a:lnTo>
                      <a:pt x="96" y="72"/>
                    </a:lnTo>
                    <a:lnTo>
                      <a:pt x="96" y="73"/>
                    </a:lnTo>
                    <a:lnTo>
                      <a:pt x="97" y="76"/>
                    </a:lnTo>
                    <a:lnTo>
                      <a:pt x="95" y="76"/>
                    </a:lnTo>
                    <a:lnTo>
                      <a:pt x="95" y="76"/>
                    </a:lnTo>
                    <a:lnTo>
                      <a:pt x="96" y="79"/>
                    </a:lnTo>
                    <a:lnTo>
                      <a:pt x="95" y="83"/>
                    </a:lnTo>
                    <a:lnTo>
                      <a:pt x="91" y="80"/>
                    </a:lnTo>
                    <a:lnTo>
                      <a:pt x="90" y="80"/>
                    </a:lnTo>
                    <a:lnTo>
                      <a:pt x="90" y="81"/>
                    </a:lnTo>
                    <a:lnTo>
                      <a:pt x="91" y="81"/>
                    </a:lnTo>
                    <a:lnTo>
                      <a:pt x="91" y="84"/>
                    </a:lnTo>
                    <a:lnTo>
                      <a:pt x="93" y="86"/>
                    </a:lnTo>
                    <a:lnTo>
                      <a:pt x="93" y="86"/>
                    </a:lnTo>
                    <a:lnTo>
                      <a:pt x="94" y="83"/>
                    </a:lnTo>
                    <a:lnTo>
                      <a:pt x="97" y="83"/>
                    </a:lnTo>
                    <a:lnTo>
                      <a:pt x="96" y="89"/>
                    </a:lnTo>
                    <a:lnTo>
                      <a:pt x="94" y="90"/>
                    </a:lnTo>
                    <a:lnTo>
                      <a:pt x="90" y="93"/>
                    </a:lnTo>
                    <a:lnTo>
                      <a:pt x="88" y="93"/>
                    </a:lnTo>
                    <a:lnTo>
                      <a:pt x="87" y="93"/>
                    </a:lnTo>
                    <a:lnTo>
                      <a:pt x="87" y="95"/>
                    </a:lnTo>
                    <a:lnTo>
                      <a:pt x="84" y="96"/>
                    </a:lnTo>
                    <a:lnTo>
                      <a:pt x="83" y="96"/>
                    </a:lnTo>
                    <a:lnTo>
                      <a:pt x="86" y="97"/>
                    </a:lnTo>
                    <a:lnTo>
                      <a:pt x="83" y="99"/>
                    </a:lnTo>
                    <a:lnTo>
                      <a:pt x="80" y="99"/>
                    </a:lnTo>
                    <a:lnTo>
                      <a:pt x="79" y="102"/>
                    </a:lnTo>
                    <a:lnTo>
                      <a:pt x="84" y="103"/>
                    </a:lnTo>
                    <a:lnTo>
                      <a:pt x="79" y="105"/>
                    </a:lnTo>
                    <a:lnTo>
                      <a:pt x="77" y="109"/>
                    </a:lnTo>
                    <a:lnTo>
                      <a:pt x="74" y="109"/>
                    </a:lnTo>
                    <a:lnTo>
                      <a:pt x="73" y="105"/>
                    </a:lnTo>
                    <a:lnTo>
                      <a:pt x="73" y="106"/>
                    </a:lnTo>
                    <a:lnTo>
                      <a:pt x="72" y="106"/>
                    </a:lnTo>
                    <a:lnTo>
                      <a:pt x="72" y="108"/>
                    </a:lnTo>
                    <a:lnTo>
                      <a:pt x="71" y="109"/>
                    </a:lnTo>
                    <a:lnTo>
                      <a:pt x="69" y="110"/>
                    </a:lnTo>
                    <a:lnTo>
                      <a:pt x="72" y="112"/>
                    </a:lnTo>
                    <a:lnTo>
                      <a:pt x="66" y="112"/>
                    </a:lnTo>
                    <a:lnTo>
                      <a:pt x="66" y="113"/>
                    </a:lnTo>
                    <a:lnTo>
                      <a:pt x="66" y="116"/>
                    </a:lnTo>
                    <a:lnTo>
                      <a:pt x="64" y="118"/>
                    </a:lnTo>
                    <a:lnTo>
                      <a:pt x="64" y="118"/>
                    </a:lnTo>
                    <a:lnTo>
                      <a:pt x="62" y="121"/>
                    </a:lnTo>
                    <a:lnTo>
                      <a:pt x="61" y="124"/>
                    </a:lnTo>
                    <a:lnTo>
                      <a:pt x="64" y="124"/>
                    </a:lnTo>
                    <a:lnTo>
                      <a:pt x="64" y="127"/>
                    </a:lnTo>
                    <a:lnTo>
                      <a:pt x="61" y="128"/>
                    </a:lnTo>
                    <a:lnTo>
                      <a:pt x="61" y="130"/>
                    </a:lnTo>
                    <a:lnTo>
                      <a:pt x="62" y="131"/>
                    </a:lnTo>
                    <a:lnTo>
                      <a:pt x="65" y="130"/>
                    </a:lnTo>
                    <a:lnTo>
                      <a:pt x="68" y="128"/>
                    </a:lnTo>
                    <a:lnTo>
                      <a:pt x="72" y="125"/>
                    </a:lnTo>
                    <a:lnTo>
                      <a:pt x="67" y="126"/>
                    </a:lnTo>
                    <a:lnTo>
                      <a:pt x="72" y="121"/>
                    </a:lnTo>
                    <a:lnTo>
                      <a:pt x="73" y="117"/>
                    </a:lnTo>
                    <a:lnTo>
                      <a:pt x="74" y="117"/>
                    </a:lnTo>
                    <a:lnTo>
                      <a:pt x="75" y="116"/>
                    </a:lnTo>
                    <a:lnTo>
                      <a:pt x="79" y="116"/>
                    </a:lnTo>
                    <a:lnTo>
                      <a:pt x="86" y="116"/>
                    </a:lnTo>
                    <a:lnTo>
                      <a:pt x="77" y="120"/>
                    </a:lnTo>
                    <a:lnTo>
                      <a:pt x="77" y="121"/>
                    </a:lnTo>
                    <a:lnTo>
                      <a:pt x="82" y="123"/>
                    </a:lnTo>
                    <a:lnTo>
                      <a:pt x="80" y="126"/>
                    </a:lnTo>
                    <a:lnTo>
                      <a:pt x="77" y="126"/>
                    </a:lnTo>
                    <a:lnTo>
                      <a:pt x="74" y="130"/>
                    </a:lnTo>
                    <a:lnTo>
                      <a:pt x="76" y="131"/>
                    </a:lnTo>
                    <a:lnTo>
                      <a:pt x="75" y="133"/>
                    </a:lnTo>
                    <a:lnTo>
                      <a:pt x="75" y="138"/>
                    </a:lnTo>
                    <a:lnTo>
                      <a:pt x="71" y="137"/>
                    </a:lnTo>
                    <a:lnTo>
                      <a:pt x="68" y="134"/>
                    </a:lnTo>
                    <a:lnTo>
                      <a:pt x="66" y="134"/>
                    </a:lnTo>
                    <a:lnTo>
                      <a:pt x="65" y="135"/>
                    </a:lnTo>
                    <a:lnTo>
                      <a:pt x="65" y="139"/>
                    </a:lnTo>
                    <a:lnTo>
                      <a:pt x="53" y="145"/>
                    </a:lnTo>
                    <a:lnTo>
                      <a:pt x="60" y="137"/>
                    </a:lnTo>
                    <a:lnTo>
                      <a:pt x="59" y="135"/>
                    </a:lnTo>
                    <a:lnTo>
                      <a:pt x="59" y="133"/>
                    </a:lnTo>
                    <a:lnTo>
                      <a:pt x="58" y="132"/>
                    </a:lnTo>
                    <a:lnTo>
                      <a:pt x="52" y="138"/>
                    </a:lnTo>
                    <a:lnTo>
                      <a:pt x="49" y="137"/>
                    </a:lnTo>
                    <a:lnTo>
                      <a:pt x="47" y="137"/>
                    </a:lnTo>
                    <a:lnTo>
                      <a:pt x="50" y="139"/>
                    </a:lnTo>
                    <a:lnTo>
                      <a:pt x="45" y="141"/>
                    </a:lnTo>
                    <a:lnTo>
                      <a:pt x="44" y="143"/>
                    </a:lnTo>
                    <a:lnTo>
                      <a:pt x="49" y="143"/>
                    </a:lnTo>
                    <a:lnTo>
                      <a:pt x="47" y="146"/>
                    </a:lnTo>
                    <a:lnTo>
                      <a:pt x="49" y="146"/>
                    </a:lnTo>
                    <a:lnTo>
                      <a:pt x="49" y="150"/>
                    </a:lnTo>
                    <a:lnTo>
                      <a:pt x="45" y="149"/>
                    </a:lnTo>
                    <a:lnTo>
                      <a:pt x="47" y="153"/>
                    </a:lnTo>
                    <a:lnTo>
                      <a:pt x="42" y="153"/>
                    </a:lnTo>
                    <a:lnTo>
                      <a:pt x="37" y="150"/>
                    </a:lnTo>
                    <a:lnTo>
                      <a:pt x="36" y="154"/>
                    </a:lnTo>
                    <a:lnTo>
                      <a:pt x="31" y="155"/>
                    </a:lnTo>
                    <a:lnTo>
                      <a:pt x="29" y="159"/>
                    </a:lnTo>
                    <a:lnTo>
                      <a:pt x="24" y="157"/>
                    </a:lnTo>
                    <a:lnTo>
                      <a:pt x="22" y="154"/>
                    </a:lnTo>
                    <a:lnTo>
                      <a:pt x="22" y="154"/>
                    </a:lnTo>
                    <a:lnTo>
                      <a:pt x="20" y="156"/>
                    </a:lnTo>
                    <a:lnTo>
                      <a:pt x="22" y="156"/>
                    </a:lnTo>
                    <a:lnTo>
                      <a:pt x="27" y="159"/>
                    </a:lnTo>
                    <a:lnTo>
                      <a:pt x="26" y="162"/>
                    </a:lnTo>
                    <a:lnTo>
                      <a:pt x="27" y="164"/>
                    </a:lnTo>
                    <a:lnTo>
                      <a:pt x="22" y="167"/>
                    </a:lnTo>
                    <a:lnTo>
                      <a:pt x="21" y="164"/>
                    </a:lnTo>
                    <a:lnTo>
                      <a:pt x="21" y="161"/>
                    </a:lnTo>
                    <a:lnTo>
                      <a:pt x="19" y="161"/>
                    </a:lnTo>
                    <a:lnTo>
                      <a:pt x="19" y="161"/>
                    </a:lnTo>
                    <a:lnTo>
                      <a:pt x="19" y="162"/>
                    </a:lnTo>
                    <a:lnTo>
                      <a:pt x="17" y="165"/>
                    </a:lnTo>
                    <a:lnTo>
                      <a:pt x="14" y="163"/>
                    </a:lnTo>
                    <a:lnTo>
                      <a:pt x="13" y="164"/>
                    </a:lnTo>
                    <a:lnTo>
                      <a:pt x="17" y="167"/>
                    </a:lnTo>
                    <a:lnTo>
                      <a:pt x="12" y="168"/>
                    </a:lnTo>
                    <a:lnTo>
                      <a:pt x="8" y="169"/>
                    </a:lnTo>
                    <a:lnTo>
                      <a:pt x="7" y="165"/>
                    </a:lnTo>
                    <a:lnTo>
                      <a:pt x="6" y="165"/>
                    </a:lnTo>
                    <a:lnTo>
                      <a:pt x="7" y="168"/>
                    </a:lnTo>
                    <a:lnTo>
                      <a:pt x="6" y="168"/>
                    </a:lnTo>
                    <a:lnTo>
                      <a:pt x="6" y="168"/>
                    </a:lnTo>
                    <a:lnTo>
                      <a:pt x="11" y="169"/>
                    </a:lnTo>
                    <a:lnTo>
                      <a:pt x="13" y="171"/>
                    </a:lnTo>
                    <a:lnTo>
                      <a:pt x="17" y="171"/>
                    </a:lnTo>
                    <a:lnTo>
                      <a:pt x="19" y="170"/>
                    </a:lnTo>
                    <a:lnTo>
                      <a:pt x="24" y="170"/>
                    </a:lnTo>
                    <a:lnTo>
                      <a:pt x="19" y="176"/>
                    </a:lnTo>
                    <a:lnTo>
                      <a:pt x="14" y="175"/>
                    </a:lnTo>
                    <a:lnTo>
                      <a:pt x="13" y="176"/>
                    </a:lnTo>
                    <a:lnTo>
                      <a:pt x="8" y="174"/>
                    </a:lnTo>
                    <a:lnTo>
                      <a:pt x="5" y="175"/>
                    </a:lnTo>
                    <a:lnTo>
                      <a:pt x="4" y="174"/>
                    </a:lnTo>
                    <a:lnTo>
                      <a:pt x="1" y="176"/>
                    </a:lnTo>
                    <a:lnTo>
                      <a:pt x="0" y="176"/>
                    </a:lnTo>
                    <a:lnTo>
                      <a:pt x="5" y="178"/>
                    </a:lnTo>
                    <a:lnTo>
                      <a:pt x="4" y="17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0" name="Freeform 209"/>
              <p:cNvSpPr>
                <a:spLocks/>
              </p:cNvSpPr>
              <p:nvPr userDrawn="1"/>
            </p:nvSpPr>
            <p:spPr bwMode="auto">
              <a:xfrm>
                <a:off x="6242050" y="1754188"/>
                <a:ext cx="242888" cy="539750"/>
              </a:xfrm>
              <a:custGeom>
                <a:avLst/>
                <a:gdLst>
                  <a:gd name="T0" fmla="*/ 3 w 153"/>
                  <a:gd name="T1" fmla="*/ 275 h 340"/>
                  <a:gd name="T2" fmla="*/ 12 w 153"/>
                  <a:gd name="T3" fmla="*/ 280 h 340"/>
                  <a:gd name="T4" fmla="*/ 9 w 153"/>
                  <a:gd name="T5" fmla="*/ 293 h 340"/>
                  <a:gd name="T6" fmla="*/ 20 w 153"/>
                  <a:gd name="T7" fmla="*/ 310 h 340"/>
                  <a:gd name="T8" fmla="*/ 22 w 153"/>
                  <a:gd name="T9" fmla="*/ 324 h 340"/>
                  <a:gd name="T10" fmla="*/ 28 w 153"/>
                  <a:gd name="T11" fmla="*/ 340 h 340"/>
                  <a:gd name="T12" fmla="*/ 42 w 153"/>
                  <a:gd name="T13" fmla="*/ 335 h 340"/>
                  <a:gd name="T14" fmla="*/ 62 w 153"/>
                  <a:gd name="T15" fmla="*/ 323 h 340"/>
                  <a:gd name="T16" fmla="*/ 72 w 153"/>
                  <a:gd name="T17" fmla="*/ 308 h 340"/>
                  <a:gd name="T18" fmla="*/ 73 w 153"/>
                  <a:gd name="T19" fmla="*/ 292 h 340"/>
                  <a:gd name="T20" fmla="*/ 73 w 153"/>
                  <a:gd name="T21" fmla="*/ 282 h 340"/>
                  <a:gd name="T22" fmla="*/ 70 w 153"/>
                  <a:gd name="T23" fmla="*/ 272 h 340"/>
                  <a:gd name="T24" fmla="*/ 79 w 153"/>
                  <a:gd name="T25" fmla="*/ 265 h 340"/>
                  <a:gd name="T26" fmla="*/ 87 w 153"/>
                  <a:gd name="T27" fmla="*/ 262 h 340"/>
                  <a:gd name="T28" fmla="*/ 88 w 153"/>
                  <a:gd name="T29" fmla="*/ 253 h 340"/>
                  <a:gd name="T30" fmla="*/ 74 w 153"/>
                  <a:gd name="T31" fmla="*/ 251 h 340"/>
                  <a:gd name="T32" fmla="*/ 66 w 153"/>
                  <a:gd name="T33" fmla="*/ 247 h 340"/>
                  <a:gd name="T34" fmla="*/ 79 w 153"/>
                  <a:gd name="T35" fmla="*/ 244 h 340"/>
                  <a:gd name="T36" fmla="*/ 88 w 153"/>
                  <a:gd name="T37" fmla="*/ 249 h 340"/>
                  <a:gd name="T38" fmla="*/ 96 w 153"/>
                  <a:gd name="T39" fmla="*/ 236 h 340"/>
                  <a:gd name="T40" fmla="*/ 86 w 153"/>
                  <a:gd name="T41" fmla="*/ 222 h 340"/>
                  <a:gd name="T42" fmla="*/ 74 w 153"/>
                  <a:gd name="T43" fmla="*/ 216 h 340"/>
                  <a:gd name="T44" fmla="*/ 71 w 153"/>
                  <a:gd name="T45" fmla="*/ 205 h 340"/>
                  <a:gd name="T46" fmla="*/ 74 w 153"/>
                  <a:gd name="T47" fmla="*/ 193 h 340"/>
                  <a:gd name="T48" fmla="*/ 75 w 153"/>
                  <a:gd name="T49" fmla="*/ 175 h 340"/>
                  <a:gd name="T50" fmla="*/ 87 w 153"/>
                  <a:gd name="T51" fmla="*/ 164 h 340"/>
                  <a:gd name="T52" fmla="*/ 95 w 153"/>
                  <a:gd name="T53" fmla="*/ 155 h 340"/>
                  <a:gd name="T54" fmla="*/ 103 w 153"/>
                  <a:gd name="T55" fmla="*/ 150 h 340"/>
                  <a:gd name="T56" fmla="*/ 112 w 153"/>
                  <a:gd name="T57" fmla="*/ 139 h 340"/>
                  <a:gd name="T58" fmla="*/ 123 w 153"/>
                  <a:gd name="T59" fmla="*/ 125 h 340"/>
                  <a:gd name="T60" fmla="*/ 114 w 153"/>
                  <a:gd name="T61" fmla="*/ 116 h 340"/>
                  <a:gd name="T62" fmla="*/ 118 w 153"/>
                  <a:gd name="T63" fmla="*/ 105 h 340"/>
                  <a:gd name="T64" fmla="*/ 125 w 153"/>
                  <a:gd name="T65" fmla="*/ 97 h 340"/>
                  <a:gd name="T66" fmla="*/ 129 w 153"/>
                  <a:gd name="T67" fmla="*/ 90 h 340"/>
                  <a:gd name="T68" fmla="*/ 140 w 153"/>
                  <a:gd name="T69" fmla="*/ 89 h 340"/>
                  <a:gd name="T70" fmla="*/ 153 w 153"/>
                  <a:gd name="T71" fmla="*/ 87 h 340"/>
                  <a:gd name="T72" fmla="*/ 146 w 153"/>
                  <a:gd name="T73" fmla="*/ 69 h 340"/>
                  <a:gd name="T74" fmla="*/ 142 w 153"/>
                  <a:gd name="T75" fmla="*/ 47 h 340"/>
                  <a:gd name="T76" fmla="*/ 139 w 153"/>
                  <a:gd name="T77" fmla="*/ 30 h 340"/>
                  <a:gd name="T78" fmla="*/ 132 w 153"/>
                  <a:gd name="T79" fmla="*/ 23 h 340"/>
                  <a:gd name="T80" fmla="*/ 114 w 153"/>
                  <a:gd name="T81" fmla="*/ 11 h 340"/>
                  <a:gd name="T82" fmla="*/ 95 w 153"/>
                  <a:gd name="T83" fmla="*/ 1 h 340"/>
                  <a:gd name="T84" fmla="*/ 97 w 153"/>
                  <a:gd name="T85" fmla="*/ 15 h 340"/>
                  <a:gd name="T86" fmla="*/ 84 w 153"/>
                  <a:gd name="T87" fmla="*/ 15 h 340"/>
                  <a:gd name="T88" fmla="*/ 72 w 153"/>
                  <a:gd name="T89" fmla="*/ 21 h 340"/>
                  <a:gd name="T90" fmla="*/ 65 w 153"/>
                  <a:gd name="T91" fmla="*/ 29 h 340"/>
                  <a:gd name="T92" fmla="*/ 52 w 153"/>
                  <a:gd name="T93" fmla="*/ 43 h 340"/>
                  <a:gd name="T94" fmla="*/ 49 w 153"/>
                  <a:gd name="T95" fmla="*/ 66 h 340"/>
                  <a:gd name="T96" fmla="*/ 32 w 153"/>
                  <a:gd name="T97" fmla="*/ 84 h 340"/>
                  <a:gd name="T98" fmla="*/ 25 w 153"/>
                  <a:gd name="T99" fmla="*/ 123 h 340"/>
                  <a:gd name="T100" fmla="*/ 13 w 153"/>
                  <a:gd name="T101" fmla="*/ 138 h 340"/>
                  <a:gd name="T102" fmla="*/ 7 w 153"/>
                  <a:gd name="T103" fmla="*/ 171 h 340"/>
                  <a:gd name="T104" fmla="*/ 20 w 153"/>
                  <a:gd name="T105" fmla="*/ 200 h 340"/>
                  <a:gd name="T106" fmla="*/ 14 w 153"/>
                  <a:gd name="T107" fmla="*/ 226 h 340"/>
                  <a:gd name="T108" fmla="*/ 7 w 153"/>
                  <a:gd name="T109" fmla="*/ 242 h 340"/>
                  <a:gd name="T110" fmla="*/ 6 w 153"/>
                  <a:gd name="T111" fmla="*/ 26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340">
                    <a:moveTo>
                      <a:pt x="3" y="263"/>
                    </a:moveTo>
                    <a:lnTo>
                      <a:pt x="3" y="263"/>
                    </a:lnTo>
                    <a:lnTo>
                      <a:pt x="0" y="263"/>
                    </a:lnTo>
                    <a:lnTo>
                      <a:pt x="2" y="269"/>
                    </a:lnTo>
                    <a:lnTo>
                      <a:pt x="3" y="271"/>
                    </a:lnTo>
                    <a:lnTo>
                      <a:pt x="3" y="275"/>
                    </a:lnTo>
                    <a:lnTo>
                      <a:pt x="5" y="275"/>
                    </a:lnTo>
                    <a:lnTo>
                      <a:pt x="5" y="274"/>
                    </a:lnTo>
                    <a:lnTo>
                      <a:pt x="10" y="274"/>
                    </a:lnTo>
                    <a:lnTo>
                      <a:pt x="9" y="277"/>
                    </a:lnTo>
                    <a:lnTo>
                      <a:pt x="10" y="278"/>
                    </a:lnTo>
                    <a:lnTo>
                      <a:pt x="12" y="280"/>
                    </a:lnTo>
                    <a:lnTo>
                      <a:pt x="9" y="284"/>
                    </a:lnTo>
                    <a:lnTo>
                      <a:pt x="7" y="285"/>
                    </a:lnTo>
                    <a:lnTo>
                      <a:pt x="9" y="287"/>
                    </a:lnTo>
                    <a:lnTo>
                      <a:pt x="9" y="291"/>
                    </a:lnTo>
                    <a:lnTo>
                      <a:pt x="7" y="292"/>
                    </a:lnTo>
                    <a:lnTo>
                      <a:pt x="9" y="293"/>
                    </a:lnTo>
                    <a:lnTo>
                      <a:pt x="11" y="294"/>
                    </a:lnTo>
                    <a:lnTo>
                      <a:pt x="12" y="299"/>
                    </a:lnTo>
                    <a:lnTo>
                      <a:pt x="14" y="300"/>
                    </a:lnTo>
                    <a:lnTo>
                      <a:pt x="17" y="306"/>
                    </a:lnTo>
                    <a:lnTo>
                      <a:pt x="17" y="309"/>
                    </a:lnTo>
                    <a:lnTo>
                      <a:pt x="20" y="310"/>
                    </a:lnTo>
                    <a:lnTo>
                      <a:pt x="21" y="314"/>
                    </a:lnTo>
                    <a:lnTo>
                      <a:pt x="24" y="315"/>
                    </a:lnTo>
                    <a:lnTo>
                      <a:pt x="27" y="314"/>
                    </a:lnTo>
                    <a:lnTo>
                      <a:pt x="28" y="319"/>
                    </a:lnTo>
                    <a:lnTo>
                      <a:pt x="26" y="324"/>
                    </a:lnTo>
                    <a:lnTo>
                      <a:pt x="22" y="324"/>
                    </a:lnTo>
                    <a:lnTo>
                      <a:pt x="24" y="325"/>
                    </a:lnTo>
                    <a:lnTo>
                      <a:pt x="25" y="328"/>
                    </a:lnTo>
                    <a:lnTo>
                      <a:pt x="27" y="329"/>
                    </a:lnTo>
                    <a:lnTo>
                      <a:pt x="29" y="337"/>
                    </a:lnTo>
                    <a:lnTo>
                      <a:pt x="27" y="339"/>
                    </a:lnTo>
                    <a:lnTo>
                      <a:pt x="28" y="340"/>
                    </a:lnTo>
                    <a:lnTo>
                      <a:pt x="30" y="340"/>
                    </a:lnTo>
                    <a:lnTo>
                      <a:pt x="39" y="338"/>
                    </a:lnTo>
                    <a:lnTo>
                      <a:pt x="42" y="339"/>
                    </a:lnTo>
                    <a:lnTo>
                      <a:pt x="44" y="337"/>
                    </a:lnTo>
                    <a:lnTo>
                      <a:pt x="44" y="336"/>
                    </a:lnTo>
                    <a:lnTo>
                      <a:pt x="42" y="335"/>
                    </a:lnTo>
                    <a:lnTo>
                      <a:pt x="44" y="328"/>
                    </a:lnTo>
                    <a:lnTo>
                      <a:pt x="49" y="328"/>
                    </a:lnTo>
                    <a:lnTo>
                      <a:pt x="51" y="319"/>
                    </a:lnTo>
                    <a:lnTo>
                      <a:pt x="54" y="324"/>
                    </a:lnTo>
                    <a:lnTo>
                      <a:pt x="57" y="325"/>
                    </a:lnTo>
                    <a:lnTo>
                      <a:pt x="62" y="323"/>
                    </a:lnTo>
                    <a:lnTo>
                      <a:pt x="65" y="325"/>
                    </a:lnTo>
                    <a:lnTo>
                      <a:pt x="66" y="326"/>
                    </a:lnTo>
                    <a:lnTo>
                      <a:pt x="67" y="324"/>
                    </a:lnTo>
                    <a:lnTo>
                      <a:pt x="69" y="317"/>
                    </a:lnTo>
                    <a:lnTo>
                      <a:pt x="71" y="315"/>
                    </a:lnTo>
                    <a:lnTo>
                      <a:pt x="72" y="308"/>
                    </a:lnTo>
                    <a:lnTo>
                      <a:pt x="73" y="306"/>
                    </a:lnTo>
                    <a:lnTo>
                      <a:pt x="71" y="304"/>
                    </a:lnTo>
                    <a:lnTo>
                      <a:pt x="71" y="300"/>
                    </a:lnTo>
                    <a:lnTo>
                      <a:pt x="73" y="297"/>
                    </a:lnTo>
                    <a:lnTo>
                      <a:pt x="71" y="294"/>
                    </a:lnTo>
                    <a:lnTo>
                      <a:pt x="73" y="292"/>
                    </a:lnTo>
                    <a:lnTo>
                      <a:pt x="70" y="291"/>
                    </a:lnTo>
                    <a:lnTo>
                      <a:pt x="72" y="287"/>
                    </a:lnTo>
                    <a:lnTo>
                      <a:pt x="69" y="282"/>
                    </a:lnTo>
                    <a:lnTo>
                      <a:pt x="74" y="285"/>
                    </a:lnTo>
                    <a:lnTo>
                      <a:pt x="75" y="285"/>
                    </a:lnTo>
                    <a:lnTo>
                      <a:pt x="73" y="282"/>
                    </a:lnTo>
                    <a:lnTo>
                      <a:pt x="75" y="279"/>
                    </a:lnTo>
                    <a:lnTo>
                      <a:pt x="75" y="278"/>
                    </a:lnTo>
                    <a:lnTo>
                      <a:pt x="65" y="274"/>
                    </a:lnTo>
                    <a:lnTo>
                      <a:pt x="74" y="274"/>
                    </a:lnTo>
                    <a:lnTo>
                      <a:pt x="74" y="273"/>
                    </a:lnTo>
                    <a:lnTo>
                      <a:pt x="70" y="272"/>
                    </a:lnTo>
                    <a:lnTo>
                      <a:pt x="73" y="269"/>
                    </a:lnTo>
                    <a:lnTo>
                      <a:pt x="77" y="269"/>
                    </a:lnTo>
                    <a:lnTo>
                      <a:pt x="77" y="269"/>
                    </a:lnTo>
                    <a:lnTo>
                      <a:pt x="77" y="264"/>
                    </a:lnTo>
                    <a:lnTo>
                      <a:pt x="79" y="266"/>
                    </a:lnTo>
                    <a:lnTo>
                      <a:pt x="79" y="265"/>
                    </a:lnTo>
                    <a:lnTo>
                      <a:pt x="82" y="262"/>
                    </a:lnTo>
                    <a:lnTo>
                      <a:pt x="84" y="262"/>
                    </a:lnTo>
                    <a:lnTo>
                      <a:pt x="82" y="260"/>
                    </a:lnTo>
                    <a:lnTo>
                      <a:pt x="86" y="257"/>
                    </a:lnTo>
                    <a:lnTo>
                      <a:pt x="88" y="260"/>
                    </a:lnTo>
                    <a:lnTo>
                      <a:pt x="87" y="262"/>
                    </a:lnTo>
                    <a:lnTo>
                      <a:pt x="89" y="258"/>
                    </a:lnTo>
                    <a:lnTo>
                      <a:pt x="92" y="258"/>
                    </a:lnTo>
                    <a:lnTo>
                      <a:pt x="93" y="257"/>
                    </a:lnTo>
                    <a:lnTo>
                      <a:pt x="93" y="256"/>
                    </a:lnTo>
                    <a:lnTo>
                      <a:pt x="92" y="255"/>
                    </a:lnTo>
                    <a:lnTo>
                      <a:pt x="88" y="253"/>
                    </a:lnTo>
                    <a:lnTo>
                      <a:pt x="86" y="255"/>
                    </a:lnTo>
                    <a:lnTo>
                      <a:pt x="85" y="255"/>
                    </a:lnTo>
                    <a:lnTo>
                      <a:pt x="81" y="256"/>
                    </a:lnTo>
                    <a:lnTo>
                      <a:pt x="79" y="253"/>
                    </a:lnTo>
                    <a:lnTo>
                      <a:pt x="75" y="252"/>
                    </a:lnTo>
                    <a:lnTo>
                      <a:pt x="74" y="251"/>
                    </a:lnTo>
                    <a:lnTo>
                      <a:pt x="72" y="251"/>
                    </a:lnTo>
                    <a:lnTo>
                      <a:pt x="71" y="253"/>
                    </a:lnTo>
                    <a:lnTo>
                      <a:pt x="69" y="252"/>
                    </a:lnTo>
                    <a:lnTo>
                      <a:pt x="63" y="251"/>
                    </a:lnTo>
                    <a:lnTo>
                      <a:pt x="63" y="249"/>
                    </a:lnTo>
                    <a:lnTo>
                      <a:pt x="66" y="247"/>
                    </a:lnTo>
                    <a:lnTo>
                      <a:pt x="69" y="248"/>
                    </a:lnTo>
                    <a:lnTo>
                      <a:pt x="71" y="244"/>
                    </a:lnTo>
                    <a:lnTo>
                      <a:pt x="73" y="247"/>
                    </a:lnTo>
                    <a:lnTo>
                      <a:pt x="74" y="247"/>
                    </a:lnTo>
                    <a:lnTo>
                      <a:pt x="75" y="244"/>
                    </a:lnTo>
                    <a:lnTo>
                      <a:pt x="79" y="244"/>
                    </a:lnTo>
                    <a:lnTo>
                      <a:pt x="80" y="245"/>
                    </a:lnTo>
                    <a:lnTo>
                      <a:pt x="80" y="245"/>
                    </a:lnTo>
                    <a:lnTo>
                      <a:pt x="81" y="242"/>
                    </a:lnTo>
                    <a:lnTo>
                      <a:pt x="84" y="245"/>
                    </a:lnTo>
                    <a:lnTo>
                      <a:pt x="88" y="248"/>
                    </a:lnTo>
                    <a:lnTo>
                      <a:pt x="88" y="249"/>
                    </a:lnTo>
                    <a:lnTo>
                      <a:pt x="89" y="250"/>
                    </a:lnTo>
                    <a:lnTo>
                      <a:pt x="93" y="249"/>
                    </a:lnTo>
                    <a:lnTo>
                      <a:pt x="94" y="247"/>
                    </a:lnTo>
                    <a:lnTo>
                      <a:pt x="97" y="242"/>
                    </a:lnTo>
                    <a:lnTo>
                      <a:pt x="99" y="238"/>
                    </a:lnTo>
                    <a:lnTo>
                      <a:pt x="96" y="236"/>
                    </a:lnTo>
                    <a:lnTo>
                      <a:pt x="96" y="234"/>
                    </a:lnTo>
                    <a:lnTo>
                      <a:pt x="90" y="231"/>
                    </a:lnTo>
                    <a:lnTo>
                      <a:pt x="92" y="229"/>
                    </a:lnTo>
                    <a:lnTo>
                      <a:pt x="87" y="226"/>
                    </a:lnTo>
                    <a:lnTo>
                      <a:pt x="86" y="223"/>
                    </a:lnTo>
                    <a:lnTo>
                      <a:pt x="86" y="222"/>
                    </a:lnTo>
                    <a:lnTo>
                      <a:pt x="82" y="226"/>
                    </a:lnTo>
                    <a:lnTo>
                      <a:pt x="80" y="222"/>
                    </a:lnTo>
                    <a:lnTo>
                      <a:pt x="78" y="225"/>
                    </a:lnTo>
                    <a:lnTo>
                      <a:pt x="78" y="220"/>
                    </a:lnTo>
                    <a:lnTo>
                      <a:pt x="77" y="220"/>
                    </a:lnTo>
                    <a:lnTo>
                      <a:pt x="74" y="216"/>
                    </a:lnTo>
                    <a:lnTo>
                      <a:pt x="72" y="214"/>
                    </a:lnTo>
                    <a:lnTo>
                      <a:pt x="74" y="212"/>
                    </a:lnTo>
                    <a:lnTo>
                      <a:pt x="73" y="208"/>
                    </a:lnTo>
                    <a:lnTo>
                      <a:pt x="74" y="207"/>
                    </a:lnTo>
                    <a:lnTo>
                      <a:pt x="74" y="206"/>
                    </a:lnTo>
                    <a:lnTo>
                      <a:pt x="71" y="205"/>
                    </a:lnTo>
                    <a:lnTo>
                      <a:pt x="74" y="201"/>
                    </a:lnTo>
                    <a:lnTo>
                      <a:pt x="73" y="197"/>
                    </a:lnTo>
                    <a:lnTo>
                      <a:pt x="75" y="194"/>
                    </a:lnTo>
                    <a:lnTo>
                      <a:pt x="77" y="196"/>
                    </a:lnTo>
                    <a:lnTo>
                      <a:pt x="77" y="196"/>
                    </a:lnTo>
                    <a:lnTo>
                      <a:pt x="74" y="193"/>
                    </a:lnTo>
                    <a:lnTo>
                      <a:pt x="75" y="189"/>
                    </a:lnTo>
                    <a:lnTo>
                      <a:pt x="74" y="185"/>
                    </a:lnTo>
                    <a:lnTo>
                      <a:pt x="75" y="183"/>
                    </a:lnTo>
                    <a:lnTo>
                      <a:pt x="75" y="181"/>
                    </a:lnTo>
                    <a:lnTo>
                      <a:pt x="69" y="172"/>
                    </a:lnTo>
                    <a:lnTo>
                      <a:pt x="75" y="175"/>
                    </a:lnTo>
                    <a:lnTo>
                      <a:pt x="79" y="175"/>
                    </a:lnTo>
                    <a:lnTo>
                      <a:pt x="80" y="172"/>
                    </a:lnTo>
                    <a:lnTo>
                      <a:pt x="79" y="169"/>
                    </a:lnTo>
                    <a:lnTo>
                      <a:pt x="81" y="167"/>
                    </a:lnTo>
                    <a:lnTo>
                      <a:pt x="84" y="167"/>
                    </a:lnTo>
                    <a:lnTo>
                      <a:pt x="87" y="164"/>
                    </a:lnTo>
                    <a:lnTo>
                      <a:pt x="85" y="163"/>
                    </a:lnTo>
                    <a:lnTo>
                      <a:pt x="87" y="160"/>
                    </a:lnTo>
                    <a:lnTo>
                      <a:pt x="89" y="156"/>
                    </a:lnTo>
                    <a:lnTo>
                      <a:pt x="92" y="159"/>
                    </a:lnTo>
                    <a:lnTo>
                      <a:pt x="93" y="155"/>
                    </a:lnTo>
                    <a:lnTo>
                      <a:pt x="95" y="155"/>
                    </a:lnTo>
                    <a:lnTo>
                      <a:pt x="96" y="156"/>
                    </a:lnTo>
                    <a:lnTo>
                      <a:pt x="96" y="156"/>
                    </a:lnTo>
                    <a:lnTo>
                      <a:pt x="96" y="153"/>
                    </a:lnTo>
                    <a:lnTo>
                      <a:pt x="99" y="148"/>
                    </a:lnTo>
                    <a:lnTo>
                      <a:pt x="103" y="148"/>
                    </a:lnTo>
                    <a:lnTo>
                      <a:pt x="103" y="150"/>
                    </a:lnTo>
                    <a:lnTo>
                      <a:pt x="104" y="148"/>
                    </a:lnTo>
                    <a:lnTo>
                      <a:pt x="108" y="146"/>
                    </a:lnTo>
                    <a:lnTo>
                      <a:pt x="107" y="145"/>
                    </a:lnTo>
                    <a:lnTo>
                      <a:pt x="108" y="139"/>
                    </a:lnTo>
                    <a:lnTo>
                      <a:pt x="110" y="141"/>
                    </a:lnTo>
                    <a:lnTo>
                      <a:pt x="112" y="139"/>
                    </a:lnTo>
                    <a:lnTo>
                      <a:pt x="115" y="139"/>
                    </a:lnTo>
                    <a:lnTo>
                      <a:pt x="117" y="135"/>
                    </a:lnTo>
                    <a:lnTo>
                      <a:pt x="117" y="131"/>
                    </a:lnTo>
                    <a:lnTo>
                      <a:pt x="119" y="127"/>
                    </a:lnTo>
                    <a:lnTo>
                      <a:pt x="122" y="127"/>
                    </a:lnTo>
                    <a:lnTo>
                      <a:pt x="123" y="125"/>
                    </a:lnTo>
                    <a:lnTo>
                      <a:pt x="123" y="125"/>
                    </a:lnTo>
                    <a:lnTo>
                      <a:pt x="119" y="121"/>
                    </a:lnTo>
                    <a:lnTo>
                      <a:pt x="122" y="120"/>
                    </a:lnTo>
                    <a:lnTo>
                      <a:pt x="122" y="120"/>
                    </a:lnTo>
                    <a:lnTo>
                      <a:pt x="119" y="119"/>
                    </a:lnTo>
                    <a:lnTo>
                      <a:pt x="114" y="116"/>
                    </a:lnTo>
                    <a:lnTo>
                      <a:pt x="118" y="115"/>
                    </a:lnTo>
                    <a:lnTo>
                      <a:pt x="118" y="113"/>
                    </a:lnTo>
                    <a:lnTo>
                      <a:pt x="121" y="108"/>
                    </a:lnTo>
                    <a:lnTo>
                      <a:pt x="121" y="106"/>
                    </a:lnTo>
                    <a:lnTo>
                      <a:pt x="121" y="105"/>
                    </a:lnTo>
                    <a:lnTo>
                      <a:pt x="118" y="105"/>
                    </a:lnTo>
                    <a:lnTo>
                      <a:pt x="116" y="102"/>
                    </a:lnTo>
                    <a:lnTo>
                      <a:pt x="118" y="101"/>
                    </a:lnTo>
                    <a:lnTo>
                      <a:pt x="117" y="99"/>
                    </a:lnTo>
                    <a:lnTo>
                      <a:pt x="122" y="97"/>
                    </a:lnTo>
                    <a:lnTo>
                      <a:pt x="124" y="97"/>
                    </a:lnTo>
                    <a:lnTo>
                      <a:pt x="125" y="97"/>
                    </a:lnTo>
                    <a:lnTo>
                      <a:pt x="124" y="96"/>
                    </a:lnTo>
                    <a:lnTo>
                      <a:pt x="121" y="89"/>
                    </a:lnTo>
                    <a:lnTo>
                      <a:pt x="126" y="91"/>
                    </a:lnTo>
                    <a:lnTo>
                      <a:pt x="127" y="93"/>
                    </a:lnTo>
                    <a:lnTo>
                      <a:pt x="129" y="93"/>
                    </a:lnTo>
                    <a:lnTo>
                      <a:pt x="129" y="90"/>
                    </a:lnTo>
                    <a:lnTo>
                      <a:pt x="130" y="87"/>
                    </a:lnTo>
                    <a:lnTo>
                      <a:pt x="132" y="84"/>
                    </a:lnTo>
                    <a:lnTo>
                      <a:pt x="134" y="88"/>
                    </a:lnTo>
                    <a:lnTo>
                      <a:pt x="137" y="84"/>
                    </a:lnTo>
                    <a:lnTo>
                      <a:pt x="139" y="89"/>
                    </a:lnTo>
                    <a:lnTo>
                      <a:pt x="140" y="89"/>
                    </a:lnTo>
                    <a:lnTo>
                      <a:pt x="141" y="87"/>
                    </a:lnTo>
                    <a:lnTo>
                      <a:pt x="144" y="88"/>
                    </a:lnTo>
                    <a:lnTo>
                      <a:pt x="148" y="86"/>
                    </a:lnTo>
                    <a:lnTo>
                      <a:pt x="151" y="88"/>
                    </a:lnTo>
                    <a:lnTo>
                      <a:pt x="152" y="88"/>
                    </a:lnTo>
                    <a:lnTo>
                      <a:pt x="153" y="87"/>
                    </a:lnTo>
                    <a:lnTo>
                      <a:pt x="153" y="86"/>
                    </a:lnTo>
                    <a:lnTo>
                      <a:pt x="152" y="83"/>
                    </a:lnTo>
                    <a:lnTo>
                      <a:pt x="149" y="79"/>
                    </a:lnTo>
                    <a:lnTo>
                      <a:pt x="146" y="77"/>
                    </a:lnTo>
                    <a:lnTo>
                      <a:pt x="145" y="72"/>
                    </a:lnTo>
                    <a:lnTo>
                      <a:pt x="146" y="69"/>
                    </a:lnTo>
                    <a:lnTo>
                      <a:pt x="146" y="65"/>
                    </a:lnTo>
                    <a:lnTo>
                      <a:pt x="145" y="61"/>
                    </a:lnTo>
                    <a:lnTo>
                      <a:pt x="146" y="59"/>
                    </a:lnTo>
                    <a:lnTo>
                      <a:pt x="145" y="54"/>
                    </a:lnTo>
                    <a:lnTo>
                      <a:pt x="142" y="52"/>
                    </a:lnTo>
                    <a:lnTo>
                      <a:pt x="142" y="47"/>
                    </a:lnTo>
                    <a:lnTo>
                      <a:pt x="144" y="45"/>
                    </a:lnTo>
                    <a:lnTo>
                      <a:pt x="144" y="43"/>
                    </a:lnTo>
                    <a:lnTo>
                      <a:pt x="139" y="43"/>
                    </a:lnTo>
                    <a:lnTo>
                      <a:pt x="138" y="38"/>
                    </a:lnTo>
                    <a:lnTo>
                      <a:pt x="140" y="35"/>
                    </a:lnTo>
                    <a:lnTo>
                      <a:pt x="139" y="30"/>
                    </a:lnTo>
                    <a:lnTo>
                      <a:pt x="140" y="28"/>
                    </a:lnTo>
                    <a:lnTo>
                      <a:pt x="139" y="27"/>
                    </a:lnTo>
                    <a:lnTo>
                      <a:pt x="137" y="27"/>
                    </a:lnTo>
                    <a:lnTo>
                      <a:pt x="134" y="23"/>
                    </a:lnTo>
                    <a:lnTo>
                      <a:pt x="134" y="23"/>
                    </a:lnTo>
                    <a:lnTo>
                      <a:pt x="132" y="23"/>
                    </a:lnTo>
                    <a:lnTo>
                      <a:pt x="131" y="20"/>
                    </a:lnTo>
                    <a:lnTo>
                      <a:pt x="127" y="16"/>
                    </a:lnTo>
                    <a:lnTo>
                      <a:pt x="126" y="16"/>
                    </a:lnTo>
                    <a:lnTo>
                      <a:pt x="124" y="15"/>
                    </a:lnTo>
                    <a:lnTo>
                      <a:pt x="117" y="14"/>
                    </a:lnTo>
                    <a:lnTo>
                      <a:pt x="114" y="11"/>
                    </a:lnTo>
                    <a:lnTo>
                      <a:pt x="108" y="4"/>
                    </a:lnTo>
                    <a:lnTo>
                      <a:pt x="103" y="2"/>
                    </a:lnTo>
                    <a:lnTo>
                      <a:pt x="102" y="0"/>
                    </a:lnTo>
                    <a:lnTo>
                      <a:pt x="101" y="1"/>
                    </a:lnTo>
                    <a:lnTo>
                      <a:pt x="97" y="1"/>
                    </a:lnTo>
                    <a:lnTo>
                      <a:pt x="95" y="1"/>
                    </a:lnTo>
                    <a:lnTo>
                      <a:pt x="95" y="1"/>
                    </a:lnTo>
                    <a:lnTo>
                      <a:pt x="97" y="2"/>
                    </a:lnTo>
                    <a:lnTo>
                      <a:pt x="99" y="7"/>
                    </a:lnTo>
                    <a:lnTo>
                      <a:pt x="96" y="9"/>
                    </a:lnTo>
                    <a:lnTo>
                      <a:pt x="95" y="13"/>
                    </a:lnTo>
                    <a:lnTo>
                      <a:pt x="97" y="15"/>
                    </a:lnTo>
                    <a:lnTo>
                      <a:pt x="97" y="21"/>
                    </a:lnTo>
                    <a:lnTo>
                      <a:pt x="94" y="20"/>
                    </a:lnTo>
                    <a:lnTo>
                      <a:pt x="93" y="20"/>
                    </a:lnTo>
                    <a:lnTo>
                      <a:pt x="90" y="18"/>
                    </a:lnTo>
                    <a:lnTo>
                      <a:pt x="87" y="17"/>
                    </a:lnTo>
                    <a:lnTo>
                      <a:pt x="84" y="15"/>
                    </a:lnTo>
                    <a:lnTo>
                      <a:pt x="79" y="14"/>
                    </a:lnTo>
                    <a:lnTo>
                      <a:pt x="75" y="16"/>
                    </a:lnTo>
                    <a:lnTo>
                      <a:pt x="72" y="16"/>
                    </a:lnTo>
                    <a:lnTo>
                      <a:pt x="71" y="16"/>
                    </a:lnTo>
                    <a:lnTo>
                      <a:pt x="73" y="20"/>
                    </a:lnTo>
                    <a:lnTo>
                      <a:pt x="72" y="21"/>
                    </a:lnTo>
                    <a:lnTo>
                      <a:pt x="72" y="23"/>
                    </a:lnTo>
                    <a:lnTo>
                      <a:pt x="71" y="24"/>
                    </a:lnTo>
                    <a:lnTo>
                      <a:pt x="73" y="28"/>
                    </a:lnTo>
                    <a:lnTo>
                      <a:pt x="70" y="31"/>
                    </a:lnTo>
                    <a:lnTo>
                      <a:pt x="66" y="31"/>
                    </a:lnTo>
                    <a:lnTo>
                      <a:pt x="65" y="29"/>
                    </a:lnTo>
                    <a:lnTo>
                      <a:pt x="63" y="28"/>
                    </a:lnTo>
                    <a:lnTo>
                      <a:pt x="59" y="30"/>
                    </a:lnTo>
                    <a:lnTo>
                      <a:pt x="57" y="35"/>
                    </a:lnTo>
                    <a:lnTo>
                      <a:pt x="56" y="36"/>
                    </a:lnTo>
                    <a:lnTo>
                      <a:pt x="55" y="39"/>
                    </a:lnTo>
                    <a:lnTo>
                      <a:pt x="52" y="43"/>
                    </a:lnTo>
                    <a:lnTo>
                      <a:pt x="51" y="43"/>
                    </a:lnTo>
                    <a:lnTo>
                      <a:pt x="51" y="49"/>
                    </a:lnTo>
                    <a:lnTo>
                      <a:pt x="52" y="51"/>
                    </a:lnTo>
                    <a:lnTo>
                      <a:pt x="55" y="55"/>
                    </a:lnTo>
                    <a:lnTo>
                      <a:pt x="52" y="60"/>
                    </a:lnTo>
                    <a:lnTo>
                      <a:pt x="49" y="66"/>
                    </a:lnTo>
                    <a:lnTo>
                      <a:pt x="44" y="73"/>
                    </a:lnTo>
                    <a:lnTo>
                      <a:pt x="44" y="76"/>
                    </a:lnTo>
                    <a:lnTo>
                      <a:pt x="41" y="79"/>
                    </a:lnTo>
                    <a:lnTo>
                      <a:pt x="35" y="80"/>
                    </a:lnTo>
                    <a:lnTo>
                      <a:pt x="32" y="82"/>
                    </a:lnTo>
                    <a:lnTo>
                      <a:pt x="32" y="84"/>
                    </a:lnTo>
                    <a:lnTo>
                      <a:pt x="34" y="87"/>
                    </a:lnTo>
                    <a:lnTo>
                      <a:pt x="34" y="91"/>
                    </a:lnTo>
                    <a:lnTo>
                      <a:pt x="32" y="96"/>
                    </a:lnTo>
                    <a:lnTo>
                      <a:pt x="30" y="103"/>
                    </a:lnTo>
                    <a:lnTo>
                      <a:pt x="30" y="110"/>
                    </a:lnTo>
                    <a:lnTo>
                      <a:pt x="25" y="123"/>
                    </a:lnTo>
                    <a:lnTo>
                      <a:pt x="25" y="125"/>
                    </a:lnTo>
                    <a:lnTo>
                      <a:pt x="26" y="127"/>
                    </a:lnTo>
                    <a:lnTo>
                      <a:pt x="27" y="134"/>
                    </a:lnTo>
                    <a:lnTo>
                      <a:pt x="24" y="139"/>
                    </a:lnTo>
                    <a:lnTo>
                      <a:pt x="18" y="138"/>
                    </a:lnTo>
                    <a:lnTo>
                      <a:pt x="13" y="138"/>
                    </a:lnTo>
                    <a:lnTo>
                      <a:pt x="11" y="139"/>
                    </a:lnTo>
                    <a:lnTo>
                      <a:pt x="7" y="145"/>
                    </a:lnTo>
                    <a:lnTo>
                      <a:pt x="6" y="150"/>
                    </a:lnTo>
                    <a:lnTo>
                      <a:pt x="9" y="159"/>
                    </a:lnTo>
                    <a:lnTo>
                      <a:pt x="10" y="167"/>
                    </a:lnTo>
                    <a:lnTo>
                      <a:pt x="7" y="171"/>
                    </a:lnTo>
                    <a:lnTo>
                      <a:pt x="10" y="175"/>
                    </a:lnTo>
                    <a:lnTo>
                      <a:pt x="10" y="182"/>
                    </a:lnTo>
                    <a:lnTo>
                      <a:pt x="10" y="187"/>
                    </a:lnTo>
                    <a:lnTo>
                      <a:pt x="10" y="192"/>
                    </a:lnTo>
                    <a:lnTo>
                      <a:pt x="13" y="194"/>
                    </a:lnTo>
                    <a:lnTo>
                      <a:pt x="20" y="200"/>
                    </a:lnTo>
                    <a:lnTo>
                      <a:pt x="18" y="205"/>
                    </a:lnTo>
                    <a:lnTo>
                      <a:pt x="18" y="209"/>
                    </a:lnTo>
                    <a:lnTo>
                      <a:pt x="11" y="212"/>
                    </a:lnTo>
                    <a:lnTo>
                      <a:pt x="11" y="214"/>
                    </a:lnTo>
                    <a:lnTo>
                      <a:pt x="13" y="219"/>
                    </a:lnTo>
                    <a:lnTo>
                      <a:pt x="14" y="226"/>
                    </a:lnTo>
                    <a:lnTo>
                      <a:pt x="17" y="229"/>
                    </a:lnTo>
                    <a:lnTo>
                      <a:pt x="14" y="235"/>
                    </a:lnTo>
                    <a:lnTo>
                      <a:pt x="14" y="237"/>
                    </a:lnTo>
                    <a:lnTo>
                      <a:pt x="13" y="241"/>
                    </a:lnTo>
                    <a:lnTo>
                      <a:pt x="9" y="241"/>
                    </a:lnTo>
                    <a:lnTo>
                      <a:pt x="7" y="242"/>
                    </a:lnTo>
                    <a:lnTo>
                      <a:pt x="10" y="245"/>
                    </a:lnTo>
                    <a:lnTo>
                      <a:pt x="6" y="247"/>
                    </a:lnTo>
                    <a:lnTo>
                      <a:pt x="6" y="249"/>
                    </a:lnTo>
                    <a:lnTo>
                      <a:pt x="9" y="252"/>
                    </a:lnTo>
                    <a:lnTo>
                      <a:pt x="9" y="263"/>
                    </a:lnTo>
                    <a:lnTo>
                      <a:pt x="6" y="267"/>
                    </a:lnTo>
                    <a:lnTo>
                      <a:pt x="3" y="26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1" name="Freeform 210"/>
              <p:cNvSpPr>
                <a:spLocks/>
              </p:cNvSpPr>
              <p:nvPr userDrawn="1"/>
            </p:nvSpPr>
            <p:spPr bwMode="auto">
              <a:xfrm>
                <a:off x="6392863" y="2211388"/>
                <a:ext cx="20638" cy="34925"/>
              </a:xfrm>
              <a:custGeom>
                <a:avLst/>
                <a:gdLst>
                  <a:gd name="T0" fmla="*/ 12 w 13"/>
                  <a:gd name="T1" fmla="*/ 1 h 22"/>
                  <a:gd name="T2" fmla="*/ 13 w 13"/>
                  <a:gd name="T3" fmla="*/ 0 h 22"/>
                  <a:gd name="T4" fmla="*/ 10 w 13"/>
                  <a:gd name="T5" fmla="*/ 0 h 22"/>
                  <a:gd name="T6" fmla="*/ 9 w 13"/>
                  <a:gd name="T7" fmla="*/ 0 h 22"/>
                  <a:gd name="T8" fmla="*/ 6 w 13"/>
                  <a:gd name="T9" fmla="*/ 0 h 22"/>
                  <a:gd name="T10" fmla="*/ 4 w 13"/>
                  <a:gd name="T11" fmla="*/ 4 h 22"/>
                  <a:gd name="T12" fmla="*/ 2 w 13"/>
                  <a:gd name="T13" fmla="*/ 6 h 22"/>
                  <a:gd name="T14" fmla="*/ 0 w 13"/>
                  <a:gd name="T15" fmla="*/ 8 h 22"/>
                  <a:gd name="T16" fmla="*/ 1 w 13"/>
                  <a:gd name="T17" fmla="*/ 12 h 22"/>
                  <a:gd name="T18" fmla="*/ 0 w 13"/>
                  <a:gd name="T19" fmla="*/ 12 h 22"/>
                  <a:gd name="T20" fmla="*/ 4 w 13"/>
                  <a:gd name="T21" fmla="*/ 16 h 22"/>
                  <a:gd name="T22" fmla="*/ 5 w 13"/>
                  <a:gd name="T23" fmla="*/ 16 h 22"/>
                  <a:gd name="T24" fmla="*/ 4 w 13"/>
                  <a:gd name="T25" fmla="*/ 19 h 22"/>
                  <a:gd name="T26" fmla="*/ 2 w 13"/>
                  <a:gd name="T27" fmla="*/ 21 h 22"/>
                  <a:gd name="T28" fmla="*/ 2 w 13"/>
                  <a:gd name="T29" fmla="*/ 22 h 22"/>
                  <a:gd name="T30" fmla="*/ 6 w 13"/>
                  <a:gd name="T31" fmla="*/ 21 h 22"/>
                  <a:gd name="T32" fmla="*/ 7 w 13"/>
                  <a:gd name="T33" fmla="*/ 20 h 22"/>
                  <a:gd name="T34" fmla="*/ 6 w 13"/>
                  <a:gd name="T35" fmla="*/ 19 h 22"/>
                  <a:gd name="T36" fmla="*/ 6 w 13"/>
                  <a:gd name="T37" fmla="*/ 16 h 22"/>
                  <a:gd name="T38" fmla="*/ 9 w 13"/>
                  <a:gd name="T39" fmla="*/ 14 h 22"/>
                  <a:gd name="T40" fmla="*/ 10 w 13"/>
                  <a:gd name="T41" fmla="*/ 12 h 22"/>
                  <a:gd name="T42" fmla="*/ 13 w 13"/>
                  <a:gd name="T43" fmla="*/ 9 h 22"/>
                  <a:gd name="T44" fmla="*/ 12 w 13"/>
                  <a:gd name="T45" fmla="*/ 8 h 22"/>
                  <a:gd name="T46" fmla="*/ 9 w 13"/>
                  <a:gd name="T47" fmla="*/ 6 h 22"/>
                  <a:gd name="T48" fmla="*/ 12 w 13"/>
                  <a:gd name="T49" fmla="*/ 4 h 22"/>
                  <a:gd name="T50" fmla="*/ 12 w 13"/>
                  <a:gd name="T5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22">
                    <a:moveTo>
                      <a:pt x="12" y="1"/>
                    </a:moveTo>
                    <a:lnTo>
                      <a:pt x="13" y="0"/>
                    </a:lnTo>
                    <a:lnTo>
                      <a:pt x="10" y="0"/>
                    </a:lnTo>
                    <a:lnTo>
                      <a:pt x="9" y="0"/>
                    </a:lnTo>
                    <a:lnTo>
                      <a:pt x="6" y="0"/>
                    </a:lnTo>
                    <a:lnTo>
                      <a:pt x="4" y="4"/>
                    </a:lnTo>
                    <a:lnTo>
                      <a:pt x="2" y="6"/>
                    </a:lnTo>
                    <a:lnTo>
                      <a:pt x="0" y="8"/>
                    </a:lnTo>
                    <a:lnTo>
                      <a:pt x="1" y="12"/>
                    </a:lnTo>
                    <a:lnTo>
                      <a:pt x="0" y="12"/>
                    </a:lnTo>
                    <a:lnTo>
                      <a:pt x="4" y="16"/>
                    </a:lnTo>
                    <a:lnTo>
                      <a:pt x="5" y="16"/>
                    </a:lnTo>
                    <a:lnTo>
                      <a:pt x="4" y="19"/>
                    </a:lnTo>
                    <a:lnTo>
                      <a:pt x="2" y="21"/>
                    </a:lnTo>
                    <a:lnTo>
                      <a:pt x="2" y="22"/>
                    </a:lnTo>
                    <a:lnTo>
                      <a:pt x="6" y="21"/>
                    </a:lnTo>
                    <a:lnTo>
                      <a:pt x="7" y="20"/>
                    </a:lnTo>
                    <a:lnTo>
                      <a:pt x="6" y="19"/>
                    </a:lnTo>
                    <a:lnTo>
                      <a:pt x="6" y="16"/>
                    </a:lnTo>
                    <a:lnTo>
                      <a:pt x="9" y="14"/>
                    </a:lnTo>
                    <a:lnTo>
                      <a:pt x="10" y="12"/>
                    </a:lnTo>
                    <a:lnTo>
                      <a:pt x="13" y="9"/>
                    </a:lnTo>
                    <a:lnTo>
                      <a:pt x="12" y="8"/>
                    </a:lnTo>
                    <a:lnTo>
                      <a:pt x="9" y="6"/>
                    </a:lnTo>
                    <a:lnTo>
                      <a:pt x="12" y="4"/>
                    </a:lnTo>
                    <a:lnTo>
                      <a:pt x="12" y="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2" name="Freeform 211"/>
              <p:cNvSpPr>
                <a:spLocks/>
              </p:cNvSpPr>
              <p:nvPr userDrawn="1"/>
            </p:nvSpPr>
            <p:spPr bwMode="auto">
              <a:xfrm>
                <a:off x="6359525" y="2232025"/>
                <a:ext cx="11113" cy="38100"/>
              </a:xfrm>
              <a:custGeom>
                <a:avLst/>
                <a:gdLst>
                  <a:gd name="T0" fmla="*/ 1 w 7"/>
                  <a:gd name="T1" fmla="*/ 24 h 24"/>
                  <a:gd name="T2" fmla="*/ 3 w 7"/>
                  <a:gd name="T3" fmla="*/ 22 h 24"/>
                  <a:gd name="T4" fmla="*/ 5 w 7"/>
                  <a:gd name="T5" fmla="*/ 17 h 24"/>
                  <a:gd name="T6" fmla="*/ 5 w 7"/>
                  <a:gd name="T7" fmla="*/ 12 h 24"/>
                  <a:gd name="T8" fmla="*/ 6 w 7"/>
                  <a:gd name="T9" fmla="*/ 7 h 24"/>
                  <a:gd name="T10" fmla="*/ 7 w 7"/>
                  <a:gd name="T11" fmla="*/ 2 h 24"/>
                  <a:gd name="T12" fmla="*/ 5 w 7"/>
                  <a:gd name="T13" fmla="*/ 0 h 24"/>
                  <a:gd name="T14" fmla="*/ 4 w 7"/>
                  <a:gd name="T15" fmla="*/ 3 h 24"/>
                  <a:gd name="T16" fmla="*/ 4 w 7"/>
                  <a:gd name="T17" fmla="*/ 5 h 24"/>
                  <a:gd name="T18" fmla="*/ 3 w 7"/>
                  <a:gd name="T19" fmla="*/ 9 h 24"/>
                  <a:gd name="T20" fmla="*/ 1 w 7"/>
                  <a:gd name="T21" fmla="*/ 10 h 24"/>
                  <a:gd name="T22" fmla="*/ 0 w 7"/>
                  <a:gd name="T23" fmla="*/ 18 h 24"/>
                  <a:gd name="T24" fmla="*/ 0 w 7"/>
                  <a:gd name="T25" fmla="*/ 21 h 24"/>
                  <a:gd name="T26" fmla="*/ 0 w 7"/>
                  <a:gd name="T27" fmla="*/ 23 h 24"/>
                  <a:gd name="T28" fmla="*/ 1 w 7"/>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1" y="24"/>
                    </a:moveTo>
                    <a:lnTo>
                      <a:pt x="3" y="22"/>
                    </a:lnTo>
                    <a:lnTo>
                      <a:pt x="5" y="17"/>
                    </a:lnTo>
                    <a:lnTo>
                      <a:pt x="5" y="12"/>
                    </a:lnTo>
                    <a:lnTo>
                      <a:pt x="6" y="7"/>
                    </a:lnTo>
                    <a:lnTo>
                      <a:pt x="7" y="2"/>
                    </a:lnTo>
                    <a:lnTo>
                      <a:pt x="5" y="0"/>
                    </a:lnTo>
                    <a:lnTo>
                      <a:pt x="4" y="3"/>
                    </a:lnTo>
                    <a:lnTo>
                      <a:pt x="4" y="5"/>
                    </a:lnTo>
                    <a:lnTo>
                      <a:pt x="3" y="9"/>
                    </a:lnTo>
                    <a:lnTo>
                      <a:pt x="1" y="10"/>
                    </a:lnTo>
                    <a:lnTo>
                      <a:pt x="0" y="18"/>
                    </a:lnTo>
                    <a:lnTo>
                      <a:pt x="0" y="21"/>
                    </a:lnTo>
                    <a:lnTo>
                      <a:pt x="0" y="23"/>
                    </a:lnTo>
                    <a:lnTo>
                      <a:pt x="1" y="2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3" name="Freeform 212"/>
              <p:cNvSpPr>
                <a:spLocks/>
              </p:cNvSpPr>
              <p:nvPr userDrawn="1"/>
            </p:nvSpPr>
            <p:spPr bwMode="auto">
              <a:xfrm>
                <a:off x="6407150" y="1701800"/>
                <a:ext cx="242888" cy="423863"/>
              </a:xfrm>
              <a:custGeom>
                <a:avLst/>
                <a:gdLst>
                  <a:gd name="T0" fmla="*/ 80 w 132"/>
                  <a:gd name="T1" fmla="*/ 8 h 230"/>
                  <a:gd name="T2" fmla="*/ 69 w 132"/>
                  <a:gd name="T3" fmla="*/ 0 h 230"/>
                  <a:gd name="T4" fmla="*/ 60 w 132"/>
                  <a:gd name="T5" fmla="*/ 4 h 230"/>
                  <a:gd name="T6" fmla="*/ 52 w 132"/>
                  <a:gd name="T7" fmla="*/ 8 h 230"/>
                  <a:gd name="T8" fmla="*/ 51 w 132"/>
                  <a:gd name="T9" fmla="*/ 19 h 230"/>
                  <a:gd name="T10" fmla="*/ 49 w 132"/>
                  <a:gd name="T11" fmla="*/ 30 h 230"/>
                  <a:gd name="T12" fmla="*/ 42 w 132"/>
                  <a:gd name="T13" fmla="*/ 35 h 230"/>
                  <a:gd name="T14" fmla="*/ 30 w 132"/>
                  <a:gd name="T15" fmla="*/ 33 h 230"/>
                  <a:gd name="T16" fmla="*/ 12 w 132"/>
                  <a:gd name="T17" fmla="*/ 31 h 230"/>
                  <a:gd name="T18" fmla="*/ 2 w 132"/>
                  <a:gd name="T19" fmla="*/ 22 h 230"/>
                  <a:gd name="T20" fmla="*/ 0 w 132"/>
                  <a:gd name="T21" fmla="*/ 28 h 230"/>
                  <a:gd name="T22" fmla="*/ 12 w 132"/>
                  <a:gd name="T23" fmla="*/ 38 h 230"/>
                  <a:gd name="T24" fmla="*/ 25 w 132"/>
                  <a:gd name="T25" fmla="*/ 44 h 230"/>
                  <a:gd name="T26" fmla="*/ 30 w 132"/>
                  <a:gd name="T27" fmla="*/ 49 h 230"/>
                  <a:gd name="T28" fmla="*/ 33 w 132"/>
                  <a:gd name="T29" fmla="*/ 58 h 230"/>
                  <a:gd name="T30" fmla="*/ 36 w 132"/>
                  <a:gd name="T31" fmla="*/ 67 h 230"/>
                  <a:gd name="T32" fmla="*/ 38 w 132"/>
                  <a:gd name="T33" fmla="*/ 79 h 230"/>
                  <a:gd name="T34" fmla="*/ 37 w 132"/>
                  <a:gd name="T35" fmla="*/ 90 h 230"/>
                  <a:gd name="T36" fmla="*/ 45 w 132"/>
                  <a:gd name="T37" fmla="*/ 101 h 230"/>
                  <a:gd name="T38" fmla="*/ 50 w 132"/>
                  <a:gd name="T39" fmla="*/ 107 h 230"/>
                  <a:gd name="T40" fmla="*/ 58 w 132"/>
                  <a:gd name="T41" fmla="*/ 113 h 230"/>
                  <a:gd name="T42" fmla="*/ 60 w 132"/>
                  <a:gd name="T43" fmla="*/ 123 h 230"/>
                  <a:gd name="T44" fmla="*/ 53 w 132"/>
                  <a:gd name="T45" fmla="*/ 125 h 230"/>
                  <a:gd name="T46" fmla="*/ 48 w 132"/>
                  <a:gd name="T47" fmla="*/ 133 h 230"/>
                  <a:gd name="T48" fmla="*/ 40 w 132"/>
                  <a:gd name="T49" fmla="*/ 144 h 230"/>
                  <a:gd name="T50" fmla="*/ 35 w 132"/>
                  <a:gd name="T51" fmla="*/ 149 h 230"/>
                  <a:gd name="T52" fmla="*/ 32 w 132"/>
                  <a:gd name="T53" fmla="*/ 152 h 230"/>
                  <a:gd name="T54" fmla="*/ 30 w 132"/>
                  <a:gd name="T55" fmla="*/ 157 h 230"/>
                  <a:gd name="T56" fmla="*/ 28 w 132"/>
                  <a:gd name="T57" fmla="*/ 161 h 230"/>
                  <a:gd name="T58" fmla="*/ 22 w 132"/>
                  <a:gd name="T59" fmla="*/ 163 h 230"/>
                  <a:gd name="T60" fmla="*/ 20 w 132"/>
                  <a:gd name="T61" fmla="*/ 166 h 230"/>
                  <a:gd name="T62" fmla="*/ 17 w 132"/>
                  <a:gd name="T63" fmla="*/ 173 h 230"/>
                  <a:gd name="T64" fmla="*/ 18 w 132"/>
                  <a:gd name="T65" fmla="*/ 179 h 230"/>
                  <a:gd name="T66" fmla="*/ 20 w 132"/>
                  <a:gd name="T67" fmla="*/ 185 h 230"/>
                  <a:gd name="T68" fmla="*/ 25 w 132"/>
                  <a:gd name="T69" fmla="*/ 194 h 230"/>
                  <a:gd name="T70" fmla="*/ 24 w 132"/>
                  <a:gd name="T71" fmla="*/ 204 h 230"/>
                  <a:gd name="T72" fmla="*/ 23 w 132"/>
                  <a:gd name="T73" fmla="*/ 216 h 230"/>
                  <a:gd name="T74" fmla="*/ 28 w 132"/>
                  <a:gd name="T75" fmla="*/ 216 h 230"/>
                  <a:gd name="T76" fmla="*/ 36 w 132"/>
                  <a:gd name="T77" fmla="*/ 220 h 230"/>
                  <a:gd name="T78" fmla="*/ 45 w 132"/>
                  <a:gd name="T79" fmla="*/ 219 h 230"/>
                  <a:gd name="T80" fmla="*/ 47 w 132"/>
                  <a:gd name="T81" fmla="*/ 230 h 230"/>
                  <a:gd name="T82" fmla="*/ 52 w 132"/>
                  <a:gd name="T83" fmla="*/ 229 h 230"/>
                  <a:gd name="T84" fmla="*/ 65 w 132"/>
                  <a:gd name="T85" fmla="*/ 223 h 230"/>
                  <a:gd name="T86" fmla="*/ 75 w 132"/>
                  <a:gd name="T87" fmla="*/ 218 h 230"/>
                  <a:gd name="T88" fmla="*/ 75 w 132"/>
                  <a:gd name="T89" fmla="*/ 218 h 230"/>
                  <a:gd name="T90" fmla="*/ 83 w 132"/>
                  <a:gd name="T91" fmla="*/ 219 h 230"/>
                  <a:gd name="T92" fmla="*/ 87 w 132"/>
                  <a:gd name="T93" fmla="*/ 218 h 230"/>
                  <a:gd name="T94" fmla="*/ 97 w 132"/>
                  <a:gd name="T95" fmla="*/ 218 h 230"/>
                  <a:gd name="T96" fmla="*/ 102 w 132"/>
                  <a:gd name="T97" fmla="*/ 217 h 230"/>
                  <a:gd name="T98" fmla="*/ 110 w 132"/>
                  <a:gd name="T99" fmla="*/ 206 h 230"/>
                  <a:gd name="T100" fmla="*/ 122 w 132"/>
                  <a:gd name="T101" fmla="*/ 187 h 230"/>
                  <a:gd name="T102" fmla="*/ 125 w 132"/>
                  <a:gd name="T103" fmla="*/ 159 h 230"/>
                  <a:gd name="T104" fmla="*/ 119 w 132"/>
                  <a:gd name="T105" fmla="*/ 141 h 230"/>
                  <a:gd name="T106" fmla="*/ 113 w 132"/>
                  <a:gd name="T107" fmla="*/ 127 h 230"/>
                  <a:gd name="T108" fmla="*/ 108 w 132"/>
                  <a:gd name="T109" fmla="*/ 121 h 230"/>
                  <a:gd name="T110" fmla="*/ 107 w 132"/>
                  <a:gd name="T111" fmla="*/ 111 h 230"/>
                  <a:gd name="T112" fmla="*/ 98 w 132"/>
                  <a:gd name="T113" fmla="*/ 79 h 230"/>
                  <a:gd name="T114" fmla="*/ 99 w 132"/>
                  <a:gd name="T115" fmla="*/ 60 h 230"/>
                  <a:gd name="T116" fmla="*/ 91 w 132"/>
                  <a:gd name="T117" fmla="*/ 50 h 230"/>
                  <a:gd name="T118" fmla="*/ 82 w 132"/>
                  <a:gd name="T119" fmla="*/ 39 h 230"/>
                  <a:gd name="T120" fmla="*/ 82 w 132"/>
                  <a:gd name="T121" fmla="*/ 25 h 230"/>
                  <a:gd name="T122" fmla="*/ 87 w 132"/>
                  <a:gd name="T123" fmla="*/ 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 h="230">
                    <a:moveTo>
                      <a:pt x="87" y="13"/>
                    </a:moveTo>
                    <a:cubicBezTo>
                      <a:pt x="84" y="10"/>
                      <a:pt x="84" y="10"/>
                      <a:pt x="84" y="10"/>
                    </a:cubicBezTo>
                    <a:cubicBezTo>
                      <a:pt x="84" y="9"/>
                      <a:pt x="84" y="9"/>
                      <a:pt x="84" y="9"/>
                    </a:cubicBezTo>
                    <a:cubicBezTo>
                      <a:pt x="80" y="8"/>
                      <a:pt x="80" y="8"/>
                      <a:pt x="80" y="8"/>
                    </a:cubicBezTo>
                    <a:cubicBezTo>
                      <a:pt x="77" y="7"/>
                      <a:pt x="77" y="7"/>
                      <a:pt x="77" y="7"/>
                    </a:cubicBezTo>
                    <a:cubicBezTo>
                      <a:pt x="75" y="5"/>
                      <a:pt x="75" y="5"/>
                      <a:pt x="75" y="5"/>
                    </a:cubicBezTo>
                    <a:cubicBezTo>
                      <a:pt x="71" y="1"/>
                      <a:pt x="71" y="1"/>
                      <a:pt x="71" y="1"/>
                    </a:cubicBezTo>
                    <a:cubicBezTo>
                      <a:pt x="69" y="0"/>
                      <a:pt x="69" y="0"/>
                      <a:pt x="69" y="0"/>
                    </a:cubicBezTo>
                    <a:cubicBezTo>
                      <a:pt x="64" y="0"/>
                      <a:pt x="64" y="0"/>
                      <a:pt x="64" y="0"/>
                    </a:cubicBezTo>
                    <a:cubicBezTo>
                      <a:pt x="63" y="1"/>
                      <a:pt x="63" y="1"/>
                      <a:pt x="63" y="1"/>
                    </a:cubicBezTo>
                    <a:cubicBezTo>
                      <a:pt x="63" y="3"/>
                      <a:pt x="63" y="3"/>
                      <a:pt x="63" y="3"/>
                    </a:cubicBezTo>
                    <a:cubicBezTo>
                      <a:pt x="60" y="4"/>
                      <a:pt x="60" y="4"/>
                      <a:pt x="60" y="4"/>
                    </a:cubicBezTo>
                    <a:cubicBezTo>
                      <a:pt x="57" y="3"/>
                      <a:pt x="57" y="3"/>
                      <a:pt x="57" y="3"/>
                    </a:cubicBezTo>
                    <a:cubicBezTo>
                      <a:pt x="55" y="4"/>
                      <a:pt x="55" y="4"/>
                      <a:pt x="55" y="4"/>
                    </a:cubicBezTo>
                    <a:cubicBezTo>
                      <a:pt x="55" y="5"/>
                      <a:pt x="55" y="5"/>
                      <a:pt x="55" y="5"/>
                    </a:cubicBezTo>
                    <a:cubicBezTo>
                      <a:pt x="52" y="8"/>
                      <a:pt x="52" y="8"/>
                      <a:pt x="52" y="8"/>
                    </a:cubicBezTo>
                    <a:cubicBezTo>
                      <a:pt x="52" y="9"/>
                      <a:pt x="52" y="9"/>
                      <a:pt x="52" y="9"/>
                    </a:cubicBezTo>
                    <a:cubicBezTo>
                      <a:pt x="53" y="10"/>
                      <a:pt x="53" y="10"/>
                      <a:pt x="53" y="10"/>
                    </a:cubicBezTo>
                    <a:cubicBezTo>
                      <a:pt x="52" y="13"/>
                      <a:pt x="52" y="13"/>
                      <a:pt x="52" y="13"/>
                    </a:cubicBezTo>
                    <a:cubicBezTo>
                      <a:pt x="51" y="19"/>
                      <a:pt x="51" y="19"/>
                      <a:pt x="51" y="19"/>
                    </a:cubicBezTo>
                    <a:cubicBezTo>
                      <a:pt x="52" y="23"/>
                      <a:pt x="52" y="23"/>
                      <a:pt x="52" y="23"/>
                    </a:cubicBezTo>
                    <a:cubicBezTo>
                      <a:pt x="53" y="25"/>
                      <a:pt x="53" y="25"/>
                      <a:pt x="53" y="25"/>
                    </a:cubicBezTo>
                    <a:cubicBezTo>
                      <a:pt x="52" y="28"/>
                      <a:pt x="52" y="28"/>
                      <a:pt x="52" y="28"/>
                    </a:cubicBezTo>
                    <a:cubicBezTo>
                      <a:pt x="49" y="30"/>
                      <a:pt x="49" y="30"/>
                      <a:pt x="49" y="30"/>
                    </a:cubicBezTo>
                    <a:cubicBezTo>
                      <a:pt x="47" y="30"/>
                      <a:pt x="47" y="30"/>
                      <a:pt x="47" y="30"/>
                    </a:cubicBezTo>
                    <a:cubicBezTo>
                      <a:pt x="45" y="31"/>
                      <a:pt x="45" y="31"/>
                      <a:pt x="45" y="31"/>
                    </a:cubicBezTo>
                    <a:cubicBezTo>
                      <a:pt x="43" y="32"/>
                      <a:pt x="43" y="32"/>
                      <a:pt x="43" y="32"/>
                    </a:cubicBezTo>
                    <a:cubicBezTo>
                      <a:pt x="42" y="35"/>
                      <a:pt x="42" y="35"/>
                      <a:pt x="42" y="35"/>
                    </a:cubicBezTo>
                    <a:cubicBezTo>
                      <a:pt x="37" y="35"/>
                      <a:pt x="37" y="35"/>
                      <a:pt x="37" y="35"/>
                    </a:cubicBezTo>
                    <a:cubicBezTo>
                      <a:pt x="33" y="32"/>
                      <a:pt x="33" y="32"/>
                      <a:pt x="33" y="32"/>
                    </a:cubicBezTo>
                    <a:cubicBezTo>
                      <a:pt x="31" y="32"/>
                      <a:pt x="31" y="32"/>
                      <a:pt x="31" y="32"/>
                    </a:cubicBezTo>
                    <a:cubicBezTo>
                      <a:pt x="30" y="33"/>
                      <a:pt x="30" y="33"/>
                      <a:pt x="30" y="33"/>
                    </a:cubicBezTo>
                    <a:cubicBezTo>
                      <a:pt x="26" y="37"/>
                      <a:pt x="26" y="37"/>
                      <a:pt x="26" y="37"/>
                    </a:cubicBezTo>
                    <a:cubicBezTo>
                      <a:pt x="19" y="36"/>
                      <a:pt x="19" y="36"/>
                      <a:pt x="19" y="36"/>
                    </a:cubicBezTo>
                    <a:cubicBezTo>
                      <a:pt x="15" y="35"/>
                      <a:pt x="15" y="35"/>
                      <a:pt x="15" y="35"/>
                    </a:cubicBezTo>
                    <a:cubicBezTo>
                      <a:pt x="12" y="31"/>
                      <a:pt x="12" y="31"/>
                      <a:pt x="12" y="31"/>
                    </a:cubicBezTo>
                    <a:cubicBezTo>
                      <a:pt x="11" y="29"/>
                      <a:pt x="11" y="29"/>
                      <a:pt x="11" y="29"/>
                    </a:cubicBezTo>
                    <a:cubicBezTo>
                      <a:pt x="6" y="24"/>
                      <a:pt x="6" y="24"/>
                      <a:pt x="6" y="24"/>
                    </a:cubicBezTo>
                    <a:cubicBezTo>
                      <a:pt x="4" y="22"/>
                      <a:pt x="4" y="22"/>
                      <a:pt x="4" y="22"/>
                    </a:cubicBezTo>
                    <a:cubicBezTo>
                      <a:pt x="2" y="22"/>
                      <a:pt x="2" y="22"/>
                      <a:pt x="2" y="22"/>
                    </a:cubicBezTo>
                    <a:cubicBezTo>
                      <a:pt x="1" y="23"/>
                      <a:pt x="1" y="23"/>
                      <a:pt x="1" y="23"/>
                    </a:cubicBezTo>
                    <a:cubicBezTo>
                      <a:pt x="1" y="24"/>
                      <a:pt x="1" y="24"/>
                      <a:pt x="1" y="24"/>
                    </a:cubicBezTo>
                    <a:cubicBezTo>
                      <a:pt x="2" y="27"/>
                      <a:pt x="2" y="27"/>
                      <a:pt x="2" y="27"/>
                    </a:cubicBezTo>
                    <a:cubicBezTo>
                      <a:pt x="0" y="28"/>
                      <a:pt x="0" y="28"/>
                      <a:pt x="0" y="28"/>
                    </a:cubicBezTo>
                    <a:cubicBezTo>
                      <a:pt x="1" y="29"/>
                      <a:pt x="1" y="29"/>
                      <a:pt x="1" y="29"/>
                    </a:cubicBezTo>
                    <a:cubicBezTo>
                      <a:pt x="4" y="31"/>
                      <a:pt x="4" y="31"/>
                      <a:pt x="4" y="31"/>
                    </a:cubicBezTo>
                    <a:cubicBezTo>
                      <a:pt x="9" y="36"/>
                      <a:pt x="9" y="36"/>
                      <a:pt x="9" y="36"/>
                    </a:cubicBezTo>
                    <a:cubicBezTo>
                      <a:pt x="12" y="38"/>
                      <a:pt x="12" y="38"/>
                      <a:pt x="12" y="38"/>
                    </a:cubicBezTo>
                    <a:cubicBezTo>
                      <a:pt x="18" y="39"/>
                      <a:pt x="18" y="39"/>
                      <a:pt x="18" y="39"/>
                    </a:cubicBezTo>
                    <a:cubicBezTo>
                      <a:pt x="19" y="40"/>
                      <a:pt x="19" y="40"/>
                      <a:pt x="19" y="40"/>
                    </a:cubicBezTo>
                    <a:cubicBezTo>
                      <a:pt x="22" y="40"/>
                      <a:pt x="22" y="40"/>
                      <a:pt x="22" y="40"/>
                    </a:cubicBezTo>
                    <a:cubicBezTo>
                      <a:pt x="25" y="44"/>
                      <a:pt x="25" y="44"/>
                      <a:pt x="25" y="44"/>
                    </a:cubicBezTo>
                    <a:cubicBezTo>
                      <a:pt x="25" y="46"/>
                      <a:pt x="25" y="46"/>
                      <a:pt x="25" y="46"/>
                    </a:cubicBezTo>
                    <a:cubicBezTo>
                      <a:pt x="26" y="46"/>
                      <a:pt x="26" y="46"/>
                      <a:pt x="26" y="46"/>
                    </a:cubicBezTo>
                    <a:cubicBezTo>
                      <a:pt x="27" y="45"/>
                      <a:pt x="27" y="45"/>
                      <a:pt x="27" y="45"/>
                    </a:cubicBezTo>
                    <a:cubicBezTo>
                      <a:pt x="30" y="49"/>
                      <a:pt x="30" y="49"/>
                      <a:pt x="30" y="49"/>
                    </a:cubicBezTo>
                    <a:cubicBezTo>
                      <a:pt x="31" y="49"/>
                      <a:pt x="31" y="49"/>
                      <a:pt x="31" y="49"/>
                    </a:cubicBezTo>
                    <a:cubicBezTo>
                      <a:pt x="33" y="52"/>
                      <a:pt x="33" y="52"/>
                      <a:pt x="33" y="52"/>
                    </a:cubicBezTo>
                    <a:cubicBezTo>
                      <a:pt x="32" y="54"/>
                      <a:pt x="32" y="54"/>
                      <a:pt x="32" y="54"/>
                    </a:cubicBezTo>
                    <a:cubicBezTo>
                      <a:pt x="33" y="58"/>
                      <a:pt x="33" y="58"/>
                      <a:pt x="33" y="58"/>
                    </a:cubicBezTo>
                    <a:cubicBezTo>
                      <a:pt x="32" y="61"/>
                      <a:pt x="32" y="61"/>
                      <a:pt x="32" y="61"/>
                    </a:cubicBezTo>
                    <a:cubicBezTo>
                      <a:pt x="32" y="63"/>
                      <a:pt x="32" y="63"/>
                      <a:pt x="32" y="63"/>
                    </a:cubicBezTo>
                    <a:cubicBezTo>
                      <a:pt x="35" y="63"/>
                      <a:pt x="35" y="63"/>
                      <a:pt x="35" y="63"/>
                    </a:cubicBezTo>
                    <a:cubicBezTo>
                      <a:pt x="36" y="67"/>
                      <a:pt x="36" y="67"/>
                      <a:pt x="36" y="67"/>
                    </a:cubicBezTo>
                    <a:cubicBezTo>
                      <a:pt x="35" y="69"/>
                      <a:pt x="35" y="69"/>
                      <a:pt x="35" y="69"/>
                    </a:cubicBezTo>
                    <a:cubicBezTo>
                      <a:pt x="35" y="72"/>
                      <a:pt x="35" y="72"/>
                      <a:pt x="35" y="72"/>
                    </a:cubicBezTo>
                    <a:cubicBezTo>
                      <a:pt x="37" y="74"/>
                      <a:pt x="37" y="74"/>
                      <a:pt x="37" y="74"/>
                    </a:cubicBezTo>
                    <a:cubicBezTo>
                      <a:pt x="38" y="79"/>
                      <a:pt x="38" y="79"/>
                      <a:pt x="38" y="79"/>
                    </a:cubicBezTo>
                    <a:cubicBezTo>
                      <a:pt x="37" y="81"/>
                      <a:pt x="37" y="81"/>
                      <a:pt x="37" y="81"/>
                    </a:cubicBezTo>
                    <a:cubicBezTo>
                      <a:pt x="38" y="83"/>
                      <a:pt x="38" y="83"/>
                      <a:pt x="38" y="83"/>
                    </a:cubicBezTo>
                    <a:cubicBezTo>
                      <a:pt x="38" y="89"/>
                      <a:pt x="38" y="89"/>
                      <a:pt x="38" y="89"/>
                    </a:cubicBezTo>
                    <a:cubicBezTo>
                      <a:pt x="37" y="90"/>
                      <a:pt x="37" y="90"/>
                      <a:pt x="37" y="90"/>
                    </a:cubicBezTo>
                    <a:cubicBezTo>
                      <a:pt x="38" y="93"/>
                      <a:pt x="38" y="93"/>
                      <a:pt x="38" y="93"/>
                    </a:cubicBezTo>
                    <a:cubicBezTo>
                      <a:pt x="40" y="94"/>
                      <a:pt x="40" y="94"/>
                      <a:pt x="40" y="94"/>
                    </a:cubicBezTo>
                    <a:cubicBezTo>
                      <a:pt x="43" y="99"/>
                      <a:pt x="43" y="99"/>
                      <a:pt x="43" y="99"/>
                    </a:cubicBezTo>
                    <a:cubicBezTo>
                      <a:pt x="45" y="101"/>
                      <a:pt x="45" y="101"/>
                      <a:pt x="45" y="101"/>
                    </a:cubicBezTo>
                    <a:cubicBezTo>
                      <a:pt x="45" y="104"/>
                      <a:pt x="45" y="104"/>
                      <a:pt x="45" y="104"/>
                    </a:cubicBezTo>
                    <a:cubicBezTo>
                      <a:pt x="45" y="104"/>
                      <a:pt x="45" y="104"/>
                      <a:pt x="45" y="104"/>
                    </a:cubicBezTo>
                    <a:cubicBezTo>
                      <a:pt x="47" y="104"/>
                      <a:pt x="47" y="104"/>
                      <a:pt x="47" y="104"/>
                    </a:cubicBezTo>
                    <a:cubicBezTo>
                      <a:pt x="50" y="107"/>
                      <a:pt x="50" y="107"/>
                      <a:pt x="50" y="107"/>
                    </a:cubicBezTo>
                    <a:cubicBezTo>
                      <a:pt x="55" y="107"/>
                      <a:pt x="55" y="107"/>
                      <a:pt x="55" y="107"/>
                    </a:cubicBezTo>
                    <a:cubicBezTo>
                      <a:pt x="60" y="111"/>
                      <a:pt x="60" y="111"/>
                      <a:pt x="60" y="111"/>
                    </a:cubicBezTo>
                    <a:cubicBezTo>
                      <a:pt x="58" y="112"/>
                      <a:pt x="58" y="112"/>
                      <a:pt x="58" y="112"/>
                    </a:cubicBezTo>
                    <a:cubicBezTo>
                      <a:pt x="58" y="113"/>
                      <a:pt x="58" y="113"/>
                      <a:pt x="58" y="113"/>
                    </a:cubicBezTo>
                    <a:cubicBezTo>
                      <a:pt x="59" y="118"/>
                      <a:pt x="59" y="118"/>
                      <a:pt x="59" y="118"/>
                    </a:cubicBezTo>
                    <a:cubicBezTo>
                      <a:pt x="58" y="119"/>
                      <a:pt x="58" y="119"/>
                      <a:pt x="58" y="119"/>
                    </a:cubicBezTo>
                    <a:cubicBezTo>
                      <a:pt x="64" y="124"/>
                      <a:pt x="64" y="124"/>
                      <a:pt x="64" y="124"/>
                    </a:cubicBezTo>
                    <a:cubicBezTo>
                      <a:pt x="60" y="123"/>
                      <a:pt x="60" y="123"/>
                      <a:pt x="60" y="123"/>
                    </a:cubicBezTo>
                    <a:cubicBezTo>
                      <a:pt x="61" y="124"/>
                      <a:pt x="61" y="124"/>
                      <a:pt x="61" y="124"/>
                    </a:cubicBezTo>
                    <a:cubicBezTo>
                      <a:pt x="61" y="128"/>
                      <a:pt x="61" y="128"/>
                      <a:pt x="61" y="128"/>
                    </a:cubicBezTo>
                    <a:cubicBezTo>
                      <a:pt x="56" y="125"/>
                      <a:pt x="56" y="125"/>
                      <a:pt x="56" y="125"/>
                    </a:cubicBezTo>
                    <a:cubicBezTo>
                      <a:pt x="53" y="125"/>
                      <a:pt x="53" y="125"/>
                      <a:pt x="53" y="125"/>
                    </a:cubicBezTo>
                    <a:cubicBezTo>
                      <a:pt x="50" y="127"/>
                      <a:pt x="50" y="127"/>
                      <a:pt x="50" y="127"/>
                    </a:cubicBezTo>
                    <a:cubicBezTo>
                      <a:pt x="50" y="129"/>
                      <a:pt x="50" y="129"/>
                      <a:pt x="50" y="129"/>
                    </a:cubicBezTo>
                    <a:cubicBezTo>
                      <a:pt x="48" y="132"/>
                      <a:pt x="48" y="132"/>
                      <a:pt x="48" y="132"/>
                    </a:cubicBezTo>
                    <a:cubicBezTo>
                      <a:pt x="48" y="133"/>
                      <a:pt x="48" y="133"/>
                      <a:pt x="48" y="133"/>
                    </a:cubicBezTo>
                    <a:cubicBezTo>
                      <a:pt x="46" y="135"/>
                      <a:pt x="46" y="135"/>
                      <a:pt x="46" y="135"/>
                    </a:cubicBezTo>
                    <a:cubicBezTo>
                      <a:pt x="42" y="138"/>
                      <a:pt x="42" y="138"/>
                      <a:pt x="42" y="138"/>
                    </a:cubicBezTo>
                    <a:cubicBezTo>
                      <a:pt x="42" y="143"/>
                      <a:pt x="42" y="143"/>
                      <a:pt x="42" y="143"/>
                    </a:cubicBezTo>
                    <a:cubicBezTo>
                      <a:pt x="40" y="144"/>
                      <a:pt x="40" y="144"/>
                      <a:pt x="40" y="144"/>
                    </a:cubicBezTo>
                    <a:cubicBezTo>
                      <a:pt x="40" y="144"/>
                      <a:pt x="40" y="144"/>
                      <a:pt x="40" y="144"/>
                    </a:cubicBezTo>
                    <a:cubicBezTo>
                      <a:pt x="39" y="147"/>
                      <a:pt x="39" y="147"/>
                      <a:pt x="39" y="147"/>
                    </a:cubicBezTo>
                    <a:cubicBezTo>
                      <a:pt x="36" y="147"/>
                      <a:pt x="36" y="147"/>
                      <a:pt x="36" y="147"/>
                    </a:cubicBezTo>
                    <a:cubicBezTo>
                      <a:pt x="35" y="149"/>
                      <a:pt x="35" y="149"/>
                      <a:pt x="35" y="149"/>
                    </a:cubicBezTo>
                    <a:cubicBezTo>
                      <a:pt x="36" y="151"/>
                      <a:pt x="36" y="151"/>
                      <a:pt x="36" y="151"/>
                    </a:cubicBezTo>
                    <a:cubicBezTo>
                      <a:pt x="43" y="156"/>
                      <a:pt x="43" y="156"/>
                      <a:pt x="43" y="156"/>
                    </a:cubicBezTo>
                    <a:cubicBezTo>
                      <a:pt x="32" y="153"/>
                      <a:pt x="32" y="153"/>
                      <a:pt x="32" y="153"/>
                    </a:cubicBezTo>
                    <a:cubicBezTo>
                      <a:pt x="32" y="152"/>
                      <a:pt x="32" y="152"/>
                      <a:pt x="32" y="152"/>
                    </a:cubicBezTo>
                    <a:cubicBezTo>
                      <a:pt x="31" y="152"/>
                      <a:pt x="31" y="152"/>
                      <a:pt x="31" y="152"/>
                    </a:cubicBezTo>
                    <a:cubicBezTo>
                      <a:pt x="31" y="154"/>
                      <a:pt x="31" y="154"/>
                      <a:pt x="31" y="154"/>
                    </a:cubicBezTo>
                    <a:cubicBezTo>
                      <a:pt x="32" y="158"/>
                      <a:pt x="32" y="158"/>
                      <a:pt x="32" y="158"/>
                    </a:cubicBezTo>
                    <a:cubicBezTo>
                      <a:pt x="30" y="157"/>
                      <a:pt x="30" y="157"/>
                      <a:pt x="30" y="157"/>
                    </a:cubicBezTo>
                    <a:cubicBezTo>
                      <a:pt x="30" y="157"/>
                      <a:pt x="30" y="157"/>
                      <a:pt x="30" y="157"/>
                    </a:cubicBezTo>
                    <a:cubicBezTo>
                      <a:pt x="30" y="157"/>
                      <a:pt x="30" y="157"/>
                      <a:pt x="30" y="157"/>
                    </a:cubicBezTo>
                    <a:cubicBezTo>
                      <a:pt x="30" y="159"/>
                      <a:pt x="30" y="159"/>
                      <a:pt x="30" y="159"/>
                    </a:cubicBezTo>
                    <a:cubicBezTo>
                      <a:pt x="28" y="161"/>
                      <a:pt x="28" y="161"/>
                      <a:pt x="28" y="161"/>
                    </a:cubicBezTo>
                    <a:cubicBezTo>
                      <a:pt x="28" y="163"/>
                      <a:pt x="28" y="163"/>
                      <a:pt x="28" y="163"/>
                    </a:cubicBezTo>
                    <a:cubicBezTo>
                      <a:pt x="24" y="165"/>
                      <a:pt x="24" y="165"/>
                      <a:pt x="24" y="165"/>
                    </a:cubicBezTo>
                    <a:cubicBezTo>
                      <a:pt x="22" y="163"/>
                      <a:pt x="22" y="163"/>
                      <a:pt x="22" y="163"/>
                    </a:cubicBezTo>
                    <a:cubicBezTo>
                      <a:pt x="22" y="163"/>
                      <a:pt x="22" y="163"/>
                      <a:pt x="22" y="163"/>
                    </a:cubicBezTo>
                    <a:cubicBezTo>
                      <a:pt x="21" y="162"/>
                      <a:pt x="21" y="162"/>
                      <a:pt x="21" y="162"/>
                    </a:cubicBezTo>
                    <a:cubicBezTo>
                      <a:pt x="20" y="163"/>
                      <a:pt x="20" y="163"/>
                      <a:pt x="20" y="163"/>
                    </a:cubicBezTo>
                    <a:cubicBezTo>
                      <a:pt x="21" y="165"/>
                      <a:pt x="21" y="165"/>
                      <a:pt x="21" y="165"/>
                    </a:cubicBezTo>
                    <a:cubicBezTo>
                      <a:pt x="20" y="166"/>
                      <a:pt x="20" y="166"/>
                      <a:pt x="20" y="166"/>
                    </a:cubicBezTo>
                    <a:cubicBezTo>
                      <a:pt x="21" y="168"/>
                      <a:pt x="21" y="168"/>
                      <a:pt x="21" y="168"/>
                    </a:cubicBezTo>
                    <a:cubicBezTo>
                      <a:pt x="19" y="171"/>
                      <a:pt x="19" y="171"/>
                      <a:pt x="19" y="171"/>
                    </a:cubicBezTo>
                    <a:cubicBezTo>
                      <a:pt x="18" y="172"/>
                      <a:pt x="18" y="172"/>
                      <a:pt x="18" y="172"/>
                    </a:cubicBezTo>
                    <a:cubicBezTo>
                      <a:pt x="17" y="173"/>
                      <a:pt x="17" y="173"/>
                      <a:pt x="17" y="173"/>
                    </a:cubicBezTo>
                    <a:cubicBezTo>
                      <a:pt x="18" y="175"/>
                      <a:pt x="18" y="175"/>
                      <a:pt x="18" y="175"/>
                    </a:cubicBezTo>
                    <a:cubicBezTo>
                      <a:pt x="19" y="176"/>
                      <a:pt x="19" y="176"/>
                      <a:pt x="19" y="176"/>
                    </a:cubicBezTo>
                    <a:cubicBezTo>
                      <a:pt x="18" y="179"/>
                      <a:pt x="18" y="179"/>
                      <a:pt x="18" y="179"/>
                    </a:cubicBezTo>
                    <a:cubicBezTo>
                      <a:pt x="18" y="179"/>
                      <a:pt x="18" y="179"/>
                      <a:pt x="18" y="179"/>
                    </a:cubicBezTo>
                    <a:cubicBezTo>
                      <a:pt x="19" y="178"/>
                      <a:pt x="19" y="178"/>
                      <a:pt x="19" y="178"/>
                    </a:cubicBezTo>
                    <a:cubicBezTo>
                      <a:pt x="21" y="181"/>
                      <a:pt x="21" y="181"/>
                      <a:pt x="21" y="181"/>
                    </a:cubicBezTo>
                    <a:cubicBezTo>
                      <a:pt x="21" y="184"/>
                      <a:pt x="21" y="184"/>
                      <a:pt x="21" y="184"/>
                    </a:cubicBezTo>
                    <a:cubicBezTo>
                      <a:pt x="20" y="185"/>
                      <a:pt x="20" y="185"/>
                      <a:pt x="20" y="185"/>
                    </a:cubicBezTo>
                    <a:cubicBezTo>
                      <a:pt x="21" y="188"/>
                      <a:pt x="21" y="188"/>
                      <a:pt x="21" y="188"/>
                    </a:cubicBezTo>
                    <a:cubicBezTo>
                      <a:pt x="21" y="189"/>
                      <a:pt x="21" y="189"/>
                      <a:pt x="21" y="189"/>
                    </a:cubicBezTo>
                    <a:cubicBezTo>
                      <a:pt x="23" y="192"/>
                      <a:pt x="23" y="192"/>
                      <a:pt x="23" y="192"/>
                    </a:cubicBezTo>
                    <a:cubicBezTo>
                      <a:pt x="25" y="194"/>
                      <a:pt x="25" y="194"/>
                      <a:pt x="25" y="194"/>
                    </a:cubicBezTo>
                    <a:cubicBezTo>
                      <a:pt x="24" y="196"/>
                      <a:pt x="24" y="196"/>
                      <a:pt x="24" y="196"/>
                    </a:cubicBezTo>
                    <a:cubicBezTo>
                      <a:pt x="26" y="199"/>
                      <a:pt x="26" y="199"/>
                      <a:pt x="26" y="199"/>
                    </a:cubicBezTo>
                    <a:cubicBezTo>
                      <a:pt x="24" y="200"/>
                      <a:pt x="24" y="200"/>
                      <a:pt x="24" y="200"/>
                    </a:cubicBezTo>
                    <a:cubicBezTo>
                      <a:pt x="24" y="204"/>
                      <a:pt x="24" y="204"/>
                      <a:pt x="24" y="204"/>
                    </a:cubicBezTo>
                    <a:cubicBezTo>
                      <a:pt x="23" y="206"/>
                      <a:pt x="23" y="206"/>
                      <a:pt x="23" y="206"/>
                    </a:cubicBezTo>
                    <a:cubicBezTo>
                      <a:pt x="23" y="210"/>
                      <a:pt x="23" y="210"/>
                      <a:pt x="23" y="210"/>
                    </a:cubicBezTo>
                    <a:cubicBezTo>
                      <a:pt x="25" y="212"/>
                      <a:pt x="25" y="212"/>
                      <a:pt x="25" y="212"/>
                    </a:cubicBezTo>
                    <a:cubicBezTo>
                      <a:pt x="23" y="216"/>
                      <a:pt x="23" y="216"/>
                      <a:pt x="23" y="216"/>
                    </a:cubicBezTo>
                    <a:cubicBezTo>
                      <a:pt x="23" y="217"/>
                      <a:pt x="23" y="217"/>
                      <a:pt x="23" y="217"/>
                    </a:cubicBezTo>
                    <a:cubicBezTo>
                      <a:pt x="24" y="217"/>
                      <a:pt x="24" y="217"/>
                      <a:pt x="24" y="217"/>
                    </a:cubicBezTo>
                    <a:cubicBezTo>
                      <a:pt x="27" y="216"/>
                      <a:pt x="27" y="216"/>
                      <a:pt x="27" y="216"/>
                    </a:cubicBezTo>
                    <a:cubicBezTo>
                      <a:pt x="28" y="216"/>
                      <a:pt x="28" y="216"/>
                      <a:pt x="28" y="216"/>
                    </a:cubicBezTo>
                    <a:cubicBezTo>
                      <a:pt x="28" y="215"/>
                      <a:pt x="28" y="215"/>
                      <a:pt x="28" y="215"/>
                    </a:cubicBezTo>
                    <a:cubicBezTo>
                      <a:pt x="32" y="219"/>
                      <a:pt x="32" y="219"/>
                      <a:pt x="32" y="219"/>
                    </a:cubicBezTo>
                    <a:cubicBezTo>
                      <a:pt x="34" y="218"/>
                      <a:pt x="34" y="218"/>
                      <a:pt x="34" y="218"/>
                    </a:cubicBezTo>
                    <a:cubicBezTo>
                      <a:pt x="36" y="220"/>
                      <a:pt x="36" y="220"/>
                      <a:pt x="36" y="220"/>
                    </a:cubicBezTo>
                    <a:cubicBezTo>
                      <a:pt x="39" y="219"/>
                      <a:pt x="39" y="219"/>
                      <a:pt x="39" y="219"/>
                    </a:cubicBezTo>
                    <a:cubicBezTo>
                      <a:pt x="42" y="221"/>
                      <a:pt x="42" y="221"/>
                      <a:pt x="42" y="221"/>
                    </a:cubicBezTo>
                    <a:cubicBezTo>
                      <a:pt x="42" y="221"/>
                      <a:pt x="42" y="221"/>
                      <a:pt x="42" y="221"/>
                    </a:cubicBezTo>
                    <a:cubicBezTo>
                      <a:pt x="45" y="219"/>
                      <a:pt x="45" y="219"/>
                      <a:pt x="45" y="219"/>
                    </a:cubicBezTo>
                    <a:cubicBezTo>
                      <a:pt x="45" y="223"/>
                      <a:pt x="45" y="223"/>
                      <a:pt x="45" y="223"/>
                    </a:cubicBezTo>
                    <a:cubicBezTo>
                      <a:pt x="44" y="225"/>
                      <a:pt x="44" y="225"/>
                      <a:pt x="44" y="225"/>
                    </a:cubicBezTo>
                    <a:cubicBezTo>
                      <a:pt x="47" y="229"/>
                      <a:pt x="47" y="229"/>
                      <a:pt x="47" y="229"/>
                    </a:cubicBezTo>
                    <a:cubicBezTo>
                      <a:pt x="47" y="230"/>
                      <a:pt x="47" y="230"/>
                      <a:pt x="47" y="230"/>
                    </a:cubicBezTo>
                    <a:cubicBezTo>
                      <a:pt x="47" y="230"/>
                      <a:pt x="47" y="230"/>
                      <a:pt x="47" y="230"/>
                    </a:cubicBezTo>
                    <a:cubicBezTo>
                      <a:pt x="50" y="228"/>
                      <a:pt x="50" y="228"/>
                      <a:pt x="50" y="228"/>
                    </a:cubicBezTo>
                    <a:cubicBezTo>
                      <a:pt x="51" y="230"/>
                      <a:pt x="51" y="230"/>
                      <a:pt x="51" y="230"/>
                    </a:cubicBezTo>
                    <a:cubicBezTo>
                      <a:pt x="52" y="229"/>
                      <a:pt x="52" y="229"/>
                      <a:pt x="52" y="229"/>
                    </a:cubicBezTo>
                    <a:cubicBezTo>
                      <a:pt x="54" y="229"/>
                      <a:pt x="54" y="229"/>
                      <a:pt x="54" y="229"/>
                    </a:cubicBezTo>
                    <a:cubicBezTo>
                      <a:pt x="58" y="226"/>
                      <a:pt x="58" y="226"/>
                      <a:pt x="58" y="226"/>
                    </a:cubicBezTo>
                    <a:cubicBezTo>
                      <a:pt x="61" y="226"/>
                      <a:pt x="61" y="226"/>
                      <a:pt x="61" y="226"/>
                    </a:cubicBezTo>
                    <a:cubicBezTo>
                      <a:pt x="65" y="223"/>
                      <a:pt x="65" y="223"/>
                      <a:pt x="65" y="223"/>
                    </a:cubicBezTo>
                    <a:cubicBezTo>
                      <a:pt x="66" y="221"/>
                      <a:pt x="66" y="221"/>
                      <a:pt x="66" y="221"/>
                    </a:cubicBezTo>
                    <a:cubicBezTo>
                      <a:pt x="70" y="222"/>
                      <a:pt x="70" y="222"/>
                      <a:pt x="70" y="222"/>
                    </a:cubicBezTo>
                    <a:cubicBezTo>
                      <a:pt x="72" y="222"/>
                      <a:pt x="72" y="222"/>
                      <a:pt x="72" y="222"/>
                    </a:cubicBezTo>
                    <a:cubicBezTo>
                      <a:pt x="75" y="218"/>
                      <a:pt x="75" y="218"/>
                      <a:pt x="75" y="218"/>
                    </a:cubicBezTo>
                    <a:cubicBezTo>
                      <a:pt x="76" y="220"/>
                      <a:pt x="76" y="220"/>
                      <a:pt x="76" y="220"/>
                    </a:cubicBezTo>
                    <a:cubicBezTo>
                      <a:pt x="76" y="219"/>
                      <a:pt x="76" y="219"/>
                      <a:pt x="76" y="219"/>
                    </a:cubicBezTo>
                    <a:cubicBezTo>
                      <a:pt x="76" y="219"/>
                      <a:pt x="76" y="219"/>
                      <a:pt x="76" y="219"/>
                    </a:cubicBezTo>
                    <a:cubicBezTo>
                      <a:pt x="75" y="218"/>
                      <a:pt x="75" y="218"/>
                      <a:pt x="75" y="218"/>
                    </a:cubicBezTo>
                    <a:cubicBezTo>
                      <a:pt x="78" y="215"/>
                      <a:pt x="78" y="215"/>
                      <a:pt x="78" y="215"/>
                    </a:cubicBezTo>
                    <a:cubicBezTo>
                      <a:pt x="80" y="219"/>
                      <a:pt x="80" y="219"/>
                      <a:pt x="80" y="219"/>
                    </a:cubicBezTo>
                    <a:cubicBezTo>
                      <a:pt x="81" y="215"/>
                      <a:pt x="81" y="215"/>
                      <a:pt x="81" y="215"/>
                    </a:cubicBezTo>
                    <a:cubicBezTo>
                      <a:pt x="83" y="219"/>
                      <a:pt x="83" y="219"/>
                      <a:pt x="83" y="219"/>
                    </a:cubicBezTo>
                    <a:cubicBezTo>
                      <a:pt x="83" y="219"/>
                      <a:pt x="83" y="219"/>
                      <a:pt x="83" y="219"/>
                    </a:cubicBezTo>
                    <a:cubicBezTo>
                      <a:pt x="84" y="217"/>
                      <a:pt x="84" y="217"/>
                      <a:pt x="84" y="217"/>
                    </a:cubicBezTo>
                    <a:cubicBezTo>
                      <a:pt x="87" y="218"/>
                      <a:pt x="87" y="218"/>
                      <a:pt x="87" y="218"/>
                    </a:cubicBezTo>
                    <a:cubicBezTo>
                      <a:pt x="87" y="218"/>
                      <a:pt x="87" y="218"/>
                      <a:pt x="87" y="218"/>
                    </a:cubicBezTo>
                    <a:cubicBezTo>
                      <a:pt x="88" y="218"/>
                      <a:pt x="88" y="218"/>
                      <a:pt x="88" y="218"/>
                    </a:cubicBezTo>
                    <a:cubicBezTo>
                      <a:pt x="92" y="217"/>
                      <a:pt x="92" y="217"/>
                      <a:pt x="92" y="217"/>
                    </a:cubicBezTo>
                    <a:cubicBezTo>
                      <a:pt x="94" y="218"/>
                      <a:pt x="94" y="218"/>
                      <a:pt x="94" y="218"/>
                    </a:cubicBezTo>
                    <a:cubicBezTo>
                      <a:pt x="97" y="218"/>
                      <a:pt x="97" y="218"/>
                      <a:pt x="97" y="218"/>
                    </a:cubicBezTo>
                    <a:cubicBezTo>
                      <a:pt x="95" y="216"/>
                      <a:pt x="95" y="216"/>
                      <a:pt x="95" y="216"/>
                    </a:cubicBezTo>
                    <a:cubicBezTo>
                      <a:pt x="98" y="215"/>
                      <a:pt x="98" y="215"/>
                      <a:pt x="98" y="215"/>
                    </a:cubicBezTo>
                    <a:cubicBezTo>
                      <a:pt x="101" y="216"/>
                      <a:pt x="101" y="216"/>
                      <a:pt x="101" y="216"/>
                    </a:cubicBezTo>
                    <a:cubicBezTo>
                      <a:pt x="102" y="217"/>
                      <a:pt x="102" y="217"/>
                      <a:pt x="102" y="217"/>
                    </a:cubicBezTo>
                    <a:cubicBezTo>
                      <a:pt x="103" y="217"/>
                      <a:pt x="103" y="217"/>
                      <a:pt x="103" y="217"/>
                    </a:cubicBezTo>
                    <a:cubicBezTo>
                      <a:pt x="103" y="217"/>
                      <a:pt x="103" y="217"/>
                      <a:pt x="103" y="216"/>
                    </a:cubicBezTo>
                    <a:cubicBezTo>
                      <a:pt x="103" y="212"/>
                      <a:pt x="103" y="212"/>
                      <a:pt x="103" y="212"/>
                    </a:cubicBezTo>
                    <a:cubicBezTo>
                      <a:pt x="110" y="206"/>
                      <a:pt x="110" y="206"/>
                      <a:pt x="110" y="206"/>
                    </a:cubicBezTo>
                    <a:cubicBezTo>
                      <a:pt x="113" y="205"/>
                      <a:pt x="113" y="205"/>
                      <a:pt x="113" y="205"/>
                    </a:cubicBezTo>
                    <a:cubicBezTo>
                      <a:pt x="116" y="199"/>
                      <a:pt x="116" y="199"/>
                      <a:pt x="116" y="199"/>
                    </a:cubicBezTo>
                    <a:cubicBezTo>
                      <a:pt x="120" y="193"/>
                      <a:pt x="120" y="193"/>
                      <a:pt x="120" y="193"/>
                    </a:cubicBezTo>
                    <a:cubicBezTo>
                      <a:pt x="122" y="187"/>
                      <a:pt x="122" y="187"/>
                      <a:pt x="122" y="187"/>
                    </a:cubicBezTo>
                    <a:cubicBezTo>
                      <a:pt x="128" y="178"/>
                      <a:pt x="128" y="178"/>
                      <a:pt x="128" y="178"/>
                    </a:cubicBezTo>
                    <a:cubicBezTo>
                      <a:pt x="132" y="169"/>
                      <a:pt x="132" y="169"/>
                      <a:pt x="132" y="169"/>
                    </a:cubicBezTo>
                    <a:cubicBezTo>
                      <a:pt x="131" y="165"/>
                      <a:pt x="131" y="165"/>
                      <a:pt x="131" y="165"/>
                    </a:cubicBezTo>
                    <a:cubicBezTo>
                      <a:pt x="125" y="159"/>
                      <a:pt x="125" y="159"/>
                      <a:pt x="125" y="159"/>
                    </a:cubicBezTo>
                    <a:cubicBezTo>
                      <a:pt x="122" y="158"/>
                      <a:pt x="122" y="158"/>
                      <a:pt x="122" y="158"/>
                    </a:cubicBezTo>
                    <a:cubicBezTo>
                      <a:pt x="115" y="149"/>
                      <a:pt x="115" y="149"/>
                      <a:pt x="115" y="149"/>
                    </a:cubicBezTo>
                    <a:cubicBezTo>
                      <a:pt x="117" y="144"/>
                      <a:pt x="117" y="144"/>
                      <a:pt x="117" y="144"/>
                    </a:cubicBezTo>
                    <a:cubicBezTo>
                      <a:pt x="119" y="141"/>
                      <a:pt x="119" y="141"/>
                      <a:pt x="119" y="141"/>
                    </a:cubicBezTo>
                    <a:cubicBezTo>
                      <a:pt x="119" y="138"/>
                      <a:pt x="119" y="138"/>
                      <a:pt x="119" y="138"/>
                    </a:cubicBezTo>
                    <a:cubicBezTo>
                      <a:pt x="115" y="136"/>
                      <a:pt x="115" y="136"/>
                      <a:pt x="115" y="136"/>
                    </a:cubicBezTo>
                    <a:cubicBezTo>
                      <a:pt x="113" y="132"/>
                      <a:pt x="113" y="132"/>
                      <a:pt x="113" y="132"/>
                    </a:cubicBezTo>
                    <a:cubicBezTo>
                      <a:pt x="113" y="127"/>
                      <a:pt x="113" y="127"/>
                      <a:pt x="113" y="127"/>
                    </a:cubicBezTo>
                    <a:cubicBezTo>
                      <a:pt x="114" y="126"/>
                      <a:pt x="114" y="126"/>
                      <a:pt x="114" y="126"/>
                    </a:cubicBezTo>
                    <a:cubicBezTo>
                      <a:pt x="113" y="124"/>
                      <a:pt x="113" y="124"/>
                      <a:pt x="113" y="124"/>
                    </a:cubicBezTo>
                    <a:cubicBezTo>
                      <a:pt x="110" y="124"/>
                      <a:pt x="110" y="124"/>
                      <a:pt x="110" y="124"/>
                    </a:cubicBezTo>
                    <a:cubicBezTo>
                      <a:pt x="108" y="121"/>
                      <a:pt x="108" y="121"/>
                      <a:pt x="108" y="121"/>
                    </a:cubicBezTo>
                    <a:cubicBezTo>
                      <a:pt x="108" y="116"/>
                      <a:pt x="108" y="116"/>
                      <a:pt x="108" y="116"/>
                    </a:cubicBezTo>
                    <a:cubicBezTo>
                      <a:pt x="109" y="115"/>
                      <a:pt x="109" y="115"/>
                      <a:pt x="109" y="115"/>
                    </a:cubicBezTo>
                    <a:cubicBezTo>
                      <a:pt x="107" y="114"/>
                      <a:pt x="107" y="114"/>
                      <a:pt x="107" y="114"/>
                    </a:cubicBezTo>
                    <a:cubicBezTo>
                      <a:pt x="107" y="111"/>
                      <a:pt x="107" y="111"/>
                      <a:pt x="107" y="111"/>
                    </a:cubicBezTo>
                    <a:cubicBezTo>
                      <a:pt x="108" y="102"/>
                      <a:pt x="108" y="102"/>
                      <a:pt x="108" y="102"/>
                    </a:cubicBezTo>
                    <a:cubicBezTo>
                      <a:pt x="109" y="101"/>
                      <a:pt x="109" y="101"/>
                      <a:pt x="109" y="101"/>
                    </a:cubicBezTo>
                    <a:cubicBezTo>
                      <a:pt x="104" y="89"/>
                      <a:pt x="104" y="89"/>
                      <a:pt x="104" y="89"/>
                    </a:cubicBezTo>
                    <a:cubicBezTo>
                      <a:pt x="98" y="79"/>
                      <a:pt x="98" y="79"/>
                      <a:pt x="98" y="79"/>
                    </a:cubicBezTo>
                    <a:cubicBezTo>
                      <a:pt x="97" y="75"/>
                      <a:pt x="97" y="75"/>
                      <a:pt x="97" y="75"/>
                    </a:cubicBezTo>
                    <a:cubicBezTo>
                      <a:pt x="94" y="72"/>
                      <a:pt x="94" y="72"/>
                      <a:pt x="94" y="72"/>
                    </a:cubicBezTo>
                    <a:cubicBezTo>
                      <a:pt x="96" y="65"/>
                      <a:pt x="96" y="65"/>
                      <a:pt x="96" y="65"/>
                    </a:cubicBezTo>
                    <a:cubicBezTo>
                      <a:pt x="99" y="60"/>
                      <a:pt x="99" y="60"/>
                      <a:pt x="99" y="60"/>
                    </a:cubicBezTo>
                    <a:cubicBezTo>
                      <a:pt x="100" y="57"/>
                      <a:pt x="100" y="57"/>
                      <a:pt x="100" y="57"/>
                    </a:cubicBezTo>
                    <a:cubicBezTo>
                      <a:pt x="99" y="56"/>
                      <a:pt x="99" y="56"/>
                      <a:pt x="99" y="56"/>
                    </a:cubicBezTo>
                    <a:cubicBezTo>
                      <a:pt x="93" y="52"/>
                      <a:pt x="93" y="52"/>
                      <a:pt x="93" y="52"/>
                    </a:cubicBezTo>
                    <a:cubicBezTo>
                      <a:pt x="91" y="50"/>
                      <a:pt x="91" y="50"/>
                      <a:pt x="91" y="50"/>
                    </a:cubicBezTo>
                    <a:cubicBezTo>
                      <a:pt x="90" y="47"/>
                      <a:pt x="90" y="47"/>
                      <a:pt x="90" y="47"/>
                    </a:cubicBezTo>
                    <a:cubicBezTo>
                      <a:pt x="86" y="45"/>
                      <a:pt x="86" y="45"/>
                      <a:pt x="86" y="45"/>
                    </a:cubicBezTo>
                    <a:cubicBezTo>
                      <a:pt x="84" y="45"/>
                      <a:pt x="84" y="45"/>
                      <a:pt x="84" y="45"/>
                    </a:cubicBezTo>
                    <a:cubicBezTo>
                      <a:pt x="82" y="39"/>
                      <a:pt x="82" y="39"/>
                      <a:pt x="82" y="39"/>
                    </a:cubicBezTo>
                    <a:cubicBezTo>
                      <a:pt x="80" y="36"/>
                      <a:pt x="80" y="36"/>
                      <a:pt x="80" y="36"/>
                    </a:cubicBezTo>
                    <a:cubicBezTo>
                      <a:pt x="81" y="29"/>
                      <a:pt x="81" y="29"/>
                      <a:pt x="81" y="29"/>
                    </a:cubicBezTo>
                    <a:cubicBezTo>
                      <a:pt x="78" y="27"/>
                      <a:pt x="78" y="27"/>
                      <a:pt x="78" y="27"/>
                    </a:cubicBezTo>
                    <a:cubicBezTo>
                      <a:pt x="82" y="25"/>
                      <a:pt x="82" y="25"/>
                      <a:pt x="82" y="25"/>
                    </a:cubicBezTo>
                    <a:cubicBezTo>
                      <a:pt x="85" y="24"/>
                      <a:pt x="85" y="24"/>
                      <a:pt x="85" y="24"/>
                    </a:cubicBezTo>
                    <a:cubicBezTo>
                      <a:pt x="84" y="19"/>
                      <a:pt x="84" y="19"/>
                      <a:pt x="84" y="19"/>
                    </a:cubicBezTo>
                    <a:cubicBezTo>
                      <a:pt x="87" y="15"/>
                      <a:pt x="87" y="15"/>
                      <a:pt x="87" y="15"/>
                    </a:cubicBezTo>
                    <a:lnTo>
                      <a:pt x="87" y="1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4" name="Freeform 213"/>
              <p:cNvSpPr>
                <a:spLocks/>
              </p:cNvSpPr>
              <p:nvPr userDrawn="1"/>
            </p:nvSpPr>
            <p:spPr bwMode="auto">
              <a:xfrm>
                <a:off x="6472238" y="2178050"/>
                <a:ext cx="26988" cy="30163"/>
              </a:xfrm>
              <a:custGeom>
                <a:avLst/>
                <a:gdLst>
                  <a:gd name="T0" fmla="*/ 1 w 17"/>
                  <a:gd name="T1" fmla="*/ 5 h 19"/>
                  <a:gd name="T2" fmla="*/ 1 w 17"/>
                  <a:gd name="T3" fmla="*/ 6 h 19"/>
                  <a:gd name="T4" fmla="*/ 0 w 17"/>
                  <a:gd name="T5" fmla="*/ 7 h 19"/>
                  <a:gd name="T6" fmla="*/ 0 w 17"/>
                  <a:gd name="T7" fmla="*/ 10 h 19"/>
                  <a:gd name="T8" fmla="*/ 2 w 17"/>
                  <a:gd name="T9" fmla="*/ 10 h 19"/>
                  <a:gd name="T10" fmla="*/ 4 w 17"/>
                  <a:gd name="T11" fmla="*/ 12 h 19"/>
                  <a:gd name="T12" fmla="*/ 3 w 17"/>
                  <a:gd name="T13" fmla="*/ 14 h 19"/>
                  <a:gd name="T14" fmla="*/ 2 w 17"/>
                  <a:gd name="T15" fmla="*/ 14 h 19"/>
                  <a:gd name="T16" fmla="*/ 1 w 17"/>
                  <a:gd name="T17" fmla="*/ 18 h 19"/>
                  <a:gd name="T18" fmla="*/ 2 w 17"/>
                  <a:gd name="T19" fmla="*/ 19 h 19"/>
                  <a:gd name="T20" fmla="*/ 4 w 17"/>
                  <a:gd name="T21" fmla="*/ 17 h 19"/>
                  <a:gd name="T22" fmla="*/ 4 w 17"/>
                  <a:gd name="T23" fmla="*/ 15 h 19"/>
                  <a:gd name="T24" fmla="*/ 7 w 17"/>
                  <a:gd name="T25" fmla="*/ 11 h 19"/>
                  <a:gd name="T26" fmla="*/ 11 w 17"/>
                  <a:gd name="T27" fmla="*/ 10 h 19"/>
                  <a:gd name="T28" fmla="*/ 14 w 17"/>
                  <a:gd name="T29" fmla="*/ 7 h 19"/>
                  <a:gd name="T30" fmla="*/ 15 w 17"/>
                  <a:gd name="T31" fmla="*/ 5 h 19"/>
                  <a:gd name="T32" fmla="*/ 17 w 17"/>
                  <a:gd name="T33" fmla="*/ 6 h 19"/>
                  <a:gd name="T34" fmla="*/ 17 w 17"/>
                  <a:gd name="T35" fmla="*/ 5 h 19"/>
                  <a:gd name="T36" fmla="*/ 17 w 17"/>
                  <a:gd name="T37" fmla="*/ 4 h 19"/>
                  <a:gd name="T38" fmla="*/ 16 w 17"/>
                  <a:gd name="T39" fmla="*/ 4 h 19"/>
                  <a:gd name="T40" fmla="*/ 14 w 17"/>
                  <a:gd name="T41" fmla="*/ 2 h 19"/>
                  <a:gd name="T42" fmla="*/ 8 w 17"/>
                  <a:gd name="T43" fmla="*/ 2 h 19"/>
                  <a:gd name="T44" fmla="*/ 7 w 17"/>
                  <a:gd name="T45" fmla="*/ 0 h 19"/>
                  <a:gd name="T46" fmla="*/ 6 w 17"/>
                  <a:gd name="T47" fmla="*/ 3 h 19"/>
                  <a:gd name="T48" fmla="*/ 4 w 17"/>
                  <a:gd name="T49" fmla="*/ 3 h 19"/>
                  <a:gd name="T50" fmla="*/ 3 w 17"/>
                  <a:gd name="T51" fmla="*/ 5 h 19"/>
                  <a:gd name="T52" fmla="*/ 2 w 17"/>
                  <a:gd name="T53" fmla="*/ 3 h 19"/>
                  <a:gd name="T54" fmla="*/ 1 w 17"/>
                  <a:gd name="T55" fmla="*/ 3 h 19"/>
                  <a:gd name="T56" fmla="*/ 1 w 17"/>
                  <a:gd name="T57" fmla="*/ 4 h 19"/>
                  <a:gd name="T58" fmla="*/ 0 w 17"/>
                  <a:gd name="T59" fmla="*/ 4 h 19"/>
                  <a:gd name="T60" fmla="*/ 1 w 17"/>
                  <a:gd name="T6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9">
                    <a:moveTo>
                      <a:pt x="1" y="5"/>
                    </a:moveTo>
                    <a:lnTo>
                      <a:pt x="1" y="6"/>
                    </a:lnTo>
                    <a:lnTo>
                      <a:pt x="0" y="7"/>
                    </a:lnTo>
                    <a:lnTo>
                      <a:pt x="0" y="10"/>
                    </a:lnTo>
                    <a:lnTo>
                      <a:pt x="2" y="10"/>
                    </a:lnTo>
                    <a:lnTo>
                      <a:pt x="4" y="12"/>
                    </a:lnTo>
                    <a:lnTo>
                      <a:pt x="3" y="14"/>
                    </a:lnTo>
                    <a:lnTo>
                      <a:pt x="2" y="14"/>
                    </a:lnTo>
                    <a:lnTo>
                      <a:pt x="1" y="18"/>
                    </a:lnTo>
                    <a:lnTo>
                      <a:pt x="2" y="19"/>
                    </a:lnTo>
                    <a:lnTo>
                      <a:pt x="4" y="17"/>
                    </a:lnTo>
                    <a:lnTo>
                      <a:pt x="4" y="15"/>
                    </a:lnTo>
                    <a:lnTo>
                      <a:pt x="7" y="11"/>
                    </a:lnTo>
                    <a:lnTo>
                      <a:pt x="11" y="10"/>
                    </a:lnTo>
                    <a:lnTo>
                      <a:pt x="14" y="7"/>
                    </a:lnTo>
                    <a:lnTo>
                      <a:pt x="15" y="5"/>
                    </a:lnTo>
                    <a:lnTo>
                      <a:pt x="17" y="6"/>
                    </a:lnTo>
                    <a:lnTo>
                      <a:pt x="17" y="5"/>
                    </a:lnTo>
                    <a:lnTo>
                      <a:pt x="17" y="4"/>
                    </a:lnTo>
                    <a:lnTo>
                      <a:pt x="16" y="4"/>
                    </a:lnTo>
                    <a:lnTo>
                      <a:pt x="14" y="2"/>
                    </a:lnTo>
                    <a:lnTo>
                      <a:pt x="8" y="2"/>
                    </a:lnTo>
                    <a:lnTo>
                      <a:pt x="7" y="0"/>
                    </a:lnTo>
                    <a:lnTo>
                      <a:pt x="6" y="3"/>
                    </a:lnTo>
                    <a:lnTo>
                      <a:pt x="4" y="3"/>
                    </a:lnTo>
                    <a:lnTo>
                      <a:pt x="3" y="5"/>
                    </a:lnTo>
                    <a:lnTo>
                      <a:pt x="2" y="3"/>
                    </a:lnTo>
                    <a:lnTo>
                      <a:pt x="1" y="3"/>
                    </a:lnTo>
                    <a:lnTo>
                      <a:pt x="1" y="4"/>
                    </a:lnTo>
                    <a:lnTo>
                      <a:pt x="0" y="4"/>
                    </a:lnTo>
                    <a:lnTo>
                      <a:pt x="1" y="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5" name="Freeform 214"/>
              <p:cNvSpPr>
                <a:spLocks/>
              </p:cNvSpPr>
              <p:nvPr userDrawn="1"/>
            </p:nvSpPr>
            <p:spPr bwMode="auto">
              <a:xfrm>
                <a:off x="6507163" y="2139950"/>
                <a:ext cx="93663" cy="80963"/>
              </a:xfrm>
              <a:custGeom>
                <a:avLst/>
                <a:gdLst>
                  <a:gd name="T0" fmla="*/ 55 w 59"/>
                  <a:gd name="T1" fmla="*/ 14 h 51"/>
                  <a:gd name="T2" fmla="*/ 56 w 59"/>
                  <a:gd name="T3" fmla="*/ 9 h 51"/>
                  <a:gd name="T4" fmla="*/ 59 w 59"/>
                  <a:gd name="T5" fmla="*/ 6 h 51"/>
                  <a:gd name="T6" fmla="*/ 59 w 59"/>
                  <a:gd name="T7" fmla="*/ 6 h 51"/>
                  <a:gd name="T8" fmla="*/ 45 w 59"/>
                  <a:gd name="T9" fmla="*/ 5 h 51"/>
                  <a:gd name="T10" fmla="*/ 39 w 59"/>
                  <a:gd name="T11" fmla="*/ 2 h 51"/>
                  <a:gd name="T12" fmla="*/ 33 w 59"/>
                  <a:gd name="T13" fmla="*/ 2 h 51"/>
                  <a:gd name="T14" fmla="*/ 31 w 59"/>
                  <a:gd name="T15" fmla="*/ 0 h 51"/>
                  <a:gd name="T16" fmla="*/ 27 w 59"/>
                  <a:gd name="T17" fmla="*/ 1 h 51"/>
                  <a:gd name="T18" fmla="*/ 26 w 59"/>
                  <a:gd name="T19" fmla="*/ 0 h 51"/>
                  <a:gd name="T20" fmla="*/ 26 w 59"/>
                  <a:gd name="T21" fmla="*/ 1 h 51"/>
                  <a:gd name="T22" fmla="*/ 25 w 59"/>
                  <a:gd name="T23" fmla="*/ 0 h 51"/>
                  <a:gd name="T24" fmla="*/ 26 w 59"/>
                  <a:gd name="T25" fmla="*/ 1 h 51"/>
                  <a:gd name="T26" fmla="*/ 22 w 59"/>
                  <a:gd name="T27" fmla="*/ 5 h 51"/>
                  <a:gd name="T28" fmla="*/ 20 w 59"/>
                  <a:gd name="T29" fmla="*/ 4 h 51"/>
                  <a:gd name="T30" fmla="*/ 15 w 59"/>
                  <a:gd name="T31" fmla="*/ 4 h 51"/>
                  <a:gd name="T32" fmla="*/ 14 w 59"/>
                  <a:gd name="T33" fmla="*/ 6 h 51"/>
                  <a:gd name="T34" fmla="*/ 10 w 59"/>
                  <a:gd name="T35" fmla="*/ 5 h 51"/>
                  <a:gd name="T36" fmla="*/ 8 w 59"/>
                  <a:gd name="T37" fmla="*/ 6 h 51"/>
                  <a:gd name="T38" fmla="*/ 8 w 59"/>
                  <a:gd name="T39" fmla="*/ 8 h 51"/>
                  <a:gd name="T40" fmla="*/ 4 w 59"/>
                  <a:gd name="T41" fmla="*/ 8 h 51"/>
                  <a:gd name="T42" fmla="*/ 1 w 59"/>
                  <a:gd name="T43" fmla="*/ 9 h 51"/>
                  <a:gd name="T44" fmla="*/ 0 w 59"/>
                  <a:gd name="T45" fmla="*/ 12 h 51"/>
                  <a:gd name="T46" fmla="*/ 0 w 59"/>
                  <a:gd name="T47" fmla="*/ 20 h 51"/>
                  <a:gd name="T48" fmla="*/ 0 w 59"/>
                  <a:gd name="T49" fmla="*/ 20 h 51"/>
                  <a:gd name="T50" fmla="*/ 1 w 59"/>
                  <a:gd name="T51" fmla="*/ 20 h 51"/>
                  <a:gd name="T52" fmla="*/ 7 w 59"/>
                  <a:gd name="T53" fmla="*/ 20 h 51"/>
                  <a:gd name="T54" fmla="*/ 3 w 59"/>
                  <a:gd name="T55" fmla="*/ 24 h 51"/>
                  <a:gd name="T56" fmla="*/ 2 w 59"/>
                  <a:gd name="T57" fmla="*/ 24 h 51"/>
                  <a:gd name="T58" fmla="*/ 2 w 59"/>
                  <a:gd name="T59" fmla="*/ 27 h 51"/>
                  <a:gd name="T60" fmla="*/ 4 w 59"/>
                  <a:gd name="T61" fmla="*/ 30 h 51"/>
                  <a:gd name="T62" fmla="*/ 8 w 59"/>
                  <a:gd name="T63" fmla="*/ 34 h 51"/>
                  <a:gd name="T64" fmla="*/ 8 w 59"/>
                  <a:gd name="T65" fmla="*/ 31 h 51"/>
                  <a:gd name="T66" fmla="*/ 12 w 59"/>
                  <a:gd name="T67" fmla="*/ 28 h 51"/>
                  <a:gd name="T68" fmla="*/ 15 w 59"/>
                  <a:gd name="T69" fmla="*/ 31 h 51"/>
                  <a:gd name="T70" fmla="*/ 14 w 59"/>
                  <a:gd name="T71" fmla="*/ 39 h 51"/>
                  <a:gd name="T72" fmla="*/ 18 w 59"/>
                  <a:gd name="T73" fmla="*/ 37 h 51"/>
                  <a:gd name="T74" fmla="*/ 22 w 59"/>
                  <a:gd name="T75" fmla="*/ 36 h 51"/>
                  <a:gd name="T76" fmla="*/ 26 w 59"/>
                  <a:gd name="T77" fmla="*/ 39 h 51"/>
                  <a:gd name="T78" fmla="*/ 27 w 59"/>
                  <a:gd name="T79" fmla="*/ 38 h 51"/>
                  <a:gd name="T80" fmla="*/ 27 w 59"/>
                  <a:gd name="T81" fmla="*/ 35 h 51"/>
                  <a:gd name="T82" fmla="*/ 32 w 59"/>
                  <a:gd name="T83" fmla="*/ 38 h 51"/>
                  <a:gd name="T84" fmla="*/ 33 w 59"/>
                  <a:gd name="T85" fmla="*/ 39 h 51"/>
                  <a:gd name="T86" fmla="*/ 34 w 59"/>
                  <a:gd name="T87" fmla="*/ 41 h 51"/>
                  <a:gd name="T88" fmla="*/ 40 w 59"/>
                  <a:gd name="T89" fmla="*/ 43 h 51"/>
                  <a:gd name="T90" fmla="*/ 41 w 59"/>
                  <a:gd name="T91" fmla="*/ 46 h 51"/>
                  <a:gd name="T92" fmla="*/ 45 w 59"/>
                  <a:gd name="T93" fmla="*/ 49 h 51"/>
                  <a:gd name="T94" fmla="*/ 46 w 59"/>
                  <a:gd name="T95" fmla="*/ 51 h 51"/>
                  <a:gd name="T96" fmla="*/ 51 w 59"/>
                  <a:gd name="T97" fmla="*/ 49 h 51"/>
                  <a:gd name="T98" fmla="*/ 55 w 59"/>
                  <a:gd name="T99" fmla="*/ 50 h 51"/>
                  <a:gd name="T100" fmla="*/ 56 w 59"/>
                  <a:gd name="T101" fmla="*/ 48 h 51"/>
                  <a:gd name="T102" fmla="*/ 56 w 59"/>
                  <a:gd name="T103" fmla="*/ 44 h 51"/>
                  <a:gd name="T104" fmla="*/ 59 w 59"/>
                  <a:gd name="T105" fmla="*/ 42 h 51"/>
                  <a:gd name="T106" fmla="*/ 59 w 59"/>
                  <a:gd name="T107" fmla="*/ 39 h 51"/>
                  <a:gd name="T108" fmla="*/ 52 w 59"/>
                  <a:gd name="T109" fmla="*/ 27 h 51"/>
                  <a:gd name="T110" fmla="*/ 53 w 59"/>
                  <a:gd name="T111" fmla="*/ 15 h 51"/>
                  <a:gd name="T112" fmla="*/ 55 w 59"/>
                  <a:gd name="T11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1">
                    <a:moveTo>
                      <a:pt x="55" y="14"/>
                    </a:moveTo>
                    <a:lnTo>
                      <a:pt x="56" y="9"/>
                    </a:lnTo>
                    <a:lnTo>
                      <a:pt x="59" y="6"/>
                    </a:lnTo>
                    <a:lnTo>
                      <a:pt x="59" y="6"/>
                    </a:lnTo>
                    <a:lnTo>
                      <a:pt x="45" y="5"/>
                    </a:lnTo>
                    <a:lnTo>
                      <a:pt x="39" y="2"/>
                    </a:lnTo>
                    <a:lnTo>
                      <a:pt x="33" y="2"/>
                    </a:lnTo>
                    <a:lnTo>
                      <a:pt x="31" y="0"/>
                    </a:lnTo>
                    <a:lnTo>
                      <a:pt x="27" y="1"/>
                    </a:lnTo>
                    <a:lnTo>
                      <a:pt x="26" y="0"/>
                    </a:lnTo>
                    <a:lnTo>
                      <a:pt x="26" y="1"/>
                    </a:lnTo>
                    <a:lnTo>
                      <a:pt x="25" y="0"/>
                    </a:lnTo>
                    <a:lnTo>
                      <a:pt x="26" y="1"/>
                    </a:lnTo>
                    <a:lnTo>
                      <a:pt x="22" y="5"/>
                    </a:lnTo>
                    <a:lnTo>
                      <a:pt x="20" y="4"/>
                    </a:lnTo>
                    <a:lnTo>
                      <a:pt x="15" y="4"/>
                    </a:lnTo>
                    <a:lnTo>
                      <a:pt x="14" y="6"/>
                    </a:lnTo>
                    <a:lnTo>
                      <a:pt x="10" y="5"/>
                    </a:lnTo>
                    <a:lnTo>
                      <a:pt x="8" y="6"/>
                    </a:lnTo>
                    <a:lnTo>
                      <a:pt x="8" y="8"/>
                    </a:lnTo>
                    <a:lnTo>
                      <a:pt x="4" y="8"/>
                    </a:lnTo>
                    <a:lnTo>
                      <a:pt x="1" y="9"/>
                    </a:lnTo>
                    <a:lnTo>
                      <a:pt x="0" y="12"/>
                    </a:lnTo>
                    <a:lnTo>
                      <a:pt x="0" y="20"/>
                    </a:lnTo>
                    <a:lnTo>
                      <a:pt x="0" y="20"/>
                    </a:lnTo>
                    <a:lnTo>
                      <a:pt x="1" y="20"/>
                    </a:lnTo>
                    <a:lnTo>
                      <a:pt x="7" y="20"/>
                    </a:lnTo>
                    <a:lnTo>
                      <a:pt x="3" y="24"/>
                    </a:lnTo>
                    <a:lnTo>
                      <a:pt x="2" y="24"/>
                    </a:lnTo>
                    <a:lnTo>
                      <a:pt x="2" y="27"/>
                    </a:lnTo>
                    <a:lnTo>
                      <a:pt x="4" y="30"/>
                    </a:lnTo>
                    <a:lnTo>
                      <a:pt x="8" y="34"/>
                    </a:lnTo>
                    <a:lnTo>
                      <a:pt x="8" y="31"/>
                    </a:lnTo>
                    <a:lnTo>
                      <a:pt x="12" y="28"/>
                    </a:lnTo>
                    <a:lnTo>
                      <a:pt x="15" y="31"/>
                    </a:lnTo>
                    <a:lnTo>
                      <a:pt x="14" y="39"/>
                    </a:lnTo>
                    <a:lnTo>
                      <a:pt x="18" y="37"/>
                    </a:lnTo>
                    <a:lnTo>
                      <a:pt x="22" y="36"/>
                    </a:lnTo>
                    <a:lnTo>
                      <a:pt x="26" y="39"/>
                    </a:lnTo>
                    <a:lnTo>
                      <a:pt x="27" y="38"/>
                    </a:lnTo>
                    <a:lnTo>
                      <a:pt x="27" y="35"/>
                    </a:lnTo>
                    <a:lnTo>
                      <a:pt x="32" y="38"/>
                    </a:lnTo>
                    <a:lnTo>
                      <a:pt x="33" y="39"/>
                    </a:lnTo>
                    <a:lnTo>
                      <a:pt x="34" y="41"/>
                    </a:lnTo>
                    <a:lnTo>
                      <a:pt x="40" y="43"/>
                    </a:lnTo>
                    <a:lnTo>
                      <a:pt x="41" y="46"/>
                    </a:lnTo>
                    <a:lnTo>
                      <a:pt x="45" y="49"/>
                    </a:lnTo>
                    <a:lnTo>
                      <a:pt x="46" y="51"/>
                    </a:lnTo>
                    <a:lnTo>
                      <a:pt x="51" y="49"/>
                    </a:lnTo>
                    <a:lnTo>
                      <a:pt x="55" y="50"/>
                    </a:lnTo>
                    <a:lnTo>
                      <a:pt x="56" y="48"/>
                    </a:lnTo>
                    <a:lnTo>
                      <a:pt x="56" y="44"/>
                    </a:lnTo>
                    <a:lnTo>
                      <a:pt x="59" y="42"/>
                    </a:lnTo>
                    <a:lnTo>
                      <a:pt x="59" y="39"/>
                    </a:lnTo>
                    <a:lnTo>
                      <a:pt x="52" y="27"/>
                    </a:lnTo>
                    <a:lnTo>
                      <a:pt x="53" y="15"/>
                    </a:lnTo>
                    <a:lnTo>
                      <a:pt x="55" y="1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6" name="Freeform 215"/>
              <p:cNvSpPr>
                <a:spLocks/>
              </p:cNvSpPr>
              <p:nvPr userDrawn="1"/>
            </p:nvSpPr>
            <p:spPr bwMode="auto">
              <a:xfrm>
                <a:off x="6459538" y="2200275"/>
                <a:ext cx="153988" cy="79375"/>
              </a:xfrm>
              <a:custGeom>
                <a:avLst/>
                <a:gdLst>
                  <a:gd name="T0" fmla="*/ 84 w 97"/>
                  <a:gd name="T1" fmla="*/ 14 h 50"/>
                  <a:gd name="T2" fmla="*/ 75 w 97"/>
                  <a:gd name="T3" fmla="*/ 16 h 50"/>
                  <a:gd name="T4" fmla="*/ 69 w 97"/>
                  <a:gd name="T5" fmla="*/ 11 h 50"/>
                  <a:gd name="T6" fmla="*/ 63 w 97"/>
                  <a:gd name="T7" fmla="*/ 5 h 50"/>
                  <a:gd name="T8" fmla="*/ 60 w 97"/>
                  <a:gd name="T9" fmla="*/ 1 h 50"/>
                  <a:gd name="T10" fmla="*/ 59 w 97"/>
                  <a:gd name="T11" fmla="*/ 3 h 50"/>
                  <a:gd name="T12" fmla="*/ 52 w 97"/>
                  <a:gd name="T13" fmla="*/ 0 h 50"/>
                  <a:gd name="T14" fmla="*/ 44 w 97"/>
                  <a:gd name="T15" fmla="*/ 4 h 50"/>
                  <a:gd name="T16" fmla="*/ 44 w 97"/>
                  <a:gd name="T17" fmla="*/ 7 h 50"/>
                  <a:gd name="T18" fmla="*/ 42 w 97"/>
                  <a:gd name="T19" fmla="*/ 20 h 50"/>
                  <a:gd name="T20" fmla="*/ 32 w 97"/>
                  <a:gd name="T21" fmla="*/ 26 h 50"/>
                  <a:gd name="T22" fmla="*/ 27 w 97"/>
                  <a:gd name="T23" fmla="*/ 19 h 50"/>
                  <a:gd name="T24" fmla="*/ 20 w 97"/>
                  <a:gd name="T25" fmla="*/ 8 h 50"/>
                  <a:gd name="T26" fmla="*/ 14 w 97"/>
                  <a:gd name="T27" fmla="*/ 11 h 50"/>
                  <a:gd name="T28" fmla="*/ 9 w 97"/>
                  <a:gd name="T29" fmla="*/ 13 h 50"/>
                  <a:gd name="T30" fmla="*/ 8 w 97"/>
                  <a:gd name="T31" fmla="*/ 20 h 50"/>
                  <a:gd name="T32" fmla="*/ 7 w 97"/>
                  <a:gd name="T33" fmla="*/ 23 h 50"/>
                  <a:gd name="T34" fmla="*/ 2 w 97"/>
                  <a:gd name="T35" fmla="*/ 30 h 50"/>
                  <a:gd name="T36" fmla="*/ 0 w 97"/>
                  <a:gd name="T37" fmla="*/ 36 h 50"/>
                  <a:gd name="T38" fmla="*/ 3 w 97"/>
                  <a:gd name="T39" fmla="*/ 43 h 50"/>
                  <a:gd name="T40" fmla="*/ 5 w 97"/>
                  <a:gd name="T41" fmla="*/ 41 h 50"/>
                  <a:gd name="T42" fmla="*/ 17 w 97"/>
                  <a:gd name="T43" fmla="*/ 35 h 50"/>
                  <a:gd name="T44" fmla="*/ 27 w 97"/>
                  <a:gd name="T45" fmla="*/ 35 h 50"/>
                  <a:gd name="T46" fmla="*/ 31 w 97"/>
                  <a:gd name="T47" fmla="*/ 34 h 50"/>
                  <a:gd name="T48" fmla="*/ 37 w 97"/>
                  <a:gd name="T49" fmla="*/ 36 h 50"/>
                  <a:gd name="T50" fmla="*/ 41 w 97"/>
                  <a:gd name="T51" fmla="*/ 38 h 50"/>
                  <a:gd name="T52" fmla="*/ 47 w 97"/>
                  <a:gd name="T53" fmla="*/ 38 h 50"/>
                  <a:gd name="T54" fmla="*/ 57 w 97"/>
                  <a:gd name="T55" fmla="*/ 38 h 50"/>
                  <a:gd name="T56" fmla="*/ 67 w 97"/>
                  <a:gd name="T57" fmla="*/ 44 h 50"/>
                  <a:gd name="T58" fmla="*/ 74 w 97"/>
                  <a:gd name="T59" fmla="*/ 49 h 50"/>
                  <a:gd name="T60" fmla="*/ 79 w 97"/>
                  <a:gd name="T61" fmla="*/ 50 h 50"/>
                  <a:gd name="T62" fmla="*/ 90 w 97"/>
                  <a:gd name="T63" fmla="*/ 48 h 50"/>
                  <a:gd name="T64" fmla="*/ 93 w 97"/>
                  <a:gd name="T65" fmla="*/ 42 h 50"/>
                  <a:gd name="T66" fmla="*/ 94 w 97"/>
                  <a:gd name="T67" fmla="*/ 40 h 50"/>
                  <a:gd name="T68" fmla="*/ 97 w 97"/>
                  <a:gd name="T69" fmla="*/ 38 h 50"/>
                  <a:gd name="T70" fmla="*/ 94 w 97"/>
                  <a:gd name="T71" fmla="*/ 33 h 50"/>
                  <a:gd name="T72" fmla="*/ 91 w 97"/>
                  <a:gd name="T73" fmla="*/ 28 h 50"/>
                  <a:gd name="T74" fmla="*/ 90 w 97"/>
                  <a:gd name="T75" fmla="*/ 21 h 50"/>
                  <a:gd name="T76" fmla="*/ 87 w 97"/>
                  <a:gd name="T77" fmla="*/ 18 h 50"/>
                  <a:gd name="T78" fmla="*/ 87 w 97"/>
                  <a:gd name="T79"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50">
                    <a:moveTo>
                      <a:pt x="87" y="14"/>
                    </a:moveTo>
                    <a:lnTo>
                      <a:pt x="84" y="14"/>
                    </a:lnTo>
                    <a:lnTo>
                      <a:pt x="82" y="13"/>
                    </a:lnTo>
                    <a:lnTo>
                      <a:pt x="75" y="16"/>
                    </a:lnTo>
                    <a:lnTo>
                      <a:pt x="72" y="12"/>
                    </a:lnTo>
                    <a:lnTo>
                      <a:pt x="69" y="11"/>
                    </a:lnTo>
                    <a:lnTo>
                      <a:pt x="68" y="7"/>
                    </a:lnTo>
                    <a:lnTo>
                      <a:pt x="63" y="5"/>
                    </a:lnTo>
                    <a:lnTo>
                      <a:pt x="61" y="5"/>
                    </a:lnTo>
                    <a:lnTo>
                      <a:pt x="60" y="1"/>
                    </a:lnTo>
                    <a:lnTo>
                      <a:pt x="60" y="1"/>
                    </a:lnTo>
                    <a:lnTo>
                      <a:pt x="59" y="3"/>
                    </a:lnTo>
                    <a:lnTo>
                      <a:pt x="55" y="4"/>
                    </a:lnTo>
                    <a:lnTo>
                      <a:pt x="52" y="0"/>
                    </a:lnTo>
                    <a:lnTo>
                      <a:pt x="48" y="1"/>
                    </a:lnTo>
                    <a:lnTo>
                      <a:pt x="44" y="4"/>
                    </a:lnTo>
                    <a:lnTo>
                      <a:pt x="44" y="5"/>
                    </a:lnTo>
                    <a:lnTo>
                      <a:pt x="44" y="7"/>
                    </a:lnTo>
                    <a:lnTo>
                      <a:pt x="45" y="14"/>
                    </a:lnTo>
                    <a:lnTo>
                      <a:pt x="42" y="20"/>
                    </a:lnTo>
                    <a:lnTo>
                      <a:pt x="37" y="26"/>
                    </a:lnTo>
                    <a:lnTo>
                      <a:pt x="32" y="26"/>
                    </a:lnTo>
                    <a:lnTo>
                      <a:pt x="29" y="21"/>
                    </a:lnTo>
                    <a:lnTo>
                      <a:pt x="27" y="19"/>
                    </a:lnTo>
                    <a:lnTo>
                      <a:pt x="20" y="12"/>
                    </a:lnTo>
                    <a:lnTo>
                      <a:pt x="20" y="8"/>
                    </a:lnTo>
                    <a:lnTo>
                      <a:pt x="18" y="11"/>
                    </a:lnTo>
                    <a:lnTo>
                      <a:pt x="14" y="11"/>
                    </a:lnTo>
                    <a:lnTo>
                      <a:pt x="12" y="13"/>
                    </a:lnTo>
                    <a:lnTo>
                      <a:pt x="9" y="13"/>
                    </a:lnTo>
                    <a:lnTo>
                      <a:pt x="7" y="15"/>
                    </a:lnTo>
                    <a:lnTo>
                      <a:pt x="8" y="20"/>
                    </a:lnTo>
                    <a:lnTo>
                      <a:pt x="7" y="20"/>
                    </a:lnTo>
                    <a:lnTo>
                      <a:pt x="7" y="23"/>
                    </a:lnTo>
                    <a:lnTo>
                      <a:pt x="2" y="28"/>
                    </a:lnTo>
                    <a:lnTo>
                      <a:pt x="2" y="30"/>
                    </a:lnTo>
                    <a:lnTo>
                      <a:pt x="2" y="34"/>
                    </a:lnTo>
                    <a:lnTo>
                      <a:pt x="0" y="36"/>
                    </a:lnTo>
                    <a:lnTo>
                      <a:pt x="2" y="42"/>
                    </a:lnTo>
                    <a:lnTo>
                      <a:pt x="3" y="43"/>
                    </a:lnTo>
                    <a:lnTo>
                      <a:pt x="4" y="43"/>
                    </a:lnTo>
                    <a:lnTo>
                      <a:pt x="5" y="41"/>
                    </a:lnTo>
                    <a:lnTo>
                      <a:pt x="10" y="36"/>
                    </a:lnTo>
                    <a:lnTo>
                      <a:pt x="17" y="35"/>
                    </a:lnTo>
                    <a:lnTo>
                      <a:pt x="23" y="35"/>
                    </a:lnTo>
                    <a:lnTo>
                      <a:pt x="27" y="35"/>
                    </a:lnTo>
                    <a:lnTo>
                      <a:pt x="29" y="36"/>
                    </a:lnTo>
                    <a:lnTo>
                      <a:pt x="31" y="34"/>
                    </a:lnTo>
                    <a:lnTo>
                      <a:pt x="35" y="34"/>
                    </a:lnTo>
                    <a:lnTo>
                      <a:pt x="37" y="36"/>
                    </a:lnTo>
                    <a:lnTo>
                      <a:pt x="39" y="36"/>
                    </a:lnTo>
                    <a:lnTo>
                      <a:pt x="41" y="38"/>
                    </a:lnTo>
                    <a:lnTo>
                      <a:pt x="46" y="38"/>
                    </a:lnTo>
                    <a:lnTo>
                      <a:pt x="47" y="38"/>
                    </a:lnTo>
                    <a:lnTo>
                      <a:pt x="52" y="36"/>
                    </a:lnTo>
                    <a:lnTo>
                      <a:pt x="57" y="38"/>
                    </a:lnTo>
                    <a:lnTo>
                      <a:pt x="63" y="40"/>
                    </a:lnTo>
                    <a:lnTo>
                      <a:pt x="67" y="44"/>
                    </a:lnTo>
                    <a:lnTo>
                      <a:pt x="70" y="44"/>
                    </a:lnTo>
                    <a:lnTo>
                      <a:pt x="74" y="49"/>
                    </a:lnTo>
                    <a:lnTo>
                      <a:pt x="78" y="49"/>
                    </a:lnTo>
                    <a:lnTo>
                      <a:pt x="79" y="50"/>
                    </a:lnTo>
                    <a:lnTo>
                      <a:pt x="84" y="48"/>
                    </a:lnTo>
                    <a:lnTo>
                      <a:pt x="90" y="48"/>
                    </a:lnTo>
                    <a:lnTo>
                      <a:pt x="90" y="44"/>
                    </a:lnTo>
                    <a:lnTo>
                      <a:pt x="93" y="42"/>
                    </a:lnTo>
                    <a:lnTo>
                      <a:pt x="94" y="40"/>
                    </a:lnTo>
                    <a:lnTo>
                      <a:pt x="94" y="40"/>
                    </a:lnTo>
                    <a:lnTo>
                      <a:pt x="94" y="40"/>
                    </a:lnTo>
                    <a:lnTo>
                      <a:pt x="97" y="38"/>
                    </a:lnTo>
                    <a:lnTo>
                      <a:pt x="96" y="36"/>
                    </a:lnTo>
                    <a:lnTo>
                      <a:pt x="94" y="33"/>
                    </a:lnTo>
                    <a:lnTo>
                      <a:pt x="92" y="29"/>
                    </a:lnTo>
                    <a:lnTo>
                      <a:pt x="91" y="28"/>
                    </a:lnTo>
                    <a:lnTo>
                      <a:pt x="89" y="23"/>
                    </a:lnTo>
                    <a:lnTo>
                      <a:pt x="90" y="21"/>
                    </a:lnTo>
                    <a:lnTo>
                      <a:pt x="89" y="19"/>
                    </a:lnTo>
                    <a:lnTo>
                      <a:pt x="87" y="18"/>
                    </a:lnTo>
                    <a:lnTo>
                      <a:pt x="87" y="15"/>
                    </a:lnTo>
                    <a:lnTo>
                      <a:pt x="87" y="1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7" name="Freeform 216"/>
              <p:cNvSpPr>
                <a:spLocks/>
              </p:cNvSpPr>
              <p:nvPr userDrawn="1"/>
            </p:nvSpPr>
            <p:spPr bwMode="auto">
              <a:xfrm>
                <a:off x="6464300" y="2257425"/>
                <a:ext cx="117475" cy="82550"/>
              </a:xfrm>
              <a:custGeom>
                <a:avLst/>
                <a:gdLst>
                  <a:gd name="T0" fmla="*/ 74 w 74"/>
                  <a:gd name="T1" fmla="*/ 15 h 52"/>
                  <a:gd name="T2" fmla="*/ 69 w 74"/>
                  <a:gd name="T3" fmla="*/ 15 h 52"/>
                  <a:gd name="T4" fmla="*/ 66 w 74"/>
                  <a:gd name="T5" fmla="*/ 11 h 52"/>
                  <a:gd name="T6" fmla="*/ 62 w 74"/>
                  <a:gd name="T7" fmla="*/ 11 h 52"/>
                  <a:gd name="T8" fmla="*/ 59 w 74"/>
                  <a:gd name="T9" fmla="*/ 6 h 52"/>
                  <a:gd name="T10" fmla="*/ 54 w 74"/>
                  <a:gd name="T11" fmla="*/ 5 h 52"/>
                  <a:gd name="T12" fmla="*/ 49 w 74"/>
                  <a:gd name="T13" fmla="*/ 2 h 52"/>
                  <a:gd name="T14" fmla="*/ 44 w 74"/>
                  <a:gd name="T15" fmla="*/ 6 h 52"/>
                  <a:gd name="T16" fmla="*/ 42 w 74"/>
                  <a:gd name="T17" fmla="*/ 5 h 52"/>
                  <a:gd name="T18" fmla="*/ 37 w 74"/>
                  <a:gd name="T19" fmla="*/ 5 h 52"/>
                  <a:gd name="T20" fmla="*/ 35 w 74"/>
                  <a:gd name="T21" fmla="*/ 2 h 52"/>
                  <a:gd name="T22" fmla="*/ 31 w 74"/>
                  <a:gd name="T23" fmla="*/ 2 h 52"/>
                  <a:gd name="T24" fmla="*/ 31 w 74"/>
                  <a:gd name="T25" fmla="*/ 0 h 52"/>
                  <a:gd name="T26" fmla="*/ 29 w 74"/>
                  <a:gd name="T27" fmla="*/ 0 h 52"/>
                  <a:gd name="T28" fmla="*/ 26 w 74"/>
                  <a:gd name="T29" fmla="*/ 4 h 52"/>
                  <a:gd name="T30" fmla="*/ 23 w 74"/>
                  <a:gd name="T31" fmla="*/ 1 h 52"/>
                  <a:gd name="T32" fmla="*/ 20 w 74"/>
                  <a:gd name="T33" fmla="*/ 1 h 52"/>
                  <a:gd name="T34" fmla="*/ 14 w 74"/>
                  <a:gd name="T35" fmla="*/ 1 h 52"/>
                  <a:gd name="T36" fmla="*/ 8 w 74"/>
                  <a:gd name="T37" fmla="*/ 2 h 52"/>
                  <a:gd name="T38" fmla="*/ 4 w 74"/>
                  <a:gd name="T39" fmla="*/ 6 h 52"/>
                  <a:gd name="T40" fmla="*/ 2 w 74"/>
                  <a:gd name="T41" fmla="*/ 9 h 52"/>
                  <a:gd name="T42" fmla="*/ 0 w 74"/>
                  <a:gd name="T43" fmla="*/ 11 h 52"/>
                  <a:gd name="T44" fmla="*/ 0 w 74"/>
                  <a:gd name="T45" fmla="*/ 14 h 52"/>
                  <a:gd name="T46" fmla="*/ 1 w 74"/>
                  <a:gd name="T47" fmla="*/ 18 h 52"/>
                  <a:gd name="T48" fmla="*/ 1 w 74"/>
                  <a:gd name="T49" fmla="*/ 19 h 52"/>
                  <a:gd name="T50" fmla="*/ 6 w 74"/>
                  <a:gd name="T51" fmla="*/ 18 h 52"/>
                  <a:gd name="T52" fmla="*/ 11 w 74"/>
                  <a:gd name="T53" fmla="*/ 23 h 52"/>
                  <a:gd name="T54" fmla="*/ 14 w 74"/>
                  <a:gd name="T55" fmla="*/ 26 h 52"/>
                  <a:gd name="T56" fmla="*/ 20 w 74"/>
                  <a:gd name="T57" fmla="*/ 24 h 52"/>
                  <a:gd name="T58" fmla="*/ 22 w 74"/>
                  <a:gd name="T59" fmla="*/ 26 h 52"/>
                  <a:gd name="T60" fmla="*/ 23 w 74"/>
                  <a:gd name="T61" fmla="*/ 28 h 52"/>
                  <a:gd name="T62" fmla="*/ 24 w 74"/>
                  <a:gd name="T63" fmla="*/ 29 h 52"/>
                  <a:gd name="T64" fmla="*/ 27 w 74"/>
                  <a:gd name="T65" fmla="*/ 31 h 52"/>
                  <a:gd name="T66" fmla="*/ 24 w 74"/>
                  <a:gd name="T67" fmla="*/ 34 h 52"/>
                  <a:gd name="T68" fmla="*/ 26 w 74"/>
                  <a:gd name="T69" fmla="*/ 38 h 52"/>
                  <a:gd name="T70" fmla="*/ 28 w 74"/>
                  <a:gd name="T71" fmla="*/ 37 h 52"/>
                  <a:gd name="T72" fmla="*/ 31 w 74"/>
                  <a:gd name="T73" fmla="*/ 41 h 52"/>
                  <a:gd name="T74" fmla="*/ 34 w 74"/>
                  <a:gd name="T75" fmla="*/ 41 h 52"/>
                  <a:gd name="T76" fmla="*/ 36 w 74"/>
                  <a:gd name="T77" fmla="*/ 48 h 52"/>
                  <a:gd name="T78" fmla="*/ 36 w 74"/>
                  <a:gd name="T79" fmla="*/ 51 h 52"/>
                  <a:gd name="T80" fmla="*/ 37 w 74"/>
                  <a:gd name="T81" fmla="*/ 52 h 52"/>
                  <a:gd name="T82" fmla="*/ 39 w 74"/>
                  <a:gd name="T83" fmla="*/ 51 h 52"/>
                  <a:gd name="T84" fmla="*/ 45 w 74"/>
                  <a:gd name="T85" fmla="*/ 49 h 52"/>
                  <a:gd name="T86" fmla="*/ 50 w 74"/>
                  <a:gd name="T87" fmla="*/ 51 h 52"/>
                  <a:gd name="T88" fmla="*/ 53 w 74"/>
                  <a:gd name="T89" fmla="*/ 49 h 52"/>
                  <a:gd name="T90" fmla="*/ 54 w 74"/>
                  <a:gd name="T91" fmla="*/ 49 h 52"/>
                  <a:gd name="T92" fmla="*/ 53 w 74"/>
                  <a:gd name="T93" fmla="*/ 44 h 52"/>
                  <a:gd name="T94" fmla="*/ 58 w 74"/>
                  <a:gd name="T95" fmla="*/ 44 h 52"/>
                  <a:gd name="T96" fmla="*/ 59 w 74"/>
                  <a:gd name="T97" fmla="*/ 41 h 52"/>
                  <a:gd name="T98" fmla="*/ 64 w 74"/>
                  <a:gd name="T99" fmla="*/ 40 h 52"/>
                  <a:gd name="T100" fmla="*/ 65 w 74"/>
                  <a:gd name="T101" fmla="*/ 41 h 52"/>
                  <a:gd name="T102" fmla="*/ 66 w 74"/>
                  <a:gd name="T103" fmla="*/ 41 h 52"/>
                  <a:gd name="T104" fmla="*/ 66 w 74"/>
                  <a:gd name="T105" fmla="*/ 40 h 52"/>
                  <a:gd name="T106" fmla="*/ 62 w 74"/>
                  <a:gd name="T107" fmla="*/ 37 h 52"/>
                  <a:gd name="T108" fmla="*/ 64 w 74"/>
                  <a:gd name="T109" fmla="*/ 31 h 52"/>
                  <a:gd name="T110" fmla="*/ 66 w 74"/>
                  <a:gd name="T111" fmla="*/ 30 h 52"/>
                  <a:gd name="T112" fmla="*/ 68 w 74"/>
                  <a:gd name="T113" fmla="*/ 26 h 52"/>
                  <a:gd name="T114" fmla="*/ 74 w 74"/>
                  <a:gd name="T115" fmla="*/ 23 h 52"/>
                  <a:gd name="T116" fmla="*/ 74 w 74"/>
                  <a:gd name="T117" fmla="*/ 22 h 52"/>
                  <a:gd name="T118" fmla="*/ 71 w 74"/>
                  <a:gd name="T119" fmla="*/ 21 h 52"/>
                  <a:gd name="T120" fmla="*/ 74 w 74"/>
                  <a:gd name="T121" fmla="*/ 16 h 52"/>
                  <a:gd name="T122" fmla="*/ 74 w 74"/>
                  <a:gd name="T123"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 h="52">
                    <a:moveTo>
                      <a:pt x="74" y="15"/>
                    </a:moveTo>
                    <a:lnTo>
                      <a:pt x="69" y="15"/>
                    </a:lnTo>
                    <a:lnTo>
                      <a:pt x="66" y="11"/>
                    </a:lnTo>
                    <a:lnTo>
                      <a:pt x="62" y="11"/>
                    </a:lnTo>
                    <a:lnTo>
                      <a:pt x="59" y="6"/>
                    </a:lnTo>
                    <a:lnTo>
                      <a:pt x="54" y="5"/>
                    </a:lnTo>
                    <a:lnTo>
                      <a:pt x="49" y="2"/>
                    </a:lnTo>
                    <a:lnTo>
                      <a:pt x="44" y="6"/>
                    </a:lnTo>
                    <a:lnTo>
                      <a:pt x="42" y="5"/>
                    </a:lnTo>
                    <a:lnTo>
                      <a:pt x="37" y="5"/>
                    </a:lnTo>
                    <a:lnTo>
                      <a:pt x="35" y="2"/>
                    </a:lnTo>
                    <a:lnTo>
                      <a:pt x="31" y="2"/>
                    </a:lnTo>
                    <a:lnTo>
                      <a:pt x="31" y="0"/>
                    </a:lnTo>
                    <a:lnTo>
                      <a:pt x="29" y="0"/>
                    </a:lnTo>
                    <a:lnTo>
                      <a:pt x="26" y="4"/>
                    </a:lnTo>
                    <a:lnTo>
                      <a:pt x="23" y="1"/>
                    </a:lnTo>
                    <a:lnTo>
                      <a:pt x="20" y="1"/>
                    </a:lnTo>
                    <a:lnTo>
                      <a:pt x="14" y="1"/>
                    </a:lnTo>
                    <a:lnTo>
                      <a:pt x="8" y="2"/>
                    </a:lnTo>
                    <a:lnTo>
                      <a:pt x="4" y="6"/>
                    </a:lnTo>
                    <a:lnTo>
                      <a:pt x="2" y="9"/>
                    </a:lnTo>
                    <a:lnTo>
                      <a:pt x="0" y="11"/>
                    </a:lnTo>
                    <a:lnTo>
                      <a:pt x="0" y="14"/>
                    </a:lnTo>
                    <a:lnTo>
                      <a:pt x="1" y="18"/>
                    </a:lnTo>
                    <a:lnTo>
                      <a:pt x="1" y="19"/>
                    </a:lnTo>
                    <a:lnTo>
                      <a:pt x="6" y="18"/>
                    </a:lnTo>
                    <a:lnTo>
                      <a:pt x="11" y="23"/>
                    </a:lnTo>
                    <a:lnTo>
                      <a:pt x="14" y="26"/>
                    </a:lnTo>
                    <a:lnTo>
                      <a:pt x="20" y="24"/>
                    </a:lnTo>
                    <a:lnTo>
                      <a:pt x="22" y="26"/>
                    </a:lnTo>
                    <a:lnTo>
                      <a:pt x="23" y="28"/>
                    </a:lnTo>
                    <a:lnTo>
                      <a:pt x="24" y="29"/>
                    </a:lnTo>
                    <a:lnTo>
                      <a:pt x="27" y="31"/>
                    </a:lnTo>
                    <a:lnTo>
                      <a:pt x="24" y="34"/>
                    </a:lnTo>
                    <a:lnTo>
                      <a:pt x="26" y="38"/>
                    </a:lnTo>
                    <a:lnTo>
                      <a:pt x="28" y="37"/>
                    </a:lnTo>
                    <a:lnTo>
                      <a:pt x="31" y="41"/>
                    </a:lnTo>
                    <a:lnTo>
                      <a:pt x="34" y="41"/>
                    </a:lnTo>
                    <a:lnTo>
                      <a:pt x="36" y="48"/>
                    </a:lnTo>
                    <a:lnTo>
                      <a:pt x="36" y="51"/>
                    </a:lnTo>
                    <a:lnTo>
                      <a:pt x="37" y="52"/>
                    </a:lnTo>
                    <a:lnTo>
                      <a:pt x="39" y="51"/>
                    </a:lnTo>
                    <a:lnTo>
                      <a:pt x="45" y="49"/>
                    </a:lnTo>
                    <a:lnTo>
                      <a:pt x="50" y="51"/>
                    </a:lnTo>
                    <a:lnTo>
                      <a:pt x="53" y="49"/>
                    </a:lnTo>
                    <a:lnTo>
                      <a:pt x="54" y="49"/>
                    </a:lnTo>
                    <a:lnTo>
                      <a:pt x="53" y="44"/>
                    </a:lnTo>
                    <a:lnTo>
                      <a:pt x="58" y="44"/>
                    </a:lnTo>
                    <a:lnTo>
                      <a:pt x="59" y="41"/>
                    </a:lnTo>
                    <a:lnTo>
                      <a:pt x="64" y="40"/>
                    </a:lnTo>
                    <a:lnTo>
                      <a:pt x="65" y="41"/>
                    </a:lnTo>
                    <a:lnTo>
                      <a:pt x="66" y="41"/>
                    </a:lnTo>
                    <a:lnTo>
                      <a:pt x="66" y="40"/>
                    </a:lnTo>
                    <a:lnTo>
                      <a:pt x="62" y="37"/>
                    </a:lnTo>
                    <a:lnTo>
                      <a:pt x="64" y="31"/>
                    </a:lnTo>
                    <a:lnTo>
                      <a:pt x="66" y="30"/>
                    </a:lnTo>
                    <a:lnTo>
                      <a:pt x="68" y="26"/>
                    </a:lnTo>
                    <a:lnTo>
                      <a:pt x="74" y="23"/>
                    </a:lnTo>
                    <a:lnTo>
                      <a:pt x="74" y="22"/>
                    </a:lnTo>
                    <a:lnTo>
                      <a:pt x="71" y="21"/>
                    </a:lnTo>
                    <a:lnTo>
                      <a:pt x="74" y="16"/>
                    </a:lnTo>
                    <a:lnTo>
                      <a:pt x="74" y="1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8" name="Freeform 217"/>
              <p:cNvSpPr>
                <a:spLocks/>
              </p:cNvSpPr>
              <p:nvPr userDrawn="1"/>
            </p:nvSpPr>
            <p:spPr bwMode="auto">
              <a:xfrm>
                <a:off x="6524625" y="2265363"/>
                <a:ext cx="200025" cy="150813"/>
              </a:xfrm>
              <a:custGeom>
                <a:avLst/>
                <a:gdLst>
                  <a:gd name="T0" fmla="*/ 89 w 126"/>
                  <a:gd name="T1" fmla="*/ 6 h 95"/>
                  <a:gd name="T2" fmla="*/ 86 w 126"/>
                  <a:gd name="T3" fmla="*/ 3 h 95"/>
                  <a:gd name="T4" fmla="*/ 76 w 126"/>
                  <a:gd name="T5" fmla="*/ 9 h 95"/>
                  <a:gd name="T6" fmla="*/ 71 w 126"/>
                  <a:gd name="T7" fmla="*/ 2 h 95"/>
                  <a:gd name="T8" fmla="*/ 64 w 126"/>
                  <a:gd name="T9" fmla="*/ 0 h 95"/>
                  <a:gd name="T10" fmla="*/ 58 w 126"/>
                  <a:gd name="T11" fmla="*/ 0 h 95"/>
                  <a:gd name="T12" fmla="*/ 55 w 126"/>
                  <a:gd name="T13" fmla="*/ 1 h 95"/>
                  <a:gd name="T14" fmla="*/ 51 w 126"/>
                  <a:gd name="T15" fmla="*/ 4 h 95"/>
                  <a:gd name="T16" fmla="*/ 43 w 126"/>
                  <a:gd name="T17" fmla="*/ 10 h 95"/>
                  <a:gd name="T18" fmla="*/ 36 w 126"/>
                  <a:gd name="T19" fmla="*/ 15 h 95"/>
                  <a:gd name="T20" fmla="*/ 38 w 126"/>
                  <a:gd name="T21" fmla="*/ 21 h 95"/>
                  <a:gd name="T22" fmla="*/ 29 w 126"/>
                  <a:gd name="T23" fmla="*/ 28 h 95"/>
                  <a:gd name="T24" fmla="*/ 27 w 126"/>
                  <a:gd name="T25" fmla="*/ 31 h 95"/>
                  <a:gd name="T26" fmla="*/ 31 w 126"/>
                  <a:gd name="T27" fmla="*/ 38 h 95"/>
                  <a:gd name="T28" fmla="*/ 24 w 126"/>
                  <a:gd name="T29" fmla="*/ 37 h 95"/>
                  <a:gd name="T30" fmla="*/ 22 w 126"/>
                  <a:gd name="T31" fmla="*/ 41 h 95"/>
                  <a:gd name="T32" fmla="*/ 20 w 126"/>
                  <a:gd name="T33" fmla="*/ 46 h 95"/>
                  <a:gd name="T34" fmla="*/ 12 w 126"/>
                  <a:gd name="T35" fmla="*/ 48 h 95"/>
                  <a:gd name="T36" fmla="*/ 3 w 126"/>
                  <a:gd name="T37" fmla="*/ 48 h 95"/>
                  <a:gd name="T38" fmla="*/ 0 w 126"/>
                  <a:gd name="T39" fmla="*/ 50 h 95"/>
                  <a:gd name="T40" fmla="*/ 3 w 126"/>
                  <a:gd name="T41" fmla="*/ 57 h 95"/>
                  <a:gd name="T42" fmla="*/ 5 w 126"/>
                  <a:gd name="T43" fmla="*/ 63 h 95"/>
                  <a:gd name="T44" fmla="*/ 7 w 126"/>
                  <a:gd name="T45" fmla="*/ 76 h 95"/>
                  <a:gd name="T46" fmla="*/ 1 w 126"/>
                  <a:gd name="T47" fmla="*/ 81 h 95"/>
                  <a:gd name="T48" fmla="*/ 6 w 126"/>
                  <a:gd name="T49" fmla="*/ 89 h 95"/>
                  <a:gd name="T50" fmla="*/ 7 w 126"/>
                  <a:gd name="T51" fmla="*/ 89 h 95"/>
                  <a:gd name="T52" fmla="*/ 15 w 126"/>
                  <a:gd name="T53" fmla="*/ 90 h 95"/>
                  <a:gd name="T54" fmla="*/ 30 w 126"/>
                  <a:gd name="T55" fmla="*/ 89 h 95"/>
                  <a:gd name="T56" fmla="*/ 36 w 126"/>
                  <a:gd name="T57" fmla="*/ 87 h 95"/>
                  <a:gd name="T58" fmla="*/ 49 w 126"/>
                  <a:gd name="T59" fmla="*/ 90 h 95"/>
                  <a:gd name="T60" fmla="*/ 53 w 126"/>
                  <a:gd name="T61" fmla="*/ 92 h 95"/>
                  <a:gd name="T62" fmla="*/ 61 w 126"/>
                  <a:gd name="T63" fmla="*/ 94 h 95"/>
                  <a:gd name="T64" fmla="*/ 64 w 126"/>
                  <a:gd name="T65" fmla="*/ 92 h 95"/>
                  <a:gd name="T66" fmla="*/ 72 w 126"/>
                  <a:gd name="T67" fmla="*/ 94 h 95"/>
                  <a:gd name="T68" fmla="*/ 81 w 126"/>
                  <a:gd name="T69" fmla="*/ 91 h 95"/>
                  <a:gd name="T70" fmla="*/ 83 w 126"/>
                  <a:gd name="T71" fmla="*/ 95 h 95"/>
                  <a:gd name="T72" fmla="*/ 90 w 126"/>
                  <a:gd name="T73" fmla="*/ 91 h 95"/>
                  <a:gd name="T74" fmla="*/ 97 w 126"/>
                  <a:gd name="T75" fmla="*/ 91 h 95"/>
                  <a:gd name="T76" fmla="*/ 102 w 126"/>
                  <a:gd name="T77" fmla="*/ 94 h 95"/>
                  <a:gd name="T78" fmla="*/ 104 w 126"/>
                  <a:gd name="T79" fmla="*/ 83 h 95"/>
                  <a:gd name="T80" fmla="*/ 116 w 126"/>
                  <a:gd name="T81" fmla="*/ 81 h 95"/>
                  <a:gd name="T82" fmla="*/ 112 w 126"/>
                  <a:gd name="T83" fmla="*/ 75 h 95"/>
                  <a:gd name="T84" fmla="*/ 110 w 126"/>
                  <a:gd name="T85" fmla="*/ 66 h 95"/>
                  <a:gd name="T86" fmla="*/ 109 w 126"/>
                  <a:gd name="T87" fmla="*/ 61 h 95"/>
                  <a:gd name="T88" fmla="*/ 111 w 126"/>
                  <a:gd name="T89" fmla="*/ 58 h 95"/>
                  <a:gd name="T90" fmla="*/ 123 w 126"/>
                  <a:gd name="T91" fmla="*/ 60 h 95"/>
                  <a:gd name="T92" fmla="*/ 126 w 126"/>
                  <a:gd name="T93" fmla="*/ 54 h 95"/>
                  <a:gd name="T94" fmla="*/ 123 w 126"/>
                  <a:gd name="T95" fmla="*/ 50 h 95"/>
                  <a:gd name="T96" fmla="*/ 112 w 126"/>
                  <a:gd name="T97" fmla="*/ 44 h 95"/>
                  <a:gd name="T98" fmla="*/ 108 w 126"/>
                  <a:gd name="T99" fmla="*/ 36 h 95"/>
                  <a:gd name="T100" fmla="*/ 102 w 126"/>
                  <a:gd name="T101" fmla="*/ 26 h 95"/>
                  <a:gd name="T102" fmla="*/ 97 w 126"/>
                  <a:gd name="T103" fmla="*/ 18 h 95"/>
                  <a:gd name="T104" fmla="*/ 96 w 126"/>
                  <a:gd name="T105"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95">
                    <a:moveTo>
                      <a:pt x="95" y="8"/>
                    </a:moveTo>
                    <a:lnTo>
                      <a:pt x="89" y="6"/>
                    </a:lnTo>
                    <a:lnTo>
                      <a:pt x="87" y="6"/>
                    </a:lnTo>
                    <a:lnTo>
                      <a:pt x="86" y="3"/>
                    </a:lnTo>
                    <a:lnTo>
                      <a:pt x="82" y="4"/>
                    </a:lnTo>
                    <a:lnTo>
                      <a:pt x="76" y="9"/>
                    </a:lnTo>
                    <a:lnTo>
                      <a:pt x="73" y="3"/>
                    </a:lnTo>
                    <a:lnTo>
                      <a:pt x="71" y="2"/>
                    </a:lnTo>
                    <a:lnTo>
                      <a:pt x="67" y="4"/>
                    </a:lnTo>
                    <a:lnTo>
                      <a:pt x="64" y="0"/>
                    </a:lnTo>
                    <a:lnTo>
                      <a:pt x="60" y="2"/>
                    </a:lnTo>
                    <a:lnTo>
                      <a:pt x="58" y="0"/>
                    </a:lnTo>
                    <a:lnTo>
                      <a:pt x="56" y="0"/>
                    </a:lnTo>
                    <a:lnTo>
                      <a:pt x="55" y="1"/>
                    </a:lnTo>
                    <a:lnTo>
                      <a:pt x="55" y="3"/>
                    </a:lnTo>
                    <a:lnTo>
                      <a:pt x="51" y="4"/>
                    </a:lnTo>
                    <a:lnTo>
                      <a:pt x="51" y="9"/>
                    </a:lnTo>
                    <a:lnTo>
                      <a:pt x="43" y="10"/>
                    </a:lnTo>
                    <a:lnTo>
                      <a:pt x="40" y="11"/>
                    </a:lnTo>
                    <a:lnTo>
                      <a:pt x="36" y="15"/>
                    </a:lnTo>
                    <a:lnTo>
                      <a:pt x="38" y="16"/>
                    </a:lnTo>
                    <a:lnTo>
                      <a:pt x="38" y="21"/>
                    </a:lnTo>
                    <a:lnTo>
                      <a:pt x="33" y="23"/>
                    </a:lnTo>
                    <a:lnTo>
                      <a:pt x="29" y="28"/>
                    </a:lnTo>
                    <a:lnTo>
                      <a:pt x="28" y="29"/>
                    </a:lnTo>
                    <a:lnTo>
                      <a:pt x="27" y="31"/>
                    </a:lnTo>
                    <a:lnTo>
                      <a:pt x="31" y="33"/>
                    </a:lnTo>
                    <a:lnTo>
                      <a:pt x="31" y="38"/>
                    </a:lnTo>
                    <a:lnTo>
                      <a:pt x="26" y="38"/>
                    </a:lnTo>
                    <a:lnTo>
                      <a:pt x="24" y="37"/>
                    </a:lnTo>
                    <a:lnTo>
                      <a:pt x="23" y="37"/>
                    </a:lnTo>
                    <a:lnTo>
                      <a:pt x="22" y="41"/>
                    </a:lnTo>
                    <a:lnTo>
                      <a:pt x="19" y="41"/>
                    </a:lnTo>
                    <a:lnTo>
                      <a:pt x="20" y="46"/>
                    </a:lnTo>
                    <a:lnTo>
                      <a:pt x="15" y="46"/>
                    </a:lnTo>
                    <a:lnTo>
                      <a:pt x="12" y="48"/>
                    </a:lnTo>
                    <a:lnTo>
                      <a:pt x="7" y="46"/>
                    </a:lnTo>
                    <a:lnTo>
                      <a:pt x="3" y="48"/>
                    </a:lnTo>
                    <a:lnTo>
                      <a:pt x="0" y="50"/>
                    </a:lnTo>
                    <a:lnTo>
                      <a:pt x="0" y="50"/>
                    </a:lnTo>
                    <a:lnTo>
                      <a:pt x="0" y="50"/>
                    </a:lnTo>
                    <a:lnTo>
                      <a:pt x="3" y="57"/>
                    </a:lnTo>
                    <a:lnTo>
                      <a:pt x="5" y="60"/>
                    </a:lnTo>
                    <a:lnTo>
                      <a:pt x="5" y="63"/>
                    </a:lnTo>
                    <a:lnTo>
                      <a:pt x="7" y="65"/>
                    </a:lnTo>
                    <a:lnTo>
                      <a:pt x="7" y="76"/>
                    </a:lnTo>
                    <a:lnTo>
                      <a:pt x="4" y="77"/>
                    </a:lnTo>
                    <a:lnTo>
                      <a:pt x="1" y="81"/>
                    </a:lnTo>
                    <a:lnTo>
                      <a:pt x="3" y="84"/>
                    </a:lnTo>
                    <a:lnTo>
                      <a:pt x="6" y="89"/>
                    </a:lnTo>
                    <a:lnTo>
                      <a:pt x="6" y="90"/>
                    </a:lnTo>
                    <a:lnTo>
                      <a:pt x="7" y="89"/>
                    </a:lnTo>
                    <a:lnTo>
                      <a:pt x="12" y="91"/>
                    </a:lnTo>
                    <a:lnTo>
                      <a:pt x="15" y="90"/>
                    </a:lnTo>
                    <a:lnTo>
                      <a:pt x="26" y="89"/>
                    </a:lnTo>
                    <a:lnTo>
                      <a:pt x="30" y="89"/>
                    </a:lnTo>
                    <a:lnTo>
                      <a:pt x="34" y="87"/>
                    </a:lnTo>
                    <a:lnTo>
                      <a:pt x="36" y="87"/>
                    </a:lnTo>
                    <a:lnTo>
                      <a:pt x="41" y="89"/>
                    </a:lnTo>
                    <a:lnTo>
                      <a:pt x="49" y="90"/>
                    </a:lnTo>
                    <a:lnTo>
                      <a:pt x="53" y="92"/>
                    </a:lnTo>
                    <a:lnTo>
                      <a:pt x="53" y="92"/>
                    </a:lnTo>
                    <a:lnTo>
                      <a:pt x="59" y="91"/>
                    </a:lnTo>
                    <a:lnTo>
                      <a:pt x="61" y="94"/>
                    </a:lnTo>
                    <a:lnTo>
                      <a:pt x="63" y="94"/>
                    </a:lnTo>
                    <a:lnTo>
                      <a:pt x="64" y="92"/>
                    </a:lnTo>
                    <a:lnTo>
                      <a:pt x="70" y="92"/>
                    </a:lnTo>
                    <a:lnTo>
                      <a:pt x="72" y="94"/>
                    </a:lnTo>
                    <a:lnTo>
                      <a:pt x="76" y="91"/>
                    </a:lnTo>
                    <a:lnTo>
                      <a:pt x="81" y="91"/>
                    </a:lnTo>
                    <a:lnTo>
                      <a:pt x="82" y="95"/>
                    </a:lnTo>
                    <a:lnTo>
                      <a:pt x="83" y="95"/>
                    </a:lnTo>
                    <a:lnTo>
                      <a:pt x="86" y="91"/>
                    </a:lnTo>
                    <a:lnTo>
                      <a:pt x="90" y="91"/>
                    </a:lnTo>
                    <a:lnTo>
                      <a:pt x="93" y="94"/>
                    </a:lnTo>
                    <a:lnTo>
                      <a:pt x="97" y="91"/>
                    </a:lnTo>
                    <a:lnTo>
                      <a:pt x="100" y="94"/>
                    </a:lnTo>
                    <a:lnTo>
                      <a:pt x="102" y="94"/>
                    </a:lnTo>
                    <a:lnTo>
                      <a:pt x="102" y="89"/>
                    </a:lnTo>
                    <a:lnTo>
                      <a:pt x="104" y="83"/>
                    </a:lnTo>
                    <a:lnTo>
                      <a:pt x="110" y="82"/>
                    </a:lnTo>
                    <a:lnTo>
                      <a:pt x="116" y="81"/>
                    </a:lnTo>
                    <a:lnTo>
                      <a:pt x="116" y="79"/>
                    </a:lnTo>
                    <a:lnTo>
                      <a:pt x="112" y="75"/>
                    </a:lnTo>
                    <a:lnTo>
                      <a:pt x="112" y="70"/>
                    </a:lnTo>
                    <a:lnTo>
                      <a:pt x="110" y="66"/>
                    </a:lnTo>
                    <a:lnTo>
                      <a:pt x="109" y="61"/>
                    </a:lnTo>
                    <a:lnTo>
                      <a:pt x="109" y="61"/>
                    </a:lnTo>
                    <a:lnTo>
                      <a:pt x="109" y="61"/>
                    </a:lnTo>
                    <a:lnTo>
                      <a:pt x="111" y="58"/>
                    </a:lnTo>
                    <a:lnTo>
                      <a:pt x="116" y="61"/>
                    </a:lnTo>
                    <a:lnTo>
                      <a:pt x="123" y="60"/>
                    </a:lnTo>
                    <a:lnTo>
                      <a:pt x="126" y="55"/>
                    </a:lnTo>
                    <a:lnTo>
                      <a:pt x="126" y="54"/>
                    </a:lnTo>
                    <a:lnTo>
                      <a:pt x="123" y="53"/>
                    </a:lnTo>
                    <a:lnTo>
                      <a:pt x="123" y="50"/>
                    </a:lnTo>
                    <a:lnTo>
                      <a:pt x="117" y="45"/>
                    </a:lnTo>
                    <a:lnTo>
                      <a:pt x="112" y="44"/>
                    </a:lnTo>
                    <a:lnTo>
                      <a:pt x="110" y="38"/>
                    </a:lnTo>
                    <a:lnTo>
                      <a:pt x="108" y="36"/>
                    </a:lnTo>
                    <a:lnTo>
                      <a:pt x="103" y="31"/>
                    </a:lnTo>
                    <a:lnTo>
                      <a:pt x="102" y="26"/>
                    </a:lnTo>
                    <a:lnTo>
                      <a:pt x="97" y="23"/>
                    </a:lnTo>
                    <a:lnTo>
                      <a:pt x="97" y="18"/>
                    </a:lnTo>
                    <a:lnTo>
                      <a:pt x="95" y="15"/>
                    </a:lnTo>
                    <a:lnTo>
                      <a:pt x="96" y="10"/>
                    </a:lnTo>
                    <a:lnTo>
                      <a:pt x="95" y="8"/>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9" name="Freeform 218"/>
              <p:cNvSpPr>
                <a:spLocks/>
              </p:cNvSpPr>
              <p:nvPr userDrawn="1"/>
            </p:nvSpPr>
            <p:spPr bwMode="auto">
              <a:xfrm>
                <a:off x="6529388" y="2647950"/>
                <a:ext cx="136525" cy="84138"/>
              </a:xfrm>
              <a:custGeom>
                <a:avLst/>
                <a:gdLst>
                  <a:gd name="T0" fmla="*/ 5 w 86"/>
                  <a:gd name="T1" fmla="*/ 14 h 53"/>
                  <a:gd name="T2" fmla="*/ 6 w 86"/>
                  <a:gd name="T3" fmla="*/ 22 h 53"/>
                  <a:gd name="T4" fmla="*/ 1 w 86"/>
                  <a:gd name="T5" fmla="*/ 29 h 53"/>
                  <a:gd name="T6" fmla="*/ 2 w 86"/>
                  <a:gd name="T7" fmla="*/ 34 h 53"/>
                  <a:gd name="T8" fmla="*/ 12 w 86"/>
                  <a:gd name="T9" fmla="*/ 46 h 53"/>
                  <a:gd name="T10" fmla="*/ 15 w 86"/>
                  <a:gd name="T11" fmla="*/ 53 h 53"/>
                  <a:gd name="T12" fmla="*/ 23 w 86"/>
                  <a:gd name="T13" fmla="*/ 52 h 53"/>
                  <a:gd name="T14" fmla="*/ 30 w 86"/>
                  <a:gd name="T15" fmla="*/ 49 h 53"/>
                  <a:gd name="T16" fmla="*/ 35 w 86"/>
                  <a:gd name="T17" fmla="*/ 53 h 53"/>
                  <a:gd name="T18" fmla="*/ 39 w 86"/>
                  <a:gd name="T19" fmla="*/ 51 h 53"/>
                  <a:gd name="T20" fmla="*/ 45 w 86"/>
                  <a:gd name="T21" fmla="*/ 53 h 53"/>
                  <a:gd name="T22" fmla="*/ 54 w 86"/>
                  <a:gd name="T23" fmla="*/ 52 h 53"/>
                  <a:gd name="T24" fmla="*/ 54 w 86"/>
                  <a:gd name="T25" fmla="*/ 48 h 53"/>
                  <a:gd name="T26" fmla="*/ 58 w 86"/>
                  <a:gd name="T27" fmla="*/ 41 h 53"/>
                  <a:gd name="T28" fmla="*/ 63 w 86"/>
                  <a:gd name="T29" fmla="*/ 38 h 53"/>
                  <a:gd name="T30" fmla="*/ 67 w 86"/>
                  <a:gd name="T31" fmla="*/ 36 h 53"/>
                  <a:gd name="T32" fmla="*/ 76 w 86"/>
                  <a:gd name="T33" fmla="*/ 39 h 53"/>
                  <a:gd name="T34" fmla="*/ 79 w 86"/>
                  <a:gd name="T35" fmla="*/ 38 h 53"/>
                  <a:gd name="T36" fmla="*/ 76 w 86"/>
                  <a:gd name="T37" fmla="*/ 32 h 53"/>
                  <a:gd name="T38" fmla="*/ 72 w 86"/>
                  <a:gd name="T39" fmla="*/ 29 h 53"/>
                  <a:gd name="T40" fmla="*/ 77 w 86"/>
                  <a:gd name="T41" fmla="*/ 23 h 53"/>
                  <a:gd name="T42" fmla="*/ 82 w 86"/>
                  <a:gd name="T43" fmla="*/ 11 h 53"/>
                  <a:gd name="T44" fmla="*/ 86 w 86"/>
                  <a:gd name="T45" fmla="*/ 11 h 53"/>
                  <a:gd name="T46" fmla="*/ 83 w 86"/>
                  <a:gd name="T47" fmla="*/ 5 h 53"/>
                  <a:gd name="T48" fmla="*/ 79 w 86"/>
                  <a:gd name="T49" fmla="*/ 3 h 53"/>
                  <a:gd name="T50" fmla="*/ 73 w 86"/>
                  <a:gd name="T51" fmla="*/ 2 h 53"/>
                  <a:gd name="T52" fmla="*/ 64 w 86"/>
                  <a:gd name="T53" fmla="*/ 0 h 53"/>
                  <a:gd name="T54" fmla="*/ 53 w 86"/>
                  <a:gd name="T55" fmla="*/ 4 h 53"/>
                  <a:gd name="T56" fmla="*/ 47 w 86"/>
                  <a:gd name="T57" fmla="*/ 8 h 53"/>
                  <a:gd name="T58" fmla="*/ 39 w 86"/>
                  <a:gd name="T59" fmla="*/ 9 h 53"/>
                  <a:gd name="T60" fmla="*/ 33 w 86"/>
                  <a:gd name="T61" fmla="*/ 8 h 53"/>
                  <a:gd name="T62" fmla="*/ 27 w 86"/>
                  <a:gd name="T63" fmla="*/ 8 h 53"/>
                  <a:gd name="T64" fmla="*/ 17 w 86"/>
                  <a:gd name="T65" fmla="*/ 8 h 53"/>
                  <a:gd name="T66" fmla="*/ 13 w 86"/>
                  <a:gd name="T67" fmla="*/ 7 h 53"/>
                  <a:gd name="T68" fmla="*/ 5 w 86"/>
                  <a:gd name="T69" fmla="*/ 9 h 53"/>
                  <a:gd name="T70" fmla="*/ 4 w 86"/>
                  <a:gd name="T71" fmla="*/ 2 h 53"/>
                  <a:gd name="T72" fmla="*/ 3 w 86"/>
                  <a:gd name="T73" fmla="*/ 0 h 53"/>
                  <a:gd name="T74" fmla="*/ 2 w 86"/>
                  <a:gd name="T75" fmla="*/ 2 h 53"/>
                  <a:gd name="T76" fmla="*/ 1 w 86"/>
                  <a:gd name="T7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53">
                    <a:moveTo>
                      <a:pt x="1" y="9"/>
                    </a:moveTo>
                    <a:lnTo>
                      <a:pt x="5" y="14"/>
                    </a:lnTo>
                    <a:lnTo>
                      <a:pt x="8" y="18"/>
                    </a:lnTo>
                    <a:lnTo>
                      <a:pt x="6" y="22"/>
                    </a:lnTo>
                    <a:lnTo>
                      <a:pt x="1" y="27"/>
                    </a:lnTo>
                    <a:lnTo>
                      <a:pt x="1" y="29"/>
                    </a:lnTo>
                    <a:lnTo>
                      <a:pt x="3" y="32"/>
                    </a:lnTo>
                    <a:lnTo>
                      <a:pt x="2" y="34"/>
                    </a:lnTo>
                    <a:lnTo>
                      <a:pt x="8" y="39"/>
                    </a:lnTo>
                    <a:lnTo>
                      <a:pt x="12" y="46"/>
                    </a:lnTo>
                    <a:lnTo>
                      <a:pt x="13" y="52"/>
                    </a:lnTo>
                    <a:lnTo>
                      <a:pt x="15" y="53"/>
                    </a:lnTo>
                    <a:lnTo>
                      <a:pt x="19" y="53"/>
                    </a:lnTo>
                    <a:lnTo>
                      <a:pt x="23" y="52"/>
                    </a:lnTo>
                    <a:lnTo>
                      <a:pt x="25" y="49"/>
                    </a:lnTo>
                    <a:lnTo>
                      <a:pt x="30" y="49"/>
                    </a:lnTo>
                    <a:lnTo>
                      <a:pt x="34" y="49"/>
                    </a:lnTo>
                    <a:lnTo>
                      <a:pt x="35" y="53"/>
                    </a:lnTo>
                    <a:lnTo>
                      <a:pt x="37" y="53"/>
                    </a:lnTo>
                    <a:lnTo>
                      <a:pt x="39" y="51"/>
                    </a:lnTo>
                    <a:lnTo>
                      <a:pt x="42" y="51"/>
                    </a:lnTo>
                    <a:lnTo>
                      <a:pt x="45" y="53"/>
                    </a:lnTo>
                    <a:lnTo>
                      <a:pt x="47" y="51"/>
                    </a:lnTo>
                    <a:lnTo>
                      <a:pt x="54" y="52"/>
                    </a:lnTo>
                    <a:lnTo>
                      <a:pt x="55" y="51"/>
                    </a:lnTo>
                    <a:lnTo>
                      <a:pt x="54" y="48"/>
                    </a:lnTo>
                    <a:lnTo>
                      <a:pt x="54" y="45"/>
                    </a:lnTo>
                    <a:lnTo>
                      <a:pt x="58" y="41"/>
                    </a:lnTo>
                    <a:lnTo>
                      <a:pt x="60" y="41"/>
                    </a:lnTo>
                    <a:lnTo>
                      <a:pt x="63" y="38"/>
                    </a:lnTo>
                    <a:lnTo>
                      <a:pt x="65" y="38"/>
                    </a:lnTo>
                    <a:lnTo>
                      <a:pt x="67" y="36"/>
                    </a:lnTo>
                    <a:lnTo>
                      <a:pt x="72" y="36"/>
                    </a:lnTo>
                    <a:lnTo>
                      <a:pt x="76" y="39"/>
                    </a:lnTo>
                    <a:lnTo>
                      <a:pt x="78" y="38"/>
                    </a:lnTo>
                    <a:lnTo>
                      <a:pt x="79" y="38"/>
                    </a:lnTo>
                    <a:lnTo>
                      <a:pt x="78" y="37"/>
                    </a:lnTo>
                    <a:lnTo>
                      <a:pt x="76" y="32"/>
                    </a:lnTo>
                    <a:lnTo>
                      <a:pt x="73" y="32"/>
                    </a:lnTo>
                    <a:lnTo>
                      <a:pt x="72" y="29"/>
                    </a:lnTo>
                    <a:lnTo>
                      <a:pt x="77" y="25"/>
                    </a:lnTo>
                    <a:lnTo>
                      <a:pt x="77" y="23"/>
                    </a:lnTo>
                    <a:lnTo>
                      <a:pt x="77" y="16"/>
                    </a:lnTo>
                    <a:lnTo>
                      <a:pt x="82" y="11"/>
                    </a:lnTo>
                    <a:lnTo>
                      <a:pt x="85" y="12"/>
                    </a:lnTo>
                    <a:lnTo>
                      <a:pt x="86" y="11"/>
                    </a:lnTo>
                    <a:lnTo>
                      <a:pt x="86" y="7"/>
                    </a:lnTo>
                    <a:lnTo>
                      <a:pt x="83" y="5"/>
                    </a:lnTo>
                    <a:lnTo>
                      <a:pt x="83" y="4"/>
                    </a:lnTo>
                    <a:lnTo>
                      <a:pt x="79" y="3"/>
                    </a:lnTo>
                    <a:lnTo>
                      <a:pt x="76" y="4"/>
                    </a:lnTo>
                    <a:lnTo>
                      <a:pt x="73" y="2"/>
                    </a:lnTo>
                    <a:lnTo>
                      <a:pt x="69" y="0"/>
                    </a:lnTo>
                    <a:lnTo>
                      <a:pt x="64" y="0"/>
                    </a:lnTo>
                    <a:lnTo>
                      <a:pt x="61" y="0"/>
                    </a:lnTo>
                    <a:lnTo>
                      <a:pt x="53" y="4"/>
                    </a:lnTo>
                    <a:lnTo>
                      <a:pt x="50" y="7"/>
                    </a:lnTo>
                    <a:lnTo>
                      <a:pt x="47" y="8"/>
                    </a:lnTo>
                    <a:lnTo>
                      <a:pt x="45" y="9"/>
                    </a:lnTo>
                    <a:lnTo>
                      <a:pt x="39" y="9"/>
                    </a:lnTo>
                    <a:lnTo>
                      <a:pt x="35" y="9"/>
                    </a:lnTo>
                    <a:lnTo>
                      <a:pt x="33" y="8"/>
                    </a:lnTo>
                    <a:lnTo>
                      <a:pt x="30" y="9"/>
                    </a:lnTo>
                    <a:lnTo>
                      <a:pt x="27" y="8"/>
                    </a:lnTo>
                    <a:lnTo>
                      <a:pt x="23" y="10"/>
                    </a:lnTo>
                    <a:lnTo>
                      <a:pt x="17" y="8"/>
                    </a:lnTo>
                    <a:lnTo>
                      <a:pt x="16" y="8"/>
                    </a:lnTo>
                    <a:lnTo>
                      <a:pt x="13" y="7"/>
                    </a:lnTo>
                    <a:lnTo>
                      <a:pt x="10" y="7"/>
                    </a:lnTo>
                    <a:lnTo>
                      <a:pt x="5" y="9"/>
                    </a:lnTo>
                    <a:lnTo>
                      <a:pt x="3" y="4"/>
                    </a:lnTo>
                    <a:lnTo>
                      <a:pt x="4" y="2"/>
                    </a:lnTo>
                    <a:lnTo>
                      <a:pt x="4" y="1"/>
                    </a:lnTo>
                    <a:lnTo>
                      <a:pt x="3" y="0"/>
                    </a:lnTo>
                    <a:lnTo>
                      <a:pt x="1" y="0"/>
                    </a:lnTo>
                    <a:lnTo>
                      <a:pt x="2" y="2"/>
                    </a:lnTo>
                    <a:lnTo>
                      <a:pt x="0" y="4"/>
                    </a:lnTo>
                    <a:lnTo>
                      <a:pt x="1" y="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0" name="Freeform 219"/>
              <p:cNvSpPr>
                <a:spLocks/>
              </p:cNvSpPr>
              <p:nvPr userDrawn="1"/>
            </p:nvSpPr>
            <p:spPr bwMode="auto">
              <a:xfrm>
                <a:off x="6489700" y="2705100"/>
                <a:ext cx="57150" cy="44450"/>
              </a:xfrm>
              <a:custGeom>
                <a:avLst/>
                <a:gdLst>
                  <a:gd name="T0" fmla="*/ 0 w 36"/>
                  <a:gd name="T1" fmla="*/ 13 h 28"/>
                  <a:gd name="T2" fmla="*/ 0 w 36"/>
                  <a:gd name="T3" fmla="*/ 19 h 28"/>
                  <a:gd name="T4" fmla="*/ 3 w 36"/>
                  <a:gd name="T5" fmla="*/ 23 h 28"/>
                  <a:gd name="T6" fmla="*/ 5 w 36"/>
                  <a:gd name="T7" fmla="*/ 26 h 28"/>
                  <a:gd name="T8" fmla="*/ 7 w 36"/>
                  <a:gd name="T9" fmla="*/ 28 h 28"/>
                  <a:gd name="T10" fmla="*/ 13 w 36"/>
                  <a:gd name="T11" fmla="*/ 25 h 28"/>
                  <a:gd name="T12" fmla="*/ 16 w 36"/>
                  <a:gd name="T13" fmla="*/ 23 h 28"/>
                  <a:gd name="T14" fmla="*/ 16 w 36"/>
                  <a:gd name="T15" fmla="*/ 22 h 28"/>
                  <a:gd name="T16" fmla="*/ 21 w 36"/>
                  <a:gd name="T17" fmla="*/ 19 h 28"/>
                  <a:gd name="T18" fmla="*/ 28 w 36"/>
                  <a:gd name="T19" fmla="*/ 20 h 28"/>
                  <a:gd name="T20" fmla="*/ 31 w 36"/>
                  <a:gd name="T21" fmla="*/ 18 h 28"/>
                  <a:gd name="T22" fmla="*/ 35 w 36"/>
                  <a:gd name="T23" fmla="*/ 18 h 28"/>
                  <a:gd name="T24" fmla="*/ 36 w 36"/>
                  <a:gd name="T25" fmla="*/ 17 h 28"/>
                  <a:gd name="T26" fmla="*/ 35 w 36"/>
                  <a:gd name="T27" fmla="*/ 11 h 28"/>
                  <a:gd name="T28" fmla="*/ 30 w 36"/>
                  <a:gd name="T29" fmla="*/ 4 h 28"/>
                  <a:gd name="T30" fmla="*/ 25 w 36"/>
                  <a:gd name="T31" fmla="*/ 0 h 28"/>
                  <a:gd name="T32" fmla="*/ 23 w 36"/>
                  <a:gd name="T33" fmla="*/ 0 h 28"/>
                  <a:gd name="T34" fmla="*/ 19 w 36"/>
                  <a:gd name="T35" fmla="*/ 1 h 28"/>
                  <a:gd name="T36" fmla="*/ 16 w 36"/>
                  <a:gd name="T37" fmla="*/ 1 h 28"/>
                  <a:gd name="T38" fmla="*/ 11 w 36"/>
                  <a:gd name="T39" fmla="*/ 2 h 28"/>
                  <a:gd name="T40" fmla="*/ 7 w 36"/>
                  <a:gd name="T41" fmla="*/ 4 h 28"/>
                  <a:gd name="T42" fmla="*/ 5 w 36"/>
                  <a:gd name="T43" fmla="*/ 4 h 28"/>
                  <a:gd name="T44" fmla="*/ 1 w 36"/>
                  <a:gd name="T45" fmla="*/ 6 h 28"/>
                  <a:gd name="T46" fmla="*/ 1 w 36"/>
                  <a:gd name="T47" fmla="*/ 9 h 28"/>
                  <a:gd name="T48" fmla="*/ 0 w 36"/>
                  <a:gd name="T49" fmla="*/ 10 h 28"/>
                  <a:gd name="T50" fmla="*/ 0 w 36"/>
                  <a:gd name="T51"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8">
                    <a:moveTo>
                      <a:pt x="0" y="13"/>
                    </a:moveTo>
                    <a:lnTo>
                      <a:pt x="0" y="19"/>
                    </a:lnTo>
                    <a:lnTo>
                      <a:pt x="3" y="23"/>
                    </a:lnTo>
                    <a:lnTo>
                      <a:pt x="5" y="26"/>
                    </a:lnTo>
                    <a:lnTo>
                      <a:pt x="7" y="28"/>
                    </a:lnTo>
                    <a:lnTo>
                      <a:pt x="13" y="25"/>
                    </a:lnTo>
                    <a:lnTo>
                      <a:pt x="16" y="23"/>
                    </a:lnTo>
                    <a:lnTo>
                      <a:pt x="16" y="22"/>
                    </a:lnTo>
                    <a:lnTo>
                      <a:pt x="21" y="19"/>
                    </a:lnTo>
                    <a:lnTo>
                      <a:pt x="28" y="20"/>
                    </a:lnTo>
                    <a:lnTo>
                      <a:pt x="31" y="18"/>
                    </a:lnTo>
                    <a:lnTo>
                      <a:pt x="35" y="18"/>
                    </a:lnTo>
                    <a:lnTo>
                      <a:pt x="36" y="17"/>
                    </a:lnTo>
                    <a:lnTo>
                      <a:pt x="35" y="11"/>
                    </a:lnTo>
                    <a:lnTo>
                      <a:pt x="30" y="4"/>
                    </a:lnTo>
                    <a:lnTo>
                      <a:pt x="25" y="0"/>
                    </a:lnTo>
                    <a:lnTo>
                      <a:pt x="23" y="0"/>
                    </a:lnTo>
                    <a:lnTo>
                      <a:pt x="19" y="1"/>
                    </a:lnTo>
                    <a:lnTo>
                      <a:pt x="16" y="1"/>
                    </a:lnTo>
                    <a:lnTo>
                      <a:pt x="11" y="2"/>
                    </a:lnTo>
                    <a:lnTo>
                      <a:pt x="7" y="4"/>
                    </a:lnTo>
                    <a:lnTo>
                      <a:pt x="5" y="4"/>
                    </a:lnTo>
                    <a:lnTo>
                      <a:pt x="1" y="6"/>
                    </a:lnTo>
                    <a:lnTo>
                      <a:pt x="1" y="9"/>
                    </a:lnTo>
                    <a:lnTo>
                      <a:pt x="0" y="10"/>
                    </a:lnTo>
                    <a:lnTo>
                      <a:pt x="0" y="1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1" name="Freeform 220"/>
              <p:cNvSpPr>
                <a:spLocks/>
              </p:cNvSpPr>
              <p:nvPr userDrawn="1"/>
            </p:nvSpPr>
            <p:spPr bwMode="auto">
              <a:xfrm>
                <a:off x="6457950" y="2698750"/>
                <a:ext cx="41275" cy="80963"/>
              </a:xfrm>
              <a:custGeom>
                <a:avLst/>
                <a:gdLst>
                  <a:gd name="T0" fmla="*/ 17 w 26"/>
                  <a:gd name="T1" fmla="*/ 43 h 51"/>
                  <a:gd name="T2" fmla="*/ 23 w 26"/>
                  <a:gd name="T3" fmla="*/ 41 h 51"/>
                  <a:gd name="T4" fmla="*/ 25 w 26"/>
                  <a:gd name="T5" fmla="*/ 37 h 51"/>
                  <a:gd name="T6" fmla="*/ 26 w 26"/>
                  <a:gd name="T7" fmla="*/ 34 h 51"/>
                  <a:gd name="T8" fmla="*/ 23 w 26"/>
                  <a:gd name="T9" fmla="*/ 32 h 51"/>
                  <a:gd name="T10" fmla="*/ 21 w 26"/>
                  <a:gd name="T11" fmla="*/ 28 h 51"/>
                  <a:gd name="T12" fmla="*/ 18 w 26"/>
                  <a:gd name="T13" fmla="*/ 23 h 51"/>
                  <a:gd name="T14" fmla="*/ 17 w 26"/>
                  <a:gd name="T15" fmla="*/ 17 h 51"/>
                  <a:gd name="T16" fmla="*/ 18 w 26"/>
                  <a:gd name="T17" fmla="*/ 13 h 51"/>
                  <a:gd name="T18" fmla="*/ 18 w 26"/>
                  <a:gd name="T19" fmla="*/ 12 h 51"/>
                  <a:gd name="T20" fmla="*/ 17 w 26"/>
                  <a:gd name="T21" fmla="*/ 12 h 51"/>
                  <a:gd name="T22" fmla="*/ 17 w 26"/>
                  <a:gd name="T23" fmla="*/ 12 h 51"/>
                  <a:gd name="T24" fmla="*/ 17 w 26"/>
                  <a:gd name="T25" fmla="*/ 12 h 51"/>
                  <a:gd name="T26" fmla="*/ 17 w 26"/>
                  <a:gd name="T27" fmla="*/ 7 h 51"/>
                  <a:gd name="T28" fmla="*/ 17 w 26"/>
                  <a:gd name="T29" fmla="*/ 5 h 51"/>
                  <a:gd name="T30" fmla="*/ 13 w 26"/>
                  <a:gd name="T31" fmla="*/ 4 h 51"/>
                  <a:gd name="T32" fmla="*/ 12 w 26"/>
                  <a:gd name="T33" fmla="*/ 4 h 51"/>
                  <a:gd name="T34" fmla="*/ 10 w 26"/>
                  <a:gd name="T35" fmla="*/ 0 h 51"/>
                  <a:gd name="T36" fmla="*/ 6 w 26"/>
                  <a:gd name="T37" fmla="*/ 4 h 51"/>
                  <a:gd name="T38" fmla="*/ 4 w 26"/>
                  <a:gd name="T39" fmla="*/ 0 h 51"/>
                  <a:gd name="T40" fmla="*/ 2 w 26"/>
                  <a:gd name="T41" fmla="*/ 2 h 51"/>
                  <a:gd name="T42" fmla="*/ 0 w 26"/>
                  <a:gd name="T43" fmla="*/ 7 h 51"/>
                  <a:gd name="T44" fmla="*/ 0 w 26"/>
                  <a:gd name="T45" fmla="*/ 12 h 51"/>
                  <a:gd name="T46" fmla="*/ 4 w 26"/>
                  <a:gd name="T47" fmla="*/ 14 h 51"/>
                  <a:gd name="T48" fmla="*/ 3 w 26"/>
                  <a:gd name="T49" fmla="*/ 17 h 51"/>
                  <a:gd name="T50" fmla="*/ 2 w 26"/>
                  <a:gd name="T51" fmla="*/ 19 h 51"/>
                  <a:gd name="T52" fmla="*/ 1 w 26"/>
                  <a:gd name="T53" fmla="*/ 23 h 51"/>
                  <a:gd name="T54" fmla="*/ 3 w 26"/>
                  <a:gd name="T55" fmla="*/ 29 h 51"/>
                  <a:gd name="T56" fmla="*/ 2 w 26"/>
                  <a:gd name="T57" fmla="*/ 32 h 51"/>
                  <a:gd name="T58" fmla="*/ 2 w 26"/>
                  <a:gd name="T59" fmla="*/ 35 h 51"/>
                  <a:gd name="T60" fmla="*/ 3 w 26"/>
                  <a:gd name="T61" fmla="*/ 38 h 51"/>
                  <a:gd name="T62" fmla="*/ 2 w 26"/>
                  <a:gd name="T63" fmla="*/ 42 h 51"/>
                  <a:gd name="T64" fmla="*/ 3 w 26"/>
                  <a:gd name="T65" fmla="*/ 43 h 51"/>
                  <a:gd name="T66" fmla="*/ 9 w 26"/>
                  <a:gd name="T67" fmla="*/ 43 h 51"/>
                  <a:gd name="T68" fmla="*/ 12 w 26"/>
                  <a:gd name="T69" fmla="*/ 50 h 51"/>
                  <a:gd name="T70" fmla="*/ 13 w 26"/>
                  <a:gd name="T71" fmla="*/ 51 h 51"/>
                  <a:gd name="T72" fmla="*/ 15 w 26"/>
                  <a:gd name="T73" fmla="*/ 51 h 51"/>
                  <a:gd name="T74" fmla="*/ 17 w 26"/>
                  <a:gd name="T75" fmla="*/ 48 h 51"/>
                  <a:gd name="T76" fmla="*/ 17 w 26"/>
                  <a:gd name="T77"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51">
                    <a:moveTo>
                      <a:pt x="17" y="43"/>
                    </a:moveTo>
                    <a:lnTo>
                      <a:pt x="23" y="41"/>
                    </a:lnTo>
                    <a:lnTo>
                      <a:pt x="25" y="37"/>
                    </a:lnTo>
                    <a:lnTo>
                      <a:pt x="26" y="34"/>
                    </a:lnTo>
                    <a:lnTo>
                      <a:pt x="23" y="32"/>
                    </a:lnTo>
                    <a:lnTo>
                      <a:pt x="21" y="28"/>
                    </a:lnTo>
                    <a:lnTo>
                      <a:pt x="18" y="23"/>
                    </a:lnTo>
                    <a:lnTo>
                      <a:pt x="17" y="17"/>
                    </a:lnTo>
                    <a:lnTo>
                      <a:pt x="18" y="13"/>
                    </a:lnTo>
                    <a:lnTo>
                      <a:pt x="18" y="12"/>
                    </a:lnTo>
                    <a:lnTo>
                      <a:pt x="17" y="12"/>
                    </a:lnTo>
                    <a:lnTo>
                      <a:pt x="17" y="12"/>
                    </a:lnTo>
                    <a:lnTo>
                      <a:pt x="17" y="12"/>
                    </a:lnTo>
                    <a:lnTo>
                      <a:pt x="17" y="7"/>
                    </a:lnTo>
                    <a:lnTo>
                      <a:pt x="17" y="5"/>
                    </a:lnTo>
                    <a:lnTo>
                      <a:pt x="13" y="4"/>
                    </a:lnTo>
                    <a:lnTo>
                      <a:pt x="12" y="4"/>
                    </a:lnTo>
                    <a:lnTo>
                      <a:pt x="10" y="0"/>
                    </a:lnTo>
                    <a:lnTo>
                      <a:pt x="6" y="4"/>
                    </a:lnTo>
                    <a:lnTo>
                      <a:pt x="4" y="0"/>
                    </a:lnTo>
                    <a:lnTo>
                      <a:pt x="2" y="2"/>
                    </a:lnTo>
                    <a:lnTo>
                      <a:pt x="0" y="7"/>
                    </a:lnTo>
                    <a:lnTo>
                      <a:pt x="0" y="12"/>
                    </a:lnTo>
                    <a:lnTo>
                      <a:pt x="4" y="14"/>
                    </a:lnTo>
                    <a:lnTo>
                      <a:pt x="3" y="17"/>
                    </a:lnTo>
                    <a:lnTo>
                      <a:pt x="2" y="19"/>
                    </a:lnTo>
                    <a:lnTo>
                      <a:pt x="1" y="23"/>
                    </a:lnTo>
                    <a:lnTo>
                      <a:pt x="3" y="29"/>
                    </a:lnTo>
                    <a:lnTo>
                      <a:pt x="2" y="32"/>
                    </a:lnTo>
                    <a:lnTo>
                      <a:pt x="2" y="35"/>
                    </a:lnTo>
                    <a:lnTo>
                      <a:pt x="3" y="38"/>
                    </a:lnTo>
                    <a:lnTo>
                      <a:pt x="2" y="42"/>
                    </a:lnTo>
                    <a:lnTo>
                      <a:pt x="3" y="43"/>
                    </a:lnTo>
                    <a:lnTo>
                      <a:pt x="9" y="43"/>
                    </a:lnTo>
                    <a:lnTo>
                      <a:pt x="12" y="50"/>
                    </a:lnTo>
                    <a:lnTo>
                      <a:pt x="13" y="51"/>
                    </a:lnTo>
                    <a:lnTo>
                      <a:pt x="15" y="51"/>
                    </a:lnTo>
                    <a:lnTo>
                      <a:pt x="17" y="48"/>
                    </a:lnTo>
                    <a:lnTo>
                      <a:pt x="17" y="4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2" name="Freeform 221"/>
              <p:cNvSpPr>
                <a:spLocks/>
              </p:cNvSpPr>
              <p:nvPr userDrawn="1"/>
            </p:nvSpPr>
            <p:spPr bwMode="auto">
              <a:xfrm>
                <a:off x="6437313" y="2665413"/>
                <a:ext cx="38100" cy="49213"/>
              </a:xfrm>
              <a:custGeom>
                <a:avLst/>
                <a:gdLst>
                  <a:gd name="T0" fmla="*/ 16 w 24"/>
                  <a:gd name="T1" fmla="*/ 18 h 31"/>
                  <a:gd name="T2" fmla="*/ 18 w 24"/>
                  <a:gd name="T3" fmla="*/ 19 h 31"/>
                  <a:gd name="T4" fmla="*/ 21 w 24"/>
                  <a:gd name="T5" fmla="*/ 20 h 31"/>
                  <a:gd name="T6" fmla="*/ 22 w 24"/>
                  <a:gd name="T7" fmla="*/ 19 h 31"/>
                  <a:gd name="T8" fmla="*/ 22 w 24"/>
                  <a:gd name="T9" fmla="*/ 16 h 31"/>
                  <a:gd name="T10" fmla="*/ 24 w 24"/>
                  <a:gd name="T11" fmla="*/ 15 h 31"/>
                  <a:gd name="T12" fmla="*/ 24 w 24"/>
                  <a:gd name="T13" fmla="*/ 13 h 31"/>
                  <a:gd name="T14" fmla="*/ 21 w 24"/>
                  <a:gd name="T15" fmla="*/ 13 h 31"/>
                  <a:gd name="T16" fmla="*/ 18 w 24"/>
                  <a:gd name="T17" fmla="*/ 11 h 31"/>
                  <a:gd name="T18" fmla="*/ 15 w 24"/>
                  <a:gd name="T19" fmla="*/ 11 h 31"/>
                  <a:gd name="T20" fmla="*/ 13 w 24"/>
                  <a:gd name="T21" fmla="*/ 8 h 31"/>
                  <a:gd name="T22" fmla="*/ 13 w 24"/>
                  <a:gd name="T23" fmla="*/ 6 h 31"/>
                  <a:gd name="T24" fmla="*/ 10 w 24"/>
                  <a:gd name="T25" fmla="*/ 4 h 31"/>
                  <a:gd name="T26" fmla="*/ 7 w 24"/>
                  <a:gd name="T27" fmla="*/ 3 h 31"/>
                  <a:gd name="T28" fmla="*/ 4 w 24"/>
                  <a:gd name="T29" fmla="*/ 0 h 31"/>
                  <a:gd name="T30" fmla="*/ 4 w 24"/>
                  <a:gd name="T31" fmla="*/ 1 h 31"/>
                  <a:gd name="T32" fmla="*/ 4 w 24"/>
                  <a:gd name="T33" fmla="*/ 3 h 31"/>
                  <a:gd name="T34" fmla="*/ 7 w 24"/>
                  <a:gd name="T35" fmla="*/ 4 h 31"/>
                  <a:gd name="T36" fmla="*/ 8 w 24"/>
                  <a:gd name="T37" fmla="*/ 7 h 31"/>
                  <a:gd name="T38" fmla="*/ 4 w 24"/>
                  <a:gd name="T39" fmla="*/ 9 h 31"/>
                  <a:gd name="T40" fmla="*/ 3 w 24"/>
                  <a:gd name="T41" fmla="*/ 9 h 31"/>
                  <a:gd name="T42" fmla="*/ 2 w 24"/>
                  <a:gd name="T43" fmla="*/ 12 h 31"/>
                  <a:gd name="T44" fmla="*/ 2 w 24"/>
                  <a:gd name="T45" fmla="*/ 15 h 31"/>
                  <a:gd name="T46" fmla="*/ 0 w 24"/>
                  <a:gd name="T47" fmla="*/ 20 h 31"/>
                  <a:gd name="T48" fmla="*/ 0 w 24"/>
                  <a:gd name="T49" fmla="*/ 20 h 31"/>
                  <a:gd name="T50" fmla="*/ 2 w 24"/>
                  <a:gd name="T51" fmla="*/ 21 h 31"/>
                  <a:gd name="T52" fmla="*/ 9 w 24"/>
                  <a:gd name="T53" fmla="*/ 29 h 31"/>
                  <a:gd name="T54" fmla="*/ 9 w 24"/>
                  <a:gd name="T55" fmla="*/ 30 h 31"/>
                  <a:gd name="T56" fmla="*/ 10 w 24"/>
                  <a:gd name="T57" fmla="*/ 31 h 31"/>
                  <a:gd name="T58" fmla="*/ 10 w 24"/>
                  <a:gd name="T59" fmla="*/ 27 h 31"/>
                  <a:gd name="T60" fmla="*/ 13 w 24"/>
                  <a:gd name="T61" fmla="*/ 22 h 31"/>
                  <a:gd name="T62" fmla="*/ 16 w 24"/>
                  <a:gd name="T6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1">
                    <a:moveTo>
                      <a:pt x="16" y="18"/>
                    </a:moveTo>
                    <a:lnTo>
                      <a:pt x="18" y="19"/>
                    </a:lnTo>
                    <a:lnTo>
                      <a:pt x="21" y="20"/>
                    </a:lnTo>
                    <a:lnTo>
                      <a:pt x="22" y="19"/>
                    </a:lnTo>
                    <a:lnTo>
                      <a:pt x="22" y="16"/>
                    </a:lnTo>
                    <a:lnTo>
                      <a:pt x="24" y="15"/>
                    </a:lnTo>
                    <a:lnTo>
                      <a:pt x="24" y="13"/>
                    </a:lnTo>
                    <a:lnTo>
                      <a:pt x="21" y="13"/>
                    </a:lnTo>
                    <a:lnTo>
                      <a:pt x="18" y="11"/>
                    </a:lnTo>
                    <a:lnTo>
                      <a:pt x="15" y="11"/>
                    </a:lnTo>
                    <a:lnTo>
                      <a:pt x="13" y="8"/>
                    </a:lnTo>
                    <a:lnTo>
                      <a:pt x="13" y="6"/>
                    </a:lnTo>
                    <a:lnTo>
                      <a:pt x="10" y="4"/>
                    </a:lnTo>
                    <a:lnTo>
                      <a:pt x="7" y="3"/>
                    </a:lnTo>
                    <a:lnTo>
                      <a:pt x="4" y="0"/>
                    </a:lnTo>
                    <a:lnTo>
                      <a:pt x="4" y="1"/>
                    </a:lnTo>
                    <a:lnTo>
                      <a:pt x="4" y="3"/>
                    </a:lnTo>
                    <a:lnTo>
                      <a:pt x="7" y="4"/>
                    </a:lnTo>
                    <a:lnTo>
                      <a:pt x="8" y="7"/>
                    </a:lnTo>
                    <a:lnTo>
                      <a:pt x="4" y="9"/>
                    </a:lnTo>
                    <a:lnTo>
                      <a:pt x="3" y="9"/>
                    </a:lnTo>
                    <a:lnTo>
                      <a:pt x="2" y="12"/>
                    </a:lnTo>
                    <a:lnTo>
                      <a:pt x="2" y="15"/>
                    </a:lnTo>
                    <a:lnTo>
                      <a:pt x="0" y="20"/>
                    </a:lnTo>
                    <a:lnTo>
                      <a:pt x="0" y="20"/>
                    </a:lnTo>
                    <a:lnTo>
                      <a:pt x="2" y="21"/>
                    </a:lnTo>
                    <a:lnTo>
                      <a:pt x="9" y="29"/>
                    </a:lnTo>
                    <a:lnTo>
                      <a:pt x="9" y="30"/>
                    </a:lnTo>
                    <a:lnTo>
                      <a:pt x="10" y="31"/>
                    </a:lnTo>
                    <a:lnTo>
                      <a:pt x="10" y="27"/>
                    </a:lnTo>
                    <a:lnTo>
                      <a:pt x="13" y="22"/>
                    </a:lnTo>
                    <a:lnTo>
                      <a:pt x="16" y="18"/>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3" name="Freeform 222"/>
              <p:cNvSpPr>
                <a:spLocks/>
              </p:cNvSpPr>
              <p:nvPr userDrawn="1"/>
            </p:nvSpPr>
            <p:spPr bwMode="auto">
              <a:xfrm>
                <a:off x="6094413" y="2365375"/>
                <a:ext cx="69850" cy="76200"/>
              </a:xfrm>
              <a:custGeom>
                <a:avLst/>
                <a:gdLst>
                  <a:gd name="T0" fmla="*/ 3 w 44"/>
                  <a:gd name="T1" fmla="*/ 33 h 48"/>
                  <a:gd name="T2" fmla="*/ 15 w 44"/>
                  <a:gd name="T3" fmla="*/ 36 h 48"/>
                  <a:gd name="T4" fmla="*/ 3 w 44"/>
                  <a:gd name="T5" fmla="*/ 36 h 48"/>
                  <a:gd name="T6" fmla="*/ 1 w 44"/>
                  <a:gd name="T7" fmla="*/ 38 h 48"/>
                  <a:gd name="T8" fmla="*/ 2 w 44"/>
                  <a:gd name="T9" fmla="*/ 38 h 48"/>
                  <a:gd name="T10" fmla="*/ 5 w 44"/>
                  <a:gd name="T11" fmla="*/ 38 h 48"/>
                  <a:gd name="T12" fmla="*/ 5 w 44"/>
                  <a:gd name="T13" fmla="*/ 40 h 48"/>
                  <a:gd name="T14" fmla="*/ 5 w 44"/>
                  <a:gd name="T15" fmla="*/ 39 h 48"/>
                  <a:gd name="T16" fmla="*/ 11 w 44"/>
                  <a:gd name="T17" fmla="*/ 39 h 48"/>
                  <a:gd name="T18" fmla="*/ 13 w 44"/>
                  <a:gd name="T19" fmla="*/ 41 h 48"/>
                  <a:gd name="T20" fmla="*/ 16 w 44"/>
                  <a:gd name="T21" fmla="*/ 41 h 48"/>
                  <a:gd name="T22" fmla="*/ 17 w 44"/>
                  <a:gd name="T23" fmla="*/ 42 h 48"/>
                  <a:gd name="T24" fmla="*/ 22 w 44"/>
                  <a:gd name="T25" fmla="*/ 42 h 48"/>
                  <a:gd name="T26" fmla="*/ 24 w 44"/>
                  <a:gd name="T27" fmla="*/ 46 h 48"/>
                  <a:gd name="T28" fmla="*/ 23 w 44"/>
                  <a:gd name="T29" fmla="*/ 47 h 48"/>
                  <a:gd name="T30" fmla="*/ 24 w 44"/>
                  <a:gd name="T31" fmla="*/ 48 h 48"/>
                  <a:gd name="T32" fmla="*/ 25 w 44"/>
                  <a:gd name="T33" fmla="*/ 46 h 48"/>
                  <a:gd name="T34" fmla="*/ 25 w 44"/>
                  <a:gd name="T35" fmla="*/ 41 h 48"/>
                  <a:gd name="T36" fmla="*/ 25 w 44"/>
                  <a:gd name="T37" fmla="*/ 36 h 48"/>
                  <a:gd name="T38" fmla="*/ 28 w 44"/>
                  <a:gd name="T39" fmla="*/ 33 h 48"/>
                  <a:gd name="T40" fmla="*/ 29 w 44"/>
                  <a:gd name="T41" fmla="*/ 29 h 48"/>
                  <a:gd name="T42" fmla="*/ 35 w 44"/>
                  <a:gd name="T43" fmla="*/ 28 h 48"/>
                  <a:gd name="T44" fmla="*/ 38 w 44"/>
                  <a:gd name="T45" fmla="*/ 29 h 48"/>
                  <a:gd name="T46" fmla="*/ 39 w 44"/>
                  <a:gd name="T47" fmla="*/ 29 h 48"/>
                  <a:gd name="T48" fmla="*/ 37 w 44"/>
                  <a:gd name="T49" fmla="*/ 26 h 48"/>
                  <a:gd name="T50" fmla="*/ 39 w 44"/>
                  <a:gd name="T51" fmla="*/ 25 h 48"/>
                  <a:gd name="T52" fmla="*/ 40 w 44"/>
                  <a:gd name="T53" fmla="*/ 21 h 48"/>
                  <a:gd name="T54" fmla="*/ 40 w 44"/>
                  <a:gd name="T55" fmla="*/ 20 h 48"/>
                  <a:gd name="T56" fmla="*/ 40 w 44"/>
                  <a:gd name="T57" fmla="*/ 20 h 48"/>
                  <a:gd name="T58" fmla="*/ 36 w 44"/>
                  <a:gd name="T59" fmla="*/ 20 h 48"/>
                  <a:gd name="T60" fmla="*/ 35 w 44"/>
                  <a:gd name="T61" fmla="*/ 17 h 48"/>
                  <a:gd name="T62" fmla="*/ 37 w 44"/>
                  <a:gd name="T63" fmla="*/ 12 h 48"/>
                  <a:gd name="T64" fmla="*/ 40 w 44"/>
                  <a:gd name="T65" fmla="*/ 13 h 48"/>
                  <a:gd name="T66" fmla="*/ 41 w 44"/>
                  <a:gd name="T67" fmla="*/ 13 h 48"/>
                  <a:gd name="T68" fmla="*/ 41 w 44"/>
                  <a:gd name="T69" fmla="*/ 10 h 48"/>
                  <a:gd name="T70" fmla="*/ 43 w 44"/>
                  <a:gd name="T71" fmla="*/ 7 h 48"/>
                  <a:gd name="T72" fmla="*/ 43 w 44"/>
                  <a:gd name="T73" fmla="*/ 5 h 48"/>
                  <a:gd name="T74" fmla="*/ 44 w 44"/>
                  <a:gd name="T75" fmla="*/ 5 h 48"/>
                  <a:gd name="T76" fmla="*/ 41 w 44"/>
                  <a:gd name="T77" fmla="*/ 4 h 48"/>
                  <a:gd name="T78" fmla="*/ 39 w 44"/>
                  <a:gd name="T79" fmla="*/ 3 h 48"/>
                  <a:gd name="T80" fmla="*/ 36 w 44"/>
                  <a:gd name="T81" fmla="*/ 0 h 48"/>
                  <a:gd name="T82" fmla="*/ 31 w 44"/>
                  <a:gd name="T83" fmla="*/ 2 h 48"/>
                  <a:gd name="T84" fmla="*/ 29 w 44"/>
                  <a:gd name="T85" fmla="*/ 4 h 48"/>
                  <a:gd name="T86" fmla="*/ 26 w 44"/>
                  <a:gd name="T87" fmla="*/ 3 h 48"/>
                  <a:gd name="T88" fmla="*/ 24 w 44"/>
                  <a:gd name="T89" fmla="*/ 4 h 48"/>
                  <a:gd name="T90" fmla="*/ 21 w 44"/>
                  <a:gd name="T91" fmla="*/ 4 h 48"/>
                  <a:gd name="T92" fmla="*/ 17 w 44"/>
                  <a:gd name="T93" fmla="*/ 7 h 48"/>
                  <a:gd name="T94" fmla="*/ 11 w 44"/>
                  <a:gd name="T95" fmla="*/ 11 h 48"/>
                  <a:gd name="T96" fmla="*/ 10 w 44"/>
                  <a:gd name="T97" fmla="*/ 10 h 48"/>
                  <a:gd name="T98" fmla="*/ 8 w 44"/>
                  <a:gd name="T99" fmla="*/ 11 h 48"/>
                  <a:gd name="T100" fmla="*/ 8 w 44"/>
                  <a:gd name="T101" fmla="*/ 14 h 48"/>
                  <a:gd name="T102" fmla="*/ 5 w 44"/>
                  <a:gd name="T103" fmla="*/ 16 h 48"/>
                  <a:gd name="T104" fmla="*/ 6 w 44"/>
                  <a:gd name="T105" fmla="*/ 19 h 48"/>
                  <a:gd name="T106" fmla="*/ 5 w 44"/>
                  <a:gd name="T107" fmla="*/ 22 h 48"/>
                  <a:gd name="T108" fmla="*/ 3 w 44"/>
                  <a:gd name="T109" fmla="*/ 26 h 48"/>
                  <a:gd name="T110" fmla="*/ 2 w 44"/>
                  <a:gd name="T111" fmla="*/ 28 h 48"/>
                  <a:gd name="T112" fmla="*/ 0 w 44"/>
                  <a:gd name="T113" fmla="*/ 29 h 48"/>
                  <a:gd name="T114" fmla="*/ 0 w 44"/>
                  <a:gd name="T115" fmla="*/ 31 h 48"/>
                  <a:gd name="T116" fmla="*/ 3 w 44"/>
                  <a:gd name="T117"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8">
                    <a:moveTo>
                      <a:pt x="3" y="33"/>
                    </a:moveTo>
                    <a:lnTo>
                      <a:pt x="15" y="36"/>
                    </a:lnTo>
                    <a:lnTo>
                      <a:pt x="3" y="36"/>
                    </a:lnTo>
                    <a:lnTo>
                      <a:pt x="1" y="38"/>
                    </a:lnTo>
                    <a:lnTo>
                      <a:pt x="2" y="38"/>
                    </a:lnTo>
                    <a:lnTo>
                      <a:pt x="5" y="38"/>
                    </a:lnTo>
                    <a:lnTo>
                      <a:pt x="5" y="40"/>
                    </a:lnTo>
                    <a:lnTo>
                      <a:pt x="5" y="39"/>
                    </a:lnTo>
                    <a:lnTo>
                      <a:pt x="11" y="39"/>
                    </a:lnTo>
                    <a:lnTo>
                      <a:pt x="13" y="41"/>
                    </a:lnTo>
                    <a:lnTo>
                      <a:pt x="16" y="41"/>
                    </a:lnTo>
                    <a:lnTo>
                      <a:pt x="17" y="42"/>
                    </a:lnTo>
                    <a:lnTo>
                      <a:pt x="22" y="42"/>
                    </a:lnTo>
                    <a:lnTo>
                      <a:pt x="24" y="46"/>
                    </a:lnTo>
                    <a:lnTo>
                      <a:pt x="23" y="47"/>
                    </a:lnTo>
                    <a:lnTo>
                      <a:pt x="24" y="48"/>
                    </a:lnTo>
                    <a:lnTo>
                      <a:pt x="25" y="46"/>
                    </a:lnTo>
                    <a:lnTo>
                      <a:pt x="25" y="41"/>
                    </a:lnTo>
                    <a:lnTo>
                      <a:pt x="25" y="36"/>
                    </a:lnTo>
                    <a:lnTo>
                      <a:pt x="28" y="33"/>
                    </a:lnTo>
                    <a:lnTo>
                      <a:pt x="29" y="29"/>
                    </a:lnTo>
                    <a:lnTo>
                      <a:pt x="35" y="28"/>
                    </a:lnTo>
                    <a:lnTo>
                      <a:pt x="38" y="29"/>
                    </a:lnTo>
                    <a:lnTo>
                      <a:pt x="39" y="29"/>
                    </a:lnTo>
                    <a:lnTo>
                      <a:pt x="37" y="26"/>
                    </a:lnTo>
                    <a:lnTo>
                      <a:pt x="39" y="25"/>
                    </a:lnTo>
                    <a:lnTo>
                      <a:pt x="40" y="21"/>
                    </a:lnTo>
                    <a:lnTo>
                      <a:pt x="40" y="20"/>
                    </a:lnTo>
                    <a:lnTo>
                      <a:pt x="40" y="20"/>
                    </a:lnTo>
                    <a:lnTo>
                      <a:pt x="36" y="20"/>
                    </a:lnTo>
                    <a:lnTo>
                      <a:pt x="35" y="17"/>
                    </a:lnTo>
                    <a:lnTo>
                      <a:pt x="37" y="12"/>
                    </a:lnTo>
                    <a:lnTo>
                      <a:pt x="40" y="13"/>
                    </a:lnTo>
                    <a:lnTo>
                      <a:pt x="41" y="13"/>
                    </a:lnTo>
                    <a:lnTo>
                      <a:pt x="41" y="10"/>
                    </a:lnTo>
                    <a:lnTo>
                      <a:pt x="43" y="7"/>
                    </a:lnTo>
                    <a:lnTo>
                      <a:pt x="43" y="5"/>
                    </a:lnTo>
                    <a:lnTo>
                      <a:pt x="44" y="5"/>
                    </a:lnTo>
                    <a:lnTo>
                      <a:pt x="41" y="4"/>
                    </a:lnTo>
                    <a:lnTo>
                      <a:pt x="39" y="3"/>
                    </a:lnTo>
                    <a:lnTo>
                      <a:pt x="36" y="0"/>
                    </a:lnTo>
                    <a:lnTo>
                      <a:pt x="31" y="2"/>
                    </a:lnTo>
                    <a:lnTo>
                      <a:pt x="29" y="4"/>
                    </a:lnTo>
                    <a:lnTo>
                      <a:pt x="26" y="3"/>
                    </a:lnTo>
                    <a:lnTo>
                      <a:pt x="24" y="4"/>
                    </a:lnTo>
                    <a:lnTo>
                      <a:pt x="21" y="4"/>
                    </a:lnTo>
                    <a:lnTo>
                      <a:pt x="17" y="7"/>
                    </a:lnTo>
                    <a:lnTo>
                      <a:pt x="11" y="11"/>
                    </a:lnTo>
                    <a:lnTo>
                      <a:pt x="10" y="10"/>
                    </a:lnTo>
                    <a:lnTo>
                      <a:pt x="8" y="11"/>
                    </a:lnTo>
                    <a:lnTo>
                      <a:pt x="8" y="14"/>
                    </a:lnTo>
                    <a:lnTo>
                      <a:pt x="5" y="16"/>
                    </a:lnTo>
                    <a:lnTo>
                      <a:pt x="6" y="19"/>
                    </a:lnTo>
                    <a:lnTo>
                      <a:pt x="5" y="22"/>
                    </a:lnTo>
                    <a:lnTo>
                      <a:pt x="3" y="26"/>
                    </a:lnTo>
                    <a:lnTo>
                      <a:pt x="2" y="28"/>
                    </a:lnTo>
                    <a:lnTo>
                      <a:pt x="0" y="29"/>
                    </a:lnTo>
                    <a:lnTo>
                      <a:pt x="0" y="31"/>
                    </a:lnTo>
                    <a:lnTo>
                      <a:pt x="3" y="3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4" name="Freeform 223"/>
              <p:cNvSpPr>
                <a:spLocks/>
              </p:cNvSpPr>
              <p:nvPr userDrawn="1"/>
            </p:nvSpPr>
            <p:spPr bwMode="auto">
              <a:xfrm>
                <a:off x="6072188" y="2430463"/>
                <a:ext cx="63500" cy="53975"/>
              </a:xfrm>
              <a:custGeom>
                <a:avLst/>
                <a:gdLst>
                  <a:gd name="T0" fmla="*/ 2 w 40"/>
                  <a:gd name="T1" fmla="*/ 12 h 34"/>
                  <a:gd name="T2" fmla="*/ 6 w 40"/>
                  <a:gd name="T3" fmla="*/ 13 h 34"/>
                  <a:gd name="T4" fmla="*/ 7 w 40"/>
                  <a:gd name="T5" fmla="*/ 16 h 34"/>
                  <a:gd name="T6" fmla="*/ 10 w 40"/>
                  <a:gd name="T7" fmla="*/ 19 h 34"/>
                  <a:gd name="T8" fmla="*/ 12 w 40"/>
                  <a:gd name="T9" fmla="*/ 19 h 34"/>
                  <a:gd name="T10" fmla="*/ 14 w 40"/>
                  <a:gd name="T11" fmla="*/ 21 h 34"/>
                  <a:gd name="T12" fmla="*/ 17 w 40"/>
                  <a:gd name="T13" fmla="*/ 22 h 34"/>
                  <a:gd name="T14" fmla="*/ 17 w 40"/>
                  <a:gd name="T15" fmla="*/ 25 h 34"/>
                  <a:gd name="T16" fmla="*/ 19 w 40"/>
                  <a:gd name="T17" fmla="*/ 27 h 34"/>
                  <a:gd name="T18" fmla="*/ 21 w 40"/>
                  <a:gd name="T19" fmla="*/ 25 h 34"/>
                  <a:gd name="T20" fmla="*/ 23 w 40"/>
                  <a:gd name="T21" fmla="*/ 25 h 34"/>
                  <a:gd name="T22" fmla="*/ 24 w 40"/>
                  <a:gd name="T23" fmla="*/ 28 h 34"/>
                  <a:gd name="T24" fmla="*/ 27 w 40"/>
                  <a:gd name="T25" fmla="*/ 28 h 34"/>
                  <a:gd name="T26" fmla="*/ 30 w 40"/>
                  <a:gd name="T27" fmla="*/ 32 h 34"/>
                  <a:gd name="T28" fmla="*/ 34 w 40"/>
                  <a:gd name="T29" fmla="*/ 32 h 34"/>
                  <a:gd name="T30" fmla="*/ 36 w 40"/>
                  <a:gd name="T31" fmla="*/ 34 h 34"/>
                  <a:gd name="T32" fmla="*/ 37 w 40"/>
                  <a:gd name="T33" fmla="*/ 34 h 34"/>
                  <a:gd name="T34" fmla="*/ 38 w 40"/>
                  <a:gd name="T35" fmla="*/ 34 h 34"/>
                  <a:gd name="T36" fmla="*/ 37 w 40"/>
                  <a:gd name="T37" fmla="*/ 32 h 34"/>
                  <a:gd name="T38" fmla="*/ 37 w 40"/>
                  <a:gd name="T39" fmla="*/ 30 h 34"/>
                  <a:gd name="T40" fmla="*/ 36 w 40"/>
                  <a:gd name="T41" fmla="*/ 29 h 34"/>
                  <a:gd name="T42" fmla="*/ 37 w 40"/>
                  <a:gd name="T43" fmla="*/ 25 h 34"/>
                  <a:gd name="T44" fmla="*/ 38 w 40"/>
                  <a:gd name="T45" fmla="*/ 22 h 34"/>
                  <a:gd name="T46" fmla="*/ 39 w 40"/>
                  <a:gd name="T47" fmla="*/ 22 h 34"/>
                  <a:gd name="T48" fmla="*/ 40 w 40"/>
                  <a:gd name="T49" fmla="*/ 20 h 34"/>
                  <a:gd name="T50" fmla="*/ 39 w 40"/>
                  <a:gd name="T51" fmla="*/ 17 h 34"/>
                  <a:gd name="T52" fmla="*/ 39 w 40"/>
                  <a:gd name="T53" fmla="*/ 15 h 34"/>
                  <a:gd name="T54" fmla="*/ 37 w 40"/>
                  <a:gd name="T55" fmla="*/ 10 h 34"/>
                  <a:gd name="T56" fmla="*/ 37 w 40"/>
                  <a:gd name="T57" fmla="*/ 9 h 34"/>
                  <a:gd name="T58" fmla="*/ 35 w 40"/>
                  <a:gd name="T59" fmla="*/ 8 h 34"/>
                  <a:gd name="T60" fmla="*/ 35 w 40"/>
                  <a:gd name="T61" fmla="*/ 6 h 34"/>
                  <a:gd name="T62" fmla="*/ 35 w 40"/>
                  <a:gd name="T63" fmla="*/ 3 h 34"/>
                  <a:gd name="T64" fmla="*/ 30 w 40"/>
                  <a:gd name="T65" fmla="*/ 5 h 34"/>
                  <a:gd name="T66" fmla="*/ 29 w 40"/>
                  <a:gd name="T67" fmla="*/ 2 h 34"/>
                  <a:gd name="T68" fmla="*/ 27 w 40"/>
                  <a:gd name="T69" fmla="*/ 2 h 34"/>
                  <a:gd name="T70" fmla="*/ 24 w 40"/>
                  <a:gd name="T71" fmla="*/ 0 h 34"/>
                  <a:gd name="T72" fmla="*/ 21 w 40"/>
                  <a:gd name="T73" fmla="*/ 0 h 34"/>
                  <a:gd name="T74" fmla="*/ 20 w 40"/>
                  <a:gd name="T75" fmla="*/ 2 h 34"/>
                  <a:gd name="T76" fmla="*/ 17 w 40"/>
                  <a:gd name="T77" fmla="*/ 2 h 34"/>
                  <a:gd name="T78" fmla="*/ 16 w 40"/>
                  <a:gd name="T79" fmla="*/ 3 h 34"/>
                  <a:gd name="T80" fmla="*/ 14 w 40"/>
                  <a:gd name="T81" fmla="*/ 5 h 34"/>
                  <a:gd name="T82" fmla="*/ 12 w 40"/>
                  <a:gd name="T83" fmla="*/ 6 h 34"/>
                  <a:gd name="T84" fmla="*/ 9 w 40"/>
                  <a:gd name="T85" fmla="*/ 5 h 34"/>
                  <a:gd name="T86" fmla="*/ 7 w 40"/>
                  <a:gd name="T87" fmla="*/ 5 h 34"/>
                  <a:gd name="T88" fmla="*/ 5 w 40"/>
                  <a:gd name="T89" fmla="*/ 1 h 34"/>
                  <a:gd name="T90" fmla="*/ 5 w 40"/>
                  <a:gd name="T91" fmla="*/ 1 h 34"/>
                  <a:gd name="T92" fmla="*/ 2 w 40"/>
                  <a:gd name="T93" fmla="*/ 3 h 34"/>
                  <a:gd name="T94" fmla="*/ 0 w 40"/>
                  <a:gd name="T95" fmla="*/ 6 h 34"/>
                  <a:gd name="T96" fmla="*/ 1 w 40"/>
                  <a:gd name="T97" fmla="*/ 7 h 34"/>
                  <a:gd name="T98" fmla="*/ 2 w 40"/>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4">
                    <a:moveTo>
                      <a:pt x="2" y="12"/>
                    </a:moveTo>
                    <a:lnTo>
                      <a:pt x="6" y="13"/>
                    </a:lnTo>
                    <a:lnTo>
                      <a:pt x="7" y="16"/>
                    </a:lnTo>
                    <a:lnTo>
                      <a:pt x="10" y="19"/>
                    </a:lnTo>
                    <a:lnTo>
                      <a:pt x="12" y="19"/>
                    </a:lnTo>
                    <a:lnTo>
                      <a:pt x="14" y="21"/>
                    </a:lnTo>
                    <a:lnTo>
                      <a:pt x="17" y="22"/>
                    </a:lnTo>
                    <a:lnTo>
                      <a:pt x="17" y="25"/>
                    </a:lnTo>
                    <a:lnTo>
                      <a:pt x="19" y="27"/>
                    </a:lnTo>
                    <a:lnTo>
                      <a:pt x="21" y="25"/>
                    </a:lnTo>
                    <a:lnTo>
                      <a:pt x="23" y="25"/>
                    </a:lnTo>
                    <a:lnTo>
                      <a:pt x="24" y="28"/>
                    </a:lnTo>
                    <a:lnTo>
                      <a:pt x="27" y="28"/>
                    </a:lnTo>
                    <a:lnTo>
                      <a:pt x="30" y="32"/>
                    </a:lnTo>
                    <a:lnTo>
                      <a:pt x="34" y="32"/>
                    </a:lnTo>
                    <a:lnTo>
                      <a:pt x="36" y="34"/>
                    </a:lnTo>
                    <a:lnTo>
                      <a:pt x="37" y="34"/>
                    </a:lnTo>
                    <a:lnTo>
                      <a:pt x="38" y="34"/>
                    </a:lnTo>
                    <a:lnTo>
                      <a:pt x="37" y="32"/>
                    </a:lnTo>
                    <a:lnTo>
                      <a:pt x="37" y="30"/>
                    </a:lnTo>
                    <a:lnTo>
                      <a:pt x="36" y="29"/>
                    </a:lnTo>
                    <a:lnTo>
                      <a:pt x="37" y="25"/>
                    </a:lnTo>
                    <a:lnTo>
                      <a:pt x="38" y="22"/>
                    </a:lnTo>
                    <a:lnTo>
                      <a:pt x="39" y="22"/>
                    </a:lnTo>
                    <a:lnTo>
                      <a:pt x="40" y="20"/>
                    </a:lnTo>
                    <a:lnTo>
                      <a:pt x="39" y="17"/>
                    </a:lnTo>
                    <a:lnTo>
                      <a:pt x="39" y="15"/>
                    </a:lnTo>
                    <a:lnTo>
                      <a:pt x="37" y="10"/>
                    </a:lnTo>
                    <a:lnTo>
                      <a:pt x="37" y="9"/>
                    </a:lnTo>
                    <a:lnTo>
                      <a:pt x="35" y="8"/>
                    </a:lnTo>
                    <a:lnTo>
                      <a:pt x="35" y="6"/>
                    </a:lnTo>
                    <a:lnTo>
                      <a:pt x="35" y="3"/>
                    </a:lnTo>
                    <a:lnTo>
                      <a:pt x="30" y="5"/>
                    </a:lnTo>
                    <a:lnTo>
                      <a:pt x="29" y="2"/>
                    </a:lnTo>
                    <a:lnTo>
                      <a:pt x="27" y="2"/>
                    </a:lnTo>
                    <a:lnTo>
                      <a:pt x="24" y="0"/>
                    </a:lnTo>
                    <a:lnTo>
                      <a:pt x="21" y="0"/>
                    </a:lnTo>
                    <a:lnTo>
                      <a:pt x="20" y="2"/>
                    </a:lnTo>
                    <a:lnTo>
                      <a:pt x="17" y="2"/>
                    </a:lnTo>
                    <a:lnTo>
                      <a:pt x="16" y="3"/>
                    </a:lnTo>
                    <a:lnTo>
                      <a:pt x="14" y="5"/>
                    </a:lnTo>
                    <a:lnTo>
                      <a:pt x="12" y="6"/>
                    </a:lnTo>
                    <a:lnTo>
                      <a:pt x="9" y="5"/>
                    </a:lnTo>
                    <a:lnTo>
                      <a:pt x="7" y="5"/>
                    </a:lnTo>
                    <a:lnTo>
                      <a:pt x="5" y="1"/>
                    </a:lnTo>
                    <a:lnTo>
                      <a:pt x="5" y="1"/>
                    </a:lnTo>
                    <a:lnTo>
                      <a:pt x="2" y="3"/>
                    </a:lnTo>
                    <a:lnTo>
                      <a:pt x="0" y="6"/>
                    </a:lnTo>
                    <a:lnTo>
                      <a:pt x="1" y="7"/>
                    </a:lnTo>
                    <a:lnTo>
                      <a:pt x="2" y="1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5" name="Freeform 224"/>
              <p:cNvSpPr>
                <a:spLocks/>
              </p:cNvSpPr>
              <p:nvPr userDrawn="1"/>
            </p:nvSpPr>
            <p:spPr bwMode="auto">
              <a:xfrm>
                <a:off x="6132513" y="2470150"/>
                <a:ext cx="12700" cy="19050"/>
              </a:xfrm>
              <a:custGeom>
                <a:avLst/>
                <a:gdLst>
                  <a:gd name="T0" fmla="*/ 2 w 8"/>
                  <a:gd name="T1" fmla="*/ 7 h 12"/>
                  <a:gd name="T2" fmla="*/ 2 w 8"/>
                  <a:gd name="T3" fmla="*/ 9 h 12"/>
                  <a:gd name="T4" fmla="*/ 4 w 8"/>
                  <a:gd name="T5" fmla="*/ 11 h 12"/>
                  <a:gd name="T6" fmla="*/ 7 w 8"/>
                  <a:gd name="T7" fmla="*/ 12 h 12"/>
                  <a:gd name="T8" fmla="*/ 7 w 8"/>
                  <a:gd name="T9" fmla="*/ 12 h 12"/>
                  <a:gd name="T10" fmla="*/ 8 w 8"/>
                  <a:gd name="T11" fmla="*/ 12 h 12"/>
                  <a:gd name="T12" fmla="*/ 8 w 8"/>
                  <a:gd name="T13" fmla="*/ 9 h 12"/>
                  <a:gd name="T14" fmla="*/ 7 w 8"/>
                  <a:gd name="T15" fmla="*/ 7 h 12"/>
                  <a:gd name="T16" fmla="*/ 6 w 8"/>
                  <a:gd name="T17" fmla="*/ 4 h 12"/>
                  <a:gd name="T18" fmla="*/ 2 w 8"/>
                  <a:gd name="T19" fmla="*/ 0 h 12"/>
                  <a:gd name="T20" fmla="*/ 2 w 8"/>
                  <a:gd name="T21" fmla="*/ 0 h 12"/>
                  <a:gd name="T22" fmla="*/ 1 w 8"/>
                  <a:gd name="T23" fmla="*/ 2 h 12"/>
                  <a:gd name="T24" fmla="*/ 0 w 8"/>
                  <a:gd name="T25" fmla="*/ 4 h 12"/>
                  <a:gd name="T26" fmla="*/ 1 w 8"/>
                  <a:gd name="T27" fmla="*/ 4 h 12"/>
                  <a:gd name="T28" fmla="*/ 1 w 8"/>
                  <a:gd name="T29" fmla="*/ 6 h 12"/>
                  <a:gd name="T30" fmla="*/ 2 w 8"/>
                  <a:gd name="T3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2" y="7"/>
                    </a:moveTo>
                    <a:lnTo>
                      <a:pt x="2" y="9"/>
                    </a:lnTo>
                    <a:lnTo>
                      <a:pt x="4" y="11"/>
                    </a:lnTo>
                    <a:lnTo>
                      <a:pt x="7" y="12"/>
                    </a:lnTo>
                    <a:lnTo>
                      <a:pt x="7" y="12"/>
                    </a:lnTo>
                    <a:lnTo>
                      <a:pt x="8" y="12"/>
                    </a:lnTo>
                    <a:lnTo>
                      <a:pt x="8" y="9"/>
                    </a:lnTo>
                    <a:lnTo>
                      <a:pt x="7" y="7"/>
                    </a:lnTo>
                    <a:lnTo>
                      <a:pt x="6" y="4"/>
                    </a:lnTo>
                    <a:lnTo>
                      <a:pt x="2" y="0"/>
                    </a:lnTo>
                    <a:lnTo>
                      <a:pt x="2" y="0"/>
                    </a:lnTo>
                    <a:lnTo>
                      <a:pt x="1" y="2"/>
                    </a:lnTo>
                    <a:lnTo>
                      <a:pt x="0" y="4"/>
                    </a:lnTo>
                    <a:lnTo>
                      <a:pt x="1" y="4"/>
                    </a:lnTo>
                    <a:lnTo>
                      <a:pt x="1" y="6"/>
                    </a:lnTo>
                    <a:lnTo>
                      <a:pt x="2" y="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6" name="Freeform 225"/>
              <p:cNvSpPr>
                <a:spLocks/>
              </p:cNvSpPr>
              <p:nvPr userDrawn="1"/>
            </p:nvSpPr>
            <p:spPr bwMode="auto">
              <a:xfrm>
                <a:off x="5778500" y="2295525"/>
                <a:ext cx="100013" cy="127000"/>
              </a:xfrm>
              <a:custGeom>
                <a:avLst/>
                <a:gdLst>
                  <a:gd name="T0" fmla="*/ 21 w 63"/>
                  <a:gd name="T1" fmla="*/ 80 h 80"/>
                  <a:gd name="T2" fmla="*/ 29 w 63"/>
                  <a:gd name="T3" fmla="*/ 73 h 80"/>
                  <a:gd name="T4" fmla="*/ 34 w 63"/>
                  <a:gd name="T5" fmla="*/ 76 h 80"/>
                  <a:gd name="T6" fmla="*/ 40 w 63"/>
                  <a:gd name="T7" fmla="*/ 70 h 80"/>
                  <a:gd name="T8" fmla="*/ 50 w 63"/>
                  <a:gd name="T9" fmla="*/ 69 h 80"/>
                  <a:gd name="T10" fmla="*/ 58 w 63"/>
                  <a:gd name="T11" fmla="*/ 68 h 80"/>
                  <a:gd name="T12" fmla="*/ 60 w 63"/>
                  <a:gd name="T13" fmla="*/ 61 h 80"/>
                  <a:gd name="T14" fmla="*/ 63 w 63"/>
                  <a:gd name="T15" fmla="*/ 53 h 80"/>
                  <a:gd name="T16" fmla="*/ 61 w 63"/>
                  <a:gd name="T17" fmla="*/ 43 h 80"/>
                  <a:gd name="T18" fmla="*/ 60 w 63"/>
                  <a:gd name="T19" fmla="*/ 34 h 80"/>
                  <a:gd name="T20" fmla="*/ 61 w 63"/>
                  <a:gd name="T21" fmla="*/ 31 h 80"/>
                  <a:gd name="T22" fmla="*/ 52 w 63"/>
                  <a:gd name="T23" fmla="*/ 22 h 80"/>
                  <a:gd name="T24" fmla="*/ 45 w 63"/>
                  <a:gd name="T25" fmla="*/ 26 h 80"/>
                  <a:gd name="T26" fmla="*/ 40 w 63"/>
                  <a:gd name="T27" fmla="*/ 13 h 80"/>
                  <a:gd name="T28" fmla="*/ 46 w 63"/>
                  <a:gd name="T29" fmla="*/ 9 h 80"/>
                  <a:gd name="T30" fmla="*/ 50 w 63"/>
                  <a:gd name="T31" fmla="*/ 5 h 80"/>
                  <a:gd name="T32" fmla="*/ 46 w 63"/>
                  <a:gd name="T33" fmla="*/ 0 h 80"/>
                  <a:gd name="T34" fmla="*/ 45 w 63"/>
                  <a:gd name="T35" fmla="*/ 5 h 80"/>
                  <a:gd name="T36" fmla="*/ 44 w 63"/>
                  <a:gd name="T37" fmla="*/ 5 h 80"/>
                  <a:gd name="T38" fmla="*/ 42 w 63"/>
                  <a:gd name="T39" fmla="*/ 5 h 80"/>
                  <a:gd name="T40" fmla="*/ 34 w 63"/>
                  <a:gd name="T41" fmla="*/ 5 h 80"/>
                  <a:gd name="T42" fmla="*/ 31 w 63"/>
                  <a:gd name="T43" fmla="*/ 9 h 80"/>
                  <a:gd name="T44" fmla="*/ 31 w 63"/>
                  <a:gd name="T45" fmla="*/ 11 h 80"/>
                  <a:gd name="T46" fmla="*/ 29 w 63"/>
                  <a:gd name="T47" fmla="*/ 16 h 80"/>
                  <a:gd name="T48" fmla="*/ 35 w 63"/>
                  <a:gd name="T49" fmla="*/ 16 h 80"/>
                  <a:gd name="T50" fmla="*/ 28 w 63"/>
                  <a:gd name="T51" fmla="*/ 21 h 80"/>
                  <a:gd name="T52" fmla="*/ 23 w 63"/>
                  <a:gd name="T53" fmla="*/ 22 h 80"/>
                  <a:gd name="T54" fmla="*/ 13 w 63"/>
                  <a:gd name="T55" fmla="*/ 20 h 80"/>
                  <a:gd name="T56" fmla="*/ 8 w 63"/>
                  <a:gd name="T57" fmla="*/ 25 h 80"/>
                  <a:gd name="T58" fmla="*/ 12 w 63"/>
                  <a:gd name="T59" fmla="*/ 26 h 80"/>
                  <a:gd name="T60" fmla="*/ 11 w 63"/>
                  <a:gd name="T61" fmla="*/ 27 h 80"/>
                  <a:gd name="T62" fmla="*/ 14 w 63"/>
                  <a:gd name="T63" fmla="*/ 29 h 80"/>
                  <a:gd name="T64" fmla="*/ 11 w 63"/>
                  <a:gd name="T65" fmla="*/ 34 h 80"/>
                  <a:gd name="T66" fmla="*/ 8 w 63"/>
                  <a:gd name="T67" fmla="*/ 39 h 80"/>
                  <a:gd name="T68" fmla="*/ 12 w 63"/>
                  <a:gd name="T69" fmla="*/ 40 h 80"/>
                  <a:gd name="T70" fmla="*/ 15 w 63"/>
                  <a:gd name="T71" fmla="*/ 44 h 80"/>
                  <a:gd name="T72" fmla="*/ 19 w 63"/>
                  <a:gd name="T73" fmla="*/ 46 h 80"/>
                  <a:gd name="T74" fmla="*/ 14 w 63"/>
                  <a:gd name="T75" fmla="*/ 54 h 80"/>
                  <a:gd name="T76" fmla="*/ 14 w 63"/>
                  <a:gd name="T77" fmla="*/ 56 h 80"/>
                  <a:gd name="T78" fmla="*/ 22 w 63"/>
                  <a:gd name="T79" fmla="*/ 55 h 80"/>
                  <a:gd name="T80" fmla="*/ 19 w 63"/>
                  <a:gd name="T81" fmla="*/ 58 h 80"/>
                  <a:gd name="T82" fmla="*/ 8 w 63"/>
                  <a:gd name="T83" fmla="*/ 61 h 80"/>
                  <a:gd name="T84" fmla="*/ 11 w 63"/>
                  <a:gd name="T85" fmla="*/ 64 h 80"/>
                  <a:gd name="T86" fmla="*/ 5 w 63"/>
                  <a:gd name="T87" fmla="*/ 64 h 80"/>
                  <a:gd name="T88" fmla="*/ 0 w 63"/>
                  <a:gd name="T89" fmla="*/ 66 h 80"/>
                  <a:gd name="T90" fmla="*/ 3 w 63"/>
                  <a:gd name="T91" fmla="*/ 70 h 80"/>
                  <a:gd name="T92" fmla="*/ 5 w 63"/>
                  <a:gd name="T93" fmla="*/ 75 h 80"/>
                  <a:gd name="T94" fmla="*/ 4 w 63"/>
                  <a:gd name="T95" fmla="*/ 78 h 80"/>
                  <a:gd name="T96" fmla="*/ 13 w 63"/>
                  <a:gd name="T97" fmla="*/ 77 h 80"/>
                  <a:gd name="T98" fmla="*/ 11 w 63"/>
                  <a:gd name="T9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80">
                    <a:moveTo>
                      <a:pt x="14" y="79"/>
                    </a:moveTo>
                    <a:lnTo>
                      <a:pt x="16" y="80"/>
                    </a:lnTo>
                    <a:lnTo>
                      <a:pt x="21" y="80"/>
                    </a:lnTo>
                    <a:lnTo>
                      <a:pt x="26" y="79"/>
                    </a:lnTo>
                    <a:lnTo>
                      <a:pt x="30" y="76"/>
                    </a:lnTo>
                    <a:lnTo>
                      <a:pt x="29" y="73"/>
                    </a:lnTo>
                    <a:lnTo>
                      <a:pt x="31" y="73"/>
                    </a:lnTo>
                    <a:lnTo>
                      <a:pt x="30" y="76"/>
                    </a:lnTo>
                    <a:lnTo>
                      <a:pt x="34" y="76"/>
                    </a:lnTo>
                    <a:lnTo>
                      <a:pt x="37" y="72"/>
                    </a:lnTo>
                    <a:lnTo>
                      <a:pt x="38" y="72"/>
                    </a:lnTo>
                    <a:lnTo>
                      <a:pt x="40" y="70"/>
                    </a:lnTo>
                    <a:lnTo>
                      <a:pt x="49" y="69"/>
                    </a:lnTo>
                    <a:lnTo>
                      <a:pt x="49" y="66"/>
                    </a:lnTo>
                    <a:lnTo>
                      <a:pt x="50" y="69"/>
                    </a:lnTo>
                    <a:lnTo>
                      <a:pt x="52" y="68"/>
                    </a:lnTo>
                    <a:lnTo>
                      <a:pt x="53" y="68"/>
                    </a:lnTo>
                    <a:lnTo>
                      <a:pt x="58" y="68"/>
                    </a:lnTo>
                    <a:lnTo>
                      <a:pt x="56" y="64"/>
                    </a:lnTo>
                    <a:lnTo>
                      <a:pt x="58" y="63"/>
                    </a:lnTo>
                    <a:lnTo>
                      <a:pt x="60" y="61"/>
                    </a:lnTo>
                    <a:lnTo>
                      <a:pt x="59" y="58"/>
                    </a:lnTo>
                    <a:lnTo>
                      <a:pt x="61" y="55"/>
                    </a:lnTo>
                    <a:lnTo>
                      <a:pt x="63" y="53"/>
                    </a:lnTo>
                    <a:lnTo>
                      <a:pt x="61" y="46"/>
                    </a:lnTo>
                    <a:lnTo>
                      <a:pt x="59" y="44"/>
                    </a:lnTo>
                    <a:lnTo>
                      <a:pt x="61" y="43"/>
                    </a:lnTo>
                    <a:lnTo>
                      <a:pt x="61" y="40"/>
                    </a:lnTo>
                    <a:lnTo>
                      <a:pt x="60" y="36"/>
                    </a:lnTo>
                    <a:lnTo>
                      <a:pt x="60" y="34"/>
                    </a:lnTo>
                    <a:lnTo>
                      <a:pt x="58" y="32"/>
                    </a:lnTo>
                    <a:lnTo>
                      <a:pt x="59" y="31"/>
                    </a:lnTo>
                    <a:lnTo>
                      <a:pt x="61" y="31"/>
                    </a:lnTo>
                    <a:lnTo>
                      <a:pt x="58" y="28"/>
                    </a:lnTo>
                    <a:lnTo>
                      <a:pt x="56" y="28"/>
                    </a:lnTo>
                    <a:lnTo>
                      <a:pt x="52" y="22"/>
                    </a:lnTo>
                    <a:lnTo>
                      <a:pt x="48" y="20"/>
                    </a:lnTo>
                    <a:lnTo>
                      <a:pt x="46" y="21"/>
                    </a:lnTo>
                    <a:lnTo>
                      <a:pt x="45" y="26"/>
                    </a:lnTo>
                    <a:lnTo>
                      <a:pt x="43" y="26"/>
                    </a:lnTo>
                    <a:lnTo>
                      <a:pt x="37" y="20"/>
                    </a:lnTo>
                    <a:lnTo>
                      <a:pt x="40" y="13"/>
                    </a:lnTo>
                    <a:lnTo>
                      <a:pt x="43" y="13"/>
                    </a:lnTo>
                    <a:lnTo>
                      <a:pt x="44" y="10"/>
                    </a:lnTo>
                    <a:lnTo>
                      <a:pt x="46" y="9"/>
                    </a:lnTo>
                    <a:lnTo>
                      <a:pt x="48" y="7"/>
                    </a:lnTo>
                    <a:lnTo>
                      <a:pt x="46" y="7"/>
                    </a:lnTo>
                    <a:lnTo>
                      <a:pt x="50" y="5"/>
                    </a:lnTo>
                    <a:lnTo>
                      <a:pt x="52" y="4"/>
                    </a:lnTo>
                    <a:lnTo>
                      <a:pt x="49" y="2"/>
                    </a:lnTo>
                    <a:lnTo>
                      <a:pt x="46" y="0"/>
                    </a:lnTo>
                    <a:lnTo>
                      <a:pt x="48" y="2"/>
                    </a:lnTo>
                    <a:lnTo>
                      <a:pt x="44" y="3"/>
                    </a:lnTo>
                    <a:lnTo>
                      <a:pt x="45" y="5"/>
                    </a:lnTo>
                    <a:lnTo>
                      <a:pt x="43" y="9"/>
                    </a:lnTo>
                    <a:lnTo>
                      <a:pt x="43" y="6"/>
                    </a:lnTo>
                    <a:lnTo>
                      <a:pt x="44" y="5"/>
                    </a:lnTo>
                    <a:lnTo>
                      <a:pt x="43" y="3"/>
                    </a:lnTo>
                    <a:lnTo>
                      <a:pt x="41" y="3"/>
                    </a:lnTo>
                    <a:lnTo>
                      <a:pt x="42" y="5"/>
                    </a:lnTo>
                    <a:lnTo>
                      <a:pt x="40" y="5"/>
                    </a:lnTo>
                    <a:lnTo>
                      <a:pt x="38" y="4"/>
                    </a:lnTo>
                    <a:lnTo>
                      <a:pt x="34" y="5"/>
                    </a:lnTo>
                    <a:lnTo>
                      <a:pt x="34" y="6"/>
                    </a:lnTo>
                    <a:lnTo>
                      <a:pt x="33" y="6"/>
                    </a:lnTo>
                    <a:lnTo>
                      <a:pt x="31" y="9"/>
                    </a:lnTo>
                    <a:lnTo>
                      <a:pt x="34" y="10"/>
                    </a:lnTo>
                    <a:lnTo>
                      <a:pt x="33" y="11"/>
                    </a:lnTo>
                    <a:lnTo>
                      <a:pt x="31" y="11"/>
                    </a:lnTo>
                    <a:lnTo>
                      <a:pt x="31" y="12"/>
                    </a:lnTo>
                    <a:lnTo>
                      <a:pt x="28" y="13"/>
                    </a:lnTo>
                    <a:lnTo>
                      <a:pt x="29" y="16"/>
                    </a:lnTo>
                    <a:lnTo>
                      <a:pt x="33" y="16"/>
                    </a:lnTo>
                    <a:lnTo>
                      <a:pt x="31" y="17"/>
                    </a:lnTo>
                    <a:lnTo>
                      <a:pt x="35" y="16"/>
                    </a:lnTo>
                    <a:lnTo>
                      <a:pt x="36" y="16"/>
                    </a:lnTo>
                    <a:lnTo>
                      <a:pt x="33" y="19"/>
                    </a:lnTo>
                    <a:lnTo>
                      <a:pt x="28" y="21"/>
                    </a:lnTo>
                    <a:lnTo>
                      <a:pt x="30" y="22"/>
                    </a:lnTo>
                    <a:lnTo>
                      <a:pt x="26" y="24"/>
                    </a:lnTo>
                    <a:lnTo>
                      <a:pt x="23" y="22"/>
                    </a:lnTo>
                    <a:lnTo>
                      <a:pt x="21" y="25"/>
                    </a:lnTo>
                    <a:lnTo>
                      <a:pt x="20" y="21"/>
                    </a:lnTo>
                    <a:lnTo>
                      <a:pt x="13" y="20"/>
                    </a:lnTo>
                    <a:lnTo>
                      <a:pt x="13" y="21"/>
                    </a:lnTo>
                    <a:lnTo>
                      <a:pt x="10" y="20"/>
                    </a:lnTo>
                    <a:lnTo>
                      <a:pt x="8" y="25"/>
                    </a:lnTo>
                    <a:lnTo>
                      <a:pt x="11" y="22"/>
                    </a:lnTo>
                    <a:lnTo>
                      <a:pt x="11" y="26"/>
                    </a:lnTo>
                    <a:lnTo>
                      <a:pt x="12" y="26"/>
                    </a:lnTo>
                    <a:lnTo>
                      <a:pt x="13" y="28"/>
                    </a:lnTo>
                    <a:lnTo>
                      <a:pt x="11" y="28"/>
                    </a:lnTo>
                    <a:lnTo>
                      <a:pt x="11" y="27"/>
                    </a:lnTo>
                    <a:lnTo>
                      <a:pt x="7" y="27"/>
                    </a:lnTo>
                    <a:lnTo>
                      <a:pt x="12" y="31"/>
                    </a:lnTo>
                    <a:lnTo>
                      <a:pt x="14" y="29"/>
                    </a:lnTo>
                    <a:lnTo>
                      <a:pt x="15" y="32"/>
                    </a:lnTo>
                    <a:lnTo>
                      <a:pt x="12" y="33"/>
                    </a:lnTo>
                    <a:lnTo>
                      <a:pt x="11" y="34"/>
                    </a:lnTo>
                    <a:lnTo>
                      <a:pt x="12" y="36"/>
                    </a:lnTo>
                    <a:lnTo>
                      <a:pt x="7" y="36"/>
                    </a:lnTo>
                    <a:lnTo>
                      <a:pt x="8" y="39"/>
                    </a:lnTo>
                    <a:lnTo>
                      <a:pt x="7" y="39"/>
                    </a:lnTo>
                    <a:lnTo>
                      <a:pt x="10" y="41"/>
                    </a:lnTo>
                    <a:lnTo>
                      <a:pt x="12" y="40"/>
                    </a:lnTo>
                    <a:lnTo>
                      <a:pt x="11" y="41"/>
                    </a:lnTo>
                    <a:lnTo>
                      <a:pt x="14" y="41"/>
                    </a:lnTo>
                    <a:lnTo>
                      <a:pt x="15" y="44"/>
                    </a:lnTo>
                    <a:lnTo>
                      <a:pt x="23" y="44"/>
                    </a:lnTo>
                    <a:lnTo>
                      <a:pt x="20" y="47"/>
                    </a:lnTo>
                    <a:lnTo>
                      <a:pt x="19" y="46"/>
                    </a:lnTo>
                    <a:lnTo>
                      <a:pt x="15" y="50"/>
                    </a:lnTo>
                    <a:lnTo>
                      <a:pt x="16" y="50"/>
                    </a:lnTo>
                    <a:lnTo>
                      <a:pt x="14" y="54"/>
                    </a:lnTo>
                    <a:lnTo>
                      <a:pt x="8" y="57"/>
                    </a:lnTo>
                    <a:lnTo>
                      <a:pt x="11" y="57"/>
                    </a:lnTo>
                    <a:lnTo>
                      <a:pt x="14" y="56"/>
                    </a:lnTo>
                    <a:lnTo>
                      <a:pt x="15" y="57"/>
                    </a:lnTo>
                    <a:lnTo>
                      <a:pt x="19" y="57"/>
                    </a:lnTo>
                    <a:lnTo>
                      <a:pt x="22" y="55"/>
                    </a:lnTo>
                    <a:lnTo>
                      <a:pt x="22" y="56"/>
                    </a:lnTo>
                    <a:lnTo>
                      <a:pt x="25" y="56"/>
                    </a:lnTo>
                    <a:lnTo>
                      <a:pt x="19" y="58"/>
                    </a:lnTo>
                    <a:lnTo>
                      <a:pt x="13" y="58"/>
                    </a:lnTo>
                    <a:lnTo>
                      <a:pt x="12" y="60"/>
                    </a:lnTo>
                    <a:lnTo>
                      <a:pt x="8" y="61"/>
                    </a:lnTo>
                    <a:lnTo>
                      <a:pt x="10" y="63"/>
                    </a:lnTo>
                    <a:lnTo>
                      <a:pt x="8" y="64"/>
                    </a:lnTo>
                    <a:lnTo>
                      <a:pt x="11" y="64"/>
                    </a:lnTo>
                    <a:lnTo>
                      <a:pt x="8" y="65"/>
                    </a:lnTo>
                    <a:lnTo>
                      <a:pt x="6" y="63"/>
                    </a:lnTo>
                    <a:lnTo>
                      <a:pt x="5" y="64"/>
                    </a:lnTo>
                    <a:lnTo>
                      <a:pt x="4" y="63"/>
                    </a:lnTo>
                    <a:lnTo>
                      <a:pt x="0" y="65"/>
                    </a:lnTo>
                    <a:lnTo>
                      <a:pt x="0" y="66"/>
                    </a:lnTo>
                    <a:lnTo>
                      <a:pt x="10" y="66"/>
                    </a:lnTo>
                    <a:lnTo>
                      <a:pt x="7" y="69"/>
                    </a:lnTo>
                    <a:lnTo>
                      <a:pt x="3" y="70"/>
                    </a:lnTo>
                    <a:lnTo>
                      <a:pt x="1" y="73"/>
                    </a:lnTo>
                    <a:lnTo>
                      <a:pt x="4" y="73"/>
                    </a:lnTo>
                    <a:lnTo>
                      <a:pt x="5" y="75"/>
                    </a:lnTo>
                    <a:lnTo>
                      <a:pt x="12" y="72"/>
                    </a:lnTo>
                    <a:lnTo>
                      <a:pt x="6" y="76"/>
                    </a:lnTo>
                    <a:lnTo>
                      <a:pt x="4" y="78"/>
                    </a:lnTo>
                    <a:lnTo>
                      <a:pt x="8" y="78"/>
                    </a:lnTo>
                    <a:lnTo>
                      <a:pt x="13" y="75"/>
                    </a:lnTo>
                    <a:lnTo>
                      <a:pt x="13" y="77"/>
                    </a:lnTo>
                    <a:lnTo>
                      <a:pt x="8" y="79"/>
                    </a:lnTo>
                    <a:lnTo>
                      <a:pt x="11" y="79"/>
                    </a:lnTo>
                    <a:lnTo>
                      <a:pt x="11" y="80"/>
                    </a:lnTo>
                    <a:lnTo>
                      <a:pt x="14" y="7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7" name="Freeform 226"/>
              <p:cNvSpPr>
                <a:spLocks/>
              </p:cNvSpPr>
              <p:nvPr userDrawn="1"/>
            </p:nvSpPr>
            <p:spPr bwMode="auto">
              <a:xfrm>
                <a:off x="5875338" y="2187575"/>
                <a:ext cx="174625" cy="292100"/>
              </a:xfrm>
              <a:custGeom>
                <a:avLst/>
                <a:gdLst>
                  <a:gd name="T0" fmla="*/ 5 w 110"/>
                  <a:gd name="T1" fmla="*/ 43 h 184"/>
                  <a:gd name="T2" fmla="*/ 12 w 110"/>
                  <a:gd name="T3" fmla="*/ 42 h 184"/>
                  <a:gd name="T4" fmla="*/ 9 w 110"/>
                  <a:gd name="T5" fmla="*/ 58 h 184"/>
                  <a:gd name="T6" fmla="*/ 6 w 110"/>
                  <a:gd name="T7" fmla="*/ 70 h 184"/>
                  <a:gd name="T8" fmla="*/ 12 w 110"/>
                  <a:gd name="T9" fmla="*/ 60 h 184"/>
                  <a:gd name="T10" fmla="*/ 13 w 110"/>
                  <a:gd name="T11" fmla="*/ 56 h 184"/>
                  <a:gd name="T12" fmla="*/ 19 w 110"/>
                  <a:gd name="T13" fmla="*/ 52 h 184"/>
                  <a:gd name="T14" fmla="*/ 21 w 110"/>
                  <a:gd name="T15" fmla="*/ 67 h 184"/>
                  <a:gd name="T16" fmla="*/ 17 w 110"/>
                  <a:gd name="T17" fmla="*/ 81 h 184"/>
                  <a:gd name="T18" fmla="*/ 31 w 110"/>
                  <a:gd name="T19" fmla="*/ 81 h 184"/>
                  <a:gd name="T20" fmla="*/ 37 w 110"/>
                  <a:gd name="T21" fmla="*/ 94 h 184"/>
                  <a:gd name="T22" fmla="*/ 42 w 110"/>
                  <a:gd name="T23" fmla="*/ 101 h 184"/>
                  <a:gd name="T24" fmla="*/ 44 w 110"/>
                  <a:gd name="T25" fmla="*/ 114 h 184"/>
                  <a:gd name="T26" fmla="*/ 34 w 110"/>
                  <a:gd name="T27" fmla="*/ 114 h 184"/>
                  <a:gd name="T28" fmla="*/ 21 w 110"/>
                  <a:gd name="T29" fmla="*/ 124 h 184"/>
                  <a:gd name="T30" fmla="*/ 28 w 110"/>
                  <a:gd name="T31" fmla="*/ 130 h 184"/>
                  <a:gd name="T32" fmla="*/ 14 w 110"/>
                  <a:gd name="T33" fmla="*/ 141 h 184"/>
                  <a:gd name="T34" fmla="*/ 17 w 110"/>
                  <a:gd name="T35" fmla="*/ 150 h 184"/>
                  <a:gd name="T36" fmla="*/ 26 w 110"/>
                  <a:gd name="T37" fmla="*/ 151 h 184"/>
                  <a:gd name="T38" fmla="*/ 42 w 110"/>
                  <a:gd name="T39" fmla="*/ 152 h 184"/>
                  <a:gd name="T40" fmla="*/ 44 w 110"/>
                  <a:gd name="T41" fmla="*/ 159 h 184"/>
                  <a:gd name="T42" fmla="*/ 25 w 110"/>
                  <a:gd name="T43" fmla="*/ 162 h 184"/>
                  <a:gd name="T44" fmla="*/ 13 w 110"/>
                  <a:gd name="T45" fmla="*/ 175 h 184"/>
                  <a:gd name="T46" fmla="*/ 7 w 110"/>
                  <a:gd name="T47" fmla="*/ 181 h 184"/>
                  <a:gd name="T48" fmla="*/ 18 w 110"/>
                  <a:gd name="T49" fmla="*/ 178 h 184"/>
                  <a:gd name="T50" fmla="*/ 29 w 110"/>
                  <a:gd name="T51" fmla="*/ 177 h 184"/>
                  <a:gd name="T52" fmla="*/ 36 w 110"/>
                  <a:gd name="T53" fmla="*/ 173 h 184"/>
                  <a:gd name="T54" fmla="*/ 54 w 110"/>
                  <a:gd name="T55" fmla="*/ 170 h 184"/>
                  <a:gd name="T56" fmla="*/ 70 w 110"/>
                  <a:gd name="T57" fmla="*/ 166 h 184"/>
                  <a:gd name="T58" fmla="*/ 84 w 110"/>
                  <a:gd name="T59" fmla="*/ 166 h 184"/>
                  <a:gd name="T60" fmla="*/ 100 w 110"/>
                  <a:gd name="T61" fmla="*/ 161 h 184"/>
                  <a:gd name="T62" fmla="*/ 107 w 110"/>
                  <a:gd name="T63" fmla="*/ 152 h 184"/>
                  <a:gd name="T64" fmla="*/ 94 w 110"/>
                  <a:gd name="T65" fmla="*/ 150 h 184"/>
                  <a:gd name="T66" fmla="*/ 99 w 110"/>
                  <a:gd name="T67" fmla="*/ 144 h 184"/>
                  <a:gd name="T68" fmla="*/ 101 w 110"/>
                  <a:gd name="T69" fmla="*/ 140 h 184"/>
                  <a:gd name="T70" fmla="*/ 110 w 110"/>
                  <a:gd name="T71" fmla="*/ 128 h 184"/>
                  <a:gd name="T72" fmla="*/ 89 w 110"/>
                  <a:gd name="T73" fmla="*/ 124 h 184"/>
                  <a:gd name="T74" fmla="*/ 81 w 110"/>
                  <a:gd name="T75" fmla="*/ 106 h 184"/>
                  <a:gd name="T76" fmla="*/ 77 w 110"/>
                  <a:gd name="T77" fmla="*/ 103 h 184"/>
                  <a:gd name="T78" fmla="*/ 79 w 110"/>
                  <a:gd name="T79" fmla="*/ 97 h 184"/>
                  <a:gd name="T80" fmla="*/ 72 w 110"/>
                  <a:gd name="T81" fmla="*/ 86 h 184"/>
                  <a:gd name="T82" fmla="*/ 58 w 110"/>
                  <a:gd name="T83" fmla="*/ 64 h 184"/>
                  <a:gd name="T84" fmla="*/ 41 w 110"/>
                  <a:gd name="T85" fmla="*/ 57 h 184"/>
                  <a:gd name="T86" fmla="*/ 40 w 110"/>
                  <a:gd name="T87" fmla="*/ 55 h 184"/>
                  <a:gd name="T88" fmla="*/ 39 w 110"/>
                  <a:gd name="T89" fmla="*/ 49 h 184"/>
                  <a:gd name="T90" fmla="*/ 50 w 110"/>
                  <a:gd name="T91" fmla="*/ 37 h 184"/>
                  <a:gd name="T92" fmla="*/ 56 w 110"/>
                  <a:gd name="T93" fmla="*/ 23 h 184"/>
                  <a:gd name="T94" fmla="*/ 36 w 110"/>
                  <a:gd name="T95" fmla="*/ 20 h 184"/>
                  <a:gd name="T96" fmla="*/ 27 w 110"/>
                  <a:gd name="T97" fmla="*/ 23 h 184"/>
                  <a:gd name="T98" fmla="*/ 35 w 110"/>
                  <a:gd name="T99" fmla="*/ 11 h 184"/>
                  <a:gd name="T100" fmla="*/ 37 w 110"/>
                  <a:gd name="T101" fmla="*/ 0 h 184"/>
                  <a:gd name="T102" fmla="*/ 28 w 110"/>
                  <a:gd name="T103" fmla="*/ 1 h 184"/>
                  <a:gd name="T104" fmla="*/ 20 w 110"/>
                  <a:gd name="T105" fmla="*/ 2 h 184"/>
                  <a:gd name="T106" fmla="*/ 12 w 110"/>
                  <a:gd name="T107" fmla="*/ 8 h 184"/>
                  <a:gd name="T108" fmla="*/ 11 w 110"/>
                  <a:gd name="T109" fmla="*/ 16 h 184"/>
                  <a:gd name="T110" fmla="*/ 7 w 110"/>
                  <a:gd name="T111" fmla="*/ 20 h 184"/>
                  <a:gd name="T112" fmla="*/ 6 w 110"/>
                  <a:gd name="T113" fmla="*/ 27 h 184"/>
                  <a:gd name="T114" fmla="*/ 11 w 110"/>
                  <a:gd name="T115" fmla="*/ 30 h 184"/>
                  <a:gd name="T116" fmla="*/ 7 w 110"/>
                  <a:gd name="T117" fmla="*/ 34 h 184"/>
                  <a:gd name="T118" fmla="*/ 5 w 110"/>
                  <a:gd name="T119" fmla="*/ 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84">
                    <a:moveTo>
                      <a:pt x="3" y="41"/>
                    </a:moveTo>
                    <a:lnTo>
                      <a:pt x="3" y="41"/>
                    </a:lnTo>
                    <a:lnTo>
                      <a:pt x="4" y="41"/>
                    </a:lnTo>
                    <a:lnTo>
                      <a:pt x="6" y="42"/>
                    </a:lnTo>
                    <a:lnTo>
                      <a:pt x="5" y="42"/>
                    </a:lnTo>
                    <a:lnTo>
                      <a:pt x="4" y="42"/>
                    </a:lnTo>
                    <a:lnTo>
                      <a:pt x="5" y="43"/>
                    </a:lnTo>
                    <a:lnTo>
                      <a:pt x="5" y="44"/>
                    </a:lnTo>
                    <a:lnTo>
                      <a:pt x="7" y="44"/>
                    </a:lnTo>
                    <a:lnTo>
                      <a:pt x="9" y="45"/>
                    </a:lnTo>
                    <a:lnTo>
                      <a:pt x="14" y="40"/>
                    </a:lnTo>
                    <a:lnTo>
                      <a:pt x="13" y="41"/>
                    </a:lnTo>
                    <a:lnTo>
                      <a:pt x="14" y="42"/>
                    </a:lnTo>
                    <a:lnTo>
                      <a:pt x="12" y="42"/>
                    </a:lnTo>
                    <a:lnTo>
                      <a:pt x="11" y="45"/>
                    </a:lnTo>
                    <a:lnTo>
                      <a:pt x="11" y="46"/>
                    </a:lnTo>
                    <a:lnTo>
                      <a:pt x="10" y="50"/>
                    </a:lnTo>
                    <a:lnTo>
                      <a:pt x="12" y="48"/>
                    </a:lnTo>
                    <a:lnTo>
                      <a:pt x="9" y="53"/>
                    </a:lnTo>
                    <a:lnTo>
                      <a:pt x="9" y="55"/>
                    </a:lnTo>
                    <a:lnTo>
                      <a:pt x="9" y="58"/>
                    </a:lnTo>
                    <a:lnTo>
                      <a:pt x="7" y="59"/>
                    </a:lnTo>
                    <a:lnTo>
                      <a:pt x="9" y="60"/>
                    </a:lnTo>
                    <a:lnTo>
                      <a:pt x="10" y="60"/>
                    </a:lnTo>
                    <a:lnTo>
                      <a:pt x="7" y="64"/>
                    </a:lnTo>
                    <a:lnTo>
                      <a:pt x="7" y="67"/>
                    </a:lnTo>
                    <a:lnTo>
                      <a:pt x="6" y="70"/>
                    </a:lnTo>
                    <a:lnTo>
                      <a:pt x="6" y="70"/>
                    </a:lnTo>
                    <a:lnTo>
                      <a:pt x="10" y="70"/>
                    </a:lnTo>
                    <a:lnTo>
                      <a:pt x="9" y="68"/>
                    </a:lnTo>
                    <a:lnTo>
                      <a:pt x="10" y="65"/>
                    </a:lnTo>
                    <a:lnTo>
                      <a:pt x="10" y="63"/>
                    </a:lnTo>
                    <a:lnTo>
                      <a:pt x="10" y="63"/>
                    </a:lnTo>
                    <a:lnTo>
                      <a:pt x="10" y="63"/>
                    </a:lnTo>
                    <a:lnTo>
                      <a:pt x="12" y="60"/>
                    </a:lnTo>
                    <a:lnTo>
                      <a:pt x="11" y="56"/>
                    </a:lnTo>
                    <a:lnTo>
                      <a:pt x="12" y="56"/>
                    </a:lnTo>
                    <a:lnTo>
                      <a:pt x="15" y="51"/>
                    </a:lnTo>
                    <a:lnTo>
                      <a:pt x="12" y="55"/>
                    </a:lnTo>
                    <a:lnTo>
                      <a:pt x="12" y="58"/>
                    </a:lnTo>
                    <a:lnTo>
                      <a:pt x="13" y="59"/>
                    </a:lnTo>
                    <a:lnTo>
                      <a:pt x="13" y="56"/>
                    </a:lnTo>
                    <a:lnTo>
                      <a:pt x="14" y="57"/>
                    </a:lnTo>
                    <a:lnTo>
                      <a:pt x="15" y="56"/>
                    </a:lnTo>
                    <a:lnTo>
                      <a:pt x="17" y="58"/>
                    </a:lnTo>
                    <a:lnTo>
                      <a:pt x="17" y="58"/>
                    </a:lnTo>
                    <a:lnTo>
                      <a:pt x="18" y="55"/>
                    </a:lnTo>
                    <a:lnTo>
                      <a:pt x="18" y="52"/>
                    </a:lnTo>
                    <a:lnTo>
                      <a:pt x="19" y="52"/>
                    </a:lnTo>
                    <a:lnTo>
                      <a:pt x="18" y="55"/>
                    </a:lnTo>
                    <a:lnTo>
                      <a:pt x="21" y="57"/>
                    </a:lnTo>
                    <a:lnTo>
                      <a:pt x="19" y="57"/>
                    </a:lnTo>
                    <a:lnTo>
                      <a:pt x="18" y="60"/>
                    </a:lnTo>
                    <a:lnTo>
                      <a:pt x="19" y="64"/>
                    </a:lnTo>
                    <a:lnTo>
                      <a:pt x="20" y="64"/>
                    </a:lnTo>
                    <a:lnTo>
                      <a:pt x="21" y="67"/>
                    </a:lnTo>
                    <a:lnTo>
                      <a:pt x="19" y="70"/>
                    </a:lnTo>
                    <a:lnTo>
                      <a:pt x="17" y="75"/>
                    </a:lnTo>
                    <a:lnTo>
                      <a:pt x="17" y="79"/>
                    </a:lnTo>
                    <a:lnTo>
                      <a:pt x="14" y="78"/>
                    </a:lnTo>
                    <a:lnTo>
                      <a:pt x="14" y="80"/>
                    </a:lnTo>
                    <a:lnTo>
                      <a:pt x="18" y="85"/>
                    </a:lnTo>
                    <a:lnTo>
                      <a:pt x="17" y="81"/>
                    </a:lnTo>
                    <a:lnTo>
                      <a:pt x="19" y="80"/>
                    </a:lnTo>
                    <a:lnTo>
                      <a:pt x="25" y="84"/>
                    </a:lnTo>
                    <a:lnTo>
                      <a:pt x="25" y="81"/>
                    </a:lnTo>
                    <a:lnTo>
                      <a:pt x="22" y="79"/>
                    </a:lnTo>
                    <a:lnTo>
                      <a:pt x="24" y="79"/>
                    </a:lnTo>
                    <a:lnTo>
                      <a:pt x="28" y="81"/>
                    </a:lnTo>
                    <a:lnTo>
                      <a:pt x="31" y="81"/>
                    </a:lnTo>
                    <a:lnTo>
                      <a:pt x="31" y="80"/>
                    </a:lnTo>
                    <a:lnTo>
                      <a:pt x="34" y="80"/>
                    </a:lnTo>
                    <a:lnTo>
                      <a:pt x="35" y="78"/>
                    </a:lnTo>
                    <a:lnTo>
                      <a:pt x="42" y="78"/>
                    </a:lnTo>
                    <a:lnTo>
                      <a:pt x="37" y="79"/>
                    </a:lnTo>
                    <a:lnTo>
                      <a:pt x="34" y="87"/>
                    </a:lnTo>
                    <a:lnTo>
                      <a:pt x="37" y="94"/>
                    </a:lnTo>
                    <a:lnTo>
                      <a:pt x="40" y="93"/>
                    </a:lnTo>
                    <a:lnTo>
                      <a:pt x="40" y="96"/>
                    </a:lnTo>
                    <a:lnTo>
                      <a:pt x="42" y="94"/>
                    </a:lnTo>
                    <a:lnTo>
                      <a:pt x="46" y="94"/>
                    </a:lnTo>
                    <a:lnTo>
                      <a:pt x="44" y="97"/>
                    </a:lnTo>
                    <a:lnTo>
                      <a:pt x="46" y="99"/>
                    </a:lnTo>
                    <a:lnTo>
                      <a:pt x="42" y="101"/>
                    </a:lnTo>
                    <a:lnTo>
                      <a:pt x="43" y="104"/>
                    </a:lnTo>
                    <a:lnTo>
                      <a:pt x="41" y="108"/>
                    </a:lnTo>
                    <a:lnTo>
                      <a:pt x="43" y="110"/>
                    </a:lnTo>
                    <a:lnTo>
                      <a:pt x="46" y="112"/>
                    </a:lnTo>
                    <a:lnTo>
                      <a:pt x="48" y="112"/>
                    </a:lnTo>
                    <a:lnTo>
                      <a:pt x="47" y="114"/>
                    </a:lnTo>
                    <a:lnTo>
                      <a:pt x="44" y="114"/>
                    </a:lnTo>
                    <a:lnTo>
                      <a:pt x="42" y="111"/>
                    </a:lnTo>
                    <a:lnTo>
                      <a:pt x="41" y="111"/>
                    </a:lnTo>
                    <a:lnTo>
                      <a:pt x="42" y="114"/>
                    </a:lnTo>
                    <a:lnTo>
                      <a:pt x="43" y="115"/>
                    </a:lnTo>
                    <a:lnTo>
                      <a:pt x="41" y="115"/>
                    </a:lnTo>
                    <a:lnTo>
                      <a:pt x="40" y="112"/>
                    </a:lnTo>
                    <a:lnTo>
                      <a:pt x="34" y="114"/>
                    </a:lnTo>
                    <a:lnTo>
                      <a:pt x="32" y="114"/>
                    </a:lnTo>
                    <a:lnTo>
                      <a:pt x="27" y="116"/>
                    </a:lnTo>
                    <a:lnTo>
                      <a:pt x="27" y="116"/>
                    </a:lnTo>
                    <a:lnTo>
                      <a:pt x="25" y="119"/>
                    </a:lnTo>
                    <a:lnTo>
                      <a:pt x="20" y="122"/>
                    </a:lnTo>
                    <a:lnTo>
                      <a:pt x="19" y="124"/>
                    </a:lnTo>
                    <a:lnTo>
                      <a:pt x="21" y="124"/>
                    </a:lnTo>
                    <a:lnTo>
                      <a:pt x="22" y="124"/>
                    </a:lnTo>
                    <a:lnTo>
                      <a:pt x="22" y="123"/>
                    </a:lnTo>
                    <a:lnTo>
                      <a:pt x="28" y="122"/>
                    </a:lnTo>
                    <a:lnTo>
                      <a:pt x="28" y="124"/>
                    </a:lnTo>
                    <a:lnTo>
                      <a:pt x="29" y="126"/>
                    </a:lnTo>
                    <a:lnTo>
                      <a:pt x="27" y="128"/>
                    </a:lnTo>
                    <a:lnTo>
                      <a:pt x="28" y="130"/>
                    </a:lnTo>
                    <a:lnTo>
                      <a:pt x="29" y="130"/>
                    </a:lnTo>
                    <a:lnTo>
                      <a:pt x="27" y="136"/>
                    </a:lnTo>
                    <a:lnTo>
                      <a:pt x="24" y="137"/>
                    </a:lnTo>
                    <a:lnTo>
                      <a:pt x="21" y="139"/>
                    </a:lnTo>
                    <a:lnTo>
                      <a:pt x="20" y="139"/>
                    </a:lnTo>
                    <a:lnTo>
                      <a:pt x="17" y="141"/>
                    </a:lnTo>
                    <a:lnTo>
                      <a:pt x="14" y="141"/>
                    </a:lnTo>
                    <a:lnTo>
                      <a:pt x="11" y="144"/>
                    </a:lnTo>
                    <a:lnTo>
                      <a:pt x="14" y="144"/>
                    </a:lnTo>
                    <a:lnTo>
                      <a:pt x="14" y="146"/>
                    </a:lnTo>
                    <a:lnTo>
                      <a:pt x="12" y="147"/>
                    </a:lnTo>
                    <a:lnTo>
                      <a:pt x="15" y="147"/>
                    </a:lnTo>
                    <a:lnTo>
                      <a:pt x="15" y="148"/>
                    </a:lnTo>
                    <a:lnTo>
                      <a:pt x="17" y="150"/>
                    </a:lnTo>
                    <a:lnTo>
                      <a:pt x="19" y="148"/>
                    </a:lnTo>
                    <a:lnTo>
                      <a:pt x="21" y="147"/>
                    </a:lnTo>
                    <a:lnTo>
                      <a:pt x="25" y="146"/>
                    </a:lnTo>
                    <a:lnTo>
                      <a:pt x="26" y="147"/>
                    </a:lnTo>
                    <a:lnTo>
                      <a:pt x="28" y="148"/>
                    </a:lnTo>
                    <a:lnTo>
                      <a:pt x="26" y="148"/>
                    </a:lnTo>
                    <a:lnTo>
                      <a:pt x="26" y="151"/>
                    </a:lnTo>
                    <a:lnTo>
                      <a:pt x="31" y="151"/>
                    </a:lnTo>
                    <a:lnTo>
                      <a:pt x="31" y="150"/>
                    </a:lnTo>
                    <a:lnTo>
                      <a:pt x="32" y="150"/>
                    </a:lnTo>
                    <a:lnTo>
                      <a:pt x="34" y="152"/>
                    </a:lnTo>
                    <a:lnTo>
                      <a:pt x="36" y="154"/>
                    </a:lnTo>
                    <a:lnTo>
                      <a:pt x="41" y="154"/>
                    </a:lnTo>
                    <a:lnTo>
                      <a:pt x="42" y="152"/>
                    </a:lnTo>
                    <a:lnTo>
                      <a:pt x="44" y="151"/>
                    </a:lnTo>
                    <a:lnTo>
                      <a:pt x="48" y="150"/>
                    </a:lnTo>
                    <a:lnTo>
                      <a:pt x="49" y="148"/>
                    </a:lnTo>
                    <a:lnTo>
                      <a:pt x="52" y="147"/>
                    </a:lnTo>
                    <a:lnTo>
                      <a:pt x="48" y="151"/>
                    </a:lnTo>
                    <a:lnTo>
                      <a:pt x="44" y="154"/>
                    </a:lnTo>
                    <a:lnTo>
                      <a:pt x="44" y="159"/>
                    </a:lnTo>
                    <a:lnTo>
                      <a:pt x="42" y="159"/>
                    </a:lnTo>
                    <a:lnTo>
                      <a:pt x="40" y="159"/>
                    </a:lnTo>
                    <a:lnTo>
                      <a:pt x="37" y="158"/>
                    </a:lnTo>
                    <a:lnTo>
                      <a:pt x="32" y="158"/>
                    </a:lnTo>
                    <a:lnTo>
                      <a:pt x="27" y="159"/>
                    </a:lnTo>
                    <a:lnTo>
                      <a:pt x="27" y="161"/>
                    </a:lnTo>
                    <a:lnTo>
                      <a:pt x="25" y="162"/>
                    </a:lnTo>
                    <a:lnTo>
                      <a:pt x="22" y="162"/>
                    </a:lnTo>
                    <a:lnTo>
                      <a:pt x="21" y="168"/>
                    </a:lnTo>
                    <a:lnTo>
                      <a:pt x="19" y="170"/>
                    </a:lnTo>
                    <a:lnTo>
                      <a:pt x="19" y="172"/>
                    </a:lnTo>
                    <a:lnTo>
                      <a:pt x="15" y="172"/>
                    </a:lnTo>
                    <a:lnTo>
                      <a:pt x="14" y="175"/>
                    </a:lnTo>
                    <a:lnTo>
                      <a:pt x="13" y="175"/>
                    </a:lnTo>
                    <a:lnTo>
                      <a:pt x="13" y="176"/>
                    </a:lnTo>
                    <a:lnTo>
                      <a:pt x="9" y="180"/>
                    </a:lnTo>
                    <a:lnTo>
                      <a:pt x="7" y="178"/>
                    </a:lnTo>
                    <a:lnTo>
                      <a:pt x="5" y="181"/>
                    </a:lnTo>
                    <a:lnTo>
                      <a:pt x="5" y="183"/>
                    </a:lnTo>
                    <a:lnTo>
                      <a:pt x="7" y="183"/>
                    </a:lnTo>
                    <a:lnTo>
                      <a:pt x="7" y="181"/>
                    </a:lnTo>
                    <a:lnTo>
                      <a:pt x="11" y="182"/>
                    </a:lnTo>
                    <a:lnTo>
                      <a:pt x="12" y="184"/>
                    </a:lnTo>
                    <a:lnTo>
                      <a:pt x="14" y="182"/>
                    </a:lnTo>
                    <a:lnTo>
                      <a:pt x="13" y="181"/>
                    </a:lnTo>
                    <a:lnTo>
                      <a:pt x="15" y="180"/>
                    </a:lnTo>
                    <a:lnTo>
                      <a:pt x="15" y="180"/>
                    </a:lnTo>
                    <a:lnTo>
                      <a:pt x="18" y="178"/>
                    </a:lnTo>
                    <a:lnTo>
                      <a:pt x="19" y="178"/>
                    </a:lnTo>
                    <a:lnTo>
                      <a:pt x="20" y="176"/>
                    </a:lnTo>
                    <a:lnTo>
                      <a:pt x="22" y="177"/>
                    </a:lnTo>
                    <a:lnTo>
                      <a:pt x="25" y="176"/>
                    </a:lnTo>
                    <a:lnTo>
                      <a:pt x="27" y="176"/>
                    </a:lnTo>
                    <a:lnTo>
                      <a:pt x="28" y="175"/>
                    </a:lnTo>
                    <a:lnTo>
                      <a:pt x="29" y="177"/>
                    </a:lnTo>
                    <a:lnTo>
                      <a:pt x="31" y="177"/>
                    </a:lnTo>
                    <a:lnTo>
                      <a:pt x="33" y="178"/>
                    </a:lnTo>
                    <a:lnTo>
                      <a:pt x="35" y="178"/>
                    </a:lnTo>
                    <a:lnTo>
                      <a:pt x="35" y="177"/>
                    </a:lnTo>
                    <a:lnTo>
                      <a:pt x="36" y="176"/>
                    </a:lnTo>
                    <a:lnTo>
                      <a:pt x="37" y="175"/>
                    </a:lnTo>
                    <a:lnTo>
                      <a:pt x="36" y="173"/>
                    </a:lnTo>
                    <a:lnTo>
                      <a:pt x="39" y="170"/>
                    </a:lnTo>
                    <a:lnTo>
                      <a:pt x="40" y="170"/>
                    </a:lnTo>
                    <a:lnTo>
                      <a:pt x="41" y="169"/>
                    </a:lnTo>
                    <a:lnTo>
                      <a:pt x="46" y="168"/>
                    </a:lnTo>
                    <a:lnTo>
                      <a:pt x="49" y="168"/>
                    </a:lnTo>
                    <a:lnTo>
                      <a:pt x="52" y="170"/>
                    </a:lnTo>
                    <a:lnTo>
                      <a:pt x="54" y="170"/>
                    </a:lnTo>
                    <a:lnTo>
                      <a:pt x="57" y="170"/>
                    </a:lnTo>
                    <a:lnTo>
                      <a:pt x="59" y="170"/>
                    </a:lnTo>
                    <a:lnTo>
                      <a:pt x="61" y="168"/>
                    </a:lnTo>
                    <a:lnTo>
                      <a:pt x="63" y="167"/>
                    </a:lnTo>
                    <a:lnTo>
                      <a:pt x="65" y="167"/>
                    </a:lnTo>
                    <a:lnTo>
                      <a:pt x="69" y="166"/>
                    </a:lnTo>
                    <a:lnTo>
                      <a:pt x="70" y="166"/>
                    </a:lnTo>
                    <a:lnTo>
                      <a:pt x="71" y="166"/>
                    </a:lnTo>
                    <a:lnTo>
                      <a:pt x="72" y="166"/>
                    </a:lnTo>
                    <a:lnTo>
                      <a:pt x="74" y="165"/>
                    </a:lnTo>
                    <a:lnTo>
                      <a:pt x="74" y="166"/>
                    </a:lnTo>
                    <a:lnTo>
                      <a:pt x="77" y="167"/>
                    </a:lnTo>
                    <a:lnTo>
                      <a:pt x="79" y="166"/>
                    </a:lnTo>
                    <a:lnTo>
                      <a:pt x="84" y="166"/>
                    </a:lnTo>
                    <a:lnTo>
                      <a:pt x="87" y="165"/>
                    </a:lnTo>
                    <a:lnTo>
                      <a:pt x="89" y="166"/>
                    </a:lnTo>
                    <a:lnTo>
                      <a:pt x="92" y="166"/>
                    </a:lnTo>
                    <a:lnTo>
                      <a:pt x="94" y="165"/>
                    </a:lnTo>
                    <a:lnTo>
                      <a:pt x="96" y="163"/>
                    </a:lnTo>
                    <a:lnTo>
                      <a:pt x="99" y="161"/>
                    </a:lnTo>
                    <a:lnTo>
                      <a:pt x="100" y="161"/>
                    </a:lnTo>
                    <a:lnTo>
                      <a:pt x="102" y="162"/>
                    </a:lnTo>
                    <a:lnTo>
                      <a:pt x="101" y="160"/>
                    </a:lnTo>
                    <a:lnTo>
                      <a:pt x="104" y="158"/>
                    </a:lnTo>
                    <a:lnTo>
                      <a:pt x="107" y="158"/>
                    </a:lnTo>
                    <a:lnTo>
                      <a:pt x="107" y="155"/>
                    </a:lnTo>
                    <a:lnTo>
                      <a:pt x="107" y="153"/>
                    </a:lnTo>
                    <a:lnTo>
                      <a:pt x="107" y="152"/>
                    </a:lnTo>
                    <a:lnTo>
                      <a:pt x="103" y="152"/>
                    </a:lnTo>
                    <a:lnTo>
                      <a:pt x="102" y="152"/>
                    </a:lnTo>
                    <a:lnTo>
                      <a:pt x="102" y="153"/>
                    </a:lnTo>
                    <a:lnTo>
                      <a:pt x="99" y="154"/>
                    </a:lnTo>
                    <a:lnTo>
                      <a:pt x="94" y="152"/>
                    </a:lnTo>
                    <a:lnTo>
                      <a:pt x="96" y="151"/>
                    </a:lnTo>
                    <a:lnTo>
                      <a:pt x="94" y="150"/>
                    </a:lnTo>
                    <a:lnTo>
                      <a:pt x="93" y="151"/>
                    </a:lnTo>
                    <a:lnTo>
                      <a:pt x="95" y="148"/>
                    </a:lnTo>
                    <a:lnTo>
                      <a:pt x="97" y="148"/>
                    </a:lnTo>
                    <a:lnTo>
                      <a:pt x="100" y="147"/>
                    </a:lnTo>
                    <a:lnTo>
                      <a:pt x="99" y="146"/>
                    </a:lnTo>
                    <a:lnTo>
                      <a:pt x="96" y="146"/>
                    </a:lnTo>
                    <a:lnTo>
                      <a:pt x="99" y="144"/>
                    </a:lnTo>
                    <a:lnTo>
                      <a:pt x="100" y="143"/>
                    </a:lnTo>
                    <a:lnTo>
                      <a:pt x="101" y="144"/>
                    </a:lnTo>
                    <a:lnTo>
                      <a:pt x="103" y="143"/>
                    </a:lnTo>
                    <a:lnTo>
                      <a:pt x="104" y="141"/>
                    </a:lnTo>
                    <a:lnTo>
                      <a:pt x="103" y="141"/>
                    </a:lnTo>
                    <a:lnTo>
                      <a:pt x="104" y="140"/>
                    </a:lnTo>
                    <a:lnTo>
                      <a:pt x="101" y="140"/>
                    </a:lnTo>
                    <a:lnTo>
                      <a:pt x="102" y="138"/>
                    </a:lnTo>
                    <a:lnTo>
                      <a:pt x="104" y="138"/>
                    </a:lnTo>
                    <a:lnTo>
                      <a:pt x="104" y="139"/>
                    </a:lnTo>
                    <a:lnTo>
                      <a:pt x="107" y="137"/>
                    </a:lnTo>
                    <a:lnTo>
                      <a:pt x="108" y="137"/>
                    </a:lnTo>
                    <a:lnTo>
                      <a:pt x="108" y="132"/>
                    </a:lnTo>
                    <a:lnTo>
                      <a:pt x="110" y="128"/>
                    </a:lnTo>
                    <a:lnTo>
                      <a:pt x="109" y="126"/>
                    </a:lnTo>
                    <a:lnTo>
                      <a:pt x="108" y="123"/>
                    </a:lnTo>
                    <a:lnTo>
                      <a:pt x="103" y="118"/>
                    </a:lnTo>
                    <a:lnTo>
                      <a:pt x="95" y="118"/>
                    </a:lnTo>
                    <a:lnTo>
                      <a:pt x="91" y="118"/>
                    </a:lnTo>
                    <a:lnTo>
                      <a:pt x="91" y="122"/>
                    </a:lnTo>
                    <a:lnTo>
                      <a:pt x="89" y="124"/>
                    </a:lnTo>
                    <a:lnTo>
                      <a:pt x="87" y="121"/>
                    </a:lnTo>
                    <a:lnTo>
                      <a:pt x="85" y="121"/>
                    </a:lnTo>
                    <a:lnTo>
                      <a:pt x="89" y="116"/>
                    </a:lnTo>
                    <a:lnTo>
                      <a:pt x="89" y="114"/>
                    </a:lnTo>
                    <a:lnTo>
                      <a:pt x="85" y="108"/>
                    </a:lnTo>
                    <a:lnTo>
                      <a:pt x="84" y="108"/>
                    </a:lnTo>
                    <a:lnTo>
                      <a:pt x="81" y="106"/>
                    </a:lnTo>
                    <a:lnTo>
                      <a:pt x="79" y="103"/>
                    </a:lnTo>
                    <a:lnTo>
                      <a:pt x="78" y="104"/>
                    </a:lnTo>
                    <a:lnTo>
                      <a:pt x="77" y="104"/>
                    </a:lnTo>
                    <a:lnTo>
                      <a:pt x="74" y="103"/>
                    </a:lnTo>
                    <a:lnTo>
                      <a:pt x="73" y="103"/>
                    </a:lnTo>
                    <a:lnTo>
                      <a:pt x="76" y="103"/>
                    </a:lnTo>
                    <a:lnTo>
                      <a:pt x="77" y="103"/>
                    </a:lnTo>
                    <a:lnTo>
                      <a:pt x="79" y="103"/>
                    </a:lnTo>
                    <a:lnTo>
                      <a:pt x="81" y="103"/>
                    </a:lnTo>
                    <a:lnTo>
                      <a:pt x="82" y="104"/>
                    </a:lnTo>
                    <a:lnTo>
                      <a:pt x="84" y="104"/>
                    </a:lnTo>
                    <a:lnTo>
                      <a:pt x="85" y="104"/>
                    </a:lnTo>
                    <a:lnTo>
                      <a:pt x="81" y="100"/>
                    </a:lnTo>
                    <a:lnTo>
                      <a:pt x="79" y="97"/>
                    </a:lnTo>
                    <a:lnTo>
                      <a:pt x="80" y="95"/>
                    </a:lnTo>
                    <a:lnTo>
                      <a:pt x="81" y="95"/>
                    </a:lnTo>
                    <a:lnTo>
                      <a:pt x="79" y="94"/>
                    </a:lnTo>
                    <a:lnTo>
                      <a:pt x="79" y="93"/>
                    </a:lnTo>
                    <a:lnTo>
                      <a:pt x="78" y="93"/>
                    </a:lnTo>
                    <a:lnTo>
                      <a:pt x="76" y="88"/>
                    </a:lnTo>
                    <a:lnTo>
                      <a:pt x="72" y="86"/>
                    </a:lnTo>
                    <a:lnTo>
                      <a:pt x="66" y="85"/>
                    </a:lnTo>
                    <a:lnTo>
                      <a:pt x="66" y="84"/>
                    </a:lnTo>
                    <a:lnTo>
                      <a:pt x="65" y="82"/>
                    </a:lnTo>
                    <a:lnTo>
                      <a:pt x="63" y="77"/>
                    </a:lnTo>
                    <a:lnTo>
                      <a:pt x="62" y="74"/>
                    </a:lnTo>
                    <a:lnTo>
                      <a:pt x="61" y="67"/>
                    </a:lnTo>
                    <a:lnTo>
                      <a:pt x="58" y="64"/>
                    </a:lnTo>
                    <a:lnTo>
                      <a:pt x="57" y="65"/>
                    </a:lnTo>
                    <a:lnTo>
                      <a:pt x="52" y="58"/>
                    </a:lnTo>
                    <a:lnTo>
                      <a:pt x="50" y="58"/>
                    </a:lnTo>
                    <a:lnTo>
                      <a:pt x="48" y="56"/>
                    </a:lnTo>
                    <a:lnTo>
                      <a:pt x="46" y="55"/>
                    </a:lnTo>
                    <a:lnTo>
                      <a:pt x="43" y="56"/>
                    </a:lnTo>
                    <a:lnTo>
                      <a:pt x="41" y="57"/>
                    </a:lnTo>
                    <a:lnTo>
                      <a:pt x="37" y="56"/>
                    </a:lnTo>
                    <a:lnTo>
                      <a:pt x="35" y="57"/>
                    </a:lnTo>
                    <a:lnTo>
                      <a:pt x="33" y="56"/>
                    </a:lnTo>
                    <a:lnTo>
                      <a:pt x="32" y="55"/>
                    </a:lnTo>
                    <a:lnTo>
                      <a:pt x="34" y="55"/>
                    </a:lnTo>
                    <a:lnTo>
                      <a:pt x="37" y="56"/>
                    </a:lnTo>
                    <a:lnTo>
                      <a:pt x="40" y="55"/>
                    </a:lnTo>
                    <a:lnTo>
                      <a:pt x="41" y="52"/>
                    </a:lnTo>
                    <a:lnTo>
                      <a:pt x="44" y="52"/>
                    </a:lnTo>
                    <a:lnTo>
                      <a:pt x="47" y="50"/>
                    </a:lnTo>
                    <a:lnTo>
                      <a:pt x="44" y="49"/>
                    </a:lnTo>
                    <a:lnTo>
                      <a:pt x="43" y="48"/>
                    </a:lnTo>
                    <a:lnTo>
                      <a:pt x="43" y="46"/>
                    </a:lnTo>
                    <a:lnTo>
                      <a:pt x="39" y="49"/>
                    </a:lnTo>
                    <a:lnTo>
                      <a:pt x="39" y="48"/>
                    </a:lnTo>
                    <a:lnTo>
                      <a:pt x="41" y="45"/>
                    </a:lnTo>
                    <a:lnTo>
                      <a:pt x="44" y="45"/>
                    </a:lnTo>
                    <a:lnTo>
                      <a:pt x="47" y="44"/>
                    </a:lnTo>
                    <a:lnTo>
                      <a:pt x="47" y="42"/>
                    </a:lnTo>
                    <a:lnTo>
                      <a:pt x="49" y="42"/>
                    </a:lnTo>
                    <a:lnTo>
                      <a:pt x="50" y="37"/>
                    </a:lnTo>
                    <a:lnTo>
                      <a:pt x="51" y="36"/>
                    </a:lnTo>
                    <a:lnTo>
                      <a:pt x="51" y="35"/>
                    </a:lnTo>
                    <a:lnTo>
                      <a:pt x="54" y="31"/>
                    </a:lnTo>
                    <a:lnTo>
                      <a:pt x="52" y="31"/>
                    </a:lnTo>
                    <a:lnTo>
                      <a:pt x="54" y="27"/>
                    </a:lnTo>
                    <a:lnTo>
                      <a:pt x="56" y="26"/>
                    </a:lnTo>
                    <a:lnTo>
                      <a:pt x="56" y="23"/>
                    </a:lnTo>
                    <a:lnTo>
                      <a:pt x="52" y="20"/>
                    </a:lnTo>
                    <a:lnTo>
                      <a:pt x="52" y="20"/>
                    </a:lnTo>
                    <a:lnTo>
                      <a:pt x="46" y="21"/>
                    </a:lnTo>
                    <a:lnTo>
                      <a:pt x="42" y="20"/>
                    </a:lnTo>
                    <a:lnTo>
                      <a:pt x="41" y="21"/>
                    </a:lnTo>
                    <a:lnTo>
                      <a:pt x="39" y="21"/>
                    </a:lnTo>
                    <a:lnTo>
                      <a:pt x="36" y="20"/>
                    </a:lnTo>
                    <a:lnTo>
                      <a:pt x="35" y="20"/>
                    </a:lnTo>
                    <a:lnTo>
                      <a:pt x="35" y="21"/>
                    </a:lnTo>
                    <a:lnTo>
                      <a:pt x="33" y="21"/>
                    </a:lnTo>
                    <a:lnTo>
                      <a:pt x="29" y="22"/>
                    </a:lnTo>
                    <a:lnTo>
                      <a:pt x="28" y="22"/>
                    </a:lnTo>
                    <a:lnTo>
                      <a:pt x="27" y="24"/>
                    </a:lnTo>
                    <a:lnTo>
                      <a:pt x="27" y="23"/>
                    </a:lnTo>
                    <a:lnTo>
                      <a:pt x="29" y="21"/>
                    </a:lnTo>
                    <a:lnTo>
                      <a:pt x="32" y="18"/>
                    </a:lnTo>
                    <a:lnTo>
                      <a:pt x="29" y="18"/>
                    </a:lnTo>
                    <a:lnTo>
                      <a:pt x="27" y="18"/>
                    </a:lnTo>
                    <a:lnTo>
                      <a:pt x="28" y="16"/>
                    </a:lnTo>
                    <a:lnTo>
                      <a:pt x="29" y="14"/>
                    </a:lnTo>
                    <a:lnTo>
                      <a:pt x="35" y="11"/>
                    </a:lnTo>
                    <a:lnTo>
                      <a:pt x="37" y="7"/>
                    </a:lnTo>
                    <a:lnTo>
                      <a:pt x="39" y="6"/>
                    </a:lnTo>
                    <a:lnTo>
                      <a:pt x="40" y="4"/>
                    </a:lnTo>
                    <a:lnTo>
                      <a:pt x="39" y="2"/>
                    </a:lnTo>
                    <a:lnTo>
                      <a:pt x="40" y="1"/>
                    </a:lnTo>
                    <a:lnTo>
                      <a:pt x="40" y="0"/>
                    </a:lnTo>
                    <a:lnTo>
                      <a:pt x="37" y="0"/>
                    </a:lnTo>
                    <a:lnTo>
                      <a:pt x="37" y="0"/>
                    </a:lnTo>
                    <a:lnTo>
                      <a:pt x="37" y="0"/>
                    </a:lnTo>
                    <a:lnTo>
                      <a:pt x="37" y="0"/>
                    </a:lnTo>
                    <a:lnTo>
                      <a:pt x="35" y="1"/>
                    </a:lnTo>
                    <a:lnTo>
                      <a:pt x="34" y="0"/>
                    </a:lnTo>
                    <a:lnTo>
                      <a:pt x="31" y="1"/>
                    </a:lnTo>
                    <a:lnTo>
                      <a:pt x="28" y="1"/>
                    </a:lnTo>
                    <a:lnTo>
                      <a:pt x="26" y="2"/>
                    </a:lnTo>
                    <a:lnTo>
                      <a:pt x="25" y="2"/>
                    </a:lnTo>
                    <a:lnTo>
                      <a:pt x="24" y="4"/>
                    </a:lnTo>
                    <a:lnTo>
                      <a:pt x="24" y="2"/>
                    </a:lnTo>
                    <a:lnTo>
                      <a:pt x="22" y="1"/>
                    </a:lnTo>
                    <a:lnTo>
                      <a:pt x="20" y="4"/>
                    </a:lnTo>
                    <a:lnTo>
                      <a:pt x="20" y="2"/>
                    </a:lnTo>
                    <a:lnTo>
                      <a:pt x="17" y="0"/>
                    </a:lnTo>
                    <a:lnTo>
                      <a:pt x="17" y="2"/>
                    </a:lnTo>
                    <a:lnTo>
                      <a:pt x="15" y="4"/>
                    </a:lnTo>
                    <a:lnTo>
                      <a:pt x="15" y="5"/>
                    </a:lnTo>
                    <a:lnTo>
                      <a:pt x="14" y="6"/>
                    </a:lnTo>
                    <a:lnTo>
                      <a:pt x="15" y="8"/>
                    </a:lnTo>
                    <a:lnTo>
                      <a:pt x="12" y="8"/>
                    </a:lnTo>
                    <a:lnTo>
                      <a:pt x="13" y="11"/>
                    </a:lnTo>
                    <a:lnTo>
                      <a:pt x="12" y="13"/>
                    </a:lnTo>
                    <a:lnTo>
                      <a:pt x="11" y="13"/>
                    </a:lnTo>
                    <a:lnTo>
                      <a:pt x="14" y="15"/>
                    </a:lnTo>
                    <a:lnTo>
                      <a:pt x="15" y="18"/>
                    </a:lnTo>
                    <a:lnTo>
                      <a:pt x="12" y="15"/>
                    </a:lnTo>
                    <a:lnTo>
                      <a:pt x="11" y="16"/>
                    </a:lnTo>
                    <a:lnTo>
                      <a:pt x="9" y="15"/>
                    </a:lnTo>
                    <a:lnTo>
                      <a:pt x="9" y="16"/>
                    </a:lnTo>
                    <a:lnTo>
                      <a:pt x="10" y="18"/>
                    </a:lnTo>
                    <a:lnTo>
                      <a:pt x="9" y="19"/>
                    </a:lnTo>
                    <a:lnTo>
                      <a:pt x="7" y="16"/>
                    </a:lnTo>
                    <a:lnTo>
                      <a:pt x="6" y="19"/>
                    </a:lnTo>
                    <a:lnTo>
                      <a:pt x="7" y="20"/>
                    </a:lnTo>
                    <a:lnTo>
                      <a:pt x="6" y="21"/>
                    </a:lnTo>
                    <a:lnTo>
                      <a:pt x="9" y="23"/>
                    </a:lnTo>
                    <a:lnTo>
                      <a:pt x="11" y="23"/>
                    </a:lnTo>
                    <a:lnTo>
                      <a:pt x="9" y="24"/>
                    </a:lnTo>
                    <a:lnTo>
                      <a:pt x="6" y="23"/>
                    </a:lnTo>
                    <a:lnTo>
                      <a:pt x="6" y="26"/>
                    </a:lnTo>
                    <a:lnTo>
                      <a:pt x="6" y="27"/>
                    </a:lnTo>
                    <a:lnTo>
                      <a:pt x="11" y="27"/>
                    </a:lnTo>
                    <a:lnTo>
                      <a:pt x="7" y="28"/>
                    </a:lnTo>
                    <a:lnTo>
                      <a:pt x="7" y="28"/>
                    </a:lnTo>
                    <a:lnTo>
                      <a:pt x="10" y="29"/>
                    </a:lnTo>
                    <a:lnTo>
                      <a:pt x="11" y="28"/>
                    </a:lnTo>
                    <a:lnTo>
                      <a:pt x="11" y="29"/>
                    </a:lnTo>
                    <a:lnTo>
                      <a:pt x="11" y="30"/>
                    </a:lnTo>
                    <a:lnTo>
                      <a:pt x="10" y="29"/>
                    </a:lnTo>
                    <a:lnTo>
                      <a:pt x="11" y="30"/>
                    </a:lnTo>
                    <a:lnTo>
                      <a:pt x="9" y="31"/>
                    </a:lnTo>
                    <a:lnTo>
                      <a:pt x="9" y="31"/>
                    </a:lnTo>
                    <a:lnTo>
                      <a:pt x="10" y="33"/>
                    </a:lnTo>
                    <a:lnTo>
                      <a:pt x="7" y="33"/>
                    </a:lnTo>
                    <a:lnTo>
                      <a:pt x="7" y="34"/>
                    </a:lnTo>
                    <a:lnTo>
                      <a:pt x="9" y="34"/>
                    </a:lnTo>
                    <a:lnTo>
                      <a:pt x="9" y="36"/>
                    </a:lnTo>
                    <a:lnTo>
                      <a:pt x="6" y="35"/>
                    </a:lnTo>
                    <a:lnTo>
                      <a:pt x="5" y="36"/>
                    </a:lnTo>
                    <a:lnTo>
                      <a:pt x="6" y="37"/>
                    </a:lnTo>
                    <a:lnTo>
                      <a:pt x="6" y="38"/>
                    </a:lnTo>
                    <a:lnTo>
                      <a:pt x="5" y="40"/>
                    </a:lnTo>
                    <a:lnTo>
                      <a:pt x="2" y="40"/>
                    </a:lnTo>
                    <a:lnTo>
                      <a:pt x="0" y="41"/>
                    </a:lnTo>
                    <a:lnTo>
                      <a:pt x="2" y="41"/>
                    </a:lnTo>
                    <a:lnTo>
                      <a:pt x="3" y="4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8" name="Freeform 227"/>
              <p:cNvSpPr>
                <a:spLocks/>
              </p:cNvSpPr>
              <p:nvPr userDrawn="1"/>
            </p:nvSpPr>
            <p:spPr bwMode="auto">
              <a:xfrm>
                <a:off x="5838825" y="2303463"/>
                <a:ext cx="47625" cy="36513"/>
              </a:xfrm>
              <a:custGeom>
                <a:avLst/>
                <a:gdLst>
                  <a:gd name="T0" fmla="*/ 11 w 30"/>
                  <a:gd name="T1" fmla="*/ 4 h 23"/>
                  <a:gd name="T2" fmla="*/ 8 w 30"/>
                  <a:gd name="T3" fmla="*/ 5 h 23"/>
                  <a:gd name="T4" fmla="*/ 7 w 30"/>
                  <a:gd name="T5" fmla="*/ 6 h 23"/>
                  <a:gd name="T6" fmla="*/ 6 w 30"/>
                  <a:gd name="T7" fmla="*/ 9 h 23"/>
                  <a:gd name="T8" fmla="*/ 3 w 30"/>
                  <a:gd name="T9" fmla="*/ 9 h 23"/>
                  <a:gd name="T10" fmla="*/ 0 w 30"/>
                  <a:gd name="T11" fmla="*/ 15 h 23"/>
                  <a:gd name="T12" fmla="*/ 6 w 30"/>
                  <a:gd name="T13" fmla="*/ 20 h 23"/>
                  <a:gd name="T14" fmla="*/ 6 w 30"/>
                  <a:gd name="T15" fmla="*/ 20 h 23"/>
                  <a:gd name="T16" fmla="*/ 7 w 30"/>
                  <a:gd name="T17" fmla="*/ 15 h 23"/>
                  <a:gd name="T18" fmla="*/ 10 w 30"/>
                  <a:gd name="T19" fmla="*/ 14 h 23"/>
                  <a:gd name="T20" fmla="*/ 15 w 30"/>
                  <a:gd name="T21" fmla="*/ 16 h 23"/>
                  <a:gd name="T22" fmla="*/ 19 w 30"/>
                  <a:gd name="T23" fmla="*/ 22 h 23"/>
                  <a:gd name="T24" fmla="*/ 20 w 30"/>
                  <a:gd name="T25" fmla="*/ 22 h 23"/>
                  <a:gd name="T26" fmla="*/ 22 w 30"/>
                  <a:gd name="T27" fmla="*/ 23 h 23"/>
                  <a:gd name="T28" fmla="*/ 22 w 30"/>
                  <a:gd name="T29" fmla="*/ 22 h 23"/>
                  <a:gd name="T30" fmla="*/ 25 w 30"/>
                  <a:gd name="T31" fmla="*/ 22 h 23"/>
                  <a:gd name="T32" fmla="*/ 26 w 30"/>
                  <a:gd name="T33" fmla="*/ 21 h 23"/>
                  <a:gd name="T34" fmla="*/ 27 w 30"/>
                  <a:gd name="T35" fmla="*/ 19 h 23"/>
                  <a:gd name="T36" fmla="*/ 30 w 30"/>
                  <a:gd name="T37" fmla="*/ 19 h 23"/>
                  <a:gd name="T38" fmla="*/ 30 w 30"/>
                  <a:gd name="T39" fmla="*/ 19 h 23"/>
                  <a:gd name="T40" fmla="*/ 28 w 30"/>
                  <a:gd name="T41" fmla="*/ 19 h 23"/>
                  <a:gd name="T42" fmla="*/ 29 w 30"/>
                  <a:gd name="T43" fmla="*/ 15 h 23"/>
                  <a:gd name="T44" fmla="*/ 28 w 30"/>
                  <a:gd name="T45" fmla="*/ 13 h 23"/>
                  <a:gd name="T46" fmla="*/ 25 w 30"/>
                  <a:gd name="T47" fmla="*/ 13 h 23"/>
                  <a:gd name="T48" fmla="*/ 28 w 30"/>
                  <a:gd name="T49" fmla="*/ 9 h 23"/>
                  <a:gd name="T50" fmla="*/ 25 w 30"/>
                  <a:gd name="T51" fmla="*/ 4 h 23"/>
                  <a:gd name="T52" fmla="*/ 25 w 30"/>
                  <a:gd name="T53" fmla="*/ 1 h 23"/>
                  <a:gd name="T54" fmla="*/ 22 w 30"/>
                  <a:gd name="T55" fmla="*/ 0 h 23"/>
                  <a:gd name="T56" fmla="*/ 19 w 30"/>
                  <a:gd name="T57" fmla="*/ 0 h 23"/>
                  <a:gd name="T58" fmla="*/ 15 w 30"/>
                  <a:gd name="T59" fmla="*/ 2 h 23"/>
                  <a:gd name="T60" fmla="*/ 14 w 30"/>
                  <a:gd name="T61" fmla="*/ 2 h 23"/>
                  <a:gd name="T62" fmla="*/ 13 w 30"/>
                  <a:gd name="T63" fmla="*/ 4 h 23"/>
                  <a:gd name="T64" fmla="*/ 11 w 30"/>
                  <a:gd name="T6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3">
                    <a:moveTo>
                      <a:pt x="11" y="4"/>
                    </a:moveTo>
                    <a:lnTo>
                      <a:pt x="8" y="5"/>
                    </a:lnTo>
                    <a:lnTo>
                      <a:pt x="7" y="6"/>
                    </a:lnTo>
                    <a:lnTo>
                      <a:pt x="6" y="9"/>
                    </a:lnTo>
                    <a:lnTo>
                      <a:pt x="3" y="9"/>
                    </a:lnTo>
                    <a:lnTo>
                      <a:pt x="0" y="15"/>
                    </a:lnTo>
                    <a:lnTo>
                      <a:pt x="6" y="20"/>
                    </a:lnTo>
                    <a:lnTo>
                      <a:pt x="6" y="20"/>
                    </a:lnTo>
                    <a:lnTo>
                      <a:pt x="7" y="15"/>
                    </a:lnTo>
                    <a:lnTo>
                      <a:pt x="10" y="14"/>
                    </a:lnTo>
                    <a:lnTo>
                      <a:pt x="15" y="16"/>
                    </a:lnTo>
                    <a:lnTo>
                      <a:pt x="19" y="22"/>
                    </a:lnTo>
                    <a:lnTo>
                      <a:pt x="20" y="22"/>
                    </a:lnTo>
                    <a:lnTo>
                      <a:pt x="22" y="23"/>
                    </a:lnTo>
                    <a:lnTo>
                      <a:pt x="22" y="22"/>
                    </a:lnTo>
                    <a:lnTo>
                      <a:pt x="25" y="22"/>
                    </a:lnTo>
                    <a:lnTo>
                      <a:pt x="26" y="21"/>
                    </a:lnTo>
                    <a:lnTo>
                      <a:pt x="27" y="19"/>
                    </a:lnTo>
                    <a:lnTo>
                      <a:pt x="30" y="19"/>
                    </a:lnTo>
                    <a:lnTo>
                      <a:pt x="30" y="19"/>
                    </a:lnTo>
                    <a:lnTo>
                      <a:pt x="28" y="19"/>
                    </a:lnTo>
                    <a:lnTo>
                      <a:pt x="29" y="15"/>
                    </a:lnTo>
                    <a:lnTo>
                      <a:pt x="28" y="13"/>
                    </a:lnTo>
                    <a:lnTo>
                      <a:pt x="25" y="13"/>
                    </a:lnTo>
                    <a:lnTo>
                      <a:pt x="28" y="9"/>
                    </a:lnTo>
                    <a:lnTo>
                      <a:pt x="25" y="4"/>
                    </a:lnTo>
                    <a:lnTo>
                      <a:pt x="25" y="1"/>
                    </a:lnTo>
                    <a:lnTo>
                      <a:pt x="22" y="0"/>
                    </a:lnTo>
                    <a:lnTo>
                      <a:pt x="19" y="0"/>
                    </a:lnTo>
                    <a:lnTo>
                      <a:pt x="15" y="2"/>
                    </a:lnTo>
                    <a:lnTo>
                      <a:pt x="14" y="2"/>
                    </a:lnTo>
                    <a:lnTo>
                      <a:pt x="13" y="4"/>
                    </a:lnTo>
                    <a:lnTo>
                      <a:pt x="11" y="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9" name="Freeform 228"/>
              <p:cNvSpPr>
                <a:spLocks/>
              </p:cNvSpPr>
              <p:nvPr userDrawn="1"/>
            </p:nvSpPr>
            <p:spPr bwMode="auto">
              <a:xfrm>
                <a:off x="6145213" y="2543175"/>
                <a:ext cx="101600" cy="57150"/>
              </a:xfrm>
              <a:custGeom>
                <a:avLst/>
                <a:gdLst>
                  <a:gd name="T0" fmla="*/ 64 w 64"/>
                  <a:gd name="T1" fmla="*/ 15 h 36"/>
                  <a:gd name="T2" fmla="*/ 61 w 64"/>
                  <a:gd name="T3" fmla="*/ 14 h 36"/>
                  <a:gd name="T4" fmla="*/ 56 w 64"/>
                  <a:gd name="T5" fmla="*/ 12 h 36"/>
                  <a:gd name="T6" fmla="*/ 52 w 64"/>
                  <a:gd name="T7" fmla="*/ 14 h 36"/>
                  <a:gd name="T8" fmla="*/ 49 w 64"/>
                  <a:gd name="T9" fmla="*/ 14 h 36"/>
                  <a:gd name="T10" fmla="*/ 49 w 64"/>
                  <a:gd name="T11" fmla="*/ 8 h 36"/>
                  <a:gd name="T12" fmla="*/ 49 w 64"/>
                  <a:gd name="T13" fmla="*/ 7 h 36"/>
                  <a:gd name="T14" fmla="*/ 42 w 64"/>
                  <a:gd name="T15" fmla="*/ 2 h 36"/>
                  <a:gd name="T16" fmla="*/ 38 w 64"/>
                  <a:gd name="T17" fmla="*/ 3 h 36"/>
                  <a:gd name="T18" fmla="*/ 35 w 64"/>
                  <a:gd name="T19" fmla="*/ 0 h 36"/>
                  <a:gd name="T20" fmla="*/ 34 w 64"/>
                  <a:gd name="T21" fmla="*/ 1 h 36"/>
                  <a:gd name="T22" fmla="*/ 28 w 64"/>
                  <a:gd name="T23" fmla="*/ 3 h 36"/>
                  <a:gd name="T24" fmla="*/ 22 w 64"/>
                  <a:gd name="T25" fmla="*/ 3 h 36"/>
                  <a:gd name="T26" fmla="*/ 18 w 64"/>
                  <a:gd name="T27" fmla="*/ 5 h 36"/>
                  <a:gd name="T28" fmla="*/ 13 w 64"/>
                  <a:gd name="T29" fmla="*/ 3 h 36"/>
                  <a:gd name="T30" fmla="*/ 9 w 64"/>
                  <a:gd name="T31" fmla="*/ 4 h 36"/>
                  <a:gd name="T32" fmla="*/ 13 w 64"/>
                  <a:gd name="T33" fmla="*/ 9 h 36"/>
                  <a:gd name="T34" fmla="*/ 7 w 64"/>
                  <a:gd name="T35" fmla="*/ 15 h 36"/>
                  <a:gd name="T36" fmla="*/ 0 w 64"/>
                  <a:gd name="T37" fmla="*/ 22 h 36"/>
                  <a:gd name="T38" fmla="*/ 0 w 64"/>
                  <a:gd name="T39" fmla="*/ 26 h 36"/>
                  <a:gd name="T40" fmla="*/ 8 w 64"/>
                  <a:gd name="T41" fmla="*/ 24 h 36"/>
                  <a:gd name="T42" fmla="*/ 12 w 64"/>
                  <a:gd name="T43" fmla="*/ 31 h 36"/>
                  <a:gd name="T44" fmla="*/ 14 w 64"/>
                  <a:gd name="T45" fmla="*/ 34 h 36"/>
                  <a:gd name="T46" fmla="*/ 22 w 64"/>
                  <a:gd name="T47" fmla="*/ 31 h 36"/>
                  <a:gd name="T48" fmla="*/ 31 w 64"/>
                  <a:gd name="T49" fmla="*/ 23 h 36"/>
                  <a:gd name="T50" fmla="*/ 36 w 64"/>
                  <a:gd name="T51" fmla="*/ 30 h 36"/>
                  <a:gd name="T52" fmla="*/ 42 w 64"/>
                  <a:gd name="T53" fmla="*/ 33 h 36"/>
                  <a:gd name="T54" fmla="*/ 43 w 64"/>
                  <a:gd name="T55" fmla="*/ 24 h 36"/>
                  <a:gd name="T56" fmla="*/ 54 w 64"/>
                  <a:gd name="T57" fmla="*/ 26 h 36"/>
                  <a:gd name="T58" fmla="*/ 57 w 64"/>
                  <a:gd name="T59" fmla="*/ 23 h 36"/>
                  <a:gd name="T60" fmla="*/ 60 w 64"/>
                  <a:gd name="T61" fmla="*/ 18 h 36"/>
                  <a:gd name="T62" fmla="*/ 61 w 64"/>
                  <a:gd name="T63" fmla="*/ 17 h 36"/>
                  <a:gd name="T64" fmla="*/ 61 w 64"/>
                  <a:gd name="T6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6">
                    <a:moveTo>
                      <a:pt x="61" y="16"/>
                    </a:moveTo>
                    <a:lnTo>
                      <a:pt x="64" y="15"/>
                    </a:lnTo>
                    <a:lnTo>
                      <a:pt x="63" y="14"/>
                    </a:lnTo>
                    <a:lnTo>
                      <a:pt x="61" y="14"/>
                    </a:lnTo>
                    <a:lnTo>
                      <a:pt x="59" y="16"/>
                    </a:lnTo>
                    <a:lnTo>
                      <a:pt x="56" y="12"/>
                    </a:lnTo>
                    <a:lnTo>
                      <a:pt x="53" y="14"/>
                    </a:lnTo>
                    <a:lnTo>
                      <a:pt x="52" y="14"/>
                    </a:lnTo>
                    <a:lnTo>
                      <a:pt x="52" y="14"/>
                    </a:lnTo>
                    <a:lnTo>
                      <a:pt x="49" y="14"/>
                    </a:lnTo>
                    <a:lnTo>
                      <a:pt x="48" y="10"/>
                    </a:lnTo>
                    <a:lnTo>
                      <a:pt x="49" y="8"/>
                    </a:lnTo>
                    <a:lnTo>
                      <a:pt x="49" y="8"/>
                    </a:lnTo>
                    <a:lnTo>
                      <a:pt x="49" y="7"/>
                    </a:lnTo>
                    <a:lnTo>
                      <a:pt x="45" y="4"/>
                    </a:lnTo>
                    <a:lnTo>
                      <a:pt x="42" y="2"/>
                    </a:lnTo>
                    <a:lnTo>
                      <a:pt x="41" y="1"/>
                    </a:lnTo>
                    <a:lnTo>
                      <a:pt x="38" y="3"/>
                    </a:lnTo>
                    <a:lnTo>
                      <a:pt x="35" y="2"/>
                    </a:lnTo>
                    <a:lnTo>
                      <a:pt x="35" y="0"/>
                    </a:lnTo>
                    <a:lnTo>
                      <a:pt x="34" y="0"/>
                    </a:lnTo>
                    <a:lnTo>
                      <a:pt x="34" y="1"/>
                    </a:lnTo>
                    <a:lnTo>
                      <a:pt x="31" y="4"/>
                    </a:lnTo>
                    <a:lnTo>
                      <a:pt x="28" y="3"/>
                    </a:lnTo>
                    <a:lnTo>
                      <a:pt x="24" y="4"/>
                    </a:lnTo>
                    <a:lnTo>
                      <a:pt x="22" y="3"/>
                    </a:lnTo>
                    <a:lnTo>
                      <a:pt x="19" y="4"/>
                    </a:lnTo>
                    <a:lnTo>
                      <a:pt x="18" y="5"/>
                    </a:lnTo>
                    <a:lnTo>
                      <a:pt x="13" y="4"/>
                    </a:lnTo>
                    <a:lnTo>
                      <a:pt x="13" y="3"/>
                    </a:lnTo>
                    <a:lnTo>
                      <a:pt x="11" y="3"/>
                    </a:lnTo>
                    <a:lnTo>
                      <a:pt x="9" y="4"/>
                    </a:lnTo>
                    <a:lnTo>
                      <a:pt x="12" y="5"/>
                    </a:lnTo>
                    <a:lnTo>
                      <a:pt x="13" y="9"/>
                    </a:lnTo>
                    <a:lnTo>
                      <a:pt x="9" y="11"/>
                    </a:lnTo>
                    <a:lnTo>
                      <a:pt x="7" y="15"/>
                    </a:lnTo>
                    <a:lnTo>
                      <a:pt x="5" y="16"/>
                    </a:lnTo>
                    <a:lnTo>
                      <a:pt x="0" y="22"/>
                    </a:lnTo>
                    <a:lnTo>
                      <a:pt x="0" y="25"/>
                    </a:lnTo>
                    <a:lnTo>
                      <a:pt x="0" y="26"/>
                    </a:lnTo>
                    <a:lnTo>
                      <a:pt x="3" y="24"/>
                    </a:lnTo>
                    <a:lnTo>
                      <a:pt x="8" y="24"/>
                    </a:lnTo>
                    <a:lnTo>
                      <a:pt x="11" y="27"/>
                    </a:lnTo>
                    <a:lnTo>
                      <a:pt x="12" y="31"/>
                    </a:lnTo>
                    <a:lnTo>
                      <a:pt x="14" y="32"/>
                    </a:lnTo>
                    <a:lnTo>
                      <a:pt x="14" y="34"/>
                    </a:lnTo>
                    <a:lnTo>
                      <a:pt x="16" y="36"/>
                    </a:lnTo>
                    <a:lnTo>
                      <a:pt x="22" y="31"/>
                    </a:lnTo>
                    <a:lnTo>
                      <a:pt x="26" y="32"/>
                    </a:lnTo>
                    <a:lnTo>
                      <a:pt x="31" y="23"/>
                    </a:lnTo>
                    <a:lnTo>
                      <a:pt x="37" y="26"/>
                    </a:lnTo>
                    <a:lnTo>
                      <a:pt x="36" y="30"/>
                    </a:lnTo>
                    <a:lnTo>
                      <a:pt x="41" y="32"/>
                    </a:lnTo>
                    <a:lnTo>
                      <a:pt x="42" y="33"/>
                    </a:lnTo>
                    <a:lnTo>
                      <a:pt x="43" y="30"/>
                    </a:lnTo>
                    <a:lnTo>
                      <a:pt x="43" y="24"/>
                    </a:lnTo>
                    <a:lnTo>
                      <a:pt x="51" y="26"/>
                    </a:lnTo>
                    <a:lnTo>
                      <a:pt x="54" y="26"/>
                    </a:lnTo>
                    <a:lnTo>
                      <a:pt x="56" y="27"/>
                    </a:lnTo>
                    <a:lnTo>
                      <a:pt x="57" y="23"/>
                    </a:lnTo>
                    <a:lnTo>
                      <a:pt x="61" y="22"/>
                    </a:lnTo>
                    <a:lnTo>
                      <a:pt x="60" y="18"/>
                    </a:lnTo>
                    <a:lnTo>
                      <a:pt x="61" y="17"/>
                    </a:lnTo>
                    <a:lnTo>
                      <a:pt x="61" y="17"/>
                    </a:lnTo>
                    <a:lnTo>
                      <a:pt x="61" y="17"/>
                    </a:lnTo>
                    <a:lnTo>
                      <a:pt x="61" y="16"/>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0" name="Freeform 229"/>
              <p:cNvSpPr>
                <a:spLocks/>
              </p:cNvSpPr>
              <p:nvPr userDrawn="1"/>
            </p:nvSpPr>
            <p:spPr bwMode="auto">
              <a:xfrm>
                <a:off x="5908675" y="2443163"/>
                <a:ext cx="274638" cy="257175"/>
              </a:xfrm>
              <a:custGeom>
                <a:avLst/>
                <a:gdLst>
                  <a:gd name="T0" fmla="*/ 155 w 173"/>
                  <a:gd name="T1" fmla="*/ 114 h 162"/>
                  <a:gd name="T2" fmla="*/ 160 w 173"/>
                  <a:gd name="T3" fmla="*/ 104 h 162"/>
                  <a:gd name="T4" fmla="*/ 158 w 173"/>
                  <a:gd name="T5" fmla="*/ 95 h 162"/>
                  <a:gd name="T6" fmla="*/ 152 w 173"/>
                  <a:gd name="T7" fmla="*/ 90 h 162"/>
                  <a:gd name="T8" fmla="*/ 142 w 173"/>
                  <a:gd name="T9" fmla="*/ 92 h 162"/>
                  <a:gd name="T10" fmla="*/ 147 w 173"/>
                  <a:gd name="T11" fmla="*/ 83 h 162"/>
                  <a:gd name="T12" fmla="*/ 160 w 173"/>
                  <a:gd name="T13" fmla="*/ 71 h 162"/>
                  <a:gd name="T14" fmla="*/ 163 w 173"/>
                  <a:gd name="T15" fmla="*/ 63 h 162"/>
                  <a:gd name="T16" fmla="*/ 169 w 173"/>
                  <a:gd name="T17" fmla="*/ 65 h 162"/>
                  <a:gd name="T18" fmla="*/ 168 w 173"/>
                  <a:gd name="T19" fmla="*/ 50 h 162"/>
                  <a:gd name="T20" fmla="*/ 173 w 173"/>
                  <a:gd name="T21" fmla="*/ 38 h 162"/>
                  <a:gd name="T22" fmla="*/ 163 w 173"/>
                  <a:gd name="T23" fmla="*/ 37 h 162"/>
                  <a:gd name="T24" fmla="*/ 152 w 173"/>
                  <a:gd name="T25" fmla="*/ 35 h 162"/>
                  <a:gd name="T26" fmla="*/ 148 w 173"/>
                  <a:gd name="T27" fmla="*/ 31 h 162"/>
                  <a:gd name="T28" fmla="*/ 141 w 173"/>
                  <a:gd name="T29" fmla="*/ 28 h 162"/>
                  <a:gd name="T30" fmla="*/ 132 w 173"/>
                  <a:gd name="T31" fmla="*/ 27 h 162"/>
                  <a:gd name="T32" fmla="*/ 124 w 173"/>
                  <a:gd name="T33" fmla="*/ 20 h 162"/>
                  <a:gd name="T34" fmla="*/ 116 w 173"/>
                  <a:gd name="T35" fmla="*/ 14 h 162"/>
                  <a:gd name="T36" fmla="*/ 106 w 173"/>
                  <a:gd name="T37" fmla="*/ 7 h 162"/>
                  <a:gd name="T38" fmla="*/ 102 w 173"/>
                  <a:gd name="T39" fmla="*/ 0 h 162"/>
                  <a:gd name="T40" fmla="*/ 90 w 173"/>
                  <a:gd name="T41" fmla="*/ 6 h 162"/>
                  <a:gd name="T42" fmla="*/ 86 w 173"/>
                  <a:gd name="T43" fmla="*/ 21 h 162"/>
                  <a:gd name="T44" fmla="*/ 70 w 173"/>
                  <a:gd name="T45" fmla="*/ 26 h 162"/>
                  <a:gd name="T46" fmla="*/ 67 w 173"/>
                  <a:gd name="T47" fmla="*/ 34 h 162"/>
                  <a:gd name="T48" fmla="*/ 51 w 173"/>
                  <a:gd name="T49" fmla="*/ 34 h 162"/>
                  <a:gd name="T50" fmla="*/ 46 w 173"/>
                  <a:gd name="T51" fmla="*/ 27 h 162"/>
                  <a:gd name="T52" fmla="*/ 41 w 173"/>
                  <a:gd name="T53" fmla="*/ 30 h 162"/>
                  <a:gd name="T54" fmla="*/ 45 w 173"/>
                  <a:gd name="T55" fmla="*/ 41 h 162"/>
                  <a:gd name="T56" fmla="*/ 38 w 173"/>
                  <a:gd name="T57" fmla="*/ 46 h 162"/>
                  <a:gd name="T58" fmla="*/ 28 w 173"/>
                  <a:gd name="T59" fmla="*/ 49 h 162"/>
                  <a:gd name="T60" fmla="*/ 15 w 173"/>
                  <a:gd name="T61" fmla="*/ 46 h 162"/>
                  <a:gd name="T62" fmla="*/ 7 w 173"/>
                  <a:gd name="T63" fmla="*/ 45 h 162"/>
                  <a:gd name="T64" fmla="*/ 0 w 173"/>
                  <a:gd name="T65" fmla="*/ 50 h 162"/>
                  <a:gd name="T66" fmla="*/ 6 w 173"/>
                  <a:gd name="T67" fmla="*/ 53 h 162"/>
                  <a:gd name="T68" fmla="*/ 7 w 173"/>
                  <a:gd name="T69" fmla="*/ 59 h 162"/>
                  <a:gd name="T70" fmla="*/ 19 w 173"/>
                  <a:gd name="T71" fmla="*/ 64 h 162"/>
                  <a:gd name="T72" fmla="*/ 29 w 173"/>
                  <a:gd name="T73" fmla="*/ 64 h 162"/>
                  <a:gd name="T74" fmla="*/ 31 w 173"/>
                  <a:gd name="T75" fmla="*/ 71 h 162"/>
                  <a:gd name="T76" fmla="*/ 41 w 173"/>
                  <a:gd name="T77" fmla="*/ 71 h 162"/>
                  <a:gd name="T78" fmla="*/ 36 w 173"/>
                  <a:gd name="T79" fmla="*/ 74 h 162"/>
                  <a:gd name="T80" fmla="*/ 37 w 173"/>
                  <a:gd name="T81" fmla="*/ 82 h 162"/>
                  <a:gd name="T82" fmla="*/ 51 w 173"/>
                  <a:gd name="T83" fmla="*/ 90 h 162"/>
                  <a:gd name="T84" fmla="*/ 50 w 173"/>
                  <a:gd name="T85" fmla="*/ 100 h 162"/>
                  <a:gd name="T86" fmla="*/ 63 w 173"/>
                  <a:gd name="T87" fmla="*/ 119 h 162"/>
                  <a:gd name="T88" fmla="*/ 51 w 173"/>
                  <a:gd name="T89" fmla="*/ 108 h 162"/>
                  <a:gd name="T90" fmla="*/ 50 w 173"/>
                  <a:gd name="T91" fmla="*/ 124 h 162"/>
                  <a:gd name="T92" fmla="*/ 45 w 173"/>
                  <a:gd name="T93" fmla="*/ 145 h 162"/>
                  <a:gd name="T94" fmla="*/ 48 w 173"/>
                  <a:gd name="T95" fmla="*/ 151 h 162"/>
                  <a:gd name="T96" fmla="*/ 64 w 173"/>
                  <a:gd name="T97" fmla="*/ 154 h 162"/>
                  <a:gd name="T98" fmla="*/ 75 w 173"/>
                  <a:gd name="T99" fmla="*/ 156 h 162"/>
                  <a:gd name="T100" fmla="*/ 95 w 173"/>
                  <a:gd name="T101" fmla="*/ 160 h 162"/>
                  <a:gd name="T102" fmla="*/ 108 w 173"/>
                  <a:gd name="T103" fmla="*/ 153 h 162"/>
                  <a:gd name="T104" fmla="*/ 120 w 173"/>
                  <a:gd name="T105" fmla="*/ 140 h 162"/>
                  <a:gd name="T106" fmla="*/ 131 w 173"/>
                  <a:gd name="T107" fmla="*/ 144 h 162"/>
                  <a:gd name="T108" fmla="*/ 148 w 173"/>
                  <a:gd name="T109" fmla="*/ 149 h 162"/>
                  <a:gd name="T110" fmla="*/ 160 w 173"/>
                  <a:gd name="T111" fmla="*/ 144 h 162"/>
                  <a:gd name="T112" fmla="*/ 167 w 173"/>
                  <a:gd name="T11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 h="162">
                    <a:moveTo>
                      <a:pt x="167" y="131"/>
                    </a:moveTo>
                    <a:lnTo>
                      <a:pt x="161" y="126"/>
                    </a:lnTo>
                    <a:lnTo>
                      <a:pt x="160" y="118"/>
                    </a:lnTo>
                    <a:lnTo>
                      <a:pt x="155" y="114"/>
                    </a:lnTo>
                    <a:lnTo>
                      <a:pt x="158" y="110"/>
                    </a:lnTo>
                    <a:lnTo>
                      <a:pt x="162" y="110"/>
                    </a:lnTo>
                    <a:lnTo>
                      <a:pt x="162" y="107"/>
                    </a:lnTo>
                    <a:lnTo>
                      <a:pt x="160" y="104"/>
                    </a:lnTo>
                    <a:lnTo>
                      <a:pt x="158" y="100"/>
                    </a:lnTo>
                    <a:lnTo>
                      <a:pt x="161" y="97"/>
                    </a:lnTo>
                    <a:lnTo>
                      <a:pt x="161" y="96"/>
                    </a:lnTo>
                    <a:lnTo>
                      <a:pt x="158" y="95"/>
                    </a:lnTo>
                    <a:lnTo>
                      <a:pt x="157" y="92"/>
                    </a:lnTo>
                    <a:lnTo>
                      <a:pt x="156" y="89"/>
                    </a:lnTo>
                    <a:lnTo>
                      <a:pt x="153" y="89"/>
                    </a:lnTo>
                    <a:lnTo>
                      <a:pt x="152" y="90"/>
                    </a:lnTo>
                    <a:lnTo>
                      <a:pt x="154" y="94"/>
                    </a:lnTo>
                    <a:lnTo>
                      <a:pt x="148" y="96"/>
                    </a:lnTo>
                    <a:lnTo>
                      <a:pt x="143" y="95"/>
                    </a:lnTo>
                    <a:lnTo>
                      <a:pt x="142" y="92"/>
                    </a:lnTo>
                    <a:lnTo>
                      <a:pt x="146" y="90"/>
                    </a:lnTo>
                    <a:lnTo>
                      <a:pt x="147" y="90"/>
                    </a:lnTo>
                    <a:lnTo>
                      <a:pt x="147" y="88"/>
                    </a:lnTo>
                    <a:lnTo>
                      <a:pt x="147" y="83"/>
                    </a:lnTo>
                    <a:lnTo>
                      <a:pt x="152" y="77"/>
                    </a:lnTo>
                    <a:lnTo>
                      <a:pt x="154" y="75"/>
                    </a:lnTo>
                    <a:lnTo>
                      <a:pt x="157" y="72"/>
                    </a:lnTo>
                    <a:lnTo>
                      <a:pt x="160" y="71"/>
                    </a:lnTo>
                    <a:lnTo>
                      <a:pt x="158" y="70"/>
                    </a:lnTo>
                    <a:lnTo>
                      <a:pt x="155" y="67"/>
                    </a:lnTo>
                    <a:lnTo>
                      <a:pt x="158" y="64"/>
                    </a:lnTo>
                    <a:lnTo>
                      <a:pt x="163" y="63"/>
                    </a:lnTo>
                    <a:lnTo>
                      <a:pt x="164" y="65"/>
                    </a:lnTo>
                    <a:lnTo>
                      <a:pt x="167" y="65"/>
                    </a:lnTo>
                    <a:lnTo>
                      <a:pt x="167" y="65"/>
                    </a:lnTo>
                    <a:lnTo>
                      <a:pt x="169" y="65"/>
                    </a:lnTo>
                    <a:lnTo>
                      <a:pt x="169" y="63"/>
                    </a:lnTo>
                    <a:lnTo>
                      <a:pt x="165" y="61"/>
                    </a:lnTo>
                    <a:lnTo>
                      <a:pt x="165" y="56"/>
                    </a:lnTo>
                    <a:lnTo>
                      <a:pt x="168" y="50"/>
                    </a:lnTo>
                    <a:lnTo>
                      <a:pt x="169" y="49"/>
                    </a:lnTo>
                    <a:lnTo>
                      <a:pt x="169" y="46"/>
                    </a:lnTo>
                    <a:lnTo>
                      <a:pt x="171" y="42"/>
                    </a:lnTo>
                    <a:lnTo>
                      <a:pt x="173" y="38"/>
                    </a:lnTo>
                    <a:lnTo>
                      <a:pt x="172" y="38"/>
                    </a:lnTo>
                    <a:lnTo>
                      <a:pt x="169" y="38"/>
                    </a:lnTo>
                    <a:lnTo>
                      <a:pt x="165" y="36"/>
                    </a:lnTo>
                    <a:lnTo>
                      <a:pt x="163" y="37"/>
                    </a:lnTo>
                    <a:lnTo>
                      <a:pt x="161" y="36"/>
                    </a:lnTo>
                    <a:lnTo>
                      <a:pt x="158" y="36"/>
                    </a:lnTo>
                    <a:lnTo>
                      <a:pt x="156" y="37"/>
                    </a:lnTo>
                    <a:lnTo>
                      <a:pt x="152" y="35"/>
                    </a:lnTo>
                    <a:lnTo>
                      <a:pt x="152" y="33"/>
                    </a:lnTo>
                    <a:lnTo>
                      <a:pt x="150" y="31"/>
                    </a:lnTo>
                    <a:lnTo>
                      <a:pt x="149" y="31"/>
                    </a:lnTo>
                    <a:lnTo>
                      <a:pt x="148" y="31"/>
                    </a:lnTo>
                    <a:lnTo>
                      <a:pt x="148" y="31"/>
                    </a:lnTo>
                    <a:lnTo>
                      <a:pt x="148" y="31"/>
                    </a:lnTo>
                    <a:lnTo>
                      <a:pt x="143" y="30"/>
                    </a:lnTo>
                    <a:lnTo>
                      <a:pt x="141" y="28"/>
                    </a:lnTo>
                    <a:lnTo>
                      <a:pt x="140" y="28"/>
                    </a:lnTo>
                    <a:lnTo>
                      <a:pt x="139" y="29"/>
                    </a:lnTo>
                    <a:lnTo>
                      <a:pt x="135" y="27"/>
                    </a:lnTo>
                    <a:lnTo>
                      <a:pt x="132" y="27"/>
                    </a:lnTo>
                    <a:lnTo>
                      <a:pt x="128" y="22"/>
                    </a:lnTo>
                    <a:lnTo>
                      <a:pt x="126" y="22"/>
                    </a:lnTo>
                    <a:lnTo>
                      <a:pt x="125" y="20"/>
                    </a:lnTo>
                    <a:lnTo>
                      <a:pt x="124" y="20"/>
                    </a:lnTo>
                    <a:lnTo>
                      <a:pt x="123" y="22"/>
                    </a:lnTo>
                    <a:lnTo>
                      <a:pt x="118" y="20"/>
                    </a:lnTo>
                    <a:lnTo>
                      <a:pt x="117" y="15"/>
                    </a:lnTo>
                    <a:lnTo>
                      <a:pt x="116" y="14"/>
                    </a:lnTo>
                    <a:lnTo>
                      <a:pt x="115" y="13"/>
                    </a:lnTo>
                    <a:lnTo>
                      <a:pt x="112" y="13"/>
                    </a:lnTo>
                    <a:lnTo>
                      <a:pt x="108" y="9"/>
                    </a:lnTo>
                    <a:lnTo>
                      <a:pt x="106" y="7"/>
                    </a:lnTo>
                    <a:lnTo>
                      <a:pt x="103" y="6"/>
                    </a:lnTo>
                    <a:lnTo>
                      <a:pt x="102" y="0"/>
                    </a:lnTo>
                    <a:lnTo>
                      <a:pt x="102" y="0"/>
                    </a:lnTo>
                    <a:lnTo>
                      <a:pt x="102" y="0"/>
                    </a:lnTo>
                    <a:lnTo>
                      <a:pt x="96" y="2"/>
                    </a:lnTo>
                    <a:lnTo>
                      <a:pt x="95" y="1"/>
                    </a:lnTo>
                    <a:lnTo>
                      <a:pt x="91" y="4"/>
                    </a:lnTo>
                    <a:lnTo>
                      <a:pt x="90" y="6"/>
                    </a:lnTo>
                    <a:lnTo>
                      <a:pt x="91" y="9"/>
                    </a:lnTo>
                    <a:lnTo>
                      <a:pt x="90" y="15"/>
                    </a:lnTo>
                    <a:lnTo>
                      <a:pt x="86" y="20"/>
                    </a:lnTo>
                    <a:lnTo>
                      <a:pt x="86" y="21"/>
                    </a:lnTo>
                    <a:lnTo>
                      <a:pt x="80" y="23"/>
                    </a:lnTo>
                    <a:lnTo>
                      <a:pt x="76" y="23"/>
                    </a:lnTo>
                    <a:lnTo>
                      <a:pt x="74" y="22"/>
                    </a:lnTo>
                    <a:lnTo>
                      <a:pt x="70" y="26"/>
                    </a:lnTo>
                    <a:lnTo>
                      <a:pt x="68" y="27"/>
                    </a:lnTo>
                    <a:lnTo>
                      <a:pt x="68" y="28"/>
                    </a:lnTo>
                    <a:lnTo>
                      <a:pt x="73" y="29"/>
                    </a:lnTo>
                    <a:lnTo>
                      <a:pt x="67" y="34"/>
                    </a:lnTo>
                    <a:lnTo>
                      <a:pt x="63" y="35"/>
                    </a:lnTo>
                    <a:lnTo>
                      <a:pt x="56" y="34"/>
                    </a:lnTo>
                    <a:lnTo>
                      <a:pt x="53" y="33"/>
                    </a:lnTo>
                    <a:lnTo>
                      <a:pt x="51" y="34"/>
                    </a:lnTo>
                    <a:lnTo>
                      <a:pt x="49" y="31"/>
                    </a:lnTo>
                    <a:lnTo>
                      <a:pt x="46" y="29"/>
                    </a:lnTo>
                    <a:lnTo>
                      <a:pt x="48" y="27"/>
                    </a:lnTo>
                    <a:lnTo>
                      <a:pt x="46" y="27"/>
                    </a:lnTo>
                    <a:lnTo>
                      <a:pt x="44" y="27"/>
                    </a:lnTo>
                    <a:lnTo>
                      <a:pt x="41" y="27"/>
                    </a:lnTo>
                    <a:lnTo>
                      <a:pt x="42" y="29"/>
                    </a:lnTo>
                    <a:lnTo>
                      <a:pt x="41" y="30"/>
                    </a:lnTo>
                    <a:lnTo>
                      <a:pt x="46" y="35"/>
                    </a:lnTo>
                    <a:lnTo>
                      <a:pt x="45" y="36"/>
                    </a:lnTo>
                    <a:lnTo>
                      <a:pt x="45" y="38"/>
                    </a:lnTo>
                    <a:lnTo>
                      <a:pt x="45" y="41"/>
                    </a:lnTo>
                    <a:lnTo>
                      <a:pt x="46" y="43"/>
                    </a:lnTo>
                    <a:lnTo>
                      <a:pt x="48" y="46"/>
                    </a:lnTo>
                    <a:lnTo>
                      <a:pt x="41" y="46"/>
                    </a:lnTo>
                    <a:lnTo>
                      <a:pt x="38" y="46"/>
                    </a:lnTo>
                    <a:lnTo>
                      <a:pt x="36" y="46"/>
                    </a:lnTo>
                    <a:lnTo>
                      <a:pt x="33" y="48"/>
                    </a:lnTo>
                    <a:lnTo>
                      <a:pt x="31" y="46"/>
                    </a:lnTo>
                    <a:lnTo>
                      <a:pt x="28" y="49"/>
                    </a:lnTo>
                    <a:lnTo>
                      <a:pt x="23" y="43"/>
                    </a:lnTo>
                    <a:lnTo>
                      <a:pt x="22" y="43"/>
                    </a:lnTo>
                    <a:lnTo>
                      <a:pt x="19" y="43"/>
                    </a:lnTo>
                    <a:lnTo>
                      <a:pt x="15" y="46"/>
                    </a:lnTo>
                    <a:lnTo>
                      <a:pt x="14" y="45"/>
                    </a:lnTo>
                    <a:lnTo>
                      <a:pt x="12" y="46"/>
                    </a:lnTo>
                    <a:lnTo>
                      <a:pt x="10" y="45"/>
                    </a:lnTo>
                    <a:lnTo>
                      <a:pt x="7" y="45"/>
                    </a:lnTo>
                    <a:lnTo>
                      <a:pt x="6" y="48"/>
                    </a:lnTo>
                    <a:lnTo>
                      <a:pt x="1" y="48"/>
                    </a:lnTo>
                    <a:lnTo>
                      <a:pt x="0" y="50"/>
                    </a:lnTo>
                    <a:lnTo>
                      <a:pt x="0" y="50"/>
                    </a:lnTo>
                    <a:lnTo>
                      <a:pt x="3" y="49"/>
                    </a:lnTo>
                    <a:lnTo>
                      <a:pt x="6" y="50"/>
                    </a:lnTo>
                    <a:lnTo>
                      <a:pt x="8" y="55"/>
                    </a:lnTo>
                    <a:lnTo>
                      <a:pt x="6" y="53"/>
                    </a:lnTo>
                    <a:lnTo>
                      <a:pt x="7" y="56"/>
                    </a:lnTo>
                    <a:lnTo>
                      <a:pt x="5" y="57"/>
                    </a:lnTo>
                    <a:lnTo>
                      <a:pt x="6" y="60"/>
                    </a:lnTo>
                    <a:lnTo>
                      <a:pt x="7" y="59"/>
                    </a:lnTo>
                    <a:lnTo>
                      <a:pt x="10" y="60"/>
                    </a:lnTo>
                    <a:lnTo>
                      <a:pt x="12" y="59"/>
                    </a:lnTo>
                    <a:lnTo>
                      <a:pt x="18" y="61"/>
                    </a:lnTo>
                    <a:lnTo>
                      <a:pt x="19" y="64"/>
                    </a:lnTo>
                    <a:lnTo>
                      <a:pt x="20" y="64"/>
                    </a:lnTo>
                    <a:lnTo>
                      <a:pt x="23" y="65"/>
                    </a:lnTo>
                    <a:lnTo>
                      <a:pt x="26" y="64"/>
                    </a:lnTo>
                    <a:lnTo>
                      <a:pt x="29" y="64"/>
                    </a:lnTo>
                    <a:lnTo>
                      <a:pt x="28" y="66"/>
                    </a:lnTo>
                    <a:lnTo>
                      <a:pt x="30" y="65"/>
                    </a:lnTo>
                    <a:lnTo>
                      <a:pt x="33" y="67"/>
                    </a:lnTo>
                    <a:lnTo>
                      <a:pt x="31" y="71"/>
                    </a:lnTo>
                    <a:lnTo>
                      <a:pt x="33" y="72"/>
                    </a:lnTo>
                    <a:lnTo>
                      <a:pt x="34" y="72"/>
                    </a:lnTo>
                    <a:lnTo>
                      <a:pt x="36" y="70"/>
                    </a:lnTo>
                    <a:lnTo>
                      <a:pt x="41" y="71"/>
                    </a:lnTo>
                    <a:lnTo>
                      <a:pt x="46" y="78"/>
                    </a:lnTo>
                    <a:lnTo>
                      <a:pt x="38" y="74"/>
                    </a:lnTo>
                    <a:lnTo>
                      <a:pt x="37" y="74"/>
                    </a:lnTo>
                    <a:lnTo>
                      <a:pt x="36" y="74"/>
                    </a:lnTo>
                    <a:lnTo>
                      <a:pt x="37" y="75"/>
                    </a:lnTo>
                    <a:lnTo>
                      <a:pt x="38" y="79"/>
                    </a:lnTo>
                    <a:lnTo>
                      <a:pt x="37" y="81"/>
                    </a:lnTo>
                    <a:lnTo>
                      <a:pt x="37" y="82"/>
                    </a:lnTo>
                    <a:lnTo>
                      <a:pt x="40" y="82"/>
                    </a:lnTo>
                    <a:lnTo>
                      <a:pt x="43" y="87"/>
                    </a:lnTo>
                    <a:lnTo>
                      <a:pt x="46" y="88"/>
                    </a:lnTo>
                    <a:lnTo>
                      <a:pt x="51" y="90"/>
                    </a:lnTo>
                    <a:lnTo>
                      <a:pt x="51" y="94"/>
                    </a:lnTo>
                    <a:lnTo>
                      <a:pt x="52" y="96"/>
                    </a:lnTo>
                    <a:lnTo>
                      <a:pt x="51" y="100"/>
                    </a:lnTo>
                    <a:lnTo>
                      <a:pt x="50" y="100"/>
                    </a:lnTo>
                    <a:lnTo>
                      <a:pt x="50" y="101"/>
                    </a:lnTo>
                    <a:lnTo>
                      <a:pt x="52" y="102"/>
                    </a:lnTo>
                    <a:lnTo>
                      <a:pt x="57" y="105"/>
                    </a:lnTo>
                    <a:lnTo>
                      <a:pt x="63" y="119"/>
                    </a:lnTo>
                    <a:lnTo>
                      <a:pt x="55" y="111"/>
                    </a:lnTo>
                    <a:lnTo>
                      <a:pt x="53" y="108"/>
                    </a:lnTo>
                    <a:lnTo>
                      <a:pt x="51" y="107"/>
                    </a:lnTo>
                    <a:lnTo>
                      <a:pt x="51" y="108"/>
                    </a:lnTo>
                    <a:lnTo>
                      <a:pt x="50" y="115"/>
                    </a:lnTo>
                    <a:lnTo>
                      <a:pt x="50" y="119"/>
                    </a:lnTo>
                    <a:lnTo>
                      <a:pt x="53" y="122"/>
                    </a:lnTo>
                    <a:lnTo>
                      <a:pt x="50" y="124"/>
                    </a:lnTo>
                    <a:lnTo>
                      <a:pt x="49" y="133"/>
                    </a:lnTo>
                    <a:lnTo>
                      <a:pt x="46" y="143"/>
                    </a:lnTo>
                    <a:lnTo>
                      <a:pt x="44" y="144"/>
                    </a:lnTo>
                    <a:lnTo>
                      <a:pt x="45" y="145"/>
                    </a:lnTo>
                    <a:lnTo>
                      <a:pt x="45" y="145"/>
                    </a:lnTo>
                    <a:lnTo>
                      <a:pt x="48" y="146"/>
                    </a:lnTo>
                    <a:lnTo>
                      <a:pt x="49" y="149"/>
                    </a:lnTo>
                    <a:lnTo>
                      <a:pt x="48" y="151"/>
                    </a:lnTo>
                    <a:lnTo>
                      <a:pt x="51" y="151"/>
                    </a:lnTo>
                    <a:lnTo>
                      <a:pt x="58" y="153"/>
                    </a:lnTo>
                    <a:lnTo>
                      <a:pt x="60" y="155"/>
                    </a:lnTo>
                    <a:lnTo>
                      <a:pt x="64" y="154"/>
                    </a:lnTo>
                    <a:lnTo>
                      <a:pt x="67" y="158"/>
                    </a:lnTo>
                    <a:lnTo>
                      <a:pt x="72" y="158"/>
                    </a:lnTo>
                    <a:lnTo>
                      <a:pt x="73" y="159"/>
                    </a:lnTo>
                    <a:lnTo>
                      <a:pt x="75" y="156"/>
                    </a:lnTo>
                    <a:lnTo>
                      <a:pt x="83" y="156"/>
                    </a:lnTo>
                    <a:lnTo>
                      <a:pt x="86" y="158"/>
                    </a:lnTo>
                    <a:lnTo>
                      <a:pt x="90" y="158"/>
                    </a:lnTo>
                    <a:lnTo>
                      <a:pt x="95" y="160"/>
                    </a:lnTo>
                    <a:lnTo>
                      <a:pt x="102" y="159"/>
                    </a:lnTo>
                    <a:lnTo>
                      <a:pt x="108" y="162"/>
                    </a:lnTo>
                    <a:lnTo>
                      <a:pt x="106" y="158"/>
                    </a:lnTo>
                    <a:lnTo>
                      <a:pt x="108" y="153"/>
                    </a:lnTo>
                    <a:lnTo>
                      <a:pt x="108" y="149"/>
                    </a:lnTo>
                    <a:lnTo>
                      <a:pt x="111" y="146"/>
                    </a:lnTo>
                    <a:lnTo>
                      <a:pt x="117" y="140"/>
                    </a:lnTo>
                    <a:lnTo>
                      <a:pt x="120" y="140"/>
                    </a:lnTo>
                    <a:lnTo>
                      <a:pt x="122" y="141"/>
                    </a:lnTo>
                    <a:lnTo>
                      <a:pt x="125" y="143"/>
                    </a:lnTo>
                    <a:lnTo>
                      <a:pt x="130" y="144"/>
                    </a:lnTo>
                    <a:lnTo>
                      <a:pt x="131" y="144"/>
                    </a:lnTo>
                    <a:lnTo>
                      <a:pt x="133" y="143"/>
                    </a:lnTo>
                    <a:lnTo>
                      <a:pt x="137" y="143"/>
                    </a:lnTo>
                    <a:lnTo>
                      <a:pt x="146" y="148"/>
                    </a:lnTo>
                    <a:lnTo>
                      <a:pt x="148" y="149"/>
                    </a:lnTo>
                    <a:lnTo>
                      <a:pt x="154" y="151"/>
                    </a:lnTo>
                    <a:lnTo>
                      <a:pt x="156" y="148"/>
                    </a:lnTo>
                    <a:lnTo>
                      <a:pt x="156" y="147"/>
                    </a:lnTo>
                    <a:lnTo>
                      <a:pt x="160" y="144"/>
                    </a:lnTo>
                    <a:lnTo>
                      <a:pt x="169" y="137"/>
                    </a:lnTo>
                    <a:lnTo>
                      <a:pt x="168" y="133"/>
                    </a:lnTo>
                    <a:lnTo>
                      <a:pt x="169" y="131"/>
                    </a:lnTo>
                    <a:lnTo>
                      <a:pt x="167" y="13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1" name="Freeform 230"/>
              <p:cNvSpPr>
                <a:spLocks/>
              </p:cNvSpPr>
              <p:nvPr userDrawn="1"/>
            </p:nvSpPr>
            <p:spPr bwMode="auto">
              <a:xfrm>
                <a:off x="6202363" y="2682875"/>
                <a:ext cx="25400" cy="49213"/>
              </a:xfrm>
              <a:custGeom>
                <a:avLst/>
                <a:gdLst>
                  <a:gd name="T0" fmla="*/ 0 w 16"/>
                  <a:gd name="T1" fmla="*/ 15 h 31"/>
                  <a:gd name="T2" fmla="*/ 0 w 16"/>
                  <a:gd name="T3" fmla="*/ 17 h 31"/>
                  <a:gd name="T4" fmla="*/ 2 w 16"/>
                  <a:gd name="T5" fmla="*/ 18 h 31"/>
                  <a:gd name="T6" fmla="*/ 2 w 16"/>
                  <a:gd name="T7" fmla="*/ 19 h 31"/>
                  <a:gd name="T8" fmla="*/ 1 w 16"/>
                  <a:gd name="T9" fmla="*/ 20 h 31"/>
                  <a:gd name="T10" fmla="*/ 2 w 16"/>
                  <a:gd name="T11" fmla="*/ 22 h 31"/>
                  <a:gd name="T12" fmla="*/ 5 w 16"/>
                  <a:gd name="T13" fmla="*/ 23 h 31"/>
                  <a:gd name="T14" fmla="*/ 5 w 16"/>
                  <a:gd name="T15" fmla="*/ 25 h 31"/>
                  <a:gd name="T16" fmla="*/ 6 w 16"/>
                  <a:gd name="T17" fmla="*/ 25 h 31"/>
                  <a:gd name="T18" fmla="*/ 6 w 16"/>
                  <a:gd name="T19" fmla="*/ 26 h 31"/>
                  <a:gd name="T20" fmla="*/ 5 w 16"/>
                  <a:gd name="T21" fmla="*/ 26 h 31"/>
                  <a:gd name="T22" fmla="*/ 3 w 16"/>
                  <a:gd name="T23" fmla="*/ 27 h 31"/>
                  <a:gd name="T24" fmla="*/ 5 w 16"/>
                  <a:gd name="T25" fmla="*/ 29 h 31"/>
                  <a:gd name="T26" fmla="*/ 9 w 16"/>
                  <a:gd name="T27" fmla="*/ 31 h 31"/>
                  <a:gd name="T28" fmla="*/ 13 w 16"/>
                  <a:gd name="T29" fmla="*/ 30 h 31"/>
                  <a:gd name="T30" fmla="*/ 14 w 16"/>
                  <a:gd name="T31" fmla="*/ 25 h 31"/>
                  <a:gd name="T32" fmla="*/ 14 w 16"/>
                  <a:gd name="T33" fmla="*/ 20 h 31"/>
                  <a:gd name="T34" fmla="*/ 16 w 16"/>
                  <a:gd name="T35" fmla="*/ 14 h 31"/>
                  <a:gd name="T36" fmla="*/ 14 w 16"/>
                  <a:gd name="T37" fmla="*/ 8 h 31"/>
                  <a:gd name="T38" fmla="*/ 14 w 16"/>
                  <a:gd name="T39" fmla="*/ 4 h 31"/>
                  <a:gd name="T40" fmla="*/ 14 w 16"/>
                  <a:gd name="T41" fmla="*/ 0 h 31"/>
                  <a:gd name="T42" fmla="*/ 12 w 16"/>
                  <a:gd name="T43" fmla="*/ 0 h 31"/>
                  <a:gd name="T44" fmla="*/ 12 w 16"/>
                  <a:gd name="T45" fmla="*/ 2 h 31"/>
                  <a:gd name="T46" fmla="*/ 13 w 16"/>
                  <a:gd name="T47" fmla="*/ 4 h 31"/>
                  <a:gd name="T48" fmla="*/ 12 w 16"/>
                  <a:gd name="T49" fmla="*/ 7 h 31"/>
                  <a:gd name="T50" fmla="*/ 10 w 16"/>
                  <a:gd name="T51" fmla="*/ 7 h 31"/>
                  <a:gd name="T52" fmla="*/ 9 w 16"/>
                  <a:gd name="T53" fmla="*/ 4 h 31"/>
                  <a:gd name="T54" fmla="*/ 7 w 16"/>
                  <a:gd name="T55" fmla="*/ 7 h 31"/>
                  <a:gd name="T56" fmla="*/ 2 w 16"/>
                  <a:gd name="T57" fmla="*/ 8 h 31"/>
                  <a:gd name="T58" fmla="*/ 0 w 16"/>
                  <a:gd name="T59" fmla="*/ 12 h 31"/>
                  <a:gd name="T60" fmla="*/ 2 w 16"/>
                  <a:gd name="T61" fmla="*/ 14 h 31"/>
                  <a:gd name="T62" fmla="*/ 1 w 16"/>
                  <a:gd name="T63" fmla="*/ 15 h 31"/>
                  <a:gd name="T64" fmla="*/ 0 w 16"/>
                  <a:gd name="T6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1">
                    <a:moveTo>
                      <a:pt x="0" y="15"/>
                    </a:moveTo>
                    <a:lnTo>
                      <a:pt x="0" y="17"/>
                    </a:lnTo>
                    <a:lnTo>
                      <a:pt x="2" y="18"/>
                    </a:lnTo>
                    <a:lnTo>
                      <a:pt x="2" y="19"/>
                    </a:lnTo>
                    <a:lnTo>
                      <a:pt x="1" y="20"/>
                    </a:lnTo>
                    <a:lnTo>
                      <a:pt x="2" y="22"/>
                    </a:lnTo>
                    <a:lnTo>
                      <a:pt x="5" y="23"/>
                    </a:lnTo>
                    <a:lnTo>
                      <a:pt x="5" y="25"/>
                    </a:lnTo>
                    <a:lnTo>
                      <a:pt x="6" y="25"/>
                    </a:lnTo>
                    <a:lnTo>
                      <a:pt x="6" y="26"/>
                    </a:lnTo>
                    <a:lnTo>
                      <a:pt x="5" y="26"/>
                    </a:lnTo>
                    <a:lnTo>
                      <a:pt x="3" y="27"/>
                    </a:lnTo>
                    <a:lnTo>
                      <a:pt x="5" y="29"/>
                    </a:lnTo>
                    <a:lnTo>
                      <a:pt x="9" y="31"/>
                    </a:lnTo>
                    <a:lnTo>
                      <a:pt x="13" y="30"/>
                    </a:lnTo>
                    <a:lnTo>
                      <a:pt x="14" y="25"/>
                    </a:lnTo>
                    <a:lnTo>
                      <a:pt x="14" y="20"/>
                    </a:lnTo>
                    <a:lnTo>
                      <a:pt x="16" y="14"/>
                    </a:lnTo>
                    <a:lnTo>
                      <a:pt x="14" y="8"/>
                    </a:lnTo>
                    <a:lnTo>
                      <a:pt x="14" y="4"/>
                    </a:lnTo>
                    <a:lnTo>
                      <a:pt x="14" y="0"/>
                    </a:lnTo>
                    <a:lnTo>
                      <a:pt x="12" y="0"/>
                    </a:lnTo>
                    <a:lnTo>
                      <a:pt x="12" y="2"/>
                    </a:lnTo>
                    <a:lnTo>
                      <a:pt x="13" y="4"/>
                    </a:lnTo>
                    <a:lnTo>
                      <a:pt x="12" y="7"/>
                    </a:lnTo>
                    <a:lnTo>
                      <a:pt x="10" y="7"/>
                    </a:lnTo>
                    <a:lnTo>
                      <a:pt x="9" y="4"/>
                    </a:lnTo>
                    <a:lnTo>
                      <a:pt x="7" y="7"/>
                    </a:lnTo>
                    <a:lnTo>
                      <a:pt x="2" y="8"/>
                    </a:lnTo>
                    <a:lnTo>
                      <a:pt x="0" y="12"/>
                    </a:lnTo>
                    <a:lnTo>
                      <a:pt x="2" y="14"/>
                    </a:lnTo>
                    <a:lnTo>
                      <a:pt x="1" y="15"/>
                    </a:lnTo>
                    <a:lnTo>
                      <a:pt x="0" y="1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2" name="Freeform 231"/>
              <p:cNvSpPr>
                <a:spLocks/>
              </p:cNvSpPr>
              <p:nvPr userDrawn="1"/>
            </p:nvSpPr>
            <p:spPr bwMode="auto">
              <a:xfrm>
                <a:off x="6194425" y="2736850"/>
                <a:ext cx="39688" cy="69850"/>
              </a:xfrm>
              <a:custGeom>
                <a:avLst/>
                <a:gdLst>
                  <a:gd name="T0" fmla="*/ 20 w 25"/>
                  <a:gd name="T1" fmla="*/ 15 h 44"/>
                  <a:gd name="T2" fmla="*/ 23 w 25"/>
                  <a:gd name="T3" fmla="*/ 13 h 44"/>
                  <a:gd name="T4" fmla="*/ 25 w 25"/>
                  <a:gd name="T5" fmla="*/ 11 h 44"/>
                  <a:gd name="T6" fmla="*/ 23 w 25"/>
                  <a:gd name="T7" fmla="*/ 7 h 44"/>
                  <a:gd name="T8" fmla="*/ 21 w 25"/>
                  <a:gd name="T9" fmla="*/ 5 h 44"/>
                  <a:gd name="T10" fmla="*/ 19 w 25"/>
                  <a:gd name="T11" fmla="*/ 2 h 44"/>
                  <a:gd name="T12" fmla="*/ 18 w 25"/>
                  <a:gd name="T13" fmla="*/ 3 h 44"/>
                  <a:gd name="T14" fmla="*/ 15 w 25"/>
                  <a:gd name="T15" fmla="*/ 0 h 44"/>
                  <a:gd name="T16" fmla="*/ 13 w 25"/>
                  <a:gd name="T17" fmla="*/ 0 h 44"/>
                  <a:gd name="T18" fmla="*/ 7 w 25"/>
                  <a:gd name="T19" fmla="*/ 7 h 44"/>
                  <a:gd name="T20" fmla="*/ 5 w 25"/>
                  <a:gd name="T21" fmla="*/ 7 h 44"/>
                  <a:gd name="T22" fmla="*/ 2 w 25"/>
                  <a:gd name="T23" fmla="*/ 5 h 44"/>
                  <a:gd name="T24" fmla="*/ 2 w 25"/>
                  <a:gd name="T25" fmla="*/ 8 h 44"/>
                  <a:gd name="T26" fmla="*/ 0 w 25"/>
                  <a:gd name="T27" fmla="*/ 11 h 44"/>
                  <a:gd name="T28" fmla="*/ 4 w 25"/>
                  <a:gd name="T29" fmla="*/ 13 h 44"/>
                  <a:gd name="T30" fmla="*/ 4 w 25"/>
                  <a:gd name="T31" fmla="*/ 15 h 44"/>
                  <a:gd name="T32" fmla="*/ 6 w 25"/>
                  <a:gd name="T33" fmla="*/ 17 h 44"/>
                  <a:gd name="T34" fmla="*/ 6 w 25"/>
                  <a:gd name="T35" fmla="*/ 20 h 44"/>
                  <a:gd name="T36" fmla="*/ 4 w 25"/>
                  <a:gd name="T37" fmla="*/ 22 h 44"/>
                  <a:gd name="T38" fmla="*/ 5 w 25"/>
                  <a:gd name="T39" fmla="*/ 25 h 44"/>
                  <a:gd name="T40" fmla="*/ 7 w 25"/>
                  <a:gd name="T41" fmla="*/ 25 h 44"/>
                  <a:gd name="T42" fmla="*/ 7 w 25"/>
                  <a:gd name="T43" fmla="*/ 26 h 44"/>
                  <a:gd name="T44" fmla="*/ 6 w 25"/>
                  <a:gd name="T45" fmla="*/ 28 h 44"/>
                  <a:gd name="T46" fmla="*/ 4 w 25"/>
                  <a:gd name="T47" fmla="*/ 34 h 44"/>
                  <a:gd name="T48" fmla="*/ 6 w 25"/>
                  <a:gd name="T49" fmla="*/ 35 h 44"/>
                  <a:gd name="T50" fmla="*/ 7 w 25"/>
                  <a:gd name="T51" fmla="*/ 42 h 44"/>
                  <a:gd name="T52" fmla="*/ 10 w 25"/>
                  <a:gd name="T53" fmla="*/ 44 h 44"/>
                  <a:gd name="T54" fmla="*/ 11 w 25"/>
                  <a:gd name="T55" fmla="*/ 43 h 44"/>
                  <a:gd name="T56" fmla="*/ 12 w 25"/>
                  <a:gd name="T57" fmla="*/ 44 h 44"/>
                  <a:gd name="T58" fmla="*/ 14 w 25"/>
                  <a:gd name="T59" fmla="*/ 43 h 44"/>
                  <a:gd name="T60" fmla="*/ 14 w 25"/>
                  <a:gd name="T61" fmla="*/ 40 h 44"/>
                  <a:gd name="T62" fmla="*/ 15 w 25"/>
                  <a:gd name="T63" fmla="*/ 37 h 44"/>
                  <a:gd name="T64" fmla="*/ 19 w 25"/>
                  <a:gd name="T65" fmla="*/ 37 h 44"/>
                  <a:gd name="T66" fmla="*/ 20 w 25"/>
                  <a:gd name="T67" fmla="*/ 40 h 44"/>
                  <a:gd name="T68" fmla="*/ 22 w 25"/>
                  <a:gd name="T69" fmla="*/ 40 h 44"/>
                  <a:gd name="T70" fmla="*/ 23 w 25"/>
                  <a:gd name="T71" fmla="*/ 37 h 44"/>
                  <a:gd name="T72" fmla="*/ 23 w 25"/>
                  <a:gd name="T73" fmla="*/ 32 h 44"/>
                  <a:gd name="T74" fmla="*/ 23 w 25"/>
                  <a:gd name="T75" fmla="*/ 30 h 44"/>
                  <a:gd name="T76" fmla="*/ 23 w 25"/>
                  <a:gd name="T77" fmla="*/ 25 h 44"/>
                  <a:gd name="T78" fmla="*/ 25 w 25"/>
                  <a:gd name="T79" fmla="*/ 19 h 44"/>
                  <a:gd name="T80" fmla="*/ 20 w 25"/>
                  <a:gd name="T81"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44">
                    <a:moveTo>
                      <a:pt x="20" y="15"/>
                    </a:moveTo>
                    <a:lnTo>
                      <a:pt x="23" y="13"/>
                    </a:lnTo>
                    <a:lnTo>
                      <a:pt x="25" y="11"/>
                    </a:lnTo>
                    <a:lnTo>
                      <a:pt x="23" y="7"/>
                    </a:lnTo>
                    <a:lnTo>
                      <a:pt x="21" y="5"/>
                    </a:lnTo>
                    <a:lnTo>
                      <a:pt x="19" y="2"/>
                    </a:lnTo>
                    <a:lnTo>
                      <a:pt x="18" y="3"/>
                    </a:lnTo>
                    <a:lnTo>
                      <a:pt x="15" y="0"/>
                    </a:lnTo>
                    <a:lnTo>
                      <a:pt x="13" y="0"/>
                    </a:lnTo>
                    <a:lnTo>
                      <a:pt x="7" y="7"/>
                    </a:lnTo>
                    <a:lnTo>
                      <a:pt x="5" y="7"/>
                    </a:lnTo>
                    <a:lnTo>
                      <a:pt x="2" y="5"/>
                    </a:lnTo>
                    <a:lnTo>
                      <a:pt x="2" y="8"/>
                    </a:lnTo>
                    <a:lnTo>
                      <a:pt x="0" y="11"/>
                    </a:lnTo>
                    <a:lnTo>
                      <a:pt x="4" y="13"/>
                    </a:lnTo>
                    <a:lnTo>
                      <a:pt x="4" y="15"/>
                    </a:lnTo>
                    <a:lnTo>
                      <a:pt x="6" y="17"/>
                    </a:lnTo>
                    <a:lnTo>
                      <a:pt x="6" y="20"/>
                    </a:lnTo>
                    <a:lnTo>
                      <a:pt x="4" y="22"/>
                    </a:lnTo>
                    <a:lnTo>
                      <a:pt x="5" y="25"/>
                    </a:lnTo>
                    <a:lnTo>
                      <a:pt x="7" y="25"/>
                    </a:lnTo>
                    <a:lnTo>
                      <a:pt x="7" y="26"/>
                    </a:lnTo>
                    <a:lnTo>
                      <a:pt x="6" y="28"/>
                    </a:lnTo>
                    <a:lnTo>
                      <a:pt x="4" y="34"/>
                    </a:lnTo>
                    <a:lnTo>
                      <a:pt x="6" y="35"/>
                    </a:lnTo>
                    <a:lnTo>
                      <a:pt x="7" y="42"/>
                    </a:lnTo>
                    <a:lnTo>
                      <a:pt x="10" y="44"/>
                    </a:lnTo>
                    <a:lnTo>
                      <a:pt x="11" y="43"/>
                    </a:lnTo>
                    <a:lnTo>
                      <a:pt x="12" y="44"/>
                    </a:lnTo>
                    <a:lnTo>
                      <a:pt x="14" y="43"/>
                    </a:lnTo>
                    <a:lnTo>
                      <a:pt x="14" y="40"/>
                    </a:lnTo>
                    <a:lnTo>
                      <a:pt x="15" y="37"/>
                    </a:lnTo>
                    <a:lnTo>
                      <a:pt x="19" y="37"/>
                    </a:lnTo>
                    <a:lnTo>
                      <a:pt x="20" y="40"/>
                    </a:lnTo>
                    <a:lnTo>
                      <a:pt x="22" y="40"/>
                    </a:lnTo>
                    <a:lnTo>
                      <a:pt x="23" y="37"/>
                    </a:lnTo>
                    <a:lnTo>
                      <a:pt x="23" y="32"/>
                    </a:lnTo>
                    <a:lnTo>
                      <a:pt x="23" y="30"/>
                    </a:lnTo>
                    <a:lnTo>
                      <a:pt x="23" y="25"/>
                    </a:lnTo>
                    <a:lnTo>
                      <a:pt x="25" y="19"/>
                    </a:lnTo>
                    <a:lnTo>
                      <a:pt x="20" y="1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3" name="Freeform 232"/>
              <p:cNvSpPr>
                <a:spLocks/>
              </p:cNvSpPr>
              <p:nvPr userDrawn="1"/>
            </p:nvSpPr>
            <p:spPr bwMode="auto">
              <a:xfrm>
                <a:off x="6757988" y="2586038"/>
                <a:ext cx="87313" cy="46038"/>
              </a:xfrm>
              <a:custGeom>
                <a:avLst/>
                <a:gdLst>
                  <a:gd name="T0" fmla="*/ 53 w 55"/>
                  <a:gd name="T1" fmla="*/ 11 h 29"/>
                  <a:gd name="T2" fmla="*/ 50 w 55"/>
                  <a:gd name="T3" fmla="*/ 11 h 29"/>
                  <a:gd name="T4" fmla="*/ 48 w 55"/>
                  <a:gd name="T5" fmla="*/ 14 h 29"/>
                  <a:gd name="T6" fmla="*/ 44 w 55"/>
                  <a:gd name="T7" fmla="*/ 12 h 29"/>
                  <a:gd name="T8" fmla="*/ 43 w 55"/>
                  <a:gd name="T9" fmla="*/ 12 h 29"/>
                  <a:gd name="T10" fmla="*/ 40 w 55"/>
                  <a:gd name="T11" fmla="*/ 15 h 29"/>
                  <a:gd name="T12" fmla="*/ 39 w 55"/>
                  <a:gd name="T13" fmla="*/ 14 h 29"/>
                  <a:gd name="T14" fmla="*/ 37 w 55"/>
                  <a:gd name="T15" fmla="*/ 15 h 29"/>
                  <a:gd name="T16" fmla="*/ 32 w 55"/>
                  <a:gd name="T17" fmla="*/ 14 h 29"/>
                  <a:gd name="T18" fmla="*/ 30 w 55"/>
                  <a:gd name="T19" fmla="*/ 12 h 29"/>
                  <a:gd name="T20" fmla="*/ 30 w 55"/>
                  <a:gd name="T21" fmla="*/ 9 h 29"/>
                  <a:gd name="T22" fmla="*/ 29 w 55"/>
                  <a:gd name="T23" fmla="*/ 9 h 29"/>
                  <a:gd name="T24" fmla="*/ 25 w 55"/>
                  <a:gd name="T25" fmla="*/ 12 h 29"/>
                  <a:gd name="T26" fmla="*/ 25 w 55"/>
                  <a:gd name="T27" fmla="*/ 9 h 29"/>
                  <a:gd name="T28" fmla="*/ 23 w 55"/>
                  <a:gd name="T29" fmla="*/ 10 h 29"/>
                  <a:gd name="T30" fmla="*/ 23 w 55"/>
                  <a:gd name="T31" fmla="*/ 6 h 29"/>
                  <a:gd name="T32" fmla="*/ 24 w 55"/>
                  <a:gd name="T33" fmla="*/ 5 h 29"/>
                  <a:gd name="T34" fmla="*/ 23 w 55"/>
                  <a:gd name="T35" fmla="*/ 5 h 29"/>
                  <a:gd name="T36" fmla="*/ 21 w 55"/>
                  <a:gd name="T37" fmla="*/ 4 h 29"/>
                  <a:gd name="T38" fmla="*/ 18 w 55"/>
                  <a:gd name="T39" fmla="*/ 2 h 29"/>
                  <a:gd name="T40" fmla="*/ 14 w 55"/>
                  <a:gd name="T41" fmla="*/ 2 h 29"/>
                  <a:gd name="T42" fmla="*/ 11 w 55"/>
                  <a:gd name="T43" fmla="*/ 0 h 29"/>
                  <a:gd name="T44" fmla="*/ 13 w 55"/>
                  <a:gd name="T45" fmla="*/ 3 h 29"/>
                  <a:gd name="T46" fmla="*/ 15 w 55"/>
                  <a:gd name="T47" fmla="*/ 5 h 29"/>
                  <a:gd name="T48" fmla="*/ 11 w 55"/>
                  <a:gd name="T49" fmla="*/ 7 h 29"/>
                  <a:gd name="T50" fmla="*/ 8 w 55"/>
                  <a:gd name="T51" fmla="*/ 7 h 29"/>
                  <a:gd name="T52" fmla="*/ 2 w 55"/>
                  <a:gd name="T53" fmla="*/ 11 h 29"/>
                  <a:gd name="T54" fmla="*/ 0 w 55"/>
                  <a:gd name="T55" fmla="*/ 14 h 29"/>
                  <a:gd name="T56" fmla="*/ 1 w 55"/>
                  <a:gd name="T57" fmla="*/ 14 h 29"/>
                  <a:gd name="T58" fmla="*/ 3 w 55"/>
                  <a:gd name="T59" fmla="*/ 12 h 29"/>
                  <a:gd name="T60" fmla="*/ 7 w 55"/>
                  <a:gd name="T61" fmla="*/ 14 h 29"/>
                  <a:gd name="T62" fmla="*/ 9 w 55"/>
                  <a:gd name="T63" fmla="*/ 14 h 29"/>
                  <a:gd name="T64" fmla="*/ 15 w 55"/>
                  <a:gd name="T65" fmla="*/ 19 h 29"/>
                  <a:gd name="T66" fmla="*/ 15 w 55"/>
                  <a:gd name="T67" fmla="*/ 21 h 29"/>
                  <a:gd name="T68" fmla="*/ 13 w 55"/>
                  <a:gd name="T69" fmla="*/ 28 h 29"/>
                  <a:gd name="T70" fmla="*/ 14 w 55"/>
                  <a:gd name="T71" fmla="*/ 28 h 29"/>
                  <a:gd name="T72" fmla="*/ 18 w 55"/>
                  <a:gd name="T73" fmla="*/ 29 h 29"/>
                  <a:gd name="T74" fmla="*/ 24 w 55"/>
                  <a:gd name="T75" fmla="*/ 27 h 29"/>
                  <a:gd name="T76" fmla="*/ 31 w 55"/>
                  <a:gd name="T77" fmla="*/ 21 h 29"/>
                  <a:gd name="T78" fmla="*/ 36 w 55"/>
                  <a:gd name="T79" fmla="*/ 21 h 29"/>
                  <a:gd name="T80" fmla="*/ 39 w 55"/>
                  <a:gd name="T81" fmla="*/ 18 h 29"/>
                  <a:gd name="T82" fmla="*/ 43 w 55"/>
                  <a:gd name="T83" fmla="*/ 15 h 29"/>
                  <a:gd name="T84" fmla="*/ 50 w 55"/>
                  <a:gd name="T85" fmla="*/ 17 h 29"/>
                  <a:gd name="T86" fmla="*/ 54 w 55"/>
                  <a:gd name="T87" fmla="*/ 17 h 29"/>
                  <a:gd name="T88" fmla="*/ 54 w 55"/>
                  <a:gd name="T89" fmla="*/ 15 h 29"/>
                  <a:gd name="T90" fmla="*/ 53 w 55"/>
                  <a:gd name="T91" fmla="*/ 12 h 29"/>
                  <a:gd name="T92" fmla="*/ 55 w 55"/>
                  <a:gd name="T93" fmla="*/ 11 h 29"/>
                  <a:gd name="T94" fmla="*/ 53 w 55"/>
                  <a:gd name="T9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29">
                    <a:moveTo>
                      <a:pt x="53" y="11"/>
                    </a:moveTo>
                    <a:lnTo>
                      <a:pt x="50" y="11"/>
                    </a:lnTo>
                    <a:lnTo>
                      <a:pt x="48" y="14"/>
                    </a:lnTo>
                    <a:lnTo>
                      <a:pt x="44" y="12"/>
                    </a:lnTo>
                    <a:lnTo>
                      <a:pt x="43" y="12"/>
                    </a:lnTo>
                    <a:lnTo>
                      <a:pt x="40" y="15"/>
                    </a:lnTo>
                    <a:lnTo>
                      <a:pt x="39" y="14"/>
                    </a:lnTo>
                    <a:lnTo>
                      <a:pt x="37" y="15"/>
                    </a:lnTo>
                    <a:lnTo>
                      <a:pt x="32" y="14"/>
                    </a:lnTo>
                    <a:lnTo>
                      <a:pt x="30" y="12"/>
                    </a:lnTo>
                    <a:lnTo>
                      <a:pt x="30" y="9"/>
                    </a:lnTo>
                    <a:lnTo>
                      <a:pt x="29" y="9"/>
                    </a:lnTo>
                    <a:lnTo>
                      <a:pt x="25" y="12"/>
                    </a:lnTo>
                    <a:lnTo>
                      <a:pt x="25" y="9"/>
                    </a:lnTo>
                    <a:lnTo>
                      <a:pt x="23" y="10"/>
                    </a:lnTo>
                    <a:lnTo>
                      <a:pt x="23" y="6"/>
                    </a:lnTo>
                    <a:lnTo>
                      <a:pt x="24" y="5"/>
                    </a:lnTo>
                    <a:lnTo>
                      <a:pt x="23" y="5"/>
                    </a:lnTo>
                    <a:lnTo>
                      <a:pt x="21" y="4"/>
                    </a:lnTo>
                    <a:lnTo>
                      <a:pt x="18" y="2"/>
                    </a:lnTo>
                    <a:lnTo>
                      <a:pt x="14" y="2"/>
                    </a:lnTo>
                    <a:lnTo>
                      <a:pt x="11" y="0"/>
                    </a:lnTo>
                    <a:lnTo>
                      <a:pt x="13" y="3"/>
                    </a:lnTo>
                    <a:lnTo>
                      <a:pt x="15" y="5"/>
                    </a:lnTo>
                    <a:lnTo>
                      <a:pt x="11" y="7"/>
                    </a:lnTo>
                    <a:lnTo>
                      <a:pt x="8" y="7"/>
                    </a:lnTo>
                    <a:lnTo>
                      <a:pt x="2" y="11"/>
                    </a:lnTo>
                    <a:lnTo>
                      <a:pt x="0" y="14"/>
                    </a:lnTo>
                    <a:lnTo>
                      <a:pt x="1" y="14"/>
                    </a:lnTo>
                    <a:lnTo>
                      <a:pt x="3" y="12"/>
                    </a:lnTo>
                    <a:lnTo>
                      <a:pt x="7" y="14"/>
                    </a:lnTo>
                    <a:lnTo>
                      <a:pt x="9" y="14"/>
                    </a:lnTo>
                    <a:lnTo>
                      <a:pt x="15" y="19"/>
                    </a:lnTo>
                    <a:lnTo>
                      <a:pt x="15" y="21"/>
                    </a:lnTo>
                    <a:lnTo>
                      <a:pt x="13" y="28"/>
                    </a:lnTo>
                    <a:lnTo>
                      <a:pt x="14" y="28"/>
                    </a:lnTo>
                    <a:lnTo>
                      <a:pt x="18" y="29"/>
                    </a:lnTo>
                    <a:lnTo>
                      <a:pt x="24" y="27"/>
                    </a:lnTo>
                    <a:lnTo>
                      <a:pt x="31" y="21"/>
                    </a:lnTo>
                    <a:lnTo>
                      <a:pt x="36" y="21"/>
                    </a:lnTo>
                    <a:lnTo>
                      <a:pt x="39" y="18"/>
                    </a:lnTo>
                    <a:lnTo>
                      <a:pt x="43" y="15"/>
                    </a:lnTo>
                    <a:lnTo>
                      <a:pt x="50" y="17"/>
                    </a:lnTo>
                    <a:lnTo>
                      <a:pt x="54" y="17"/>
                    </a:lnTo>
                    <a:lnTo>
                      <a:pt x="54" y="15"/>
                    </a:lnTo>
                    <a:lnTo>
                      <a:pt x="53" y="12"/>
                    </a:lnTo>
                    <a:lnTo>
                      <a:pt x="55" y="11"/>
                    </a:lnTo>
                    <a:lnTo>
                      <a:pt x="53" y="1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4" name="Freeform 233"/>
              <p:cNvSpPr>
                <a:spLocks/>
              </p:cNvSpPr>
              <p:nvPr userDrawn="1"/>
            </p:nvSpPr>
            <p:spPr bwMode="auto">
              <a:xfrm>
                <a:off x="6510338" y="2390775"/>
                <a:ext cx="401638" cy="217488"/>
              </a:xfrm>
              <a:custGeom>
                <a:avLst/>
                <a:gdLst>
                  <a:gd name="T0" fmla="*/ 232 w 253"/>
                  <a:gd name="T1" fmla="*/ 97 h 137"/>
                  <a:gd name="T2" fmla="*/ 236 w 253"/>
                  <a:gd name="T3" fmla="*/ 90 h 137"/>
                  <a:gd name="T4" fmla="*/ 248 w 253"/>
                  <a:gd name="T5" fmla="*/ 79 h 137"/>
                  <a:gd name="T6" fmla="*/ 247 w 253"/>
                  <a:gd name="T7" fmla="*/ 59 h 137"/>
                  <a:gd name="T8" fmla="*/ 251 w 253"/>
                  <a:gd name="T9" fmla="*/ 52 h 137"/>
                  <a:gd name="T10" fmla="*/ 239 w 253"/>
                  <a:gd name="T11" fmla="*/ 47 h 137"/>
                  <a:gd name="T12" fmla="*/ 223 w 253"/>
                  <a:gd name="T13" fmla="*/ 45 h 137"/>
                  <a:gd name="T14" fmla="*/ 210 w 253"/>
                  <a:gd name="T15" fmla="*/ 33 h 137"/>
                  <a:gd name="T16" fmla="*/ 196 w 253"/>
                  <a:gd name="T17" fmla="*/ 38 h 137"/>
                  <a:gd name="T18" fmla="*/ 179 w 253"/>
                  <a:gd name="T19" fmla="*/ 26 h 137"/>
                  <a:gd name="T20" fmla="*/ 173 w 253"/>
                  <a:gd name="T21" fmla="*/ 17 h 137"/>
                  <a:gd name="T22" fmla="*/ 158 w 253"/>
                  <a:gd name="T23" fmla="*/ 6 h 137"/>
                  <a:gd name="T24" fmla="*/ 142 w 253"/>
                  <a:gd name="T25" fmla="*/ 2 h 137"/>
                  <a:gd name="T26" fmla="*/ 128 w 253"/>
                  <a:gd name="T27" fmla="*/ 5 h 137"/>
                  <a:gd name="T28" fmla="*/ 126 w 253"/>
                  <a:gd name="T29" fmla="*/ 4 h 137"/>
                  <a:gd name="T30" fmla="*/ 113 w 253"/>
                  <a:gd name="T31" fmla="*/ 17 h 137"/>
                  <a:gd name="T32" fmla="*/ 98 w 253"/>
                  <a:gd name="T33" fmla="*/ 15 h 137"/>
                  <a:gd name="T34" fmla="*/ 89 w 253"/>
                  <a:gd name="T35" fmla="*/ 15 h 137"/>
                  <a:gd name="T36" fmla="*/ 74 w 253"/>
                  <a:gd name="T37" fmla="*/ 16 h 137"/>
                  <a:gd name="T38" fmla="*/ 61 w 253"/>
                  <a:gd name="T39" fmla="*/ 17 h 137"/>
                  <a:gd name="T40" fmla="*/ 45 w 253"/>
                  <a:gd name="T41" fmla="*/ 10 h 137"/>
                  <a:gd name="T42" fmla="*/ 24 w 253"/>
                  <a:gd name="T43" fmla="*/ 15 h 137"/>
                  <a:gd name="T44" fmla="*/ 15 w 253"/>
                  <a:gd name="T45" fmla="*/ 15 h 137"/>
                  <a:gd name="T46" fmla="*/ 23 w 253"/>
                  <a:gd name="T47" fmla="*/ 30 h 137"/>
                  <a:gd name="T48" fmla="*/ 22 w 253"/>
                  <a:gd name="T49" fmla="*/ 42 h 137"/>
                  <a:gd name="T50" fmla="*/ 6 w 253"/>
                  <a:gd name="T51" fmla="*/ 59 h 137"/>
                  <a:gd name="T52" fmla="*/ 0 w 253"/>
                  <a:gd name="T53" fmla="*/ 74 h 137"/>
                  <a:gd name="T54" fmla="*/ 7 w 253"/>
                  <a:gd name="T55" fmla="*/ 86 h 137"/>
                  <a:gd name="T56" fmla="*/ 21 w 253"/>
                  <a:gd name="T57" fmla="*/ 88 h 137"/>
                  <a:gd name="T58" fmla="*/ 33 w 253"/>
                  <a:gd name="T59" fmla="*/ 93 h 137"/>
                  <a:gd name="T60" fmla="*/ 44 w 253"/>
                  <a:gd name="T61" fmla="*/ 89 h 137"/>
                  <a:gd name="T62" fmla="*/ 60 w 253"/>
                  <a:gd name="T63" fmla="*/ 82 h 137"/>
                  <a:gd name="T64" fmla="*/ 64 w 253"/>
                  <a:gd name="T65" fmla="*/ 75 h 137"/>
                  <a:gd name="T66" fmla="*/ 73 w 253"/>
                  <a:gd name="T67" fmla="*/ 72 h 137"/>
                  <a:gd name="T68" fmla="*/ 88 w 253"/>
                  <a:gd name="T69" fmla="*/ 82 h 137"/>
                  <a:gd name="T70" fmla="*/ 100 w 253"/>
                  <a:gd name="T71" fmla="*/ 88 h 137"/>
                  <a:gd name="T72" fmla="*/ 105 w 253"/>
                  <a:gd name="T73" fmla="*/ 100 h 137"/>
                  <a:gd name="T74" fmla="*/ 114 w 253"/>
                  <a:gd name="T75" fmla="*/ 112 h 137"/>
                  <a:gd name="T76" fmla="*/ 106 w 253"/>
                  <a:gd name="T77" fmla="*/ 115 h 137"/>
                  <a:gd name="T78" fmla="*/ 100 w 253"/>
                  <a:gd name="T79" fmla="*/ 126 h 137"/>
                  <a:gd name="T80" fmla="*/ 92 w 253"/>
                  <a:gd name="T81" fmla="*/ 133 h 137"/>
                  <a:gd name="T82" fmla="*/ 103 w 253"/>
                  <a:gd name="T83" fmla="*/ 137 h 137"/>
                  <a:gd name="T84" fmla="*/ 112 w 253"/>
                  <a:gd name="T85" fmla="*/ 136 h 137"/>
                  <a:gd name="T86" fmla="*/ 114 w 253"/>
                  <a:gd name="T87" fmla="*/ 130 h 137"/>
                  <a:gd name="T88" fmla="*/ 121 w 253"/>
                  <a:gd name="T89" fmla="*/ 122 h 137"/>
                  <a:gd name="T90" fmla="*/ 130 w 253"/>
                  <a:gd name="T91" fmla="*/ 112 h 137"/>
                  <a:gd name="T92" fmla="*/ 139 w 253"/>
                  <a:gd name="T93" fmla="*/ 111 h 137"/>
                  <a:gd name="T94" fmla="*/ 144 w 253"/>
                  <a:gd name="T95" fmla="*/ 111 h 137"/>
                  <a:gd name="T96" fmla="*/ 143 w 253"/>
                  <a:gd name="T97" fmla="*/ 114 h 137"/>
                  <a:gd name="T98" fmla="*/ 145 w 253"/>
                  <a:gd name="T99" fmla="*/ 120 h 137"/>
                  <a:gd name="T100" fmla="*/ 154 w 253"/>
                  <a:gd name="T101" fmla="*/ 120 h 137"/>
                  <a:gd name="T102" fmla="*/ 164 w 253"/>
                  <a:gd name="T103" fmla="*/ 120 h 137"/>
                  <a:gd name="T104" fmla="*/ 174 w 253"/>
                  <a:gd name="T105" fmla="*/ 118 h 137"/>
                  <a:gd name="T106" fmla="*/ 182 w 253"/>
                  <a:gd name="T107" fmla="*/ 118 h 137"/>
                  <a:gd name="T108" fmla="*/ 192 w 253"/>
                  <a:gd name="T109" fmla="*/ 113 h 137"/>
                  <a:gd name="T110" fmla="*/ 192 w 253"/>
                  <a:gd name="T111" fmla="*/ 107 h 137"/>
                  <a:gd name="T112" fmla="*/ 202 w 253"/>
                  <a:gd name="T113" fmla="*/ 110 h 137"/>
                  <a:gd name="T114" fmla="*/ 212 w 253"/>
                  <a:gd name="T115" fmla="*/ 105 h 137"/>
                  <a:gd name="T116" fmla="*/ 221 w 253"/>
                  <a:gd name="T117" fmla="*/ 9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 h="137">
                    <a:moveTo>
                      <a:pt x="221" y="98"/>
                    </a:moveTo>
                    <a:lnTo>
                      <a:pt x="225" y="98"/>
                    </a:lnTo>
                    <a:lnTo>
                      <a:pt x="229" y="97"/>
                    </a:lnTo>
                    <a:lnTo>
                      <a:pt x="232" y="97"/>
                    </a:lnTo>
                    <a:lnTo>
                      <a:pt x="232" y="98"/>
                    </a:lnTo>
                    <a:lnTo>
                      <a:pt x="233" y="98"/>
                    </a:lnTo>
                    <a:lnTo>
                      <a:pt x="233" y="91"/>
                    </a:lnTo>
                    <a:lnTo>
                      <a:pt x="236" y="90"/>
                    </a:lnTo>
                    <a:lnTo>
                      <a:pt x="239" y="84"/>
                    </a:lnTo>
                    <a:lnTo>
                      <a:pt x="247" y="84"/>
                    </a:lnTo>
                    <a:lnTo>
                      <a:pt x="249" y="83"/>
                    </a:lnTo>
                    <a:lnTo>
                      <a:pt x="248" y="79"/>
                    </a:lnTo>
                    <a:lnTo>
                      <a:pt x="251" y="74"/>
                    </a:lnTo>
                    <a:lnTo>
                      <a:pt x="251" y="70"/>
                    </a:lnTo>
                    <a:lnTo>
                      <a:pt x="246" y="67"/>
                    </a:lnTo>
                    <a:lnTo>
                      <a:pt x="247" y="59"/>
                    </a:lnTo>
                    <a:lnTo>
                      <a:pt x="251" y="57"/>
                    </a:lnTo>
                    <a:lnTo>
                      <a:pt x="253" y="55"/>
                    </a:lnTo>
                    <a:lnTo>
                      <a:pt x="252" y="53"/>
                    </a:lnTo>
                    <a:lnTo>
                      <a:pt x="251" y="52"/>
                    </a:lnTo>
                    <a:lnTo>
                      <a:pt x="249" y="49"/>
                    </a:lnTo>
                    <a:lnTo>
                      <a:pt x="248" y="50"/>
                    </a:lnTo>
                    <a:lnTo>
                      <a:pt x="242" y="49"/>
                    </a:lnTo>
                    <a:lnTo>
                      <a:pt x="239" y="47"/>
                    </a:lnTo>
                    <a:lnTo>
                      <a:pt x="236" y="48"/>
                    </a:lnTo>
                    <a:lnTo>
                      <a:pt x="232" y="46"/>
                    </a:lnTo>
                    <a:lnTo>
                      <a:pt x="229" y="46"/>
                    </a:lnTo>
                    <a:lnTo>
                      <a:pt x="223" y="45"/>
                    </a:lnTo>
                    <a:lnTo>
                      <a:pt x="221" y="48"/>
                    </a:lnTo>
                    <a:lnTo>
                      <a:pt x="218" y="44"/>
                    </a:lnTo>
                    <a:lnTo>
                      <a:pt x="214" y="40"/>
                    </a:lnTo>
                    <a:lnTo>
                      <a:pt x="210" y="33"/>
                    </a:lnTo>
                    <a:lnTo>
                      <a:pt x="209" y="34"/>
                    </a:lnTo>
                    <a:lnTo>
                      <a:pt x="203" y="38"/>
                    </a:lnTo>
                    <a:lnTo>
                      <a:pt x="200" y="37"/>
                    </a:lnTo>
                    <a:lnTo>
                      <a:pt x="196" y="38"/>
                    </a:lnTo>
                    <a:lnTo>
                      <a:pt x="193" y="37"/>
                    </a:lnTo>
                    <a:lnTo>
                      <a:pt x="189" y="39"/>
                    </a:lnTo>
                    <a:lnTo>
                      <a:pt x="181" y="31"/>
                    </a:lnTo>
                    <a:lnTo>
                      <a:pt x="179" y="26"/>
                    </a:lnTo>
                    <a:lnTo>
                      <a:pt x="179" y="23"/>
                    </a:lnTo>
                    <a:lnTo>
                      <a:pt x="177" y="23"/>
                    </a:lnTo>
                    <a:lnTo>
                      <a:pt x="176" y="19"/>
                    </a:lnTo>
                    <a:lnTo>
                      <a:pt x="173" y="17"/>
                    </a:lnTo>
                    <a:lnTo>
                      <a:pt x="165" y="18"/>
                    </a:lnTo>
                    <a:lnTo>
                      <a:pt x="159" y="11"/>
                    </a:lnTo>
                    <a:lnTo>
                      <a:pt x="162" y="8"/>
                    </a:lnTo>
                    <a:lnTo>
                      <a:pt x="158" y="6"/>
                    </a:lnTo>
                    <a:lnTo>
                      <a:pt x="156" y="0"/>
                    </a:lnTo>
                    <a:lnTo>
                      <a:pt x="154" y="0"/>
                    </a:lnTo>
                    <a:lnTo>
                      <a:pt x="150" y="2"/>
                    </a:lnTo>
                    <a:lnTo>
                      <a:pt x="142" y="2"/>
                    </a:lnTo>
                    <a:lnTo>
                      <a:pt x="134" y="0"/>
                    </a:lnTo>
                    <a:lnTo>
                      <a:pt x="133" y="1"/>
                    </a:lnTo>
                    <a:lnTo>
                      <a:pt x="134" y="4"/>
                    </a:lnTo>
                    <a:lnTo>
                      <a:pt x="128" y="5"/>
                    </a:lnTo>
                    <a:lnTo>
                      <a:pt x="127" y="4"/>
                    </a:lnTo>
                    <a:lnTo>
                      <a:pt x="127" y="4"/>
                    </a:lnTo>
                    <a:lnTo>
                      <a:pt x="126" y="4"/>
                    </a:lnTo>
                    <a:lnTo>
                      <a:pt x="126" y="4"/>
                    </a:lnTo>
                    <a:lnTo>
                      <a:pt x="119" y="5"/>
                    </a:lnTo>
                    <a:lnTo>
                      <a:pt x="115" y="6"/>
                    </a:lnTo>
                    <a:lnTo>
                      <a:pt x="113" y="11"/>
                    </a:lnTo>
                    <a:lnTo>
                      <a:pt x="113" y="17"/>
                    </a:lnTo>
                    <a:lnTo>
                      <a:pt x="109" y="18"/>
                    </a:lnTo>
                    <a:lnTo>
                      <a:pt x="105" y="16"/>
                    </a:lnTo>
                    <a:lnTo>
                      <a:pt x="102" y="17"/>
                    </a:lnTo>
                    <a:lnTo>
                      <a:pt x="98" y="15"/>
                    </a:lnTo>
                    <a:lnTo>
                      <a:pt x="96" y="15"/>
                    </a:lnTo>
                    <a:lnTo>
                      <a:pt x="94" y="19"/>
                    </a:lnTo>
                    <a:lnTo>
                      <a:pt x="89" y="18"/>
                    </a:lnTo>
                    <a:lnTo>
                      <a:pt x="89" y="15"/>
                    </a:lnTo>
                    <a:lnTo>
                      <a:pt x="85" y="15"/>
                    </a:lnTo>
                    <a:lnTo>
                      <a:pt x="81" y="17"/>
                    </a:lnTo>
                    <a:lnTo>
                      <a:pt x="77" y="16"/>
                    </a:lnTo>
                    <a:lnTo>
                      <a:pt x="74" y="16"/>
                    </a:lnTo>
                    <a:lnTo>
                      <a:pt x="73" y="17"/>
                    </a:lnTo>
                    <a:lnTo>
                      <a:pt x="69" y="17"/>
                    </a:lnTo>
                    <a:lnTo>
                      <a:pt x="67" y="15"/>
                    </a:lnTo>
                    <a:lnTo>
                      <a:pt x="61" y="17"/>
                    </a:lnTo>
                    <a:lnTo>
                      <a:pt x="60" y="15"/>
                    </a:lnTo>
                    <a:lnTo>
                      <a:pt x="58" y="13"/>
                    </a:lnTo>
                    <a:lnTo>
                      <a:pt x="49" y="12"/>
                    </a:lnTo>
                    <a:lnTo>
                      <a:pt x="45" y="10"/>
                    </a:lnTo>
                    <a:lnTo>
                      <a:pt x="44" y="10"/>
                    </a:lnTo>
                    <a:lnTo>
                      <a:pt x="40" y="12"/>
                    </a:lnTo>
                    <a:lnTo>
                      <a:pt x="35" y="12"/>
                    </a:lnTo>
                    <a:lnTo>
                      <a:pt x="24" y="15"/>
                    </a:lnTo>
                    <a:lnTo>
                      <a:pt x="21" y="16"/>
                    </a:lnTo>
                    <a:lnTo>
                      <a:pt x="16" y="13"/>
                    </a:lnTo>
                    <a:lnTo>
                      <a:pt x="15" y="13"/>
                    </a:lnTo>
                    <a:lnTo>
                      <a:pt x="15" y="15"/>
                    </a:lnTo>
                    <a:lnTo>
                      <a:pt x="15" y="22"/>
                    </a:lnTo>
                    <a:lnTo>
                      <a:pt x="17" y="23"/>
                    </a:lnTo>
                    <a:lnTo>
                      <a:pt x="18" y="27"/>
                    </a:lnTo>
                    <a:lnTo>
                      <a:pt x="23" y="30"/>
                    </a:lnTo>
                    <a:lnTo>
                      <a:pt x="21" y="32"/>
                    </a:lnTo>
                    <a:lnTo>
                      <a:pt x="22" y="34"/>
                    </a:lnTo>
                    <a:lnTo>
                      <a:pt x="23" y="35"/>
                    </a:lnTo>
                    <a:lnTo>
                      <a:pt x="22" y="42"/>
                    </a:lnTo>
                    <a:lnTo>
                      <a:pt x="18" y="42"/>
                    </a:lnTo>
                    <a:lnTo>
                      <a:pt x="17" y="44"/>
                    </a:lnTo>
                    <a:lnTo>
                      <a:pt x="15" y="48"/>
                    </a:lnTo>
                    <a:lnTo>
                      <a:pt x="6" y="59"/>
                    </a:lnTo>
                    <a:lnTo>
                      <a:pt x="7" y="62"/>
                    </a:lnTo>
                    <a:lnTo>
                      <a:pt x="7" y="68"/>
                    </a:lnTo>
                    <a:lnTo>
                      <a:pt x="3" y="68"/>
                    </a:lnTo>
                    <a:lnTo>
                      <a:pt x="0" y="74"/>
                    </a:lnTo>
                    <a:lnTo>
                      <a:pt x="0" y="79"/>
                    </a:lnTo>
                    <a:lnTo>
                      <a:pt x="2" y="82"/>
                    </a:lnTo>
                    <a:lnTo>
                      <a:pt x="7" y="84"/>
                    </a:lnTo>
                    <a:lnTo>
                      <a:pt x="7" y="86"/>
                    </a:lnTo>
                    <a:lnTo>
                      <a:pt x="9" y="86"/>
                    </a:lnTo>
                    <a:lnTo>
                      <a:pt x="12" y="84"/>
                    </a:lnTo>
                    <a:lnTo>
                      <a:pt x="15" y="84"/>
                    </a:lnTo>
                    <a:lnTo>
                      <a:pt x="21" y="88"/>
                    </a:lnTo>
                    <a:lnTo>
                      <a:pt x="25" y="88"/>
                    </a:lnTo>
                    <a:lnTo>
                      <a:pt x="30" y="90"/>
                    </a:lnTo>
                    <a:lnTo>
                      <a:pt x="31" y="92"/>
                    </a:lnTo>
                    <a:lnTo>
                      <a:pt x="33" y="93"/>
                    </a:lnTo>
                    <a:lnTo>
                      <a:pt x="38" y="92"/>
                    </a:lnTo>
                    <a:lnTo>
                      <a:pt x="40" y="92"/>
                    </a:lnTo>
                    <a:lnTo>
                      <a:pt x="44" y="89"/>
                    </a:lnTo>
                    <a:lnTo>
                      <a:pt x="44" y="89"/>
                    </a:lnTo>
                    <a:lnTo>
                      <a:pt x="54" y="88"/>
                    </a:lnTo>
                    <a:lnTo>
                      <a:pt x="58" y="85"/>
                    </a:lnTo>
                    <a:lnTo>
                      <a:pt x="60" y="84"/>
                    </a:lnTo>
                    <a:lnTo>
                      <a:pt x="60" y="82"/>
                    </a:lnTo>
                    <a:lnTo>
                      <a:pt x="60" y="79"/>
                    </a:lnTo>
                    <a:lnTo>
                      <a:pt x="59" y="74"/>
                    </a:lnTo>
                    <a:lnTo>
                      <a:pt x="64" y="76"/>
                    </a:lnTo>
                    <a:lnTo>
                      <a:pt x="64" y="75"/>
                    </a:lnTo>
                    <a:lnTo>
                      <a:pt x="67" y="76"/>
                    </a:lnTo>
                    <a:lnTo>
                      <a:pt x="67" y="75"/>
                    </a:lnTo>
                    <a:lnTo>
                      <a:pt x="70" y="75"/>
                    </a:lnTo>
                    <a:lnTo>
                      <a:pt x="73" y="72"/>
                    </a:lnTo>
                    <a:lnTo>
                      <a:pt x="76" y="77"/>
                    </a:lnTo>
                    <a:lnTo>
                      <a:pt x="80" y="77"/>
                    </a:lnTo>
                    <a:lnTo>
                      <a:pt x="84" y="82"/>
                    </a:lnTo>
                    <a:lnTo>
                      <a:pt x="88" y="82"/>
                    </a:lnTo>
                    <a:lnTo>
                      <a:pt x="89" y="81"/>
                    </a:lnTo>
                    <a:lnTo>
                      <a:pt x="91" y="81"/>
                    </a:lnTo>
                    <a:lnTo>
                      <a:pt x="97" y="85"/>
                    </a:lnTo>
                    <a:lnTo>
                      <a:pt x="100" y="88"/>
                    </a:lnTo>
                    <a:lnTo>
                      <a:pt x="102" y="93"/>
                    </a:lnTo>
                    <a:lnTo>
                      <a:pt x="102" y="97"/>
                    </a:lnTo>
                    <a:lnTo>
                      <a:pt x="105" y="98"/>
                    </a:lnTo>
                    <a:lnTo>
                      <a:pt x="105" y="100"/>
                    </a:lnTo>
                    <a:lnTo>
                      <a:pt x="110" y="103"/>
                    </a:lnTo>
                    <a:lnTo>
                      <a:pt x="114" y="106"/>
                    </a:lnTo>
                    <a:lnTo>
                      <a:pt x="114" y="110"/>
                    </a:lnTo>
                    <a:lnTo>
                      <a:pt x="114" y="112"/>
                    </a:lnTo>
                    <a:lnTo>
                      <a:pt x="115" y="114"/>
                    </a:lnTo>
                    <a:lnTo>
                      <a:pt x="115" y="118"/>
                    </a:lnTo>
                    <a:lnTo>
                      <a:pt x="109" y="118"/>
                    </a:lnTo>
                    <a:lnTo>
                      <a:pt x="106" y="115"/>
                    </a:lnTo>
                    <a:lnTo>
                      <a:pt x="103" y="116"/>
                    </a:lnTo>
                    <a:lnTo>
                      <a:pt x="102" y="116"/>
                    </a:lnTo>
                    <a:lnTo>
                      <a:pt x="100" y="121"/>
                    </a:lnTo>
                    <a:lnTo>
                      <a:pt x="100" y="126"/>
                    </a:lnTo>
                    <a:lnTo>
                      <a:pt x="99" y="126"/>
                    </a:lnTo>
                    <a:lnTo>
                      <a:pt x="96" y="130"/>
                    </a:lnTo>
                    <a:lnTo>
                      <a:pt x="96" y="134"/>
                    </a:lnTo>
                    <a:lnTo>
                      <a:pt x="92" y="133"/>
                    </a:lnTo>
                    <a:lnTo>
                      <a:pt x="92" y="134"/>
                    </a:lnTo>
                    <a:lnTo>
                      <a:pt x="94" y="136"/>
                    </a:lnTo>
                    <a:lnTo>
                      <a:pt x="97" y="137"/>
                    </a:lnTo>
                    <a:lnTo>
                      <a:pt x="103" y="137"/>
                    </a:lnTo>
                    <a:lnTo>
                      <a:pt x="105" y="136"/>
                    </a:lnTo>
                    <a:lnTo>
                      <a:pt x="111" y="135"/>
                    </a:lnTo>
                    <a:lnTo>
                      <a:pt x="112" y="136"/>
                    </a:lnTo>
                    <a:lnTo>
                      <a:pt x="112" y="136"/>
                    </a:lnTo>
                    <a:lnTo>
                      <a:pt x="111" y="134"/>
                    </a:lnTo>
                    <a:lnTo>
                      <a:pt x="111" y="132"/>
                    </a:lnTo>
                    <a:lnTo>
                      <a:pt x="111" y="126"/>
                    </a:lnTo>
                    <a:lnTo>
                      <a:pt x="114" y="130"/>
                    </a:lnTo>
                    <a:lnTo>
                      <a:pt x="115" y="130"/>
                    </a:lnTo>
                    <a:lnTo>
                      <a:pt x="120" y="125"/>
                    </a:lnTo>
                    <a:lnTo>
                      <a:pt x="119" y="122"/>
                    </a:lnTo>
                    <a:lnTo>
                      <a:pt x="121" y="122"/>
                    </a:lnTo>
                    <a:lnTo>
                      <a:pt x="124" y="119"/>
                    </a:lnTo>
                    <a:lnTo>
                      <a:pt x="124" y="114"/>
                    </a:lnTo>
                    <a:lnTo>
                      <a:pt x="127" y="112"/>
                    </a:lnTo>
                    <a:lnTo>
                      <a:pt x="130" y="112"/>
                    </a:lnTo>
                    <a:lnTo>
                      <a:pt x="134" y="107"/>
                    </a:lnTo>
                    <a:lnTo>
                      <a:pt x="137" y="111"/>
                    </a:lnTo>
                    <a:lnTo>
                      <a:pt x="137" y="111"/>
                    </a:lnTo>
                    <a:lnTo>
                      <a:pt x="139" y="111"/>
                    </a:lnTo>
                    <a:lnTo>
                      <a:pt x="139" y="110"/>
                    </a:lnTo>
                    <a:lnTo>
                      <a:pt x="141" y="106"/>
                    </a:lnTo>
                    <a:lnTo>
                      <a:pt x="143" y="110"/>
                    </a:lnTo>
                    <a:lnTo>
                      <a:pt x="144" y="111"/>
                    </a:lnTo>
                    <a:lnTo>
                      <a:pt x="147" y="111"/>
                    </a:lnTo>
                    <a:lnTo>
                      <a:pt x="159" y="107"/>
                    </a:lnTo>
                    <a:lnTo>
                      <a:pt x="147" y="115"/>
                    </a:lnTo>
                    <a:lnTo>
                      <a:pt x="143" y="114"/>
                    </a:lnTo>
                    <a:lnTo>
                      <a:pt x="142" y="114"/>
                    </a:lnTo>
                    <a:lnTo>
                      <a:pt x="148" y="116"/>
                    </a:lnTo>
                    <a:lnTo>
                      <a:pt x="147" y="119"/>
                    </a:lnTo>
                    <a:lnTo>
                      <a:pt x="145" y="120"/>
                    </a:lnTo>
                    <a:lnTo>
                      <a:pt x="147" y="120"/>
                    </a:lnTo>
                    <a:lnTo>
                      <a:pt x="149" y="120"/>
                    </a:lnTo>
                    <a:lnTo>
                      <a:pt x="151" y="121"/>
                    </a:lnTo>
                    <a:lnTo>
                      <a:pt x="154" y="120"/>
                    </a:lnTo>
                    <a:lnTo>
                      <a:pt x="158" y="120"/>
                    </a:lnTo>
                    <a:lnTo>
                      <a:pt x="162" y="121"/>
                    </a:lnTo>
                    <a:lnTo>
                      <a:pt x="163" y="122"/>
                    </a:lnTo>
                    <a:lnTo>
                      <a:pt x="164" y="120"/>
                    </a:lnTo>
                    <a:lnTo>
                      <a:pt x="167" y="121"/>
                    </a:lnTo>
                    <a:lnTo>
                      <a:pt x="169" y="120"/>
                    </a:lnTo>
                    <a:lnTo>
                      <a:pt x="172" y="120"/>
                    </a:lnTo>
                    <a:lnTo>
                      <a:pt x="174" y="118"/>
                    </a:lnTo>
                    <a:lnTo>
                      <a:pt x="177" y="120"/>
                    </a:lnTo>
                    <a:lnTo>
                      <a:pt x="179" y="120"/>
                    </a:lnTo>
                    <a:lnTo>
                      <a:pt x="179" y="119"/>
                    </a:lnTo>
                    <a:lnTo>
                      <a:pt x="182" y="118"/>
                    </a:lnTo>
                    <a:lnTo>
                      <a:pt x="187" y="114"/>
                    </a:lnTo>
                    <a:lnTo>
                      <a:pt x="188" y="111"/>
                    </a:lnTo>
                    <a:lnTo>
                      <a:pt x="191" y="113"/>
                    </a:lnTo>
                    <a:lnTo>
                      <a:pt x="192" y="113"/>
                    </a:lnTo>
                    <a:lnTo>
                      <a:pt x="192" y="113"/>
                    </a:lnTo>
                    <a:lnTo>
                      <a:pt x="191" y="112"/>
                    </a:lnTo>
                    <a:lnTo>
                      <a:pt x="188" y="107"/>
                    </a:lnTo>
                    <a:lnTo>
                      <a:pt x="192" y="107"/>
                    </a:lnTo>
                    <a:lnTo>
                      <a:pt x="194" y="111"/>
                    </a:lnTo>
                    <a:lnTo>
                      <a:pt x="195" y="111"/>
                    </a:lnTo>
                    <a:lnTo>
                      <a:pt x="199" y="110"/>
                    </a:lnTo>
                    <a:lnTo>
                      <a:pt x="202" y="110"/>
                    </a:lnTo>
                    <a:lnTo>
                      <a:pt x="204" y="108"/>
                    </a:lnTo>
                    <a:lnTo>
                      <a:pt x="209" y="108"/>
                    </a:lnTo>
                    <a:lnTo>
                      <a:pt x="209" y="108"/>
                    </a:lnTo>
                    <a:lnTo>
                      <a:pt x="212" y="105"/>
                    </a:lnTo>
                    <a:lnTo>
                      <a:pt x="214" y="103"/>
                    </a:lnTo>
                    <a:lnTo>
                      <a:pt x="217" y="103"/>
                    </a:lnTo>
                    <a:lnTo>
                      <a:pt x="218" y="100"/>
                    </a:lnTo>
                    <a:lnTo>
                      <a:pt x="221" y="98"/>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5" name="Freeform 234"/>
              <p:cNvSpPr>
                <a:spLocks/>
              </p:cNvSpPr>
              <p:nvPr userDrawn="1"/>
            </p:nvSpPr>
            <p:spPr bwMode="auto">
              <a:xfrm>
                <a:off x="6608763" y="2513013"/>
                <a:ext cx="80963" cy="87313"/>
              </a:xfrm>
              <a:custGeom>
                <a:avLst/>
                <a:gdLst>
                  <a:gd name="T0" fmla="*/ 0 w 51"/>
                  <a:gd name="T1" fmla="*/ 7 h 55"/>
                  <a:gd name="T2" fmla="*/ 7 w 51"/>
                  <a:gd name="T3" fmla="*/ 6 h 55"/>
                  <a:gd name="T4" fmla="*/ 8 w 51"/>
                  <a:gd name="T5" fmla="*/ 14 h 55"/>
                  <a:gd name="T6" fmla="*/ 15 w 51"/>
                  <a:gd name="T7" fmla="*/ 19 h 55"/>
                  <a:gd name="T8" fmla="*/ 15 w 51"/>
                  <a:gd name="T9" fmla="*/ 22 h 55"/>
                  <a:gd name="T10" fmla="*/ 23 w 51"/>
                  <a:gd name="T11" fmla="*/ 28 h 55"/>
                  <a:gd name="T12" fmla="*/ 25 w 51"/>
                  <a:gd name="T13" fmla="*/ 33 h 55"/>
                  <a:gd name="T14" fmla="*/ 28 w 51"/>
                  <a:gd name="T15" fmla="*/ 37 h 55"/>
                  <a:gd name="T16" fmla="*/ 27 w 51"/>
                  <a:gd name="T17" fmla="*/ 52 h 55"/>
                  <a:gd name="T18" fmla="*/ 29 w 51"/>
                  <a:gd name="T19" fmla="*/ 55 h 55"/>
                  <a:gd name="T20" fmla="*/ 30 w 51"/>
                  <a:gd name="T21" fmla="*/ 53 h 55"/>
                  <a:gd name="T22" fmla="*/ 32 w 51"/>
                  <a:gd name="T23" fmla="*/ 53 h 55"/>
                  <a:gd name="T24" fmla="*/ 32 w 51"/>
                  <a:gd name="T25" fmla="*/ 52 h 55"/>
                  <a:gd name="T26" fmla="*/ 35 w 51"/>
                  <a:gd name="T27" fmla="*/ 46 h 55"/>
                  <a:gd name="T28" fmla="*/ 36 w 51"/>
                  <a:gd name="T29" fmla="*/ 46 h 55"/>
                  <a:gd name="T30" fmla="*/ 36 w 51"/>
                  <a:gd name="T31" fmla="*/ 44 h 55"/>
                  <a:gd name="T32" fmla="*/ 37 w 51"/>
                  <a:gd name="T33" fmla="*/ 37 h 55"/>
                  <a:gd name="T34" fmla="*/ 41 w 51"/>
                  <a:gd name="T35" fmla="*/ 37 h 55"/>
                  <a:gd name="T36" fmla="*/ 45 w 51"/>
                  <a:gd name="T37" fmla="*/ 36 h 55"/>
                  <a:gd name="T38" fmla="*/ 48 w 51"/>
                  <a:gd name="T39" fmla="*/ 38 h 55"/>
                  <a:gd name="T40" fmla="*/ 51 w 51"/>
                  <a:gd name="T41" fmla="*/ 38 h 55"/>
                  <a:gd name="T42" fmla="*/ 51 w 51"/>
                  <a:gd name="T43" fmla="*/ 37 h 55"/>
                  <a:gd name="T44" fmla="*/ 49 w 51"/>
                  <a:gd name="T45" fmla="*/ 35 h 55"/>
                  <a:gd name="T46" fmla="*/ 50 w 51"/>
                  <a:gd name="T47" fmla="*/ 33 h 55"/>
                  <a:gd name="T48" fmla="*/ 50 w 51"/>
                  <a:gd name="T49" fmla="*/ 30 h 55"/>
                  <a:gd name="T50" fmla="*/ 45 w 51"/>
                  <a:gd name="T51" fmla="*/ 28 h 55"/>
                  <a:gd name="T52" fmla="*/ 42 w 51"/>
                  <a:gd name="T53" fmla="*/ 24 h 55"/>
                  <a:gd name="T54" fmla="*/ 41 w 51"/>
                  <a:gd name="T55" fmla="*/ 23 h 55"/>
                  <a:gd name="T56" fmla="*/ 37 w 51"/>
                  <a:gd name="T57" fmla="*/ 21 h 55"/>
                  <a:gd name="T58" fmla="*/ 37 w 51"/>
                  <a:gd name="T59" fmla="*/ 16 h 55"/>
                  <a:gd name="T60" fmla="*/ 36 w 51"/>
                  <a:gd name="T61" fmla="*/ 12 h 55"/>
                  <a:gd name="T62" fmla="*/ 33 w 51"/>
                  <a:gd name="T63" fmla="*/ 11 h 55"/>
                  <a:gd name="T64" fmla="*/ 28 w 51"/>
                  <a:gd name="T65" fmla="*/ 6 h 55"/>
                  <a:gd name="T66" fmla="*/ 28 w 51"/>
                  <a:gd name="T67" fmla="*/ 7 h 55"/>
                  <a:gd name="T68" fmla="*/ 21 w 51"/>
                  <a:gd name="T69" fmla="*/ 7 h 55"/>
                  <a:gd name="T70" fmla="*/ 17 w 51"/>
                  <a:gd name="T71" fmla="*/ 2 h 55"/>
                  <a:gd name="T72" fmla="*/ 12 w 51"/>
                  <a:gd name="T73" fmla="*/ 2 h 55"/>
                  <a:gd name="T74" fmla="*/ 11 w 51"/>
                  <a:gd name="T75" fmla="*/ 0 h 55"/>
                  <a:gd name="T76" fmla="*/ 10 w 51"/>
                  <a:gd name="T77" fmla="*/ 0 h 55"/>
                  <a:gd name="T78" fmla="*/ 7 w 51"/>
                  <a:gd name="T79" fmla="*/ 0 h 55"/>
                  <a:gd name="T80" fmla="*/ 6 w 51"/>
                  <a:gd name="T81" fmla="*/ 2 h 55"/>
                  <a:gd name="T82" fmla="*/ 3 w 51"/>
                  <a:gd name="T83" fmla="*/ 0 h 55"/>
                  <a:gd name="T84" fmla="*/ 3 w 51"/>
                  <a:gd name="T85" fmla="*/ 0 h 55"/>
                  <a:gd name="T86" fmla="*/ 2 w 51"/>
                  <a:gd name="T87" fmla="*/ 1 h 55"/>
                  <a:gd name="T88" fmla="*/ 0 w 51"/>
                  <a:gd name="T89" fmla="*/ 1 h 55"/>
                  <a:gd name="T90" fmla="*/ 2 w 51"/>
                  <a:gd name="T91" fmla="*/ 4 h 55"/>
                  <a:gd name="T92" fmla="*/ 0 w 51"/>
                  <a:gd name="T93" fmla="*/ 5 h 55"/>
                  <a:gd name="T94" fmla="*/ 0 w 51"/>
                  <a:gd name="T9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5">
                    <a:moveTo>
                      <a:pt x="0" y="7"/>
                    </a:moveTo>
                    <a:lnTo>
                      <a:pt x="7" y="6"/>
                    </a:lnTo>
                    <a:lnTo>
                      <a:pt x="8" y="14"/>
                    </a:lnTo>
                    <a:lnTo>
                      <a:pt x="15" y="19"/>
                    </a:lnTo>
                    <a:lnTo>
                      <a:pt x="15" y="22"/>
                    </a:lnTo>
                    <a:lnTo>
                      <a:pt x="23" y="28"/>
                    </a:lnTo>
                    <a:lnTo>
                      <a:pt x="25" y="33"/>
                    </a:lnTo>
                    <a:lnTo>
                      <a:pt x="28" y="37"/>
                    </a:lnTo>
                    <a:lnTo>
                      <a:pt x="27" y="52"/>
                    </a:lnTo>
                    <a:lnTo>
                      <a:pt x="29" y="55"/>
                    </a:lnTo>
                    <a:lnTo>
                      <a:pt x="30" y="53"/>
                    </a:lnTo>
                    <a:lnTo>
                      <a:pt x="32" y="53"/>
                    </a:lnTo>
                    <a:lnTo>
                      <a:pt x="32" y="52"/>
                    </a:lnTo>
                    <a:lnTo>
                      <a:pt x="35" y="46"/>
                    </a:lnTo>
                    <a:lnTo>
                      <a:pt x="36" y="46"/>
                    </a:lnTo>
                    <a:lnTo>
                      <a:pt x="36" y="44"/>
                    </a:lnTo>
                    <a:lnTo>
                      <a:pt x="37" y="37"/>
                    </a:lnTo>
                    <a:lnTo>
                      <a:pt x="41" y="37"/>
                    </a:lnTo>
                    <a:lnTo>
                      <a:pt x="45" y="36"/>
                    </a:lnTo>
                    <a:lnTo>
                      <a:pt x="48" y="38"/>
                    </a:lnTo>
                    <a:lnTo>
                      <a:pt x="51" y="38"/>
                    </a:lnTo>
                    <a:lnTo>
                      <a:pt x="51" y="37"/>
                    </a:lnTo>
                    <a:lnTo>
                      <a:pt x="49" y="35"/>
                    </a:lnTo>
                    <a:lnTo>
                      <a:pt x="50" y="33"/>
                    </a:lnTo>
                    <a:lnTo>
                      <a:pt x="50" y="30"/>
                    </a:lnTo>
                    <a:lnTo>
                      <a:pt x="45" y="28"/>
                    </a:lnTo>
                    <a:lnTo>
                      <a:pt x="42" y="24"/>
                    </a:lnTo>
                    <a:lnTo>
                      <a:pt x="41" y="23"/>
                    </a:lnTo>
                    <a:lnTo>
                      <a:pt x="37" y="21"/>
                    </a:lnTo>
                    <a:lnTo>
                      <a:pt x="37" y="16"/>
                    </a:lnTo>
                    <a:lnTo>
                      <a:pt x="36" y="12"/>
                    </a:lnTo>
                    <a:lnTo>
                      <a:pt x="33" y="11"/>
                    </a:lnTo>
                    <a:lnTo>
                      <a:pt x="28" y="6"/>
                    </a:lnTo>
                    <a:lnTo>
                      <a:pt x="28" y="7"/>
                    </a:lnTo>
                    <a:lnTo>
                      <a:pt x="21" y="7"/>
                    </a:lnTo>
                    <a:lnTo>
                      <a:pt x="17" y="2"/>
                    </a:lnTo>
                    <a:lnTo>
                      <a:pt x="12" y="2"/>
                    </a:lnTo>
                    <a:lnTo>
                      <a:pt x="11" y="0"/>
                    </a:lnTo>
                    <a:lnTo>
                      <a:pt x="10" y="0"/>
                    </a:lnTo>
                    <a:lnTo>
                      <a:pt x="7" y="0"/>
                    </a:lnTo>
                    <a:lnTo>
                      <a:pt x="6" y="2"/>
                    </a:lnTo>
                    <a:lnTo>
                      <a:pt x="3" y="0"/>
                    </a:lnTo>
                    <a:lnTo>
                      <a:pt x="3" y="0"/>
                    </a:lnTo>
                    <a:lnTo>
                      <a:pt x="2" y="1"/>
                    </a:lnTo>
                    <a:lnTo>
                      <a:pt x="0" y="1"/>
                    </a:lnTo>
                    <a:lnTo>
                      <a:pt x="2" y="4"/>
                    </a:lnTo>
                    <a:lnTo>
                      <a:pt x="0" y="5"/>
                    </a:ln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6" name="Freeform 235"/>
              <p:cNvSpPr>
                <a:spLocks/>
              </p:cNvSpPr>
              <p:nvPr userDrawn="1"/>
            </p:nvSpPr>
            <p:spPr bwMode="auto">
              <a:xfrm>
                <a:off x="6381750" y="2519363"/>
                <a:ext cx="138113" cy="84138"/>
              </a:xfrm>
              <a:custGeom>
                <a:avLst/>
                <a:gdLst>
                  <a:gd name="T0" fmla="*/ 79 w 87"/>
                  <a:gd name="T1" fmla="*/ 17 h 53"/>
                  <a:gd name="T2" fmla="*/ 82 w 87"/>
                  <a:gd name="T3" fmla="*/ 10 h 53"/>
                  <a:gd name="T4" fmla="*/ 86 w 87"/>
                  <a:gd name="T5" fmla="*/ 10 h 53"/>
                  <a:gd name="T6" fmla="*/ 87 w 87"/>
                  <a:gd name="T7" fmla="*/ 8 h 53"/>
                  <a:gd name="T8" fmla="*/ 86 w 87"/>
                  <a:gd name="T9" fmla="*/ 4 h 53"/>
                  <a:gd name="T10" fmla="*/ 82 w 87"/>
                  <a:gd name="T11" fmla="*/ 2 h 53"/>
                  <a:gd name="T12" fmla="*/ 79 w 87"/>
                  <a:gd name="T13" fmla="*/ 0 h 53"/>
                  <a:gd name="T14" fmla="*/ 75 w 87"/>
                  <a:gd name="T15" fmla="*/ 2 h 53"/>
                  <a:gd name="T16" fmla="*/ 71 w 87"/>
                  <a:gd name="T17" fmla="*/ 1 h 53"/>
                  <a:gd name="T18" fmla="*/ 64 w 87"/>
                  <a:gd name="T19" fmla="*/ 1 h 53"/>
                  <a:gd name="T20" fmla="*/ 60 w 87"/>
                  <a:gd name="T21" fmla="*/ 0 h 53"/>
                  <a:gd name="T22" fmla="*/ 57 w 87"/>
                  <a:gd name="T23" fmla="*/ 1 h 53"/>
                  <a:gd name="T24" fmla="*/ 53 w 87"/>
                  <a:gd name="T25" fmla="*/ 4 h 53"/>
                  <a:gd name="T26" fmla="*/ 51 w 87"/>
                  <a:gd name="T27" fmla="*/ 5 h 53"/>
                  <a:gd name="T28" fmla="*/ 51 w 87"/>
                  <a:gd name="T29" fmla="*/ 11 h 53"/>
                  <a:gd name="T30" fmla="*/ 45 w 87"/>
                  <a:gd name="T31" fmla="*/ 5 h 53"/>
                  <a:gd name="T32" fmla="*/ 41 w 87"/>
                  <a:gd name="T33" fmla="*/ 9 h 53"/>
                  <a:gd name="T34" fmla="*/ 37 w 87"/>
                  <a:gd name="T35" fmla="*/ 10 h 53"/>
                  <a:gd name="T36" fmla="*/ 36 w 87"/>
                  <a:gd name="T37" fmla="*/ 13 h 53"/>
                  <a:gd name="T38" fmla="*/ 27 w 87"/>
                  <a:gd name="T39" fmla="*/ 13 h 53"/>
                  <a:gd name="T40" fmla="*/ 22 w 87"/>
                  <a:gd name="T41" fmla="*/ 16 h 53"/>
                  <a:gd name="T42" fmla="*/ 16 w 87"/>
                  <a:gd name="T43" fmla="*/ 15 h 53"/>
                  <a:gd name="T44" fmla="*/ 7 w 87"/>
                  <a:gd name="T45" fmla="*/ 10 h 53"/>
                  <a:gd name="T46" fmla="*/ 8 w 87"/>
                  <a:gd name="T47" fmla="*/ 12 h 53"/>
                  <a:gd name="T48" fmla="*/ 7 w 87"/>
                  <a:gd name="T49" fmla="*/ 17 h 53"/>
                  <a:gd name="T50" fmla="*/ 0 w 87"/>
                  <a:gd name="T51" fmla="*/ 17 h 53"/>
                  <a:gd name="T52" fmla="*/ 4 w 87"/>
                  <a:gd name="T53" fmla="*/ 20 h 53"/>
                  <a:gd name="T54" fmla="*/ 1 w 87"/>
                  <a:gd name="T55" fmla="*/ 24 h 53"/>
                  <a:gd name="T56" fmla="*/ 1 w 87"/>
                  <a:gd name="T57" fmla="*/ 26 h 53"/>
                  <a:gd name="T58" fmla="*/ 4 w 87"/>
                  <a:gd name="T59" fmla="*/ 30 h 53"/>
                  <a:gd name="T60" fmla="*/ 0 w 87"/>
                  <a:gd name="T61" fmla="*/ 33 h 53"/>
                  <a:gd name="T62" fmla="*/ 4 w 87"/>
                  <a:gd name="T63" fmla="*/ 37 h 53"/>
                  <a:gd name="T64" fmla="*/ 4 w 87"/>
                  <a:gd name="T65" fmla="*/ 41 h 53"/>
                  <a:gd name="T66" fmla="*/ 6 w 87"/>
                  <a:gd name="T67" fmla="*/ 41 h 53"/>
                  <a:gd name="T68" fmla="*/ 13 w 87"/>
                  <a:gd name="T69" fmla="*/ 47 h 53"/>
                  <a:gd name="T70" fmla="*/ 16 w 87"/>
                  <a:gd name="T71" fmla="*/ 48 h 53"/>
                  <a:gd name="T72" fmla="*/ 19 w 87"/>
                  <a:gd name="T73" fmla="*/ 51 h 53"/>
                  <a:gd name="T74" fmla="*/ 26 w 87"/>
                  <a:gd name="T75" fmla="*/ 52 h 53"/>
                  <a:gd name="T76" fmla="*/ 31 w 87"/>
                  <a:gd name="T77" fmla="*/ 53 h 53"/>
                  <a:gd name="T78" fmla="*/ 34 w 87"/>
                  <a:gd name="T79" fmla="*/ 51 h 53"/>
                  <a:gd name="T80" fmla="*/ 36 w 87"/>
                  <a:gd name="T81" fmla="*/ 51 h 53"/>
                  <a:gd name="T82" fmla="*/ 37 w 87"/>
                  <a:gd name="T83" fmla="*/ 49 h 53"/>
                  <a:gd name="T84" fmla="*/ 42 w 87"/>
                  <a:gd name="T85" fmla="*/ 47 h 53"/>
                  <a:gd name="T86" fmla="*/ 44 w 87"/>
                  <a:gd name="T87" fmla="*/ 47 h 53"/>
                  <a:gd name="T88" fmla="*/ 44 w 87"/>
                  <a:gd name="T89" fmla="*/ 46 h 53"/>
                  <a:gd name="T90" fmla="*/ 49 w 87"/>
                  <a:gd name="T91" fmla="*/ 42 h 53"/>
                  <a:gd name="T92" fmla="*/ 51 w 87"/>
                  <a:gd name="T93" fmla="*/ 44 h 53"/>
                  <a:gd name="T94" fmla="*/ 54 w 87"/>
                  <a:gd name="T95" fmla="*/ 45 h 53"/>
                  <a:gd name="T96" fmla="*/ 57 w 87"/>
                  <a:gd name="T97" fmla="*/ 45 h 53"/>
                  <a:gd name="T98" fmla="*/ 59 w 87"/>
                  <a:gd name="T99" fmla="*/ 42 h 53"/>
                  <a:gd name="T100" fmla="*/ 61 w 87"/>
                  <a:gd name="T101" fmla="*/ 41 h 53"/>
                  <a:gd name="T102" fmla="*/ 63 w 87"/>
                  <a:gd name="T103" fmla="*/ 39 h 53"/>
                  <a:gd name="T104" fmla="*/ 67 w 87"/>
                  <a:gd name="T105" fmla="*/ 39 h 53"/>
                  <a:gd name="T106" fmla="*/ 69 w 87"/>
                  <a:gd name="T107" fmla="*/ 38 h 53"/>
                  <a:gd name="T108" fmla="*/ 69 w 87"/>
                  <a:gd name="T109" fmla="*/ 34 h 53"/>
                  <a:gd name="T110" fmla="*/ 75 w 87"/>
                  <a:gd name="T111" fmla="*/ 26 h 53"/>
                  <a:gd name="T112" fmla="*/ 79 w 87"/>
                  <a:gd name="T113"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53">
                    <a:moveTo>
                      <a:pt x="79" y="17"/>
                    </a:moveTo>
                    <a:lnTo>
                      <a:pt x="82" y="10"/>
                    </a:lnTo>
                    <a:lnTo>
                      <a:pt x="86" y="10"/>
                    </a:lnTo>
                    <a:lnTo>
                      <a:pt x="87" y="8"/>
                    </a:lnTo>
                    <a:lnTo>
                      <a:pt x="86" y="4"/>
                    </a:lnTo>
                    <a:lnTo>
                      <a:pt x="82" y="2"/>
                    </a:lnTo>
                    <a:lnTo>
                      <a:pt x="79" y="0"/>
                    </a:lnTo>
                    <a:lnTo>
                      <a:pt x="75" y="2"/>
                    </a:lnTo>
                    <a:lnTo>
                      <a:pt x="71" y="1"/>
                    </a:lnTo>
                    <a:lnTo>
                      <a:pt x="64" y="1"/>
                    </a:lnTo>
                    <a:lnTo>
                      <a:pt x="60" y="0"/>
                    </a:lnTo>
                    <a:lnTo>
                      <a:pt x="57" y="1"/>
                    </a:lnTo>
                    <a:lnTo>
                      <a:pt x="53" y="4"/>
                    </a:lnTo>
                    <a:lnTo>
                      <a:pt x="51" y="5"/>
                    </a:lnTo>
                    <a:lnTo>
                      <a:pt x="51" y="11"/>
                    </a:lnTo>
                    <a:lnTo>
                      <a:pt x="45" y="5"/>
                    </a:lnTo>
                    <a:lnTo>
                      <a:pt x="41" y="9"/>
                    </a:lnTo>
                    <a:lnTo>
                      <a:pt x="37" y="10"/>
                    </a:lnTo>
                    <a:lnTo>
                      <a:pt x="36" y="13"/>
                    </a:lnTo>
                    <a:lnTo>
                      <a:pt x="27" y="13"/>
                    </a:lnTo>
                    <a:lnTo>
                      <a:pt x="22" y="16"/>
                    </a:lnTo>
                    <a:lnTo>
                      <a:pt x="16" y="15"/>
                    </a:lnTo>
                    <a:lnTo>
                      <a:pt x="7" y="10"/>
                    </a:lnTo>
                    <a:lnTo>
                      <a:pt x="8" y="12"/>
                    </a:lnTo>
                    <a:lnTo>
                      <a:pt x="7" y="17"/>
                    </a:lnTo>
                    <a:lnTo>
                      <a:pt x="0" y="17"/>
                    </a:lnTo>
                    <a:lnTo>
                      <a:pt x="4" y="20"/>
                    </a:lnTo>
                    <a:lnTo>
                      <a:pt x="1" y="24"/>
                    </a:lnTo>
                    <a:lnTo>
                      <a:pt x="1" y="26"/>
                    </a:lnTo>
                    <a:lnTo>
                      <a:pt x="4" y="30"/>
                    </a:lnTo>
                    <a:lnTo>
                      <a:pt x="0" y="33"/>
                    </a:lnTo>
                    <a:lnTo>
                      <a:pt x="4" y="37"/>
                    </a:lnTo>
                    <a:lnTo>
                      <a:pt x="4" y="41"/>
                    </a:lnTo>
                    <a:lnTo>
                      <a:pt x="6" y="41"/>
                    </a:lnTo>
                    <a:lnTo>
                      <a:pt x="13" y="47"/>
                    </a:lnTo>
                    <a:lnTo>
                      <a:pt x="16" y="48"/>
                    </a:lnTo>
                    <a:lnTo>
                      <a:pt x="19" y="51"/>
                    </a:lnTo>
                    <a:lnTo>
                      <a:pt x="26" y="52"/>
                    </a:lnTo>
                    <a:lnTo>
                      <a:pt x="31" y="53"/>
                    </a:lnTo>
                    <a:lnTo>
                      <a:pt x="34" y="51"/>
                    </a:lnTo>
                    <a:lnTo>
                      <a:pt x="36" y="51"/>
                    </a:lnTo>
                    <a:lnTo>
                      <a:pt x="37" y="49"/>
                    </a:lnTo>
                    <a:lnTo>
                      <a:pt x="42" y="47"/>
                    </a:lnTo>
                    <a:lnTo>
                      <a:pt x="44" y="47"/>
                    </a:lnTo>
                    <a:lnTo>
                      <a:pt x="44" y="46"/>
                    </a:lnTo>
                    <a:lnTo>
                      <a:pt x="49" y="42"/>
                    </a:lnTo>
                    <a:lnTo>
                      <a:pt x="51" y="44"/>
                    </a:lnTo>
                    <a:lnTo>
                      <a:pt x="54" y="45"/>
                    </a:lnTo>
                    <a:lnTo>
                      <a:pt x="57" y="45"/>
                    </a:lnTo>
                    <a:lnTo>
                      <a:pt x="59" y="42"/>
                    </a:lnTo>
                    <a:lnTo>
                      <a:pt x="61" y="41"/>
                    </a:lnTo>
                    <a:lnTo>
                      <a:pt x="63" y="39"/>
                    </a:lnTo>
                    <a:lnTo>
                      <a:pt x="67" y="39"/>
                    </a:lnTo>
                    <a:lnTo>
                      <a:pt x="69" y="38"/>
                    </a:lnTo>
                    <a:lnTo>
                      <a:pt x="69" y="34"/>
                    </a:lnTo>
                    <a:lnTo>
                      <a:pt x="75" y="26"/>
                    </a:lnTo>
                    <a:lnTo>
                      <a:pt x="79" y="1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7" name="Freeform 236"/>
              <p:cNvSpPr>
                <a:spLocks/>
              </p:cNvSpPr>
              <p:nvPr userDrawn="1"/>
            </p:nvSpPr>
            <p:spPr bwMode="auto">
              <a:xfrm>
                <a:off x="6391275" y="2492375"/>
                <a:ext cx="120650" cy="47625"/>
              </a:xfrm>
              <a:custGeom>
                <a:avLst/>
                <a:gdLst>
                  <a:gd name="T0" fmla="*/ 70 w 76"/>
                  <a:gd name="T1" fmla="*/ 0 h 30"/>
                  <a:gd name="T2" fmla="*/ 65 w 76"/>
                  <a:gd name="T3" fmla="*/ 0 h 30"/>
                  <a:gd name="T4" fmla="*/ 62 w 76"/>
                  <a:gd name="T5" fmla="*/ 2 h 30"/>
                  <a:gd name="T6" fmla="*/ 60 w 76"/>
                  <a:gd name="T7" fmla="*/ 0 h 30"/>
                  <a:gd name="T8" fmla="*/ 59 w 76"/>
                  <a:gd name="T9" fmla="*/ 0 h 30"/>
                  <a:gd name="T10" fmla="*/ 55 w 76"/>
                  <a:gd name="T11" fmla="*/ 3 h 30"/>
                  <a:gd name="T12" fmla="*/ 53 w 76"/>
                  <a:gd name="T13" fmla="*/ 0 h 30"/>
                  <a:gd name="T14" fmla="*/ 50 w 76"/>
                  <a:gd name="T15" fmla="*/ 0 h 30"/>
                  <a:gd name="T16" fmla="*/ 47 w 76"/>
                  <a:gd name="T17" fmla="*/ 0 h 30"/>
                  <a:gd name="T18" fmla="*/ 46 w 76"/>
                  <a:gd name="T19" fmla="*/ 2 h 30"/>
                  <a:gd name="T20" fmla="*/ 44 w 76"/>
                  <a:gd name="T21" fmla="*/ 4 h 30"/>
                  <a:gd name="T22" fmla="*/ 40 w 76"/>
                  <a:gd name="T23" fmla="*/ 4 h 30"/>
                  <a:gd name="T24" fmla="*/ 39 w 76"/>
                  <a:gd name="T25" fmla="*/ 4 h 30"/>
                  <a:gd name="T26" fmla="*/ 32 w 76"/>
                  <a:gd name="T27" fmla="*/ 3 h 30"/>
                  <a:gd name="T28" fmla="*/ 30 w 76"/>
                  <a:gd name="T29" fmla="*/ 6 h 30"/>
                  <a:gd name="T30" fmla="*/ 25 w 76"/>
                  <a:gd name="T31" fmla="*/ 6 h 30"/>
                  <a:gd name="T32" fmla="*/ 21 w 76"/>
                  <a:gd name="T33" fmla="*/ 11 h 30"/>
                  <a:gd name="T34" fmla="*/ 15 w 76"/>
                  <a:gd name="T35" fmla="*/ 12 h 30"/>
                  <a:gd name="T36" fmla="*/ 9 w 76"/>
                  <a:gd name="T37" fmla="*/ 13 h 30"/>
                  <a:gd name="T38" fmla="*/ 7 w 76"/>
                  <a:gd name="T39" fmla="*/ 12 h 30"/>
                  <a:gd name="T40" fmla="*/ 5 w 76"/>
                  <a:gd name="T41" fmla="*/ 12 h 30"/>
                  <a:gd name="T42" fmla="*/ 1 w 76"/>
                  <a:gd name="T43" fmla="*/ 14 h 30"/>
                  <a:gd name="T44" fmla="*/ 0 w 76"/>
                  <a:gd name="T45" fmla="*/ 19 h 30"/>
                  <a:gd name="T46" fmla="*/ 1 w 76"/>
                  <a:gd name="T47" fmla="*/ 24 h 30"/>
                  <a:gd name="T48" fmla="*/ 10 w 76"/>
                  <a:gd name="T49" fmla="*/ 29 h 30"/>
                  <a:gd name="T50" fmla="*/ 16 w 76"/>
                  <a:gd name="T51" fmla="*/ 30 h 30"/>
                  <a:gd name="T52" fmla="*/ 21 w 76"/>
                  <a:gd name="T53" fmla="*/ 28 h 30"/>
                  <a:gd name="T54" fmla="*/ 29 w 76"/>
                  <a:gd name="T55" fmla="*/ 28 h 30"/>
                  <a:gd name="T56" fmla="*/ 29 w 76"/>
                  <a:gd name="T57" fmla="*/ 25 h 30"/>
                  <a:gd name="T58" fmla="*/ 33 w 76"/>
                  <a:gd name="T59" fmla="*/ 24 h 30"/>
                  <a:gd name="T60" fmla="*/ 39 w 76"/>
                  <a:gd name="T61" fmla="*/ 19 h 30"/>
                  <a:gd name="T62" fmla="*/ 43 w 76"/>
                  <a:gd name="T63" fmla="*/ 22 h 30"/>
                  <a:gd name="T64" fmla="*/ 43 w 76"/>
                  <a:gd name="T65" fmla="*/ 21 h 30"/>
                  <a:gd name="T66" fmla="*/ 46 w 76"/>
                  <a:gd name="T67" fmla="*/ 19 h 30"/>
                  <a:gd name="T68" fmla="*/ 48 w 76"/>
                  <a:gd name="T69" fmla="*/ 14 h 30"/>
                  <a:gd name="T70" fmla="*/ 54 w 76"/>
                  <a:gd name="T71" fmla="*/ 14 h 30"/>
                  <a:gd name="T72" fmla="*/ 59 w 76"/>
                  <a:gd name="T73" fmla="*/ 15 h 30"/>
                  <a:gd name="T74" fmla="*/ 65 w 76"/>
                  <a:gd name="T75" fmla="*/ 14 h 30"/>
                  <a:gd name="T76" fmla="*/ 69 w 76"/>
                  <a:gd name="T77" fmla="*/ 15 h 30"/>
                  <a:gd name="T78" fmla="*/ 73 w 76"/>
                  <a:gd name="T79" fmla="*/ 14 h 30"/>
                  <a:gd name="T80" fmla="*/ 73 w 76"/>
                  <a:gd name="T81" fmla="*/ 8 h 30"/>
                  <a:gd name="T82" fmla="*/ 76 w 76"/>
                  <a:gd name="T83" fmla="*/ 4 h 30"/>
                  <a:gd name="T84" fmla="*/ 70 w 76"/>
                  <a:gd name="T8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30">
                    <a:moveTo>
                      <a:pt x="70" y="0"/>
                    </a:moveTo>
                    <a:lnTo>
                      <a:pt x="65" y="0"/>
                    </a:lnTo>
                    <a:lnTo>
                      <a:pt x="62" y="2"/>
                    </a:lnTo>
                    <a:lnTo>
                      <a:pt x="60" y="0"/>
                    </a:lnTo>
                    <a:lnTo>
                      <a:pt x="59" y="0"/>
                    </a:lnTo>
                    <a:lnTo>
                      <a:pt x="55" y="3"/>
                    </a:lnTo>
                    <a:lnTo>
                      <a:pt x="53" y="0"/>
                    </a:lnTo>
                    <a:lnTo>
                      <a:pt x="50" y="0"/>
                    </a:lnTo>
                    <a:lnTo>
                      <a:pt x="47" y="0"/>
                    </a:lnTo>
                    <a:lnTo>
                      <a:pt x="46" y="2"/>
                    </a:lnTo>
                    <a:lnTo>
                      <a:pt x="44" y="4"/>
                    </a:lnTo>
                    <a:lnTo>
                      <a:pt x="40" y="4"/>
                    </a:lnTo>
                    <a:lnTo>
                      <a:pt x="39" y="4"/>
                    </a:lnTo>
                    <a:lnTo>
                      <a:pt x="32" y="3"/>
                    </a:lnTo>
                    <a:lnTo>
                      <a:pt x="30" y="6"/>
                    </a:lnTo>
                    <a:lnTo>
                      <a:pt x="25" y="6"/>
                    </a:lnTo>
                    <a:lnTo>
                      <a:pt x="21" y="11"/>
                    </a:lnTo>
                    <a:lnTo>
                      <a:pt x="15" y="12"/>
                    </a:lnTo>
                    <a:lnTo>
                      <a:pt x="9" y="13"/>
                    </a:lnTo>
                    <a:lnTo>
                      <a:pt x="7" y="12"/>
                    </a:lnTo>
                    <a:lnTo>
                      <a:pt x="5" y="12"/>
                    </a:lnTo>
                    <a:lnTo>
                      <a:pt x="1" y="14"/>
                    </a:lnTo>
                    <a:lnTo>
                      <a:pt x="0" y="19"/>
                    </a:lnTo>
                    <a:lnTo>
                      <a:pt x="1" y="24"/>
                    </a:lnTo>
                    <a:lnTo>
                      <a:pt x="10" y="29"/>
                    </a:lnTo>
                    <a:lnTo>
                      <a:pt x="16" y="30"/>
                    </a:lnTo>
                    <a:lnTo>
                      <a:pt x="21" y="28"/>
                    </a:lnTo>
                    <a:lnTo>
                      <a:pt x="29" y="28"/>
                    </a:lnTo>
                    <a:lnTo>
                      <a:pt x="29" y="25"/>
                    </a:lnTo>
                    <a:lnTo>
                      <a:pt x="33" y="24"/>
                    </a:lnTo>
                    <a:lnTo>
                      <a:pt x="39" y="19"/>
                    </a:lnTo>
                    <a:lnTo>
                      <a:pt x="43" y="22"/>
                    </a:lnTo>
                    <a:lnTo>
                      <a:pt x="43" y="21"/>
                    </a:lnTo>
                    <a:lnTo>
                      <a:pt x="46" y="19"/>
                    </a:lnTo>
                    <a:lnTo>
                      <a:pt x="48" y="14"/>
                    </a:lnTo>
                    <a:lnTo>
                      <a:pt x="54" y="14"/>
                    </a:lnTo>
                    <a:lnTo>
                      <a:pt x="59" y="15"/>
                    </a:lnTo>
                    <a:lnTo>
                      <a:pt x="65" y="14"/>
                    </a:lnTo>
                    <a:lnTo>
                      <a:pt x="69" y="15"/>
                    </a:lnTo>
                    <a:lnTo>
                      <a:pt x="73" y="14"/>
                    </a:lnTo>
                    <a:lnTo>
                      <a:pt x="73" y="8"/>
                    </a:lnTo>
                    <a:lnTo>
                      <a:pt x="76" y="4"/>
                    </a:lnTo>
                    <a:lnTo>
                      <a:pt x="7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8" name="Freeform 237"/>
              <p:cNvSpPr>
                <a:spLocks/>
              </p:cNvSpPr>
              <p:nvPr userDrawn="1"/>
            </p:nvSpPr>
            <p:spPr bwMode="auto">
              <a:xfrm>
                <a:off x="6475413" y="2527300"/>
                <a:ext cx="212725" cy="131763"/>
              </a:xfrm>
              <a:custGeom>
                <a:avLst/>
                <a:gdLst>
                  <a:gd name="T0" fmla="*/ 132 w 134"/>
                  <a:gd name="T1" fmla="*/ 51 h 83"/>
                  <a:gd name="T2" fmla="*/ 125 w 134"/>
                  <a:gd name="T3" fmla="*/ 54 h 83"/>
                  <a:gd name="T4" fmla="*/ 114 w 134"/>
                  <a:gd name="T5" fmla="*/ 52 h 83"/>
                  <a:gd name="T6" fmla="*/ 111 w 134"/>
                  <a:gd name="T7" fmla="*/ 48 h 83"/>
                  <a:gd name="T8" fmla="*/ 111 w 134"/>
                  <a:gd name="T9" fmla="*/ 47 h 83"/>
                  <a:gd name="T10" fmla="*/ 110 w 134"/>
                  <a:gd name="T11" fmla="*/ 29 h 83"/>
                  <a:gd name="T12" fmla="*/ 106 w 134"/>
                  <a:gd name="T13" fmla="*/ 21 h 83"/>
                  <a:gd name="T14" fmla="*/ 97 w 134"/>
                  <a:gd name="T15" fmla="*/ 12 h 83"/>
                  <a:gd name="T16" fmla="*/ 89 w 134"/>
                  <a:gd name="T17" fmla="*/ 0 h 83"/>
                  <a:gd name="T18" fmla="*/ 83 w 134"/>
                  <a:gd name="T19" fmla="*/ 0 h 83"/>
                  <a:gd name="T20" fmla="*/ 81 w 134"/>
                  <a:gd name="T21" fmla="*/ 2 h 83"/>
                  <a:gd name="T22" fmla="*/ 81 w 134"/>
                  <a:gd name="T23" fmla="*/ 2 h 83"/>
                  <a:gd name="T24" fmla="*/ 67 w 134"/>
                  <a:gd name="T25" fmla="*/ 5 h 83"/>
                  <a:gd name="T26" fmla="*/ 60 w 134"/>
                  <a:gd name="T27" fmla="*/ 8 h 83"/>
                  <a:gd name="T28" fmla="*/ 51 w 134"/>
                  <a:gd name="T29" fmla="*/ 8 h 83"/>
                  <a:gd name="T30" fmla="*/ 46 w 134"/>
                  <a:gd name="T31" fmla="*/ 4 h 83"/>
                  <a:gd name="T32" fmla="*/ 36 w 134"/>
                  <a:gd name="T33" fmla="*/ 0 h 83"/>
                  <a:gd name="T34" fmla="*/ 32 w 134"/>
                  <a:gd name="T35" fmla="*/ 3 h 83"/>
                  <a:gd name="T36" fmla="*/ 28 w 134"/>
                  <a:gd name="T37" fmla="*/ 7 h 83"/>
                  <a:gd name="T38" fmla="*/ 21 w 134"/>
                  <a:gd name="T39" fmla="*/ 13 h 83"/>
                  <a:gd name="T40" fmla="*/ 13 w 134"/>
                  <a:gd name="T41" fmla="*/ 30 h 83"/>
                  <a:gd name="T42" fmla="*/ 9 w 134"/>
                  <a:gd name="T43" fmla="*/ 36 h 83"/>
                  <a:gd name="T44" fmla="*/ 5 w 134"/>
                  <a:gd name="T45" fmla="*/ 39 h 83"/>
                  <a:gd name="T46" fmla="*/ 0 w 134"/>
                  <a:gd name="T47" fmla="*/ 41 h 83"/>
                  <a:gd name="T48" fmla="*/ 2 w 134"/>
                  <a:gd name="T49" fmla="*/ 44 h 83"/>
                  <a:gd name="T50" fmla="*/ 8 w 134"/>
                  <a:gd name="T51" fmla="*/ 52 h 83"/>
                  <a:gd name="T52" fmla="*/ 17 w 134"/>
                  <a:gd name="T53" fmla="*/ 57 h 83"/>
                  <a:gd name="T54" fmla="*/ 15 w 134"/>
                  <a:gd name="T55" fmla="*/ 63 h 83"/>
                  <a:gd name="T56" fmla="*/ 21 w 134"/>
                  <a:gd name="T57" fmla="*/ 66 h 83"/>
                  <a:gd name="T58" fmla="*/ 27 w 134"/>
                  <a:gd name="T59" fmla="*/ 66 h 83"/>
                  <a:gd name="T60" fmla="*/ 37 w 134"/>
                  <a:gd name="T61" fmla="*/ 65 h 83"/>
                  <a:gd name="T62" fmla="*/ 34 w 134"/>
                  <a:gd name="T63" fmla="*/ 71 h 83"/>
                  <a:gd name="T64" fmla="*/ 38 w 134"/>
                  <a:gd name="T65" fmla="*/ 73 h 83"/>
                  <a:gd name="T66" fmla="*/ 40 w 134"/>
                  <a:gd name="T67" fmla="*/ 79 h 83"/>
                  <a:gd name="T68" fmla="*/ 40 w 134"/>
                  <a:gd name="T69" fmla="*/ 81 h 83"/>
                  <a:gd name="T70" fmla="*/ 49 w 134"/>
                  <a:gd name="T71" fmla="*/ 80 h 83"/>
                  <a:gd name="T72" fmla="*/ 51 w 134"/>
                  <a:gd name="T73" fmla="*/ 81 h 83"/>
                  <a:gd name="T74" fmla="*/ 61 w 134"/>
                  <a:gd name="T75" fmla="*/ 81 h 83"/>
                  <a:gd name="T76" fmla="*/ 67 w 134"/>
                  <a:gd name="T77" fmla="*/ 80 h 83"/>
                  <a:gd name="T78" fmla="*/ 73 w 134"/>
                  <a:gd name="T79" fmla="*/ 81 h 83"/>
                  <a:gd name="T80" fmla="*/ 80 w 134"/>
                  <a:gd name="T81" fmla="*/ 81 h 83"/>
                  <a:gd name="T82" fmla="*/ 84 w 134"/>
                  <a:gd name="T83" fmla="*/ 78 h 83"/>
                  <a:gd name="T84" fmla="*/ 98 w 134"/>
                  <a:gd name="T85" fmla="*/ 73 h 83"/>
                  <a:gd name="T86" fmla="*/ 110 w 134"/>
                  <a:gd name="T87" fmla="*/ 76 h 83"/>
                  <a:gd name="T88" fmla="*/ 113 w 134"/>
                  <a:gd name="T89" fmla="*/ 76 h 83"/>
                  <a:gd name="T90" fmla="*/ 119 w 134"/>
                  <a:gd name="T91" fmla="*/ 79 h 83"/>
                  <a:gd name="T92" fmla="*/ 119 w 134"/>
                  <a:gd name="T93" fmla="*/ 77 h 83"/>
                  <a:gd name="T94" fmla="*/ 121 w 134"/>
                  <a:gd name="T95" fmla="*/ 70 h 83"/>
                  <a:gd name="T96" fmla="*/ 121 w 134"/>
                  <a:gd name="T97" fmla="*/ 65 h 83"/>
                  <a:gd name="T98" fmla="*/ 129 w 134"/>
                  <a:gd name="T99" fmla="*/ 61 h 83"/>
                  <a:gd name="T100" fmla="*/ 134 w 134"/>
                  <a:gd name="T101" fmla="*/ 57 h 83"/>
                  <a:gd name="T102" fmla="*/ 132 w 134"/>
                  <a:gd name="T103"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83">
                    <a:moveTo>
                      <a:pt x="133" y="52"/>
                    </a:moveTo>
                    <a:lnTo>
                      <a:pt x="132" y="51"/>
                    </a:lnTo>
                    <a:lnTo>
                      <a:pt x="128" y="52"/>
                    </a:lnTo>
                    <a:lnTo>
                      <a:pt x="125" y="54"/>
                    </a:lnTo>
                    <a:lnTo>
                      <a:pt x="119" y="54"/>
                    </a:lnTo>
                    <a:lnTo>
                      <a:pt x="114" y="52"/>
                    </a:lnTo>
                    <a:lnTo>
                      <a:pt x="111" y="48"/>
                    </a:lnTo>
                    <a:lnTo>
                      <a:pt x="111" y="48"/>
                    </a:lnTo>
                    <a:lnTo>
                      <a:pt x="111" y="47"/>
                    </a:lnTo>
                    <a:lnTo>
                      <a:pt x="111" y="47"/>
                    </a:lnTo>
                    <a:lnTo>
                      <a:pt x="109" y="43"/>
                    </a:lnTo>
                    <a:lnTo>
                      <a:pt x="110" y="29"/>
                    </a:lnTo>
                    <a:lnTo>
                      <a:pt x="106" y="25"/>
                    </a:lnTo>
                    <a:lnTo>
                      <a:pt x="106" y="21"/>
                    </a:lnTo>
                    <a:lnTo>
                      <a:pt x="97" y="14"/>
                    </a:lnTo>
                    <a:lnTo>
                      <a:pt x="97" y="12"/>
                    </a:lnTo>
                    <a:lnTo>
                      <a:pt x="90" y="6"/>
                    </a:lnTo>
                    <a:lnTo>
                      <a:pt x="89" y="0"/>
                    </a:lnTo>
                    <a:lnTo>
                      <a:pt x="83" y="0"/>
                    </a:lnTo>
                    <a:lnTo>
                      <a:pt x="83" y="0"/>
                    </a:lnTo>
                    <a:lnTo>
                      <a:pt x="81" y="2"/>
                    </a:lnTo>
                    <a:lnTo>
                      <a:pt x="81" y="2"/>
                    </a:lnTo>
                    <a:lnTo>
                      <a:pt x="81" y="2"/>
                    </a:lnTo>
                    <a:lnTo>
                      <a:pt x="81" y="2"/>
                    </a:lnTo>
                    <a:lnTo>
                      <a:pt x="76" y="4"/>
                    </a:lnTo>
                    <a:lnTo>
                      <a:pt x="67" y="5"/>
                    </a:lnTo>
                    <a:lnTo>
                      <a:pt x="64" y="8"/>
                    </a:lnTo>
                    <a:lnTo>
                      <a:pt x="60" y="8"/>
                    </a:lnTo>
                    <a:lnTo>
                      <a:pt x="55" y="10"/>
                    </a:lnTo>
                    <a:lnTo>
                      <a:pt x="51" y="8"/>
                    </a:lnTo>
                    <a:lnTo>
                      <a:pt x="50" y="6"/>
                    </a:lnTo>
                    <a:lnTo>
                      <a:pt x="46" y="4"/>
                    </a:lnTo>
                    <a:lnTo>
                      <a:pt x="42" y="4"/>
                    </a:lnTo>
                    <a:lnTo>
                      <a:pt x="36" y="0"/>
                    </a:lnTo>
                    <a:lnTo>
                      <a:pt x="34" y="0"/>
                    </a:lnTo>
                    <a:lnTo>
                      <a:pt x="32" y="3"/>
                    </a:lnTo>
                    <a:lnTo>
                      <a:pt x="30" y="3"/>
                    </a:lnTo>
                    <a:lnTo>
                      <a:pt x="28" y="7"/>
                    </a:lnTo>
                    <a:lnTo>
                      <a:pt x="24" y="7"/>
                    </a:lnTo>
                    <a:lnTo>
                      <a:pt x="21" y="13"/>
                    </a:lnTo>
                    <a:lnTo>
                      <a:pt x="19" y="22"/>
                    </a:lnTo>
                    <a:lnTo>
                      <a:pt x="13" y="30"/>
                    </a:lnTo>
                    <a:lnTo>
                      <a:pt x="13" y="33"/>
                    </a:lnTo>
                    <a:lnTo>
                      <a:pt x="9" y="36"/>
                    </a:lnTo>
                    <a:lnTo>
                      <a:pt x="6" y="36"/>
                    </a:lnTo>
                    <a:lnTo>
                      <a:pt x="5" y="39"/>
                    </a:lnTo>
                    <a:lnTo>
                      <a:pt x="1" y="40"/>
                    </a:lnTo>
                    <a:lnTo>
                      <a:pt x="0" y="41"/>
                    </a:lnTo>
                    <a:lnTo>
                      <a:pt x="1" y="42"/>
                    </a:lnTo>
                    <a:lnTo>
                      <a:pt x="2" y="44"/>
                    </a:lnTo>
                    <a:lnTo>
                      <a:pt x="7" y="50"/>
                    </a:lnTo>
                    <a:lnTo>
                      <a:pt x="8" y="52"/>
                    </a:lnTo>
                    <a:lnTo>
                      <a:pt x="12" y="54"/>
                    </a:lnTo>
                    <a:lnTo>
                      <a:pt x="17" y="57"/>
                    </a:lnTo>
                    <a:lnTo>
                      <a:pt x="15" y="62"/>
                    </a:lnTo>
                    <a:lnTo>
                      <a:pt x="15" y="63"/>
                    </a:lnTo>
                    <a:lnTo>
                      <a:pt x="20" y="64"/>
                    </a:lnTo>
                    <a:lnTo>
                      <a:pt x="21" y="66"/>
                    </a:lnTo>
                    <a:lnTo>
                      <a:pt x="24" y="65"/>
                    </a:lnTo>
                    <a:lnTo>
                      <a:pt x="27" y="66"/>
                    </a:lnTo>
                    <a:lnTo>
                      <a:pt x="29" y="64"/>
                    </a:lnTo>
                    <a:lnTo>
                      <a:pt x="37" y="65"/>
                    </a:lnTo>
                    <a:lnTo>
                      <a:pt x="34" y="70"/>
                    </a:lnTo>
                    <a:lnTo>
                      <a:pt x="34" y="71"/>
                    </a:lnTo>
                    <a:lnTo>
                      <a:pt x="35" y="73"/>
                    </a:lnTo>
                    <a:lnTo>
                      <a:pt x="38" y="73"/>
                    </a:lnTo>
                    <a:lnTo>
                      <a:pt x="40" y="76"/>
                    </a:lnTo>
                    <a:lnTo>
                      <a:pt x="40" y="79"/>
                    </a:lnTo>
                    <a:lnTo>
                      <a:pt x="39" y="80"/>
                    </a:lnTo>
                    <a:lnTo>
                      <a:pt x="40" y="81"/>
                    </a:lnTo>
                    <a:lnTo>
                      <a:pt x="44" y="79"/>
                    </a:lnTo>
                    <a:lnTo>
                      <a:pt x="49" y="80"/>
                    </a:lnTo>
                    <a:lnTo>
                      <a:pt x="50" y="81"/>
                    </a:lnTo>
                    <a:lnTo>
                      <a:pt x="51" y="81"/>
                    </a:lnTo>
                    <a:lnTo>
                      <a:pt x="57" y="83"/>
                    </a:lnTo>
                    <a:lnTo>
                      <a:pt x="61" y="81"/>
                    </a:lnTo>
                    <a:lnTo>
                      <a:pt x="64" y="81"/>
                    </a:lnTo>
                    <a:lnTo>
                      <a:pt x="67" y="80"/>
                    </a:lnTo>
                    <a:lnTo>
                      <a:pt x="69" y="81"/>
                    </a:lnTo>
                    <a:lnTo>
                      <a:pt x="73" y="81"/>
                    </a:lnTo>
                    <a:lnTo>
                      <a:pt x="77" y="83"/>
                    </a:lnTo>
                    <a:lnTo>
                      <a:pt x="80" y="81"/>
                    </a:lnTo>
                    <a:lnTo>
                      <a:pt x="83" y="80"/>
                    </a:lnTo>
                    <a:lnTo>
                      <a:pt x="84" y="78"/>
                    </a:lnTo>
                    <a:lnTo>
                      <a:pt x="95" y="73"/>
                    </a:lnTo>
                    <a:lnTo>
                      <a:pt x="98" y="73"/>
                    </a:lnTo>
                    <a:lnTo>
                      <a:pt x="104" y="73"/>
                    </a:lnTo>
                    <a:lnTo>
                      <a:pt x="110" y="76"/>
                    </a:lnTo>
                    <a:lnTo>
                      <a:pt x="111" y="77"/>
                    </a:lnTo>
                    <a:lnTo>
                      <a:pt x="113" y="76"/>
                    </a:lnTo>
                    <a:lnTo>
                      <a:pt x="118" y="78"/>
                    </a:lnTo>
                    <a:lnTo>
                      <a:pt x="119" y="79"/>
                    </a:lnTo>
                    <a:lnTo>
                      <a:pt x="120" y="79"/>
                    </a:lnTo>
                    <a:lnTo>
                      <a:pt x="119" y="77"/>
                    </a:lnTo>
                    <a:lnTo>
                      <a:pt x="121" y="74"/>
                    </a:lnTo>
                    <a:lnTo>
                      <a:pt x="121" y="70"/>
                    </a:lnTo>
                    <a:lnTo>
                      <a:pt x="119" y="68"/>
                    </a:lnTo>
                    <a:lnTo>
                      <a:pt x="121" y="65"/>
                    </a:lnTo>
                    <a:lnTo>
                      <a:pt x="122" y="62"/>
                    </a:lnTo>
                    <a:lnTo>
                      <a:pt x="129" y="61"/>
                    </a:lnTo>
                    <a:lnTo>
                      <a:pt x="132" y="61"/>
                    </a:lnTo>
                    <a:lnTo>
                      <a:pt x="134" y="57"/>
                    </a:lnTo>
                    <a:lnTo>
                      <a:pt x="134" y="56"/>
                    </a:lnTo>
                    <a:lnTo>
                      <a:pt x="132" y="55"/>
                    </a:lnTo>
                    <a:lnTo>
                      <a:pt x="133" y="5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9" name="Freeform 238"/>
              <p:cNvSpPr>
                <a:spLocks/>
              </p:cNvSpPr>
              <p:nvPr userDrawn="1"/>
            </p:nvSpPr>
            <p:spPr bwMode="auto">
              <a:xfrm>
                <a:off x="6343650" y="2589213"/>
                <a:ext cx="103188" cy="82550"/>
              </a:xfrm>
              <a:custGeom>
                <a:avLst/>
                <a:gdLst>
                  <a:gd name="T0" fmla="*/ 9 w 65"/>
                  <a:gd name="T1" fmla="*/ 40 h 52"/>
                  <a:gd name="T2" fmla="*/ 14 w 65"/>
                  <a:gd name="T3" fmla="*/ 41 h 52"/>
                  <a:gd name="T4" fmla="*/ 21 w 65"/>
                  <a:gd name="T5" fmla="*/ 46 h 52"/>
                  <a:gd name="T6" fmla="*/ 23 w 65"/>
                  <a:gd name="T7" fmla="*/ 51 h 52"/>
                  <a:gd name="T8" fmla="*/ 33 w 65"/>
                  <a:gd name="T9" fmla="*/ 51 h 52"/>
                  <a:gd name="T10" fmla="*/ 33 w 65"/>
                  <a:gd name="T11" fmla="*/ 48 h 52"/>
                  <a:gd name="T12" fmla="*/ 20 w 65"/>
                  <a:gd name="T13" fmla="*/ 35 h 52"/>
                  <a:gd name="T14" fmla="*/ 18 w 65"/>
                  <a:gd name="T15" fmla="*/ 32 h 52"/>
                  <a:gd name="T16" fmla="*/ 16 w 65"/>
                  <a:gd name="T17" fmla="*/ 27 h 52"/>
                  <a:gd name="T18" fmla="*/ 13 w 65"/>
                  <a:gd name="T19" fmla="*/ 23 h 52"/>
                  <a:gd name="T20" fmla="*/ 14 w 65"/>
                  <a:gd name="T21" fmla="*/ 18 h 52"/>
                  <a:gd name="T22" fmla="*/ 22 w 65"/>
                  <a:gd name="T23" fmla="*/ 19 h 52"/>
                  <a:gd name="T24" fmla="*/ 22 w 65"/>
                  <a:gd name="T25" fmla="*/ 20 h 52"/>
                  <a:gd name="T26" fmla="*/ 26 w 65"/>
                  <a:gd name="T27" fmla="*/ 18 h 52"/>
                  <a:gd name="T28" fmla="*/ 30 w 65"/>
                  <a:gd name="T29" fmla="*/ 16 h 52"/>
                  <a:gd name="T30" fmla="*/ 33 w 65"/>
                  <a:gd name="T31" fmla="*/ 16 h 52"/>
                  <a:gd name="T32" fmla="*/ 38 w 65"/>
                  <a:gd name="T33" fmla="*/ 19 h 52"/>
                  <a:gd name="T34" fmla="*/ 43 w 65"/>
                  <a:gd name="T35" fmla="*/ 19 h 52"/>
                  <a:gd name="T36" fmla="*/ 47 w 65"/>
                  <a:gd name="T37" fmla="*/ 19 h 52"/>
                  <a:gd name="T38" fmla="*/ 53 w 65"/>
                  <a:gd name="T39" fmla="*/ 20 h 52"/>
                  <a:gd name="T40" fmla="*/ 59 w 65"/>
                  <a:gd name="T41" fmla="*/ 22 h 52"/>
                  <a:gd name="T42" fmla="*/ 61 w 65"/>
                  <a:gd name="T43" fmla="*/ 20 h 52"/>
                  <a:gd name="T44" fmla="*/ 63 w 65"/>
                  <a:gd name="T45" fmla="*/ 19 h 52"/>
                  <a:gd name="T46" fmla="*/ 61 w 65"/>
                  <a:gd name="T47" fmla="*/ 13 h 52"/>
                  <a:gd name="T48" fmla="*/ 59 w 65"/>
                  <a:gd name="T49" fmla="*/ 9 h 52"/>
                  <a:gd name="T50" fmla="*/ 50 w 65"/>
                  <a:gd name="T51" fmla="*/ 10 h 52"/>
                  <a:gd name="T52" fmla="*/ 39 w 65"/>
                  <a:gd name="T53" fmla="*/ 7 h 52"/>
                  <a:gd name="T54" fmla="*/ 29 w 65"/>
                  <a:gd name="T55" fmla="*/ 0 h 52"/>
                  <a:gd name="T56" fmla="*/ 29 w 65"/>
                  <a:gd name="T57" fmla="*/ 0 h 52"/>
                  <a:gd name="T58" fmla="*/ 13 w 65"/>
                  <a:gd name="T59" fmla="*/ 4 h 52"/>
                  <a:gd name="T60" fmla="*/ 7 w 65"/>
                  <a:gd name="T61" fmla="*/ 11 h 52"/>
                  <a:gd name="T62" fmla="*/ 1 w 65"/>
                  <a:gd name="T63" fmla="*/ 17 h 52"/>
                  <a:gd name="T64" fmla="*/ 1 w 65"/>
                  <a:gd name="T65" fmla="*/ 19 h 52"/>
                  <a:gd name="T66" fmla="*/ 5 w 65"/>
                  <a:gd name="T67" fmla="*/ 26 h 52"/>
                  <a:gd name="T68" fmla="*/ 11 w 65"/>
                  <a:gd name="T69" fmla="*/ 34 h 52"/>
                  <a:gd name="T70" fmla="*/ 18 w 65"/>
                  <a:gd name="T71" fmla="*/ 41 h 52"/>
                  <a:gd name="T72" fmla="*/ 10 w 65"/>
                  <a:gd name="T73"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52">
                    <a:moveTo>
                      <a:pt x="10" y="39"/>
                    </a:moveTo>
                    <a:lnTo>
                      <a:pt x="9" y="40"/>
                    </a:lnTo>
                    <a:lnTo>
                      <a:pt x="10" y="41"/>
                    </a:lnTo>
                    <a:lnTo>
                      <a:pt x="14" y="41"/>
                    </a:lnTo>
                    <a:lnTo>
                      <a:pt x="17" y="45"/>
                    </a:lnTo>
                    <a:lnTo>
                      <a:pt x="21" y="46"/>
                    </a:lnTo>
                    <a:lnTo>
                      <a:pt x="22" y="49"/>
                    </a:lnTo>
                    <a:lnTo>
                      <a:pt x="23" y="51"/>
                    </a:lnTo>
                    <a:lnTo>
                      <a:pt x="26" y="49"/>
                    </a:lnTo>
                    <a:lnTo>
                      <a:pt x="33" y="51"/>
                    </a:lnTo>
                    <a:lnTo>
                      <a:pt x="36" y="52"/>
                    </a:lnTo>
                    <a:lnTo>
                      <a:pt x="33" y="48"/>
                    </a:lnTo>
                    <a:lnTo>
                      <a:pt x="21" y="38"/>
                    </a:lnTo>
                    <a:lnTo>
                      <a:pt x="20" y="35"/>
                    </a:lnTo>
                    <a:lnTo>
                      <a:pt x="21" y="34"/>
                    </a:lnTo>
                    <a:lnTo>
                      <a:pt x="18" y="32"/>
                    </a:lnTo>
                    <a:lnTo>
                      <a:pt x="18" y="30"/>
                    </a:lnTo>
                    <a:lnTo>
                      <a:pt x="16" y="27"/>
                    </a:lnTo>
                    <a:lnTo>
                      <a:pt x="13" y="27"/>
                    </a:lnTo>
                    <a:lnTo>
                      <a:pt x="13" y="23"/>
                    </a:lnTo>
                    <a:lnTo>
                      <a:pt x="14" y="22"/>
                    </a:lnTo>
                    <a:lnTo>
                      <a:pt x="14" y="18"/>
                    </a:lnTo>
                    <a:lnTo>
                      <a:pt x="16" y="16"/>
                    </a:lnTo>
                    <a:lnTo>
                      <a:pt x="22" y="19"/>
                    </a:lnTo>
                    <a:lnTo>
                      <a:pt x="22" y="20"/>
                    </a:lnTo>
                    <a:lnTo>
                      <a:pt x="22" y="20"/>
                    </a:lnTo>
                    <a:lnTo>
                      <a:pt x="23" y="18"/>
                    </a:lnTo>
                    <a:lnTo>
                      <a:pt x="26" y="18"/>
                    </a:lnTo>
                    <a:lnTo>
                      <a:pt x="28" y="18"/>
                    </a:lnTo>
                    <a:lnTo>
                      <a:pt x="30" y="16"/>
                    </a:lnTo>
                    <a:lnTo>
                      <a:pt x="32" y="17"/>
                    </a:lnTo>
                    <a:lnTo>
                      <a:pt x="33" y="16"/>
                    </a:lnTo>
                    <a:lnTo>
                      <a:pt x="37" y="17"/>
                    </a:lnTo>
                    <a:lnTo>
                      <a:pt x="38" y="19"/>
                    </a:lnTo>
                    <a:lnTo>
                      <a:pt x="39" y="18"/>
                    </a:lnTo>
                    <a:lnTo>
                      <a:pt x="43" y="19"/>
                    </a:lnTo>
                    <a:lnTo>
                      <a:pt x="46" y="18"/>
                    </a:lnTo>
                    <a:lnTo>
                      <a:pt x="47" y="19"/>
                    </a:lnTo>
                    <a:lnTo>
                      <a:pt x="51" y="18"/>
                    </a:lnTo>
                    <a:lnTo>
                      <a:pt x="53" y="20"/>
                    </a:lnTo>
                    <a:lnTo>
                      <a:pt x="55" y="19"/>
                    </a:lnTo>
                    <a:lnTo>
                      <a:pt x="59" y="22"/>
                    </a:lnTo>
                    <a:lnTo>
                      <a:pt x="62" y="23"/>
                    </a:lnTo>
                    <a:lnTo>
                      <a:pt x="61" y="20"/>
                    </a:lnTo>
                    <a:lnTo>
                      <a:pt x="65" y="19"/>
                    </a:lnTo>
                    <a:lnTo>
                      <a:pt x="63" y="19"/>
                    </a:lnTo>
                    <a:lnTo>
                      <a:pt x="62" y="18"/>
                    </a:lnTo>
                    <a:lnTo>
                      <a:pt x="61" y="13"/>
                    </a:lnTo>
                    <a:lnTo>
                      <a:pt x="59" y="10"/>
                    </a:lnTo>
                    <a:lnTo>
                      <a:pt x="59" y="9"/>
                    </a:lnTo>
                    <a:lnTo>
                      <a:pt x="57" y="12"/>
                    </a:lnTo>
                    <a:lnTo>
                      <a:pt x="50" y="10"/>
                    </a:lnTo>
                    <a:lnTo>
                      <a:pt x="41" y="9"/>
                    </a:lnTo>
                    <a:lnTo>
                      <a:pt x="39" y="7"/>
                    </a:lnTo>
                    <a:lnTo>
                      <a:pt x="36" y="5"/>
                    </a:lnTo>
                    <a:lnTo>
                      <a:pt x="29" y="0"/>
                    </a:lnTo>
                    <a:lnTo>
                      <a:pt x="29" y="0"/>
                    </a:lnTo>
                    <a:lnTo>
                      <a:pt x="29" y="0"/>
                    </a:lnTo>
                    <a:lnTo>
                      <a:pt x="21" y="0"/>
                    </a:lnTo>
                    <a:lnTo>
                      <a:pt x="13" y="4"/>
                    </a:lnTo>
                    <a:lnTo>
                      <a:pt x="11" y="9"/>
                    </a:lnTo>
                    <a:lnTo>
                      <a:pt x="7" y="11"/>
                    </a:lnTo>
                    <a:lnTo>
                      <a:pt x="6" y="16"/>
                    </a:lnTo>
                    <a:lnTo>
                      <a:pt x="1" y="17"/>
                    </a:lnTo>
                    <a:lnTo>
                      <a:pt x="0" y="16"/>
                    </a:lnTo>
                    <a:lnTo>
                      <a:pt x="1" y="19"/>
                    </a:lnTo>
                    <a:lnTo>
                      <a:pt x="3" y="22"/>
                    </a:lnTo>
                    <a:lnTo>
                      <a:pt x="5" y="26"/>
                    </a:lnTo>
                    <a:lnTo>
                      <a:pt x="7" y="30"/>
                    </a:lnTo>
                    <a:lnTo>
                      <a:pt x="11" y="34"/>
                    </a:lnTo>
                    <a:lnTo>
                      <a:pt x="13" y="34"/>
                    </a:lnTo>
                    <a:lnTo>
                      <a:pt x="18" y="41"/>
                    </a:lnTo>
                    <a:lnTo>
                      <a:pt x="11" y="39"/>
                    </a:lnTo>
                    <a:lnTo>
                      <a:pt x="10" y="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0" name="Freeform 239"/>
              <p:cNvSpPr>
                <a:spLocks/>
              </p:cNvSpPr>
              <p:nvPr userDrawn="1"/>
            </p:nvSpPr>
            <p:spPr bwMode="auto">
              <a:xfrm>
                <a:off x="6440488" y="2592388"/>
                <a:ext cx="95250" cy="119063"/>
              </a:xfrm>
              <a:custGeom>
                <a:avLst/>
                <a:gdLst>
                  <a:gd name="T0" fmla="*/ 28 w 60"/>
                  <a:gd name="T1" fmla="*/ 13 h 75"/>
                  <a:gd name="T2" fmla="*/ 22 w 60"/>
                  <a:gd name="T3" fmla="*/ 5 h 75"/>
                  <a:gd name="T4" fmla="*/ 20 w 60"/>
                  <a:gd name="T5" fmla="*/ 2 h 75"/>
                  <a:gd name="T6" fmla="*/ 17 w 60"/>
                  <a:gd name="T7" fmla="*/ 1 h 75"/>
                  <a:gd name="T8" fmla="*/ 14 w 60"/>
                  <a:gd name="T9" fmla="*/ 0 h 75"/>
                  <a:gd name="T10" fmla="*/ 12 w 60"/>
                  <a:gd name="T11" fmla="*/ 0 h 75"/>
                  <a:gd name="T12" fmla="*/ 8 w 60"/>
                  <a:gd name="T13" fmla="*/ 5 h 75"/>
                  <a:gd name="T14" fmla="*/ 1 w 60"/>
                  <a:gd name="T15" fmla="*/ 6 h 75"/>
                  <a:gd name="T16" fmla="*/ 2 w 60"/>
                  <a:gd name="T17" fmla="*/ 10 h 75"/>
                  <a:gd name="T18" fmla="*/ 4 w 60"/>
                  <a:gd name="T19" fmla="*/ 15 h 75"/>
                  <a:gd name="T20" fmla="*/ 8 w 60"/>
                  <a:gd name="T21" fmla="*/ 20 h 75"/>
                  <a:gd name="T22" fmla="*/ 4 w 60"/>
                  <a:gd name="T23" fmla="*/ 21 h 75"/>
                  <a:gd name="T24" fmla="*/ 4 w 60"/>
                  <a:gd name="T25" fmla="*/ 21 h 75"/>
                  <a:gd name="T26" fmla="*/ 7 w 60"/>
                  <a:gd name="T27" fmla="*/ 27 h 75"/>
                  <a:gd name="T28" fmla="*/ 4 w 60"/>
                  <a:gd name="T29" fmla="*/ 32 h 75"/>
                  <a:gd name="T30" fmla="*/ 11 w 60"/>
                  <a:gd name="T31" fmla="*/ 35 h 75"/>
                  <a:gd name="T32" fmla="*/ 11 w 60"/>
                  <a:gd name="T33" fmla="*/ 42 h 75"/>
                  <a:gd name="T34" fmla="*/ 7 w 60"/>
                  <a:gd name="T35" fmla="*/ 40 h 75"/>
                  <a:gd name="T36" fmla="*/ 12 w 60"/>
                  <a:gd name="T37" fmla="*/ 47 h 75"/>
                  <a:gd name="T38" fmla="*/ 11 w 60"/>
                  <a:gd name="T39" fmla="*/ 47 h 75"/>
                  <a:gd name="T40" fmla="*/ 11 w 60"/>
                  <a:gd name="T41" fmla="*/ 47 h 75"/>
                  <a:gd name="T42" fmla="*/ 13 w 60"/>
                  <a:gd name="T43" fmla="*/ 51 h 75"/>
                  <a:gd name="T44" fmla="*/ 14 w 60"/>
                  <a:gd name="T45" fmla="*/ 53 h 75"/>
                  <a:gd name="T46" fmla="*/ 20 w 60"/>
                  <a:gd name="T47" fmla="*/ 57 h 75"/>
                  <a:gd name="T48" fmla="*/ 24 w 60"/>
                  <a:gd name="T49" fmla="*/ 62 h 75"/>
                  <a:gd name="T50" fmla="*/ 23 w 60"/>
                  <a:gd name="T51" fmla="*/ 65 h 75"/>
                  <a:gd name="T52" fmla="*/ 26 w 60"/>
                  <a:gd name="T53" fmla="*/ 68 h 75"/>
                  <a:gd name="T54" fmla="*/ 31 w 60"/>
                  <a:gd name="T55" fmla="*/ 73 h 75"/>
                  <a:gd name="T56" fmla="*/ 35 w 60"/>
                  <a:gd name="T57" fmla="*/ 73 h 75"/>
                  <a:gd name="T58" fmla="*/ 41 w 60"/>
                  <a:gd name="T59" fmla="*/ 71 h 75"/>
                  <a:gd name="T60" fmla="*/ 50 w 60"/>
                  <a:gd name="T61" fmla="*/ 69 h 75"/>
                  <a:gd name="T62" fmla="*/ 56 w 60"/>
                  <a:gd name="T63" fmla="*/ 68 h 75"/>
                  <a:gd name="T64" fmla="*/ 54 w 60"/>
                  <a:gd name="T65" fmla="*/ 64 h 75"/>
                  <a:gd name="T66" fmla="*/ 60 w 60"/>
                  <a:gd name="T67" fmla="*/ 55 h 75"/>
                  <a:gd name="T68" fmla="*/ 59 w 60"/>
                  <a:gd name="T69" fmla="*/ 50 h 75"/>
                  <a:gd name="T70" fmla="*/ 52 w 60"/>
                  <a:gd name="T71" fmla="*/ 38 h 75"/>
                  <a:gd name="T72" fmla="*/ 54 w 60"/>
                  <a:gd name="T73" fmla="*/ 35 h 75"/>
                  <a:gd name="T74" fmla="*/ 53 w 60"/>
                  <a:gd name="T75" fmla="*/ 32 h 75"/>
                  <a:gd name="T76" fmla="*/ 53 w 60"/>
                  <a:gd name="T77" fmla="*/ 31 h 75"/>
                  <a:gd name="T78" fmla="*/ 54 w 60"/>
                  <a:gd name="T79" fmla="*/ 27 h 75"/>
                  <a:gd name="T80" fmla="*/ 49 w 60"/>
                  <a:gd name="T81" fmla="*/ 29 h 75"/>
                  <a:gd name="T82" fmla="*/ 43 w 60"/>
                  <a:gd name="T83" fmla="*/ 28 h 75"/>
                  <a:gd name="T84" fmla="*/ 36 w 60"/>
                  <a:gd name="T85" fmla="*/ 23 h 75"/>
                  <a:gd name="T86" fmla="*/ 36 w 60"/>
                  <a:gd name="T87"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75">
                    <a:moveTo>
                      <a:pt x="32" y="15"/>
                    </a:moveTo>
                    <a:lnTo>
                      <a:pt x="28" y="13"/>
                    </a:lnTo>
                    <a:lnTo>
                      <a:pt x="27" y="10"/>
                    </a:lnTo>
                    <a:lnTo>
                      <a:pt x="22" y="5"/>
                    </a:lnTo>
                    <a:lnTo>
                      <a:pt x="22" y="2"/>
                    </a:lnTo>
                    <a:lnTo>
                      <a:pt x="20" y="2"/>
                    </a:lnTo>
                    <a:lnTo>
                      <a:pt x="20" y="2"/>
                    </a:lnTo>
                    <a:lnTo>
                      <a:pt x="17" y="1"/>
                    </a:lnTo>
                    <a:lnTo>
                      <a:pt x="14" y="0"/>
                    </a:lnTo>
                    <a:lnTo>
                      <a:pt x="14" y="0"/>
                    </a:lnTo>
                    <a:lnTo>
                      <a:pt x="14" y="0"/>
                    </a:lnTo>
                    <a:lnTo>
                      <a:pt x="12" y="0"/>
                    </a:lnTo>
                    <a:lnTo>
                      <a:pt x="9" y="2"/>
                    </a:lnTo>
                    <a:lnTo>
                      <a:pt x="8" y="5"/>
                    </a:lnTo>
                    <a:lnTo>
                      <a:pt x="5" y="3"/>
                    </a:lnTo>
                    <a:lnTo>
                      <a:pt x="1" y="6"/>
                    </a:lnTo>
                    <a:lnTo>
                      <a:pt x="0" y="7"/>
                    </a:lnTo>
                    <a:lnTo>
                      <a:pt x="2" y="10"/>
                    </a:lnTo>
                    <a:lnTo>
                      <a:pt x="4" y="15"/>
                    </a:lnTo>
                    <a:lnTo>
                      <a:pt x="4" y="15"/>
                    </a:lnTo>
                    <a:lnTo>
                      <a:pt x="8" y="16"/>
                    </a:lnTo>
                    <a:lnTo>
                      <a:pt x="8" y="20"/>
                    </a:lnTo>
                    <a:lnTo>
                      <a:pt x="5" y="20"/>
                    </a:lnTo>
                    <a:lnTo>
                      <a:pt x="4" y="21"/>
                    </a:lnTo>
                    <a:lnTo>
                      <a:pt x="4" y="21"/>
                    </a:lnTo>
                    <a:lnTo>
                      <a:pt x="4" y="21"/>
                    </a:lnTo>
                    <a:lnTo>
                      <a:pt x="8" y="21"/>
                    </a:lnTo>
                    <a:lnTo>
                      <a:pt x="7" y="27"/>
                    </a:lnTo>
                    <a:lnTo>
                      <a:pt x="4" y="31"/>
                    </a:lnTo>
                    <a:lnTo>
                      <a:pt x="4" y="32"/>
                    </a:lnTo>
                    <a:lnTo>
                      <a:pt x="8" y="35"/>
                    </a:lnTo>
                    <a:lnTo>
                      <a:pt x="11" y="35"/>
                    </a:lnTo>
                    <a:lnTo>
                      <a:pt x="13" y="38"/>
                    </a:lnTo>
                    <a:lnTo>
                      <a:pt x="11" y="42"/>
                    </a:lnTo>
                    <a:lnTo>
                      <a:pt x="8" y="40"/>
                    </a:lnTo>
                    <a:lnTo>
                      <a:pt x="7" y="40"/>
                    </a:lnTo>
                    <a:lnTo>
                      <a:pt x="7" y="43"/>
                    </a:lnTo>
                    <a:lnTo>
                      <a:pt x="12" y="47"/>
                    </a:lnTo>
                    <a:lnTo>
                      <a:pt x="11" y="47"/>
                    </a:lnTo>
                    <a:lnTo>
                      <a:pt x="11" y="47"/>
                    </a:lnTo>
                    <a:lnTo>
                      <a:pt x="11" y="47"/>
                    </a:lnTo>
                    <a:lnTo>
                      <a:pt x="11" y="47"/>
                    </a:lnTo>
                    <a:lnTo>
                      <a:pt x="11" y="47"/>
                    </a:lnTo>
                    <a:lnTo>
                      <a:pt x="13" y="51"/>
                    </a:lnTo>
                    <a:lnTo>
                      <a:pt x="13" y="53"/>
                    </a:lnTo>
                    <a:lnTo>
                      <a:pt x="14" y="53"/>
                    </a:lnTo>
                    <a:lnTo>
                      <a:pt x="17" y="53"/>
                    </a:lnTo>
                    <a:lnTo>
                      <a:pt x="20" y="57"/>
                    </a:lnTo>
                    <a:lnTo>
                      <a:pt x="24" y="57"/>
                    </a:lnTo>
                    <a:lnTo>
                      <a:pt x="24" y="62"/>
                    </a:lnTo>
                    <a:lnTo>
                      <a:pt x="22" y="65"/>
                    </a:lnTo>
                    <a:lnTo>
                      <a:pt x="23" y="65"/>
                    </a:lnTo>
                    <a:lnTo>
                      <a:pt x="24" y="68"/>
                    </a:lnTo>
                    <a:lnTo>
                      <a:pt x="26" y="68"/>
                    </a:lnTo>
                    <a:lnTo>
                      <a:pt x="30" y="71"/>
                    </a:lnTo>
                    <a:lnTo>
                      <a:pt x="31" y="73"/>
                    </a:lnTo>
                    <a:lnTo>
                      <a:pt x="31" y="75"/>
                    </a:lnTo>
                    <a:lnTo>
                      <a:pt x="35" y="73"/>
                    </a:lnTo>
                    <a:lnTo>
                      <a:pt x="38" y="73"/>
                    </a:lnTo>
                    <a:lnTo>
                      <a:pt x="41" y="71"/>
                    </a:lnTo>
                    <a:lnTo>
                      <a:pt x="47" y="69"/>
                    </a:lnTo>
                    <a:lnTo>
                      <a:pt x="50" y="69"/>
                    </a:lnTo>
                    <a:lnTo>
                      <a:pt x="54" y="68"/>
                    </a:lnTo>
                    <a:lnTo>
                      <a:pt x="56" y="68"/>
                    </a:lnTo>
                    <a:lnTo>
                      <a:pt x="57" y="67"/>
                    </a:lnTo>
                    <a:lnTo>
                      <a:pt x="54" y="64"/>
                    </a:lnTo>
                    <a:lnTo>
                      <a:pt x="54" y="61"/>
                    </a:lnTo>
                    <a:lnTo>
                      <a:pt x="60" y="55"/>
                    </a:lnTo>
                    <a:lnTo>
                      <a:pt x="60" y="53"/>
                    </a:lnTo>
                    <a:lnTo>
                      <a:pt x="59" y="50"/>
                    </a:lnTo>
                    <a:lnTo>
                      <a:pt x="54" y="45"/>
                    </a:lnTo>
                    <a:lnTo>
                      <a:pt x="52" y="38"/>
                    </a:lnTo>
                    <a:lnTo>
                      <a:pt x="54" y="36"/>
                    </a:lnTo>
                    <a:lnTo>
                      <a:pt x="54" y="35"/>
                    </a:lnTo>
                    <a:lnTo>
                      <a:pt x="54" y="35"/>
                    </a:lnTo>
                    <a:lnTo>
                      <a:pt x="53" y="32"/>
                    </a:lnTo>
                    <a:lnTo>
                      <a:pt x="53" y="32"/>
                    </a:lnTo>
                    <a:lnTo>
                      <a:pt x="53" y="31"/>
                    </a:lnTo>
                    <a:lnTo>
                      <a:pt x="52" y="28"/>
                    </a:lnTo>
                    <a:lnTo>
                      <a:pt x="54" y="27"/>
                    </a:lnTo>
                    <a:lnTo>
                      <a:pt x="52" y="25"/>
                    </a:lnTo>
                    <a:lnTo>
                      <a:pt x="49" y="29"/>
                    </a:lnTo>
                    <a:lnTo>
                      <a:pt x="46" y="27"/>
                    </a:lnTo>
                    <a:lnTo>
                      <a:pt x="43" y="28"/>
                    </a:lnTo>
                    <a:lnTo>
                      <a:pt x="41" y="25"/>
                    </a:lnTo>
                    <a:lnTo>
                      <a:pt x="36" y="23"/>
                    </a:lnTo>
                    <a:lnTo>
                      <a:pt x="35" y="21"/>
                    </a:lnTo>
                    <a:lnTo>
                      <a:pt x="36" y="17"/>
                    </a:lnTo>
                    <a:lnTo>
                      <a:pt x="32" y="1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1" name="Freeform 240"/>
              <p:cNvSpPr>
                <a:spLocks/>
              </p:cNvSpPr>
              <p:nvPr userDrawn="1"/>
            </p:nvSpPr>
            <p:spPr bwMode="auto">
              <a:xfrm>
                <a:off x="6367463" y="2619375"/>
                <a:ext cx="85725" cy="74613"/>
              </a:xfrm>
              <a:custGeom>
                <a:avLst/>
                <a:gdLst>
                  <a:gd name="T0" fmla="*/ 54 w 54"/>
                  <a:gd name="T1" fmla="*/ 29 h 47"/>
                  <a:gd name="T2" fmla="*/ 51 w 54"/>
                  <a:gd name="T3" fmla="*/ 22 h 47"/>
                  <a:gd name="T4" fmla="*/ 53 w 54"/>
                  <a:gd name="T5" fmla="*/ 20 h 47"/>
                  <a:gd name="T6" fmla="*/ 47 w 54"/>
                  <a:gd name="T7" fmla="*/ 13 h 47"/>
                  <a:gd name="T8" fmla="*/ 51 w 54"/>
                  <a:gd name="T9" fmla="*/ 6 h 47"/>
                  <a:gd name="T10" fmla="*/ 48 w 54"/>
                  <a:gd name="T11" fmla="*/ 7 h 47"/>
                  <a:gd name="T12" fmla="*/ 48 w 54"/>
                  <a:gd name="T13" fmla="*/ 7 h 47"/>
                  <a:gd name="T14" fmla="*/ 47 w 54"/>
                  <a:gd name="T15" fmla="*/ 6 h 47"/>
                  <a:gd name="T16" fmla="*/ 40 w 54"/>
                  <a:gd name="T17" fmla="*/ 4 h 47"/>
                  <a:gd name="T18" fmla="*/ 35 w 54"/>
                  <a:gd name="T19" fmla="*/ 3 h 47"/>
                  <a:gd name="T20" fmla="*/ 30 w 54"/>
                  <a:gd name="T21" fmla="*/ 1 h 47"/>
                  <a:gd name="T22" fmla="*/ 25 w 54"/>
                  <a:gd name="T23" fmla="*/ 1 h 47"/>
                  <a:gd name="T24" fmla="*/ 21 w 54"/>
                  <a:gd name="T25" fmla="*/ 0 h 47"/>
                  <a:gd name="T26" fmla="*/ 17 w 54"/>
                  <a:gd name="T27" fmla="*/ 1 h 47"/>
                  <a:gd name="T28" fmla="*/ 14 w 54"/>
                  <a:gd name="T29" fmla="*/ 1 h 47"/>
                  <a:gd name="T30" fmla="*/ 10 w 54"/>
                  <a:gd name="T31" fmla="*/ 1 h 47"/>
                  <a:gd name="T32" fmla="*/ 6 w 54"/>
                  <a:gd name="T33" fmla="*/ 4 h 47"/>
                  <a:gd name="T34" fmla="*/ 2 w 54"/>
                  <a:gd name="T35" fmla="*/ 0 h 47"/>
                  <a:gd name="T36" fmla="*/ 2 w 54"/>
                  <a:gd name="T37" fmla="*/ 4 h 47"/>
                  <a:gd name="T38" fmla="*/ 1 w 54"/>
                  <a:gd name="T39" fmla="*/ 5 h 47"/>
                  <a:gd name="T40" fmla="*/ 6 w 54"/>
                  <a:gd name="T41" fmla="*/ 10 h 47"/>
                  <a:gd name="T42" fmla="*/ 9 w 54"/>
                  <a:gd name="T43" fmla="*/ 15 h 47"/>
                  <a:gd name="T44" fmla="*/ 8 w 54"/>
                  <a:gd name="T45" fmla="*/ 18 h 47"/>
                  <a:gd name="T46" fmla="*/ 31 w 54"/>
                  <a:gd name="T47" fmla="*/ 41 h 47"/>
                  <a:gd name="T48" fmla="*/ 31 w 54"/>
                  <a:gd name="T49" fmla="*/ 43 h 47"/>
                  <a:gd name="T50" fmla="*/ 38 w 54"/>
                  <a:gd name="T51" fmla="*/ 42 h 47"/>
                  <a:gd name="T52" fmla="*/ 43 w 54"/>
                  <a:gd name="T53" fmla="*/ 47 h 47"/>
                  <a:gd name="T54" fmla="*/ 44 w 54"/>
                  <a:gd name="T55" fmla="*/ 40 h 47"/>
                  <a:gd name="T56" fmla="*/ 48 w 54"/>
                  <a:gd name="T57" fmla="*/ 36 h 47"/>
                  <a:gd name="T58" fmla="*/ 48 w 54"/>
                  <a:gd name="T59" fmla="*/ 34 h 47"/>
                  <a:gd name="T60" fmla="*/ 45 w 54"/>
                  <a:gd name="T61" fmla="*/ 29 h 47"/>
                  <a:gd name="T62" fmla="*/ 53 w 54"/>
                  <a:gd name="T6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7">
                    <a:moveTo>
                      <a:pt x="53" y="29"/>
                    </a:moveTo>
                    <a:lnTo>
                      <a:pt x="54" y="29"/>
                    </a:lnTo>
                    <a:lnTo>
                      <a:pt x="51" y="26"/>
                    </a:lnTo>
                    <a:lnTo>
                      <a:pt x="51" y="22"/>
                    </a:lnTo>
                    <a:lnTo>
                      <a:pt x="53" y="20"/>
                    </a:lnTo>
                    <a:lnTo>
                      <a:pt x="53" y="20"/>
                    </a:lnTo>
                    <a:lnTo>
                      <a:pt x="47" y="16"/>
                    </a:lnTo>
                    <a:lnTo>
                      <a:pt x="47" y="13"/>
                    </a:lnTo>
                    <a:lnTo>
                      <a:pt x="51" y="8"/>
                    </a:lnTo>
                    <a:lnTo>
                      <a:pt x="51" y="6"/>
                    </a:lnTo>
                    <a:lnTo>
                      <a:pt x="51" y="6"/>
                    </a:lnTo>
                    <a:lnTo>
                      <a:pt x="48" y="7"/>
                    </a:lnTo>
                    <a:lnTo>
                      <a:pt x="48" y="7"/>
                    </a:lnTo>
                    <a:lnTo>
                      <a:pt x="48" y="7"/>
                    </a:lnTo>
                    <a:lnTo>
                      <a:pt x="48" y="7"/>
                    </a:lnTo>
                    <a:lnTo>
                      <a:pt x="47" y="6"/>
                    </a:lnTo>
                    <a:lnTo>
                      <a:pt x="43" y="6"/>
                    </a:lnTo>
                    <a:lnTo>
                      <a:pt x="40" y="4"/>
                    </a:lnTo>
                    <a:lnTo>
                      <a:pt x="38" y="4"/>
                    </a:lnTo>
                    <a:lnTo>
                      <a:pt x="35" y="3"/>
                    </a:lnTo>
                    <a:lnTo>
                      <a:pt x="31" y="3"/>
                    </a:lnTo>
                    <a:lnTo>
                      <a:pt x="30" y="1"/>
                    </a:lnTo>
                    <a:lnTo>
                      <a:pt x="28" y="3"/>
                    </a:lnTo>
                    <a:lnTo>
                      <a:pt x="25" y="1"/>
                    </a:lnTo>
                    <a:lnTo>
                      <a:pt x="22" y="4"/>
                    </a:lnTo>
                    <a:lnTo>
                      <a:pt x="21" y="0"/>
                    </a:lnTo>
                    <a:lnTo>
                      <a:pt x="20" y="0"/>
                    </a:lnTo>
                    <a:lnTo>
                      <a:pt x="17" y="1"/>
                    </a:lnTo>
                    <a:lnTo>
                      <a:pt x="15" y="0"/>
                    </a:lnTo>
                    <a:lnTo>
                      <a:pt x="14" y="1"/>
                    </a:lnTo>
                    <a:lnTo>
                      <a:pt x="11" y="1"/>
                    </a:lnTo>
                    <a:lnTo>
                      <a:pt x="10" y="1"/>
                    </a:lnTo>
                    <a:lnTo>
                      <a:pt x="10" y="4"/>
                    </a:lnTo>
                    <a:lnTo>
                      <a:pt x="6" y="4"/>
                    </a:lnTo>
                    <a:lnTo>
                      <a:pt x="5" y="1"/>
                    </a:lnTo>
                    <a:lnTo>
                      <a:pt x="2" y="0"/>
                    </a:lnTo>
                    <a:lnTo>
                      <a:pt x="2" y="0"/>
                    </a:lnTo>
                    <a:lnTo>
                      <a:pt x="2" y="4"/>
                    </a:lnTo>
                    <a:lnTo>
                      <a:pt x="0" y="5"/>
                    </a:lnTo>
                    <a:lnTo>
                      <a:pt x="1" y="5"/>
                    </a:lnTo>
                    <a:lnTo>
                      <a:pt x="2" y="5"/>
                    </a:lnTo>
                    <a:lnTo>
                      <a:pt x="6" y="10"/>
                    </a:lnTo>
                    <a:lnTo>
                      <a:pt x="6" y="12"/>
                    </a:lnTo>
                    <a:lnTo>
                      <a:pt x="9" y="15"/>
                    </a:lnTo>
                    <a:lnTo>
                      <a:pt x="7" y="16"/>
                    </a:lnTo>
                    <a:lnTo>
                      <a:pt x="8" y="18"/>
                    </a:lnTo>
                    <a:lnTo>
                      <a:pt x="20" y="28"/>
                    </a:lnTo>
                    <a:lnTo>
                      <a:pt x="31" y="41"/>
                    </a:lnTo>
                    <a:lnTo>
                      <a:pt x="30" y="42"/>
                    </a:lnTo>
                    <a:lnTo>
                      <a:pt x="31" y="43"/>
                    </a:lnTo>
                    <a:lnTo>
                      <a:pt x="37" y="43"/>
                    </a:lnTo>
                    <a:lnTo>
                      <a:pt x="38" y="42"/>
                    </a:lnTo>
                    <a:lnTo>
                      <a:pt x="42" y="47"/>
                    </a:lnTo>
                    <a:lnTo>
                      <a:pt x="43" y="47"/>
                    </a:lnTo>
                    <a:lnTo>
                      <a:pt x="44" y="44"/>
                    </a:lnTo>
                    <a:lnTo>
                      <a:pt x="44" y="40"/>
                    </a:lnTo>
                    <a:lnTo>
                      <a:pt x="45" y="36"/>
                    </a:lnTo>
                    <a:lnTo>
                      <a:pt x="48" y="36"/>
                    </a:lnTo>
                    <a:lnTo>
                      <a:pt x="50" y="35"/>
                    </a:lnTo>
                    <a:lnTo>
                      <a:pt x="48" y="34"/>
                    </a:lnTo>
                    <a:lnTo>
                      <a:pt x="46" y="33"/>
                    </a:lnTo>
                    <a:lnTo>
                      <a:pt x="45" y="29"/>
                    </a:lnTo>
                    <a:lnTo>
                      <a:pt x="48" y="27"/>
                    </a:lnTo>
                    <a:lnTo>
                      <a:pt x="53" y="2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2" name="Freeform 241"/>
              <p:cNvSpPr>
                <a:spLocks/>
              </p:cNvSpPr>
              <p:nvPr userDrawn="1"/>
            </p:nvSpPr>
            <p:spPr bwMode="auto">
              <a:xfrm>
                <a:off x="6316663" y="2573338"/>
                <a:ext cx="66675" cy="41275"/>
              </a:xfrm>
              <a:custGeom>
                <a:avLst/>
                <a:gdLst>
                  <a:gd name="T0" fmla="*/ 1 w 42"/>
                  <a:gd name="T1" fmla="*/ 25 h 26"/>
                  <a:gd name="T2" fmla="*/ 1 w 42"/>
                  <a:gd name="T3" fmla="*/ 26 h 26"/>
                  <a:gd name="T4" fmla="*/ 5 w 42"/>
                  <a:gd name="T5" fmla="*/ 25 h 26"/>
                  <a:gd name="T6" fmla="*/ 9 w 42"/>
                  <a:gd name="T7" fmla="*/ 22 h 26"/>
                  <a:gd name="T8" fmla="*/ 12 w 42"/>
                  <a:gd name="T9" fmla="*/ 21 h 26"/>
                  <a:gd name="T10" fmla="*/ 18 w 42"/>
                  <a:gd name="T11" fmla="*/ 23 h 26"/>
                  <a:gd name="T12" fmla="*/ 20 w 42"/>
                  <a:gd name="T13" fmla="*/ 23 h 26"/>
                  <a:gd name="T14" fmla="*/ 22 w 42"/>
                  <a:gd name="T15" fmla="*/ 19 h 26"/>
                  <a:gd name="T16" fmla="*/ 26 w 42"/>
                  <a:gd name="T17" fmla="*/ 17 h 26"/>
                  <a:gd name="T18" fmla="*/ 27 w 42"/>
                  <a:gd name="T19" fmla="*/ 13 h 26"/>
                  <a:gd name="T20" fmla="*/ 38 w 42"/>
                  <a:gd name="T21" fmla="*/ 7 h 26"/>
                  <a:gd name="T22" fmla="*/ 42 w 42"/>
                  <a:gd name="T23" fmla="*/ 7 h 26"/>
                  <a:gd name="T24" fmla="*/ 42 w 42"/>
                  <a:gd name="T25" fmla="*/ 6 h 26"/>
                  <a:gd name="T26" fmla="*/ 42 w 42"/>
                  <a:gd name="T27" fmla="*/ 4 h 26"/>
                  <a:gd name="T28" fmla="*/ 39 w 42"/>
                  <a:gd name="T29" fmla="*/ 0 h 26"/>
                  <a:gd name="T30" fmla="*/ 37 w 42"/>
                  <a:gd name="T31" fmla="*/ 1 h 26"/>
                  <a:gd name="T32" fmla="*/ 30 w 42"/>
                  <a:gd name="T33" fmla="*/ 5 h 26"/>
                  <a:gd name="T34" fmla="*/ 27 w 42"/>
                  <a:gd name="T35" fmla="*/ 5 h 26"/>
                  <a:gd name="T36" fmla="*/ 25 w 42"/>
                  <a:gd name="T37" fmla="*/ 5 h 26"/>
                  <a:gd name="T38" fmla="*/ 22 w 42"/>
                  <a:gd name="T39" fmla="*/ 6 h 26"/>
                  <a:gd name="T40" fmla="*/ 18 w 42"/>
                  <a:gd name="T41" fmla="*/ 6 h 26"/>
                  <a:gd name="T42" fmla="*/ 15 w 42"/>
                  <a:gd name="T43" fmla="*/ 8 h 26"/>
                  <a:gd name="T44" fmla="*/ 12 w 42"/>
                  <a:gd name="T45" fmla="*/ 6 h 26"/>
                  <a:gd name="T46" fmla="*/ 5 w 42"/>
                  <a:gd name="T47" fmla="*/ 6 h 26"/>
                  <a:gd name="T48" fmla="*/ 4 w 42"/>
                  <a:gd name="T49" fmla="*/ 5 h 26"/>
                  <a:gd name="T50" fmla="*/ 3 w 42"/>
                  <a:gd name="T51" fmla="*/ 6 h 26"/>
                  <a:gd name="T52" fmla="*/ 1 w 42"/>
                  <a:gd name="T53" fmla="*/ 10 h 26"/>
                  <a:gd name="T54" fmla="*/ 2 w 42"/>
                  <a:gd name="T55" fmla="*/ 12 h 26"/>
                  <a:gd name="T56" fmla="*/ 0 w 42"/>
                  <a:gd name="T57" fmla="*/ 15 h 26"/>
                  <a:gd name="T58" fmla="*/ 1 w 42"/>
                  <a:gd name="T59" fmla="*/ 19 h 26"/>
                  <a:gd name="T60" fmla="*/ 4 w 42"/>
                  <a:gd name="T61" fmla="*/ 20 h 26"/>
                  <a:gd name="T62" fmla="*/ 4 w 42"/>
                  <a:gd name="T63" fmla="*/ 25 h 26"/>
                  <a:gd name="T64" fmla="*/ 1 w 42"/>
                  <a:gd name="T6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6">
                    <a:moveTo>
                      <a:pt x="1" y="25"/>
                    </a:moveTo>
                    <a:lnTo>
                      <a:pt x="1" y="26"/>
                    </a:lnTo>
                    <a:lnTo>
                      <a:pt x="5" y="25"/>
                    </a:lnTo>
                    <a:lnTo>
                      <a:pt x="9" y="22"/>
                    </a:lnTo>
                    <a:lnTo>
                      <a:pt x="12" y="21"/>
                    </a:lnTo>
                    <a:lnTo>
                      <a:pt x="18" y="23"/>
                    </a:lnTo>
                    <a:lnTo>
                      <a:pt x="20" y="23"/>
                    </a:lnTo>
                    <a:lnTo>
                      <a:pt x="22" y="19"/>
                    </a:lnTo>
                    <a:lnTo>
                      <a:pt x="26" y="17"/>
                    </a:lnTo>
                    <a:lnTo>
                      <a:pt x="27" y="13"/>
                    </a:lnTo>
                    <a:lnTo>
                      <a:pt x="38" y="7"/>
                    </a:lnTo>
                    <a:lnTo>
                      <a:pt x="42" y="7"/>
                    </a:lnTo>
                    <a:lnTo>
                      <a:pt x="42" y="6"/>
                    </a:lnTo>
                    <a:lnTo>
                      <a:pt x="42" y="4"/>
                    </a:lnTo>
                    <a:lnTo>
                      <a:pt x="39" y="0"/>
                    </a:lnTo>
                    <a:lnTo>
                      <a:pt x="37" y="1"/>
                    </a:lnTo>
                    <a:lnTo>
                      <a:pt x="30" y="5"/>
                    </a:lnTo>
                    <a:lnTo>
                      <a:pt x="27" y="5"/>
                    </a:lnTo>
                    <a:lnTo>
                      <a:pt x="25" y="5"/>
                    </a:lnTo>
                    <a:lnTo>
                      <a:pt x="22" y="6"/>
                    </a:lnTo>
                    <a:lnTo>
                      <a:pt x="18" y="6"/>
                    </a:lnTo>
                    <a:lnTo>
                      <a:pt x="15" y="8"/>
                    </a:lnTo>
                    <a:lnTo>
                      <a:pt x="12" y="6"/>
                    </a:lnTo>
                    <a:lnTo>
                      <a:pt x="5" y="6"/>
                    </a:lnTo>
                    <a:lnTo>
                      <a:pt x="4" y="5"/>
                    </a:lnTo>
                    <a:lnTo>
                      <a:pt x="3" y="6"/>
                    </a:lnTo>
                    <a:lnTo>
                      <a:pt x="1" y="10"/>
                    </a:lnTo>
                    <a:lnTo>
                      <a:pt x="2" y="12"/>
                    </a:lnTo>
                    <a:lnTo>
                      <a:pt x="0" y="15"/>
                    </a:lnTo>
                    <a:lnTo>
                      <a:pt x="1" y="19"/>
                    </a:lnTo>
                    <a:lnTo>
                      <a:pt x="4" y="20"/>
                    </a:lnTo>
                    <a:lnTo>
                      <a:pt x="4" y="25"/>
                    </a:lnTo>
                    <a:lnTo>
                      <a:pt x="1" y="2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3" name="Freeform 242"/>
              <p:cNvSpPr>
                <a:spLocks/>
              </p:cNvSpPr>
              <p:nvPr userDrawn="1"/>
            </p:nvSpPr>
            <p:spPr bwMode="auto">
              <a:xfrm>
                <a:off x="6226175" y="2505075"/>
                <a:ext cx="165100" cy="76200"/>
              </a:xfrm>
              <a:custGeom>
                <a:avLst/>
                <a:gdLst>
                  <a:gd name="T0" fmla="*/ 53 w 104"/>
                  <a:gd name="T1" fmla="*/ 44 h 48"/>
                  <a:gd name="T2" fmla="*/ 60 w 104"/>
                  <a:gd name="T3" fmla="*/ 46 h 48"/>
                  <a:gd name="T4" fmla="*/ 70 w 104"/>
                  <a:gd name="T5" fmla="*/ 46 h 48"/>
                  <a:gd name="T6" fmla="*/ 75 w 104"/>
                  <a:gd name="T7" fmla="*/ 47 h 48"/>
                  <a:gd name="T8" fmla="*/ 82 w 104"/>
                  <a:gd name="T9" fmla="*/ 46 h 48"/>
                  <a:gd name="T10" fmla="*/ 85 w 104"/>
                  <a:gd name="T11" fmla="*/ 46 h 48"/>
                  <a:gd name="T12" fmla="*/ 97 w 104"/>
                  <a:gd name="T13" fmla="*/ 40 h 48"/>
                  <a:gd name="T14" fmla="*/ 97 w 104"/>
                  <a:gd name="T15" fmla="*/ 36 h 48"/>
                  <a:gd name="T16" fmla="*/ 98 w 104"/>
                  <a:gd name="T17" fmla="*/ 29 h 48"/>
                  <a:gd name="T18" fmla="*/ 97 w 104"/>
                  <a:gd name="T19" fmla="*/ 24 h 48"/>
                  <a:gd name="T20" fmla="*/ 104 w 104"/>
                  <a:gd name="T21" fmla="*/ 21 h 48"/>
                  <a:gd name="T22" fmla="*/ 103 w 104"/>
                  <a:gd name="T23" fmla="*/ 18 h 48"/>
                  <a:gd name="T24" fmla="*/ 102 w 104"/>
                  <a:gd name="T25" fmla="*/ 6 h 48"/>
                  <a:gd name="T26" fmla="*/ 95 w 104"/>
                  <a:gd name="T27" fmla="*/ 4 h 48"/>
                  <a:gd name="T28" fmla="*/ 85 w 104"/>
                  <a:gd name="T29" fmla="*/ 4 h 48"/>
                  <a:gd name="T30" fmla="*/ 76 w 104"/>
                  <a:gd name="T31" fmla="*/ 2 h 48"/>
                  <a:gd name="T32" fmla="*/ 73 w 104"/>
                  <a:gd name="T33" fmla="*/ 3 h 48"/>
                  <a:gd name="T34" fmla="*/ 72 w 104"/>
                  <a:gd name="T35" fmla="*/ 6 h 48"/>
                  <a:gd name="T36" fmla="*/ 65 w 104"/>
                  <a:gd name="T37" fmla="*/ 9 h 48"/>
                  <a:gd name="T38" fmla="*/ 55 w 104"/>
                  <a:gd name="T39" fmla="*/ 4 h 48"/>
                  <a:gd name="T40" fmla="*/ 55 w 104"/>
                  <a:gd name="T41" fmla="*/ 10 h 48"/>
                  <a:gd name="T42" fmla="*/ 51 w 104"/>
                  <a:gd name="T43" fmla="*/ 12 h 48"/>
                  <a:gd name="T44" fmla="*/ 44 w 104"/>
                  <a:gd name="T45" fmla="*/ 19 h 48"/>
                  <a:gd name="T46" fmla="*/ 47 w 104"/>
                  <a:gd name="T47" fmla="*/ 21 h 48"/>
                  <a:gd name="T48" fmla="*/ 45 w 104"/>
                  <a:gd name="T49" fmla="*/ 27 h 48"/>
                  <a:gd name="T50" fmla="*/ 38 w 104"/>
                  <a:gd name="T51" fmla="*/ 26 h 48"/>
                  <a:gd name="T52" fmla="*/ 32 w 104"/>
                  <a:gd name="T53" fmla="*/ 26 h 48"/>
                  <a:gd name="T54" fmla="*/ 24 w 104"/>
                  <a:gd name="T55" fmla="*/ 29 h 48"/>
                  <a:gd name="T56" fmla="*/ 20 w 104"/>
                  <a:gd name="T57" fmla="*/ 29 h 48"/>
                  <a:gd name="T58" fmla="*/ 13 w 104"/>
                  <a:gd name="T59" fmla="*/ 27 h 48"/>
                  <a:gd name="T60" fmla="*/ 10 w 104"/>
                  <a:gd name="T61" fmla="*/ 28 h 48"/>
                  <a:gd name="T62" fmla="*/ 3 w 104"/>
                  <a:gd name="T63" fmla="*/ 29 h 48"/>
                  <a:gd name="T64" fmla="*/ 0 w 104"/>
                  <a:gd name="T65" fmla="*/ 28 h 48"/>
                  <a:gd name="T66" fmla="*/ 0 w 104"/>
                  <a:gd name="T67" fmla="*/ 31 h 48"/>
                  <a:gd name="T68" fmla="*/ 1 w 104"/>
                  <a:gd name="T69" fmla="*/ 35 h 48"/>
                  <a:gd name="T70" fmla="*/ 5 w 104"/>
                  <a:gd name="T71" fmla="*/ 34 h 48"/>
                  <a:gd name="T72" fmla="*/ 9 w 104"/>
                  <a:gd name="T73" fmla="*/ 34 h 48"/>
                  <a:gd name="T74" fmla="*/ 15 w 104"/>
                  <a:gd name="T75" fmla="*/ 38 h 48"/>
                  <a:gd name="T76" fmla="*/ 28 w 104"/>
                  <a:gd name="T77" fmla="*/ 34 h 48"/>
                  <a:gd name="T78" fmla="*/ 38 w 104"/>
                  <a:gd name="T79" fmla="*/ 35 h 48"/>
                  <a:gd name="T80" fmla="*/ 44 w 104"/>
                  <a:gd name="T8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48">
                    <a:moveTo>
                      <a:pt x="44" y="42"/>
                    </a:moveTo>
                    <a:lnTo>
                      <a:pt x="53" y="44"/>
                    </a:lnTo>
                    <a:lnTo>
                      <a:pt x="58" y="43"/>
                    </a:lnTo>
                    <a:lnTo>
                      <a:pt x="60" y="46"/>
                    </a:lnTo>
                    <a:lnTo>
                      <a:pt x="62" y="46"/>
                    </a:lnTo>
                    <a:lnTo>
                      <a:pt x="70" y="46"/>
                    </a:lnTo>
                    <a:lnTo>
                      <a:pt x="72" y="48"/>
                    </a:lnTo>
                    <a:lnTo>
                      <a:pt x="75" y="47"/>
                    </a:lnTo>
                    <a:lnTo>
                      <a:pt x="79" y="47"/>
                    </a:lnTo>
                    <a:lnTo>
                      <a:pt x="82" y="46"/>
                    </a:lnTo>
                    <a:lnTo>
                      <a:pt x="84" y="46"/>
                    </a:lnTo>
                    <a:lnTo>
                      <a:pt x="85" y="46"/>
                    </a:lnTo>
                    <a:lnTo>
                      <a:pt x="92" y="42"/>
                    </a:lnTo>
                    <a:lnTo>
                      <a:pt x="97" y="40"/>
                    </a:lnTo>
                    <a:lnTo>
                      <a:pt x="98" y="39"/>
                    </a:lnTo>
                    <a:lnTo>
                      <a:pt x="97" y="36"/>
                    </a:lnTo>
                    <a:lnTo>
                      <a:pt x="97" y="33"/>
                    </a:lnTo>
                    <a:lnTo>
                      <a:pt x="98" y="29"/>
                    </a:lnTo>
                    <a:lnTo>
                      <a:pt x="96" y="26"/>
                    </a:lnTo>
                    <a:lnTo>
                      <a:pt x="97" y="24"/>
                    </a:lnTo>
                    <a:lnTo>
                      <a:pt x="103" y="24"/>
                    </a:lnTo>
                    <a:lnTo>
                      <a:pt x="104" y="21"/>
                    </a:lnTo>
                    <a:lnTo>
                      <a:pt x="103" y="18"/>
                    </a:lnTo>
                    <a:lnTo>
                      <a:pt x="103" y="18"/>
                    </a:lnTo>
                    <a:lnTo>
                      <a:pt x="102" y="11"/>
                    </a:lnTo>
                    <a:lnTo>
                      <a:pt x="102" y="6"/>
                    </a:lnTo>
                    <a:lnTo>
                      <a:pt x="97" y="5"/>
                    </a:lnTo>
                    <a:lnTo>
                      <a:pt x="95" y="4"/>
                    </a:lnTo>
                    <a:lnTo>
                      <a:pt x="91" y="4"/>
                    </a:lnTo>
                    <a:lnTo>
                      <a:pt x="85" y="4"/>
                    </a:lnTo>
                    <a:lnTo>
                      <a:pt x="82" y="2"/>
                    </a:lnTo>
                    <a:lnTo>
                      <a:pt x="76" y="2"/>
                    </a:lnTo>
                    <a:lnTo>
                      <a:pt x="74" y="0"/>
                    </a:lnTo>
                    <a:lnTo>
                      <a:pt x="73" y="3"/>
                    </a:lnTo>
                    <a:lnTo>
                      <a:pt x="72" y="4"/>
                    </a:lnTo>
                    <a:lnTo>
                      <a:pt x="72" y="6"/>
                    </a:lnTo>
                    <a:lnTo>
                      <a:pt x="67" y="6"/>
                    </a:lnTo>
                    <a:lnTo>
                      <a:pt x="65" y="9"/>
                    </a:lnTo>
                    <a:lnTo>
                      <a:pt x="57" y="4"/>
                    </a:lnTo>
                    <a:lnTo>
                      <a:pt x="55" y="4"/>
                    </a:lnTo>
                    <a:lnTo>
                      <a:pt x="55" y="5"/>
                    </a:lnTo>
                    <a:lnTo>
                      <a:pt x="55" y="10"/>
                    </a:lnTo>
                    <a:lnTo>
                      <a:pt x="53" y="10"/>
                    </a:lnTo>
                    <a:lnTo>
                      <a:pt x="51" y="12"/>
                    </a:lnTo>
                    <a:lnTo>
                      <a:pt x="47" y="14"/>
                    </a:lnTo>
                    <a:lnTo>
                      <a:pt x="44" y="19"/>
                    </a:lnTo>
                    <a:lnTo>
                      <a:pt x="44" y="19"/>
                    </a:lnTo>
                    <a:lnTo>
                      <a:pt x="47" y="21"/>
                    </a:lnTo>
                    <a:lnTo>
                      <a:pt x="49" y="26"/>
                    </a:lnTo>
                    <a:lnTo>
                      <a:pt x="45" y="27"/>
                    </a:lnTo>
                    <a:lnTo>
                      <a:pt x="42" y="25"/>
                    </a:lnTo>
                    <a:lnTo>
                      <a:pt x="38" y="26"/>
                    </a:lnTo>
                    <a:lnTo>
                      <a:pt x="35" y="25"/>
                    </a:lnTo>
                    <a:lnTo>
                      <a:pt x="32" y="26"/>
                    </a:lnTo>
                    <a:lnTo>
                      <a:pt x="28" y="28"/>
                    </a:lnTo>
                    <a:lnTo>
                      <a:pt x="24" y="29"/>
                    </a:lnTo>
                    <a:lnTo>
                      <a:pt x="22" y="28"/>
                    </a:lnTo>
                    <a:lnTo>
                      <a:pt x="20" y="29"/>
                    </a:lnTo>
                    <a:lnTo>
                      <a:pt x="16" y="27"/>
                    </a:lnTo>
                    <a:lnTo>
                      <a:pt x="13" y="27"/>
                    </a:lnTo>
                    <a:lnTo>
                      <a:pt x="10" y="27"/>
                    </a:lnTo>
                    <a:lnTo>
                      <a:pt x="10" y="28"/>
                    </a:lnTo>
                    <a:lnTo>
                      <a:pt x="8" y="31"/>
                    </a:lnTo>
                    <a:lnTo>
                      <a:pt x="3" y="29"/>
                    </a:lnTo>
                    <a:lnTo>
                      <a:pt x="1" y="28"/>
                    </a:lnTo>
                    <a:lnTo>
                      <a:pt x="0" y="28"/>
                    </a:lnTo>
                    <a:lnTo>
                      <a:pt x="0" y="29"/>
                    </a:lnTo>
                    <a:lnTo>
                      <a:pt x="0" y="31"/>
                    </a:lnTo>
                    <a:lnTo>
                      <a:pt x="1" y="33"/>
                    </a:lnTo>
                    <a:lnTo>
                      <a:pt x="1" y="35"/>
                    </a:lnTo>
                    <a:lnTo>
                      <a:pt x="2" y="35"/>
                    </a:lnTo>
                    <a:lnTo>
                      <a:pt x="5" y="34"/>
                    </a:lnTo>
                    <a:lnTo>
                      <a:pt x="8" y="36"/>
                    </a:lnTo>
                    <a:lnTo>
                      <a:pt x="9" y="34"/>
                    </a:lnTo>
                    <a:lnTo>
                      <a:pt x="14" y="34"/>
                    </a:lnTo>
                    <a:lnTo>
                      <a:pt x="15" y="38"/>
                    </a:lnTo>
                    <a:lnTo>
                      <a:pt x="20" y="39"/>
                    </a:lnTo>
                    <a:lnTo>
                      <a:pt x="28" y="34"/>
                    </a:lnTo>
                    <a:lnTo>
                      <a:pt x="31" y="35"/>
                    </a:lnTo>
                    <a:lnTo>
                      <a:pt x="38" y="35"/>
                    </a:lnTo>
                    <a:lnTo>
                      <a:pt x="37" y="39"/>
                    </a:lnTo>
                    <a:lnTo>
                      <a:pt x="44" y="4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4" name="Freeform 243"/>
              <p:cNvSpPr>
                <a:spLocks/>
              </p:cNvSpPr>
              <p:nvPr userDrawn="1"/>
            </p:nvSpPr>
            <p:spPr bwMode="auto">
              <a:xfrm>
                <a:off x="6273800" y="2441575"/>
                <a:ext cx="177800" cy="71438"/>
              </a:xfrm>
              <a:custGeom>
                <a:avLst/>
                <a:gdLst>
                  <a:gd name="T0" fmla="*/ 46 w 112"/>
                  <a:gd name="T1" fmla="*/ 2 h 45"/>
                  <a:gd name="T2" fmla="*/ 42 w 112"/>
                  <a:gd name="T3" fmla="*/ 3 h 45"/>
                  <a:gd name="T4" fmla="*/ 38 w 112"/>
                  <a:gd name="T5" fmla="*/ 0 h 45"/>
                  <a:gd name="T6" fmla="*/ 32 w 112"/>
                  <a:gd name="T7" fmla="*/ 1 h 45"/>
                  <a:gd name="T8" fmla="*/ 28 w 112"/>
                  <a:gd name="T9" fmla="*/ 5 h 45"/>
                  <a:gd name="T10" fmla="*/ 22 w 112"/>
                  <a:gd name="T11" fmla="*/ 5 h 45"/>
                  <a:gd name="T12" fmla="*/ 16 w 112"/>
                  <a:gd name="T13" fmla="*/ 7 h 45"/>
                  <a:gd name="T14" fmla="*/ 10 w 112"/>
                  <a:gd name="T15" fmla="*/ 10 h 45"/>
                  <a:gd name="T16" fmla="*/ 1 w 112"/>
                  <a:gd name="T17" fmla="*/ 14 h 45"/>
                  <a:gd name="T18" fmla="*/ 0 w 112"/>
                  <a:gd name="T19" fmla="*/ 13 h 45"/>
                  <a:gd name="T20" fmla="*/ 5 w 112"/>
                  <a:gd name="T21" fmla="*/ 16 h 45"/>
                  <a:gd name="T22" fmla="*/ 8 w 112"/>
                  <a:gd name="T23" fmla="*/ 25 h 45"/>
                  <a:gd name="T24" fmla="*/ 10 w 112"/>
                  <a:gd name="T25" fmla="*/ 29 h 45"/>
                  <a:gd name="T26" fmla="*/ 25 w 112"/>
                  <a:gd name="T27" fmla="*/ 42 h 45"/>
                  <a:gd name="T28" fmla="*/ 35 w 112"/>
                  <a:gd name="T29" fmla="*/ 45 h 45"/>
                  <a:gd name="T30" fmla="*/ 39 w 112"/>
                  <a:gd name="T31" fmla="*/ 44 h 45"/>
                  <a:gd name="T32" fmla="*/ 42 w 112"/>
                  <a:gd name="T33" fmla="*/ 40 h 45"/>
                  <a:gd name="T34" fmla="*/ 47 w 112"/>
                  <a:gd name="T35" fmla="*/ 38 h 45"/>
                  <a:gd name="T36" fmla="*/ 57 w 112"/>
                  <a:gd name="T37" fmla="*/ 42 h 45"/>
                  <a:gd name="T38" fmla="*/ 65 w 112"/>
                  <a:gd name="T39" fmla="*/ 40 h 45"/>
                  <a:gd name="T40" fmla="*/ 73 w 112"/>
                  <a:gd name="T41" fmla="*/ 44 h 45"/>
                  <a:gd name="T42" fmla="*/ 74 w 112"/>
                  <a:gd name="T43" fmla="*/ 44 h 45"/>
                  <a:gd name="T44" fmla="*/ 77 w 112"/>
                  <a:gd name="T45" fmla="*/ 42 h 45"/>
                  <a:gd name="T46" fmla="*/ 83 w 112"/>
                  <a:gd name="T47" fmla="*/ 43 h 45"/>
                  <a:gd name="T48" fmla="*/ 94 w 112"/>
                  <a:gd name="T49" fmla="*/ 40 h 45"/>
                  <a:gd name="T50" fmla="*/ 103 w 112"/>
                  <a:gd name="T51" fmla="*/ 36 h 45"/>
                  <a:gd name="T52" fmla="*/ 112 w 112"/>
                  <a:gd name="T53" fmla="*/ 34 h 45"/>
                  <a:gd name="T54" fmla="*/ 110 w 112"/>
                  <a:gd name="T55" fmla="*/ 29 h 45"/>
                  <a:gd name="T56" fmla="*/ 105 w 112"/>
                  <a:gd name="T57" fmla="*/ 31 h 45"/>
                  <a:gd name="T58" fmla="*/ 98 w 112"/>
                  <a:gd name="T59" fmla="*/ 25 h 45"/>
                  <a:gd name="T60" fmla="*/ 85 w 112"/>
                  <a:gd name="T61" fmla="*/ 17 h 45"/>
                  <a:gd name="T62" fmla="*/ 74 w 112"/>
                  <a:gd name="T63" fmla="*/ 15 h 45"/>
                  <a:gd name="T64" fmla="*/ 72 w 112"/>
                  <a:gd name="T65" fmla="*/ 14 h 45"/>
                  <a:gd name="T66" fmla="*/ 69 w 112"/>
                  <a:gd name="T67" fmla="*/ 16 h 45"/>
                  <a:gd name="T68" fmla="*/ 64 w 112"/>
                  <a:gd name="T69" fmla="*/ 17 h 45"/>
                  <a:gd name="T70" fmla="*/ 60 w 112"/>
                  <a:gd name="T71" fmla="*/ 13 h 45"/>
                  <a:gd name="T72" fmla="*/ 58 w 112"/>
                  <a:gd name="T73" fmla="*/ 10 h 45"/>
                  <a:gd name="T74" fmla="*/ 58 w 112"/>
                  <a:gd name="T75" fmla="*/ 6 h 45"/>
                  <a:gd name="T76" fmla="*/ 52 w 112"/>
                  <a:gd name="T77" fmla="*/ 2 h 45"/>
                  <a:gd name="T78" fmla="*/ 47 w 112"/>
                  <a:gd name="T7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45">
                    <a:moveTo>
                      <a:pt x="47" y="1"/>
                    </a:moveTo>
                    <a:lnTo>
                      <a:pt x="46" y="2"/>
                    </a:lnTo>
                    <a:lnTo>
                      <a:pt x="43" y="1"/>
                    </a:lnTo>
                    <a:lnTo>
                      <a:pt x="42" y="3"/>
                    </a:lnTo>
                    <a:lnTo>
                      <a:pt x="40" y="1"/>
                    </a:lnTo>
                    <a:lnTo>
                      <a:pt x="38" y="0"/>
                    </a:lnTo>
                    <a:lnTo>
                      <a:pt x="36" y="1"/>
                    </a:lnTo>
                    <a:lnTo>
                      <a:pt x="32" y="1"/>
                    </a:lnTo>
                    <a:lnTo>
                      <a:pt x="32" y="2"/>
                    </a:lnTo>
                    <a:lnTo>
                      <a:pt x="28" y="5"/>
                    </a:lnTo>
                    <a:lnTo>
                      <a:pt x="25" y="5"/>
                    </a:lnTo>
                    <a:lnTo>
                      <a:pt x="22" y="5"/>
                    </a:lnTo>
                    <a:lnTo>
                      <a:pt x="20" y="7"/>
                    </a:lnTo>
                    <a:lnTo>
                      <a:pt x="16" y="7"/>
                    </a:lnTo>
                    <a:lnTo>
                      <a:pt x="13" y="10"/>
                    </a:lnTo>
                    <a:lnTo>
                      <a:pt x="10" y="10"/>
                    </a:lnTo>
                    <a:lnTo>
                      <a:pt x="5" y="15"/>
                    </a:lnTo>
                    <a:lnTo>
                      <a:pt x="1" y="14"/>
                    </a:lnTo>
                    <a:lnTo>
                      <a:pt x="0" y="13"/>
                    </a:lnTo>
                    <a:lnTo>
                      <a:pt x="0" y="13"/>
                    </a:lnTo>
                    <a:lnTo>
                      <a:pt x="0" y="14"/>
                    </a:lnTo>
                    <a:lnTo>
                      <a:pt x="5" y="16"/>
                    </a:lnTo>
                    <a:lnTo>
                      <a:pt x="8" y="22"/>
                    </a:lnTo>
                    <a:lnTo>
                      <a:pt x="8" y="25"/>
                    </a:lnTo>
                    <a:lnTo>
                      <a:pt x="8" y="28"/>
                    </a:lnTo>
                    <a:lnTo>
                      <a:pt x="10" y="29"/>
                    </a:lnTo>
                    <a:lnTo>
                      <a:pt x="20" y="35"/>
                    </a:lnTo>
                    <a:lnTo>
                      <a:pt x="25" y="42"/>
                    </a:lnTo>
                    <a:lnTo>
                      <a:pt x="28" y="42"/>
                    </a:lnTo>
                    <a:lnTo>
                      <a:pt x="35" y="45"/>
                    </a:lnTo>
                    <a:lnTo>
                      <a:pt x="36" y="44"/>
                    </a:lnTo>
                    <a:lnTo>
                      <a:pt x="39" y="44"/>
                    </a:lnTo>
                    <a:lnTo>
                      <a:pt x="39" y="43"/>
                    </a:lnTo>
                    <a:lnTo>
                      <a:pt x="42" y="40"/>
                    </a:lnTo>
                    <a:lnTo>
                      <a:pt x="43" y="37"/>
                    </a:lnTo>
                    <a:lnTo>
                      <a:pt x="47" y="38"/>
                    </a:lnTo>
                    <a:lnTo>
                      <a:pt x="53" y="39"/>
                    </a:lnTo>
                    <a:lnTo>
                      <a:pt x="57" y="42"/>
                    </a:lnTo>
                    <a:lnTo>
                      <a:pt x="60" y="42"/>
                    </a:lnTo>
                    <a:lnTo>
                      <a:pt x="65" y="40"/>
                    </a:lnTo>
                    <a:lnTo>
                      <a:pt x="68" y="43"/>
                    </a:lnTo>
                    <a:lnTo>
                      <a:pt x="73" y="44"/>
                    </a:lnTo>
                    <a:lnTo>
                      <a:pt x="73" y="44"/>
                    </a:lnTo>
                    <a:lnTo>
                      <a:pt x="74" y="44"/>
                    </a:lnTo>
                    <a:lnTo>
                      <a:pt x="74" y="44"/>
                    </a:lnTo>
                    <a:lnTo>
                      <a:pt x="77" y="42"/>
                    </a:lnTo>
                    <a:lnTo>
                      <a:pt x="82" y="42"/>
                    </a:lnTo>
                    <a:lnTo>
                      <a:pt x="83" y="43"/>
                    </a:lnTo>
                    <a:lnTo>
                      <a:pt x="89" y="40"/>
                    </a:lnTo>
                    <a:lnTo>
                      <a:pt x="94" y="40"/>
                    </a:lnTo>
                    <a:lnTo>
                      <a:pt x="98" y="36"/>
                    </a:lnTo>
                    <a:lnTo>
                      <a:pt x="103" y="36"/>
                    </a:lnTo>
                    <a:lnTo>
                      <a:pt x="106" y="32"/>
                    </a:lnTo>
                    <a:lnTo>
                      <a:pt x="112" y="34"/>
                    </a:lnTo>
                    <a:lnTo>
                      <a:pt x="111" y="31"/>
                    </a:lnTo>
                    <a:lnTo>
                      <a:pt x="110" y="29"/>
                    </a:lnTo>
                    <a:lnTo>
                      <a:pt x="106" y="29"/>
                    </a:lnTo>
                    <a:lnTo>
                      <a:pt x="105" y="31"/>
                    </a:lnTo>
                    <a:lnTo>
                      <a:pt x="102" y="30"/>
                    </a:lnTo>
                    <a:lnTo>
                      <a:pt x="98" y="25"/>
                    </a:lnTo>
                    <a:lnTo>
                      <a:pt x="89" y="18"/>
                    </a:lnTo>
                    <a:lnTo>
                      <a:pt x="85" y="17"/>
                    </a:lnTo>
                    <a:lnTo>
                      <a:pt x="79" y="18"/>
                    </a:lnTo>
                    <a:lnTo>
                      <a:pt x="74" y="15"/>
                    </a:lnTo>
                    <a:lnTo>
                      <a:pt x="75" y="14"/>
                    </a:lnTo>
                    <a:lnTo>
                      <a:pt x="72" y="14"/>
                    </a:lnTo>
                    <a:lnTo>
                      <a:pt x="66" y="10"/>
                    </a:lnTo>
                    <a:lnTo>
                      <a:pt x="69" y="16"/>
                    </a:lnTo>
                    <a:lnTo>
                      <a:pt x="66" y="16"/>
                    </a:lnTo>
                    <a:lnTo>
                      <a:pt x="64" y="17"/>
                    </a:lnTo>
                    <a:lnTo>
                      <a:pt x="60" y="16"/>
                    </a:lnTo>
                    <a:lnTo>
                      <a:pt x="60" y="13"/>
                    </a:lnTo>
                    <a:lnTo>
                      <a:pt x="59" y="13"/>
                    </a:lnTo>
                    <a:lnTo>
                      <a:pt x="58" y="10"/>
                    </a:lnTo>
                    <a:lnTo>
                      <a:pt x="59" y="7"/>
                    </a:lnTo>
                    <a:lnTo>
                      <a:pt x="58" y="6"/>
                    </a:lnTo>
                    <a:lnTo>
                      <a:pt x="55" y="7"/>
                    </a:lnTo>
                    <a:lnTo>
                      <a:pt x="52" y="2"/>
                    </a:lnTo>
                    <a:lnTo>
                      <a:pt x="52" y="1"/>
                    </a:lnTo>
                    <a:lnTo>
                      <a:pt x="47" y="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5" name="Freeform 244"/>
              <p:cNvSpPr>
                <a:spLocks/>
              </p:cNvSpPr>
              <p:nvPr userDrawn="1"/>
            </p:nvSpPr>
            <p:spPr bwMode="auto">
              <a:xfrm>
                <a:off x="6319838" y="2312988"/>
                <a:ext cx="222250" cy="182563"/>
              </a:xfrm>
              <a:custGeom>
                <a:avLst/>
                <a:gdLst>
                  <a:gd name="T0" fmla="*/ 135 w 140"/>
                  <a:gd name="T1" fmla="*/ 73 h 115"/>
                  <a:gd name="T2" fmla="*/ 133 w 140"/>
                  <a:gd name="T3" fmla="*/ 64 h 115"/>
                  <a:gd name="T4" fmla="*/ 129 w 140"/>
                  <a:gd name="T5" fmla="*/ 55 h 115"/>
                  <a:gd name="T6" fmla="*/ 132 w 140"/>
                  <a:gd name="T7" fmla="*/ 45 h 115"/>
                  <a:gd name="T8" fmla="*/ 134 w 140"/>
                  <a:gd name="T9" fmla="*/ 36 h 115"/>
                  <a:gd name="T10" fmla="*/ 132 w 140"/>
                  <a:gd name="T11" fmla="*/ 31 h 115"/>
                  <a:gd name="T12" fmla="*/ 127 w 140"/>
                  <a:gd name="T13" fmla="*/ 21 h 115"/>
                  <a:gd name="T14" fmla="*/ 126 w 140"/>
                  <a:gd name="T15" fmla="*/ 18 h 115"/>
                  <a:gd name="T16" fmla="*/ 125 w 140"/>
                  <a:gd name="T17" fmla="*/ 13 h 115"/>
                  <a:gd name="T18" fmla="*/ 121 w 140"/>
                  <a:gd name="T19" fmla="*/ 8 h 115"/>
                  <a:gd name="T20" fmla="*/ 114 w 140"/>
                  <a:gd name="T21" fmla="*/ 6 h 115"/>
                  <a:gd name="T22" fmla="*/ 98 w 140"/>
                  <a:gd name="T23" fmla="*/ 7 h 115"/>
                  <a:gd name="T24" fmla="*/ 77 w 140"/>
                  <a:gd name="T25" fmla="*/ 7 h 115"/>
                  <a:gd name="T26" fmla="*/ 66 w 140"/>
                  <a:gd name="T27" fmla="*/ 13 h 115"/>
                  <a:gd name="T28" fmla="*/ 63 w 140"/>
                  <a:gd name="T29" fmla="*/ 10 h 115"/>
                  <a:gd name="T30" fmla="*/ 54 w 140"/>
                  <a:gd name="T31" fmla="*/ 5 h 115"/>
                  <a:gd name="T32" fmla="*/ 50 w 140"/>
                  <a:gd name="T33" fmla="*/ 0 h 115"/>
                  <a:gd name="T34" fmla="*/ 39 w 140"/>
                  <a:gd name="T35" fmla="*/ 2 h 115"/>
                  <a:gd name="T36" fmla="*/ 32 w 140"/>
                  <a:gd name="T37" fmla="*/ 8 h 115"/>
                  <a:gd name="T38" fmla="*/ 25 w 140"/>
                  <a:gd name="T39" fmla="*/ 10 h 115"/>
                  <a:gd name="T40" fmla="*/ 20 w 140"/>
                  <a:gd name="T41" fmla="*/ 14 h 115"/>
                  <a:gd name="T42" fmla="*/ 8 w 140"/>
                  <a:gd name="T43" fmla="*/ 17 h 115"/>
                  <a:gd name="T44" fmla="*/ 6 w 140"/>
                  <a:gd name="T45" fmla="*/ 24 h 115"/>
                  <a:gd name="T46" fmla="*/ 5 w 140"/>
                  <a:gd name="T47" fmla="*/ 27 h 115"/>
                  <a:gd name="T48" fmla="*/ 5 w 140"/>
                  <a:gd name="T49" fmla="*/ 32 h 115"/>
                  <a:gd name="T50" fmla="*/ 0 w 140"/>
                  <a:gd name="T51" fmla="*/ 40 h 115"/>
                  <a:gd name="T52" fmla="*/ 5 w 140"/>
                  <a:gd name="T53" fmla="*/ 46 h 115"/>
                  <a:gd name="T54" fmla="*/ 7 w 140"/>
                  <a:gd name="T55" fmla="*/ 52 h 115"/>
                  <a:gd name="T56" fmla="*/ 8 w 140"/>
                  <a:gd name="T57" fmla="*/ 58 h 115"/>
                  <a:gd name="T58" fmla="*/ 9 w 140"/>
                  <a:gd name="T59" fmla="*/ 66 h 115"/>
                  <a:gd name="T60" fmla="*/ 14 w 140"/>
                  <a:gd name="T61" fmla="*/ 71 h 115"/>
                  <a:gd name="T62" fmla="*/ 13 w 140"/>
                  <a:gd name="T63" fmla="*/ 80 h 115"/>
                  <a:gd name="T64" fmla="*/ 14 w 140"/>
                  <a:gd name="T65" fmla="*/ 80 h 115"/>
                  <a:gd name="T66" fmla="*/ 18 w 140"/>
                  <a:gd name="T67" fmla="*/ 80 h 115"/>
                  <a:gd name="T68" fmla="*/ 25 w 140"/>
                  <a:gd name="T69" fmla="*/ 83 h 115"/>
                  <a:gd name="T70" fmla="*/ 30 w 140"/>
                  <a:gd name="T71" fmla="*/ 84 h 115"/>
                  <a:gd name="T72" fmla="*/ 31 w 140"/>
                  <a:gd name="T73" fmla="*/ 91 h 115"/>
                  <a:gd name="T74" fmla="*/ 33 w 140"/>
                  <a:gd name="T75" fmla="*/ 93 h 115"/>
                  <a:gd name="T76" fmla="*/ 35 w 140"/>
                  <a:gd name="T77" fmla="*/ 96 h 115"/>
                  <a:gd name="T78" fmla="*/ 32 w 140"/>
                  <a:gd name="T79" fmla="*/ 90 h 115"/>
                  <a:gd name="T80" fmla="*/ 44 w 140"/>
                  <a:gd name="T81" fmla="*/ 93 h 115"/>
                  <a:gd name="T82" fmla="*/ 48 w 140"/>
                  <a:gd name="T83" fmla="*/ 96 h 115"/>
                  <a:gd name="T84" fmla="*/ 56 w 140"/>
                  <a:gd name="T85" fmla="*/ 96 h 115"/>
                  <a:gd name="T86" fmla="*/ 72 w 140"/>
                  <a:gd name="T87" fmla="*/ 105 h 115"/>
                  <a:gd name="T88" fmla="*/ 75 w 140"/>
                  <a:gd name="T89" fmla="*/ 109 h 115"/>
                  <a:gd name="T90" fmla="*/ 82 w 140"/>
                  <a:gd name="T91" fmla="*/ 108 h 115"/>
                  <a:gd name="T92" fmla="*/ 84 w 140"/>
                  <a:gd name="T93" fmla="*/ 111 h 115"/>
                  <a:gd name="T94" fmla="*/ 85 w 140"/>
                  <a:gd name="T95" fmla="*/ 111 h 115"/>
                  <a:gd name="T96" fmla="*/ 88 w 140"/>
                  <a:gd name="T97" fmla="*/ 115 h 115"/>
                  <a:gd name="T98" fmla="*/ 92 w 140"/>
                  <a:gd name="T99" fmla="*/ 111 h 115"/>
                  <a:gd name="T100" fmla="*/ 99 w 140"/>
                  <a:gd name="T101" fmla="*/ 111 h 115"/>
                  <a:gd name="T102" fmla="*/ 103 w 140"/>
                  <a:gd name="T103" fmla="*/ 111 h 115"/>
                  <a:gd name="T104" fmla="*/ 107 w 140"/>
                  <a:gd name="T105" fmla="*/ 111 h 115"/>
                  <a:gd name="T106" fmla="*/ 117 w 140"/>
                  <a:gd name="T107" fmla="*/ 111 h 115"/>
                  <a:gd name="T108" fmla="*/ 122 w 140"/>
                  <a:gd name="T109" fmla="*/ 115 h 115"/>
                  <a:gd name="T110" fmla="*/ 125 w 140"/>
                  <a:gd name="T111" fmla="*/ 111 h 115"/>
                  <a:gd name="T112" fmla="*/ 133 w 140"/>
                  <a:gd name="T113" fmla="*/ 96 h 115"/>
                  <a:gd name="T114" fmla="*/ 137 w 140"/>
                  <a:gd name="T115" fmla="*/ 89 h 115"/>
                  <a:gd name="T116" fmla="*/ 140 w 140"/>
                  <a:gd name="T117" fmla="*/ 86 h 115"/>
                  <a:gd name="T118" fmla="*/ 138 w 140"/>
                  <a:gd name="T119" fmla="*/ 81 h 115"/>
                  <a:gd name="T120" fmla="*/ 136 w 140"/>
                  <a:gd name="T121"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 h="115">
                    <a:moveTo>
                      <a:pt x="136" y="77"/>
                    </a:moveTo>
                    <a:lnTo>
                      <a:pt x="135" y="73"/>
                    </a:lnTo>
                    <a:lnTo>
                      <a:pt x="133" y="71"/>
                    </a:lnTo>
                    <a:lnTo>
                      <a:pt x="133" y="64"/>
                    </a:lnTo>
                    <a:lnTo>
                      <a:pt x="133" y="60"/>
                    </a:lnTo>
                    <a:lnTo>
                      <a:pt x="129" y="55"/>
                    </a:lnTo>
                    <a:lnTo>
                      <a:pt x="128" y="50"/>
                    </a:lnTo>
                    <a:lnTo>
                      <a:pt x="132" y="45"/>
                    </a:lnTo>
                    <a:lnTo>
                      <a:pt x="134" y="44"/>
                    </a:lnTo>
                    <a:lnTo>
                      <a:pt x="134" y="36"/>
                    </a:lnTo>
                    <a:lnTo>
                      <a:pt x="132" y="35"/>
                    </a:lnTo>
                    <a:lnTo>
                      <a:pt x="132" y="31"/>
                    </a:lnTo>
                    <a:lnTo>
                      <a:pt x="129" y="28"/>
                    </a:lnTo>
                    <a:lnTo>
                      <a:pt x="127" y="21"/>
                    </a:lnTo>
                    <a:lnTo>
                      <a:pt x="126" y="18"/>
                    </a:lnTo>
                    <a:lnTo>
                      <a:pt x="126" y="18"/>
                    </a:lnTo>
                    <a:lnTo>
                      <a:pt x="123" y="16"/>
                    </a:lnTo>
                    <a:lnTo>
                      <a:pt x="125" y="13"/>
                    </a:lnTo>
                    <a:lnTo>
                      <a:pt x="122" y="8"/>
                    </a:lnTo>
                    <a:lnTo>
                      <a:pt x="121" y="8"/>
                    </a:lnTo>
                    <a:lnTo>
                      <a:pt x="118" y="6"/>
                    </a:lnTo>
                    <a:lnTo>
                      <a:pt x="114" y="6"/>
                    </a:lnTo>
                    <a:lnTo>
                      <a:pt x="114" y="6"/>
                    </a:lnTo>
                    <a:lnTo>
                      <a:pt x="98" y="7"/>
                    </a:lnTo>
                    <a:lnTo>
                      <a:pt x="78" y="6"/>
                    </a:lnTo>
                    <a:lnTo>
                      <a:pt x="77" y="7"/>
                    </a:lnTo>
                    <a:lnTo>
                      <a:pt x="72" y="11"/>
                    </a:lnTo>
                    <a:lnTo>
                      <a:pt x="66" y="13"/>
                    </a:lnTo>
                    <a:lnTo>
                      <a:pt x="65" y="10"/>
                    </a:lnTo>
                    <a:lnTo>
                      <a:pt x="63" y="10"/>
                    </a:lnTo>
                    <a:lnTo>
                      <a:pt x="55" y="9"/>
                    </a:lnTo>
                    <a:lnTo>
                      <a:pt x="54" y="5"/>
                    </a:lnTo>
                    <a:lnTo>
                      <a:pt x="55" y="1"/>
                    </a:lnTo>
                    <a:lnTo>
                      <a:pt x="50" y="0"/>
                    </a:lnTo>
                    <a:lnTo>
                      <a:pt x="44" y="2"/>
                    </a:lnTo>
                    <a:lnTo>
                      <a:pt x="39" y="2"/>
                    </a:lnTo>
                    <a:lnTo>
                      <a:pt x="35" y="3"/>
                    </a:lnTo>
                    <a:lnTo>
                      <a:pt x="32" y="8"/>
                    </a:lnTo>
                    <a:lnTo>
                      <a:pt x="28" y="8"/>
                    </a:lnTo>
                    <a:lnTo>
                      <a:pt x="25" y="10"/>
                    </a:lnTo>
                    <a:lnTo>
                      <a:pt x="25" y="13"/>
                    </a:lnTo>
                    <a:lnTo>
                      <a:pt x="20" y="14"/>
                    </a:lnTo>
                    <a:lnTo>
                      <a:pt x="13" y="17"/>
                    </a:lnTo>
                    <a:lnTo>
                      <a:pt x="8" y="17"/>
                    </a:lnTo>
                    <a:lnTo>
                      <a:pt x="7" y="21"/>
                    </a:lnTo>
                    <a:lnTo>
                      <a:pt x="6" y="24"/>
                    </a:lnTo>
                    <a:lnTo>
                      <a:pt x="5" y="25"/>
                    </a:lnTo>
                    <a:lnTo>
                      <a:pt x="5" y="27"/>
                    </a:lnTo>
                    <a:lnTo>
                      <a:pt x="3" y="27"/>
                    </a:lnTo>
                    <a:lnTo>
                      <a:pt x="5" y="32"/>
                    </a:lnTo>
                    <a:lnTo>
                      <a:pt x="5" y="38"/>
                    </a:lnTo>
                    <a:lnTo>
                      <a:pt x="0" y="40"/>
                    </a:lnTo>
                    <a:lnTo>
                      <a:pt x="0" y="42"/>
                    </a:lnTo>
                    <a:lnTo>
                      <a:pt x="5" y="46"/>
                    </a:lnTo>
                    <a:lnTo>
                      <a:pt x="5" y="50"/>
                    </a:lnTo>
                    <a:lnTo>
                      <a:pt x="7" y="52"/>
                    </a:lnTo>
                    <a:lnTo>
                      <a:pt x="7" y="54"/>
                    </a:lnTo>
                    <a:lnTo>
                      <a:pt x="8" y="58"/>
                    </a:lnTo>
                    <a:lnTo>
                      <a:pt x="7" y="61"/>
                    </a:lnTo>
                    <a:lnTo>
                      <a:pt x="9" y="66"/>
                    </a:lnTo>
                    <a:lnTo>
                      <a:pt x="11" y="67"/>
                    </a:lnTo>
                    <a:lnTo>
                      <a:pt x="14" y="71"/>
                    </a:lnTo>
                    <a:lnTo>
                      <a:pt x="14" y="79"/>
                    </a:lnTo>
                    <a:lnTo>
                      <a:pt x="13" y="80"/>
                    </a:lnTo>
                    <a:lnTo>
                      <a:pt x="13" y="80"/>
                    </a:lnTo>
                    <a:lnTo>
                      <a:pt x="14" y="80"/>
                    </a:lnTo>
                    <a:lnTo>
                      <a:pt x="16" y="80"/>
                    </a:lnTo>
                    <a:lnTo>
                      <a:pt x="18" y="80"/>
                    </a:lnTo>
                    <a:lnTo>
                      <a:pt x="25" y="81"/>
                    </a:lnTo>
                    <a:lnTo>
                      <a:pt x="25" y="83"/>
                    </a:lnTo>
                    <a:lnTo>
                      <a:pt x="28" y="84"/>
                    </a:lnTo>
                    <a:lnTo>
                      <a:pt x="30" y="84"/>
                    </a:lnTo>
                    <a:lnTo>
                      <a:pt x="33" y="87"/>
                    </a:lnTo>
                    <a:lnTo>
                      <a:pt x="31" y="91"/>
                    </a:lnTo>
                    <a:lnTo>
                      <a:pt x="32" y="91"/>
                    </a:lnTo>
                    <a:lnTo>
                      <a:pt x="33" y="93"/>
                    </a:lnTo>
                    <a:lnTo>
                      <a:pt x="33" y="96"/>
                    </a:lnTo>
                    <a:lnTo>
                      <a:pt x="35" y="96"/>
                    </a:lnTo>
                    <a:lnTo>
                      <a:pt x="36" y="95"/>
                    </a:lnTo>
                    <a:lnTo>
                      <a:pt x="32" y="90"/>
                    </a:lnTo>
                    <a:lnTo>
                      <a:pt x="36" y="89"/>
                    </a:lnTo>
                    <a:lnTo>
                      <a:pt x="44" y="93"/>
                    </a:lnTo>
                    <a:lnTo>
                      <a:pt x="50" y="93"/>
                    </a:lnTo>
                    <a:lnTo>
                      <a:pt x="48" y="96"/>
                    </a:lnTo>
                    <a:lnTo>
                      <a:pt x="51" y="97"/>
                    </a:lnTo>
                    <a:lnTo>
                      <a:pt x="56" y="96"/>
                    </a:lnTo>
                    <a:lnTo>
                      <a:pt x="61" y="98"/>
                    </a:lnTo>
                    <a:lnTo>
                      <a:pt x="72" y="105"/>
                    </a:lnTo>
                    <a:lnTo>
                      <a:pt x="74" y="109"/>
                    </a:lnTo>
                    <a:lnTo>
                      <a:pt x="75" y="109"/>
                    </a:lnTo>
                    <a:lnTo>
                      <a:pt x="76" y="108"/>
                    </a:lnTo>
                    <a:lnTo>
                      <a:pt x="82" y="108"/>
                    </a:lnTo>
                    <a:lnTo>
                      <a:pt x="84" y="111"/>
                    </a:lnTo>
                    <a:lnTo>
                      <a:pt x="84" y="111"/>
                    </a:lnTo>
                    <a:lnTo>
                      <a:pt x="84" y="111"/>
                    </a:lnTo>
                    <a:lnTo>
                      <a:pt x="85" y="111"/>
                    </a:lnTo>
                    <a:lnTo>
                      <a:pt x="85" y="115"/>
                    </a:lnTo>
                    <a:lnTo>
                      <a:pt x="88" y="115"/>
                    </a:lnTo>
                    <a:lnTo>
                      <a:pt x="89" y="112"/>
                    </a:lnTo>
                    <a:lnTo>
                      <a:pt x="92" y="111"/>
                    </a:lnTo>
                    <a:lnTo>
                      <a:pt x="95" y="111"/>
                    </a:lnTo>
                    <a:lnTo>
                      <a:pt x="99" y="111"/>
                    </a:lnTo>
                    <a:lnTo>
                      <a:pt x="100" y="112"/>
                    </a:lnTo>
                    <a:lnTo>
                      <a:pt x="103" y="111"/>
                    </a:lnTo>
                    <a:lnTo>
                      <a:pt x="105" y="110"/>
                    </a:lnTo>
                    <a:lnTo>
                      <a:pt x="107" y="111"/>
                    </a:lnTo>
                    <a:lnTo>
                      <a:pt x="110" y="111"/>
                    </a:lnTo>
                    <a:lnTo>
                      <a:pt x="117" y="111"/>
                    </a:lnTo>
                    <a:lnTo>
                      <a:pt x="122" y="115"/>
                    </a:lnTo>
                    <a:lnTo>
                      <a:pt x="122" y="115"/>
                    </a:lnTo>
                    <a:lnTo>
                      <a:pt x="125" y="115"/>
                    </a:lnTo>
                    <a:lnTo>
                      <a:pt x="125" y="111"/>
                    </a:lnTo>
                    <a:lnTo>
                      <a:pt x="123" y="106"/>
                    </a:lnTo>
                    <a:lnTo>
                      <a:pt x="133" y="96"/>
                    </a:lnTo>
                    <a:lnTo>
                      <a:pt x="135" y="91"/>
                    </a:lnTo>
                    <a:lnTo>
                      <a:pt x="137" y="89"/>
                    </a:lnTo>
                    <a:lnTo>
                      <a:pt x="140" y="89"/>
                    </a:lnTo>
                    <a:lnTo>
                      <a:pt x="140" y="86"/>
                    </a:lnTo>
                    <a:lnTo>
                      <a:pt x="140" y="83"/>
                    </a:lnTo>
                    <a:lnTo>
                      <a:pt x="138" y="81"/>
                    </a:lnTo>
                    <a:lnTo>
                      <a:pt x="140" y="80"/>
                    </a:lnTo>
                    <a:lnTo>
                      <a:pt x="136" y="7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6" name="Freeform 245"/>
              <p:cNvSpPr>
                <a:spLocks/>
              </p:cNvSpPr>
              <p:nvPr userDrawn="1"/>
            </p:nvSpPr>
            <p:spPr bwMode="auto">
              <a:xfrm>
                <a:off x="6134100" y="2312988"/>
                <a:ext cx="203200" cy="236538"/>
              </a:xfrm>
              <a:custGeom>
                <a:avLst/>
                <a:gdLst>
                  <a:gd name="T0" fmla="*/ 21 w 128"/>
                  <a:gd name="T1" fmla="*/ 117 h 149"/>
                  <a:gd name="T2" fmla="*/ 36 w 128"/>
                  <a:gd name="T3" fmla="*/ 120 h 149"/>
                  <a:gd name="T4" fmla="*/ 28 w 128"/>
                  <a:gd name="T5" fmla="*/ 134 h 149"/>
                  <a:gd name="T6" fmla="*/ 30 w 128"/>
                  <a:gd name="T7" fmla="*/ 146 h 149"/>
                  <a:gd name="T8" fmla="*/ 38 w 128"/>
                  <a:gd name="T9" fmla="*/ 146 h 149"/>
                  <a:gd name="T10" fmla="*/ 45 w 128"/>
                  <a:gd name="T11" fmla="*/ 145 h 149"/>
                  <a:gd name="T12" fmla="*/ 57 w 128"/>
                  <a:gd name="T13" fmla="*/ 147 h 149"/>
                  <a:gd name="T14" fmla="*/ 66 w 128"/>
                  <a:gd name="T15" fmla="*/ 149 h 149"/>
                  <a:gd name="T16" fmla="*/ 78 w 128"/>
                  <a:gd name="T17" fmla="*/ 148 h 149"/>
                  <a:gd name="T18" fmla="*/ 90 w 128"/>
                  <a:gd name="T19" fmla="*/ 143 h 149"/>
                  <a:gd name="T20" fmla="*/ 103 w 128"/>
                  <a:gd name="T21" fmla="*/ 146 h 149"/>
                  <a:gd name="T22" fmla="*/ 100 w 128"/>
                  <a:gd name="T23" fmla="*/ 139 h 149"/>
                  <a:gd name="T24" fmla="*/ 111 w 128"/>
                  <a:gd name="T25" fmla="*/ 128 h 149"/>
                  <a:gd name="T26" fmla="*/ 111 w 128"/>
                  <a:gd name="T27" fmla="*/ 124 h 149"/>
                  <a:gd name="T28" fmla="*/ 93 w 128"/>
                  <a:gd name="T29" fmla="*/ 108 h 149"/>
                  <a:gd name="T30" fmla="*/ 86 w 128"/>
                  <a:gd name="T31" fmla="*/ 93 h 149"/>
                  <a:gd name="T32" fmla="*/ 97 w 128"/>
                  <a:gd name="T33" fmla="*/ 89 h 149"/>
                  <a:gd name="T34" fmla="*/ 108 w 128"/>
                  <a:gd name="T35" fmla="*/ 82 h 149"/>
                  <a:gd name="T36" fmla="*/ 117 w 128"/>
                  <a:gd name="T37" fmla="*/ 79 h 149"/>
                  <a:gd name="T38" fmla="*/ 128 w 128"/>
                  <a:gd name="T39" fmla="*/ 79 h 149"/>
                  <a:gd name="T40" fmla="*/ 120 w 128"/>
                  <a:gd name="T41" fmla="*/ 61 h 149"/>
                  <a:gd name="T42" fmla="*/ 118 w 128"/>
                  <a:gd name="T43" fmla="*/ 51 h 149"/>
                  <a:gd name="T44" fmla="*/ 119 w 128"/>
                  <a:gd name="T45" fmla="*/ 37 h 149"/>
                  <a:gd name="T46" fmla="*/ 113 w 128"/>
                  <a:gd name="T47" fmla="*/ 25 h 149"/>
                  <a:gd name="T48" fmla="*/ 107 w 128"/>
                  <a:gd name="T49" fmla="*/ 18 h 149"/>
                  <a:gd name="T50" fmla="*/ 96 w 128"/>
                  <a:gd name="T51" fmla="*/ 14 h 149"/>
                  <a:gd name="T52" fmla="*/ 87 w 128"/>
                  <a:gd name="T53" fmla="*/ 15 h 149"/>
                  <a:gd name="T54" fmla="*/ 78 w 128"/>
                  <a:gd name="T55" fmla="*/ 22 h 149"/>
                  <a:gd name="T56" fmla="*/ 68 w 128"/>
                  <a:gd name="T57" fmla="*/ 21 h 149"/>
                  <a:gd name="T58" fmla="*/ 61 w 128"/>
                  <a:gd name="T59" fmla="*/ 11 h 149"/>
                  <a:gd name="T60" fmla="*/ 55 w 128"/>
                  <a:gd name="T61" fmla="*/ 13 h 149"/>
                  <a:gd name="T62" fmla="*/ 53 w 128"/>
                  <a:gd name="T63" fmla="*/ 6 h 149"/>
                  <a:gd name="T64" fmla="*/ 44 w 128"/>
                  <a:gd name="T65" fmla="*/ 2 h 149"/>
                  <a:gd name="T66" fmla="*/ 38 w 128"/>
                  <a:gd name="T67" fmla="*/ 2 h 149"/>
                  <a:gd name="T68" fmla="*/ 41 w 128"/>
                  <a:gd name="T69" fmla="*/ 11 h 149"/>
                  <a:gd name="T70" fmla="*/ 41 w 128"/>
                  <a:gd name="T71" fmla="*/ 21 h 149"/>
                  <a:gd name="T72" fmla="*/ 58 w 128"/>
                  <a:gd name="T73" fmla="*/ 29 h 149"/>
                  <a:gd name="T74" fmla="*/ 42 w 128"/>
                  <a:gd name="T75" fmla="*/ 27 h 149"/>
                  <a:gd name="T76" fmla="*/ 37 w 128"/>
                  <a:gd name="T77" fmla="*/ 29 h 149"/>
                  <a:gd name="T78" fmla="*/ 30 w 128"/>
                  <a:gd name="T79" fmla="*/ 37 h 149"/>
                  <a:gd name="T80" fmla="*/ 23 w 128"/>
                  <a:gd name="T81" fmla="*/ 28 h 149"/>
                  <a:gd name="T82" fmla="*/ 21 w 128"/>
                  <a:gd name="T83" fmla="*/ 33 h 149"/>
                  <a:gd name="T84" fmla="*/ 20 w 128"/>
                  <a:gd name="T85" fmla="*/ 42 h 149"/>
                  <a:gd name="T86" fmla="*/ 13 w 128"/>
                  <a:gd name="T87" fmla="*/ 49 h 149"/>
                  <a:gd name="T88" fmla="*/ 19 w 128"/>
                  <a:gd name="T89" fmla="*/ 53 h 149"/>
                  <a:gd name="T90" fmla="*/ 18 w 128"/>
                  <a:gd name="T91" fmla="*/ 62 h 149"/>
                  <a:gd name="T92" fmla="*/ 4 w 128"/>
                  <a:gd name="T93" fmla="*/ 67 h 149"/>
                  <a:gd name="T94" fmla="*/ 1 w 128"/>
                  <a:gd name="T95" fmla="*/ 81 h 149"/>
                  <a:gd name="T96" fmla="*/ 3 w 128"/>
                  <a:gd name="T97" fmla="*/ 90 h 149"/>
                  <a:gd name="T98" fmla="*/ 8 w 128"/>
                  <a:gd name="T99" fmla="*/ 105 h 149"/>
                  <a:gd name="T100" fmla="*/ 13 w 128"/>
                  <a:gd name="T101"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49">
                    <a:moveTo>
                      <a:pt x="14" y="117"/>
                    </a:moveTo>
                    <a:lnTo>
                      <a:pt x="16" y="116"/>
                    </a:lnTo>
                    <a:lnTo>
                      <a:pt x="20" y="116"/>
                    </a:lnTo>
                    <a:lnTo>
                      <a:pt x="21" y="117"/>
                    </a:lnTo>
                    <a:lnTo>
                      <a:pt x="25" y="116"/>
                    </a:lnTo>
                    <a:lnTo>
                      <a:pt x="28" y="118"/>
                    </a:lnTo>
                    <a:lnTo>
                      <a:pt x="31" y="118"/>
                    </a:lnTo>
                    <a:lnTo>
                      <a:pt x="36" y="120"/>
                    </a:lnTo>
                    <a:lnTo>
                      <a:pt x="31" y="125"/>
                    </a:lnTo>
                    <a:lnTo>
                      <a:pt x="30" y="128"/>
                    </a:lnTo>
                    <a:lnTo>
                      <a:pt x="30" y="132"/>
                    </a:lnTo>
                    <a:lnTo>
                      <a:pt x="28" y="134"/>
                    </a:lnTo>
                    <a:lnTo>
                      <a:pt x="26" y="139"/>
                    </a:lnTo>
                    <a:lnTo>
                      <a:pt x="26" y="142"/>
                    </a:lnTo>
                    <a:lnTo>
                      <a:pt x="29" y="143"/>
                    </a:lnTo>
                    <a:lnTo>
                      <a:pt x="30" y="146"/>
                    </a:lnTo>
                    <a:lnTo>
                      <a:pt x="31" y="147"/>
                    </a:lnTo>
                    <a:lnTo>
                      <a:pt x="34" y="145"/>
                    </a:lnTo>
                    <a:lnTo>
                      <a:pt x="37" y="146"/>
                    </a:lnTo>
                    <a:lnTo>
                      <a:pt x="38" y="146"/>
                    </a:lnTo>
                    <a:lnTo>
                      <a:pt x="37" y="143"/>
                    </a:lnTo>
                    <a:lnTo>
                      <a:pt x="43" y="141"/>
                    </a:lnTo>
                    <a:lnTo>
                      <a:pt x="44" y="145"/>
                    </a:lnTo>
                    <a:lnTo>
                      <a:pt x="45" y="145"/>
                    </a:lnTo>
                    <a:lnTo>
                      <a:pt x="46" y="143"/>
                    </a:lnTo>
                    <a:lnTo>
                      <a:pt x="49" y="143"/>
                    </a:lnTo>
                    <a:lnTo>
                      <a:pt x="56" y="148"/>
                    </a:lnTo>
                    <a:lnTo>
                      <a:pt x="57" y="147"/>
                    </a:lnTo>
                    <a:lnTo>
                      <a:pt x="60" y="146"/>
                    </a:lnTo>
                    <a:lnTo>
                      <a:pt x="63" y="148"/>
                    </a:lnTo>
                    <a:lnTo>
                      <a:pt x="66" y="149"/>
                    </a:lnTo>
                    <a:lnTo>
                      <a:pt x="66" y="149"/>
                    </a:lnTo>
                    <a:lnTo>
                      <a:pt x="65" y="146"/>
                    </a:lnTo>
                    <a:lnTo>
                      <a:pt x="71" y="146"/>
                    </a:lnTo>
                    <a:lnTo>
                      <a:pt x="75" y="147"/>
                    </a:lnTo>
                    <a:lnTo>
                      <a:pt x="78" y="148"/>
                    </a:lnTo>
                    <a:lnTo>
                      <a:pt x="80" y="147"/>
                    </a:lnTo>
                    <a:lnTo>
                      <a:pt x="82" y="148"/>
                    </a:lnTo>
                    <a:lnTo>
                      <a:pt x="85" y="147"/>
                    </a:lnTo>
                    <a:lnTo>
                      <a:pt x="90" y="143"/>
                    </a:lnTo>
                    <a:lnTo>
                      <a:pt x="93" y="143"/>
                    </a:lnTo>
                    <a:lnTo>
                      <a:pt x="96" y="145"/>
                    </a:lnTo>
                    <a:lnTo>
                      <a:pt x="100" y="143"/>
                    </a:lnTo>
                    <a:lnTo>
                      <a:pt x="103" y="146"/>
                    </a:lnTo>
                    <a:lnTo>
                      <a:pt x="103" y="146"/>
                    </a:lnTo>
                    <a:lnTo>
                      <a:pt x="103" y="143"/>
                    </a:lnTo>
                    <a:lnTo>
                      <a:pt x="100" y="142"/>
                    </a:lnTo>
                    <a:lnTo>
                      <a:pt x="100" y="139"/>
                    </a:lnTo>
                    <a:lnTo>
                      <a:pt x="104" y="133"/>
                    </a:lnTo>
                    <a:lnTo>
                      <a:pt x="108" y="132"/>
                    </a:lnTo>
                    <a:lnTo>
                      <a:pt x="109" y="128"/>
                    </a:lnTo>
                    <a:lnTo>
                      <a:pt x="111" y="128"/>
                    </a:lnTo>
                    <a:lnTo>
                      <a:pt x="111" y="126"/>
                    </a:lnTo>
                    <a:lnTo>
                      <a:pt x="111" y="125"/>
                    </a:lnTo>
                    <a:lnTo>
                      <a:pt x="111" y="125"/>
                    </a:lnTo>
                    <a:lnTo>
                      <a:pt x="111" y="124"/>
                    </a:lnTo>
                    <a:lnTo>
                      <a:pt x="105" y="117"/>
                    </a:lnTo>
                    <a:lnTo>
                      <a:pt x="97" y="112"/>
                    </a:lnTo>
                    <a:lnTo>
                      <a:pt x="94" y="110"/>
                    </a:lnTo>
                    <a:lnTo>
                      <a:pt x="93" y="108"/>
                    </a:lnTo>
                    <a:lnTo>
                      <a:pt x="94" y="104"/>
                    </a:lnTo>
                    <a:lnTo>
                      <a:pt x="90" y="99"/>
                    </a:lnTo>
                    <a:lnTo>
                      <a:pt x="86" y="97"/>
                    </a:lnTo>
                    <a:lnTo>
                      <a:pt x="86" y="93"/>
                    </a:lnTo>
                    <a:lnTo>
                      <a:pt x="88" y="91"/>
                    </a:lnTo>
                    <a:lnTo>
                      <a:pt x="90" y="93"/>
                    </a:lnTo>
                    <a:lnTo>
                      <a:pt x="93" y="94"/>
                    </a:lnTo>
                    <a:lnTo>
                      <a:pt x="97" y="89"/>
                    </a:lnTo>
                    <a:lnTo>
                      <a:pt x="100" y="89"/>
                    </a:lnTo>
                    <a:lnTo>
                      <a:pt x="103" y="86"/>
                    </a:lnTo>
                    <a:lnTo>
                      <a:pt x="107" y="86"/>
                    </a:lnTo>
                    <a:lnTo>
                      <a:pt x="108" y="82"/>
                    </a:lnTo>
                    <a:lnTo>
                      <a:pt x="113" y="82"/>
                    </a:lnTo>
                    <a:lnTo>
                      <a:pt x="116" y="83"/>
                    </a:lnTo>
                    <a:lnTo>
                      <a:pt x="117" y="82"/>
                    </a:lnTo>
                    <a:lnTo>
                      <a:pt x="117" y="79"/>
                    </a:lnTo>
                    <a:lnTo>
                      <a:pt x="124" y="80"/>
                    </a:lnTo>
                    <a:lnTo>
                      <a:pt x="125" y="79"/>
                    </a:lnTo>
                    <a:lnTo>
                      <a:pt x="127" y="80"/>
                    </a:lnTo>
                    <a:lnTo>
                      <a:pt x="128" y="79"/>
                    </a:lnTo>
                    <a:lnTo>
                      <a:pt x="127" y="71"/>
                    </a:lnTo>
                    <a:lnTo>
                      <a:pt x="126" y="69"/>
                    </a:lnTo>
                    <a:lnTo>
                      <a:pt x="124" y="68"/>
                    </a:lnTo>
                    <a:lnTo>
                      <a:pt x="120" y="61"/>
                    </a:lnTo>
                    <a:lnTo>
                      <a:pt x="123" y="58"/>
                    </a:lnTo>
                    <a:lnTo>
                      <a:pt x="120" y="55"/>
                    </a:lnTo>
                    <a:lnTo>
                      <a:pt x="120" y="53"/>
                    </a:lnTo>
                    <a:lnTo>
                      <a:pt x="118" y="51"/>
                    </a:lnTo>
                    <a:lnTo>
                      <a:pt x="119" y="47"/>
                    </a:lnTo>
                    <a:lnTo>
                      <a:pt x="115" y="43"/>
                    </a:lnTo>
                    <a:lnTo>
                      <a:pt x="115" y="39"/>
                    </a:lnTo>
                    <a:lnTo>
                      <a:pt x="119" y="37"/>
                    </a:lnTo>
                    <a:lnTo>
                      <a:pt x="119" y="32"/>
                    </a:lnTo>
                    <a:lnTo>
                      <a:pt x="118" y="27"/>
                    </a:lnTo>
                    <a:lnTo>
                      <a:pt x="116" y="28"/>
                    </a:lnTo>
                    <a:lnTo>
                      <a:pt x="113" y="25"/>
                    </a:lnTo>
                    <a:lnTo>
                      <a:pt x="111" y="27"/>
                    </a:lnTo>
                    <a:lnTo>
                      <a:pt x="108" y="23"/>
                    </a:lnTo>
                    <a:lnTo>
                      <a:pt x="108" y="20"/>
                    </a:lnTo>
                    <a:lnTo>
                      <a:pt x="107" y="18"/>
                    </a:lnTo>
                    <a:lnTo>
                      <a:pt x="104" y="18"/>
                    </a:lnTo>
                    <a:lnTo>
                      <a:pt x="100" y="15"/>
                    </a:lnTo>
                    <a:lnTo>
                      <a:pt x="97" y="15"/>
                    </a:lnTo>
                    <a:lnTo>
                      <a:pt x="96" y="14"/>
                    </a:lnTo>
                    <a:lnTo>
                      <a:pt x="95" y="14"/>
                    </a:lnTo>
                    <a:lnTo>
                      <a:pt x="93" y="14"/>
                    </a:lnTo>
                    <a:lnTo>
                      <a:pt x="89" y="16"/>
                    </a:lnTo>
                    <a:lnTo>
                      <a:pt x="87" y="15"/>
                    </a:lnTo>
                    <a:lnTo>
                      <a:pt x="86" y="16"/>
                    </a:lnTo>
                    <a:lnTo>
                      <a:pt x="80" y="17"/>
                    </a:lnTo>
                    <a:lnTo>
                      <a:pt x="79" y="20"/>
                    </a:lnTo>
                    <a:lnTo>
                      <a:pt x="78" y="22"/>
                    </a:lnTo>
                    <a:lnTo>
                      <a:pt x="73" y="22"/>
                    </a:lnTo>
                    <a:lnTo>
                      <a:pt x="72" y="21"/>
                    </a:lnTo>
                    <a:lnTo>
                      <a:pt x="70" y="21"/>
                    </a:lnTo>
                    <a:lnTo>
                      <a:pt x="68" y="21"/>
                    </a:lnTo>
                    <a:lnTo>
                      <a:pt x="61" y="20"/>
                    </a:lnTo>
                    <a:lnTo>
                      <a:pt x="66" y="16"/>
                    </a:lnTo>
                    <a:lnTo>
                      <a:pt x="61" y="13"/>
                    </a:lnTo>
                    <a:lnTo>
                      <a:pt x="61" y="11"/>
                    </a:lnTo>
                    <a:lnTo>
                      <a:pt x="60" y="11"/>
                    </a:lnTo>
                    <a:lnTo>
                      <a:pt x="60" y="14"/>
                    </a:lnTo>
                    <a:lnTo>
                      <a:pt x="56" y="16"/>
                    </a:lnTo>
                    <a:lnTo>
                      <a:pt x="55" y="13"/>
                    </a:lnTo>
                    <a:lnTo>
                      <a:pt x="52" y="11"/>
                    </a:lnTo>
                    <a:lnTo>
                      <a:pt x="51" y="9"/>
                    </a:lnTo>
                    <a:lnTo>
                      <a:pt x="53" y="7"/>
                    </a:lnTo>
                    <a:lnTo>
                      <a:pt x="53" y="6"/>
                    </a:lnTo>
                    <a:lnTo>
                      <a:pt x="52" y="6"/>
                    </a:lnTo>
                    <a:lnTo>
                      <a:pt x="49" y="2"/>
                    </a:lnTo>
                    <a:lnTo>
                      <a:pt x="46" y="2"/>
                    </a:lnTo>
                    <a:lnTo>
                      <a:pt x="44" y="2"/>
                    </a:lnTo>
                    <a:lnTo>
                      <a:pt x="40" y="0"/>
                    </a:lnTo>
                    <a:lnTo>
                      <a:pt x="37" y="0"/>
                    </a:lnTo>
                    <a:lnTo>
                      <a:pt x="36" y="2"/>
                    </a:lnTo>
                    <a:lnTo>
                      <a:pt x="38" y="2"/>
                    </a:lnTo>
                    <a:lnTo>
                      <a:pt x="41" y="2"/>
                    </a:lnTo>
                    <a:lnTo>
                      <a:pt x="41" y="6"/>
                    </a:lnTo>
                    <a:lnTo>
                      <a:pt x="44" y="9"/>
                    </a:lnTo>
                    <a:lnTo>
                      <a:pt x="41" y="11"/>
                    </a:lnTo>
                    <a:lnTo>
                      <a:pt x="41" y="15"/>
                    </a:lnTo>
                    <a:lnTo>
                      <a:pt x="44" y="17"/>
                    </a:lnTo>
                    <a:lnTo>
                      <a:pt x="41" y="20"/>
                    </a:lnTo>
                    <a:lnTo>
                      <a:pt x="41" y="21"/>
                    </a:lnTo>
                    <a:lnTo>
                      <a:pt x="43" y="21"/>
                    </a:lnTo>
                    <a:lnTo>
                      <a:pt x="46" y="21"/>
                    </a:lnTo>
                    <a:lnTo>
                      <a:pt x="51" y="27"/>
                    </a:lnTo>
                    <a:lnTo>
                      <a:pt x="58" y="29"/>
                    </a:lnTo>
                    <a:lnTo>
                      <a:pt x="57" y="31"/>
                    </a:lnTo>
                    <a:lnTo>
                      <a:pt x="50" y="30"/>
                    </a:lnTo>
                    <a:lnTo>
                      <a:pt x="45" y="25"/>
                    </a:lnTo>
                    <a:lnTo>
                      <a:pt x="42" y="27"/>
                    </a:lnTo>
                    <a:lnTo>
                      <a:pt x="40" y="25"/>
                    </a:lnTo>
                    <a:lnTo>
                      <a:pt x="38" y="25"/>
                    </a:lnTo>
                    <a:lnTo>
                      <a:pt x="37" y="28"/>
                    </a:lnTo>
                    <a:lnTo>
                      <a:pt x="37" y="29"/>
                    </a:lnTo>
                    <a:lnTo>
                      <a:pt x="37" y="33"/>
                    </a:lnTo>
                    <a:lnTo>
                      <a:pt x="43" y="44"/>
                    </a:lnTo>
                    <a:lnTo>
                      <a:pt x="33" y="33"/>
                    </a:lnTo>
                    <a:lnTo>
                      <a:pt x="30" y="37"/>
                    </a:lnTo>
                    <a:lnTo>
                      <a:pt x="27" y="32"/>
                    </a:lnTo>
                    <a:lnTo>
                      <a:pt x="27" y="29"/>
                    </a:lnTo>
                    <a:lnTo>
                      <a:pt x="25" y="28"/>
                    </a:lnTo>
                    <a:lnTo>
                      <a:pt x="23" y="28"/>
                    </a:lnTo>
                    <a:lnTo>
                      <a:pt x="16" y="30"/>
                    </a:lnTo>
                    <a:lnTo>
                      <a:pt x="16" y="31"/>
                    </a:lnTo>
                    <a:lnTo>
                      <a:pt x="18" y="33"/>
                    </a:lnTo>
                    <a:lnTo>
                      <a:pt x="21" y="33"/>
                    </a:lnTo>
                    <a:lnTo>
                      <a:pt x="22" y="39"/>
                    </a:lnTo>
                    <a:lnTo>
                      <a:pt x="21" y="39"/>
                    </a:lnTo>
                    <a:lnTo>
                      <a:pt x="21" y="39"/>
                    </a:lnTo>
                    <a:lnTo>
                      <a:pt x="20" y="42"/>
                    </a:lnTo>
                    <a:lnTo>
                      <a:pt x="19" y="44"/>
                    </a:lnTo>
                    <a:lnTo>
                      <a:pt x="19" y="47"/>
                    </a:lnTo>
                    <a:lnTo>
                      <a:pt x="16" y="50"/>
                    </a:lnTo>
                    <a:lnTo>
                      <a:pt x="13" y="49"/>
                    </a:lnTo>
                    <a:lnTo>
                      <a:pt x="13" y="50"/>
                    </a:lnTo>
                    <a:lnTo>
                      <a:pt x="13" y="51"/>
                    </a:lnTo>
                    <a:lnTo>
                      <a:pt x="16" y="50"/>
                    </a:lnTo>
                    <a:lnTo>
                      <a:pt x="19" y="53"/>
                    </a:lnTo>
                    <a:lnTo>
                      <a:pt x="18" y="55"/>
                    </a:lnTo>
                    <a:lnTo>
                      <a:pt x="16" y="59"/>
                    </a:lnTo>
                    <a:lnTo>
                      <a:pt x="15" y="60"/>
                    </a:lnTo>
                    <a:lnTo>
                      <a:pt x="18" y="62"/>
                    </a:lnTo>
                    <a:lnTo>
                      <a:pt x="13" y="65"/>
                    </a:lnTo>
                    <a:lnTo>
                      <a:pt x="10" y="64"/>
                    </a:lnTo>
                    <a:lnTo>
                      <a:pt x="6" y="65"/>
                    </a:lnTo>
                    <a:lnTo>
                      <a:pt x="4" y="67"/>
                    </a:lnTo>
                    <a:lnTo>
                      <a:pt x="3" y="69"/>
                    </a:lnTo>
                    <a:lnTo>
                      <a:pt x="4" y="74"/>
                    </a:lnTo>
                    <a:lnTo>
                      <a:pt x="3" y="79"/>
                    </a:lnTo>
                    <a:lnTo>
                      <a:pt x="1" y="81"/>
                    </a:lnTo>
                    <a:lnTo>
                      <a:pt x="1" y="81"/>
                    </a:lnTo>
                    <a:lnTo>
                      <a:pt x="0" y="84"/>
                    </a:lnTo>
                    <a:lnTo>
                      <a:pt x="3" y="89"/>
                    </a:lnTo>
                    <a:lnTo>
                      <a:pt x="3" y="90"/>
                    </a:lnTo>
                    <a:lnTo>
                      <a:pt x="5" y="94"/>
                    </a:lnTo>
                    <a:lnTo>
                      <a:pt x="4" y="97"/>
                    </a:lnTo>
                    <a:lnTo>
                      <a:pt x="7" y="102"/>
                    </a:lnTo>
                    <a:lnTo>
                      <a:pt x="8" y="105"/>
                    </a:lnTo>
                    <a:lnTo>
                      <a:pt x="10" y="106"/>
                    </a:lnTo>
                    <a:lnTo>
                      <a:pt x="10" y="111"/>
                    </a:lnTo>
                    <a:lnTo>
                      <a:pt x="13" y="113"/>
                    </a:lnTo>
                    <a:lnTo>
                      <a:pt x="13" y="116"/>
                    </a:lnTo>
                    <a:lnTo>
                      <a:pt x="14" y="11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7" name="Freeform 246"/>
              <p:cNvSpPr>
                <a:spLocks/>
              </p:cNvSpPr>
              <p:nvPr userDrawn="1"/>
            </p:nvSpPr>
            <p:spPr bwMode="auto">
              <a:xfrm>
                <a:off x="6300788" y="2824163"/>
                <a:ext cx="71438" cy="47625"/>
              </a:xfrm>
              <a:custGeom>
                <a:avLst/>
                <a:gdLst>
                  <a:gd name="T0" fmla="*/ 38 w 45"/>
                  <a:gd name="T1" fmla="*/ 3 h 30"/>
                  <a:gd name="T2" fmla="*/ 37 w 45"/>
                  <a:gd name="T3" fmla="*/ 3 h 30"/>
                  <a:gd name="T4" fmla="*/ 34 w 45"/>
                  <a:gd name="T5" fmla="*/ 1 h 30"/>
                  <a:gd name="T6" fmla="*/ 30 w 45"/>
                  <a:gd name="T7" fmla="*/ 4 h 30"/>
                  <a:gd name="T8" fmla="*/ 23 w 45"/>
                  <a:gd name="T9" fmla="*/ 4 h 30"/>
                  <a:gd name="T10" fmla="*/ 18 w 45"/>
                  <a:gd name="T11" fmla="*/ 6 h 30"/>
                  <a:gd name="T12" fmla="*/ 14 w 45"/>
                  <a:gd name="T13" fmla="*/ 6 h 30"/>
                  <a:gd name="T14" fmla="*/ 11 w 45"/>
                  <a:gd name="T15" fmla="*/ 3 h 30"/>
                  <a:gd name="T16" fmla="*/ 7 w 45"/>
                  <a:gd name="T17" fmla="*/ 3 h 30"/>
                  <a:gd name="T18" fmla="*/ 5 w 45"/>
                  <a:gd name="T19" fmla="*/ 6 h 30"/>
                  <a:gd name="T20" fmla="*/ 5 w 45"/>
                  <a:gd name="T21" fmla="*/ 3 h 30"/>
                  <a:gd name="T22" fmla="*/ 0 w 45"/>
                  <a:gd name="T23" fmla="*/ 6 h 30"/>
                  <a:gd name="T24" fmla="*/ 0 w 45"/>
                  <a:gd name="T25" fmla="*/ 10 h 30"/>
                  <a:gd name="T26" fmla="*/ 4 w 45"/>
                  <a:gd name="T27" fmla="*/ 14 h 30"/>
                  <a:gd name="T28" fmla="*/ 7 w 45"/>
                  <a:gd name="T29" fmla="*/ 13 h 30"/>
                  <a:gd name="T30" fmla="*/ 13 w 45"/>
                  <a:gd name="T31" fmla="*/ 17 h 30"/>
                  <a:gd name="T32" fmla="*/ 15 w 45"/>
                  <a:gd name="T33" fmla="*/ 17 h 30"/>
                  <a:gd name="T34" fmla="*/ 19 w 45"/>
                  <a:gd name="T35" fmla="*/ 21 h 30"/>
                  <a:gd name="T36" fmla="*/ 26 w 45"/>
                  <a:gd name="T37" fmla="*/ 23 h 30"/>
                  <a:gd name="T38" fmla="*/ 27 w 45"/>
                  <a:gd name="T39" fmla="*/ 22 h 30"/>
                  <a:gd name="T40" fmla="*/ 30 w 45"/>
                  <a:gd name="T41" fmla="*/ 24 h 30"/>
                  <a:gd name="T42" fmla="*/ 30 w 45"/>
                  <a:gd name="T43" fmla="*/ 26 h 30"/>
                  <a:gd name="T44" fmla="*/ 38 w 45"/>
                  <a:gd name="T45" fmla="*/ 30 h 30"/>
                  <a:gd name="T46" fmla="*/ 41 w 45"/>
                  <a:gd name="T47" fmla="*/ 29 h 30"/>
                  <a:gd name="T48" fmla="*/ 41 w 45"/>
                  <a:gd name="T49" fmla="*/ 25 h 30"/>
                  <a:gd name="T50" fmla="*/ 42 w 45"/>
                  <a:gd name="T51" fmla="*/ 23 h 30"/>
                  <a:gd name="T52" fmla="*/ 42 w 45"/>
                  <a:gd name="T53" fmla="*/ 21 h 30"/>
                  <a:gd name="T54" fmla="*/ 38 w 45"/>
                  <a:gd name="T55" fmla="*/ 16 h 30"/>
                  <a:gd name="T56" fmla="*/ 42 w 45"/>
                  <a:gd name="T57" fmla="*/ 9 h 30"/>
                  <a:gd name="T58" fmla="*/ 44 w 45"/>
                  <a:gd name="T59" fmla="*/ 7 h 30"/>
                  <a:gd name="T60" fmla="*/ 45 w 45"/>
                  <a:gd name="T61" fmla="*/ 2 h 30"/>
                  <a:gd name="T62" fmla="*/ 43 w 45"/>
                  <a:gd name="T63" fmla="*/ 0 h 30"/>
                  <a:gd name="T64" fmla="*/ 38 w 45"/>
                  <a:gd name="T65"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30">
                    <a:moveTo>
                      <a:pt x="38" y="3"/>
                    </a:moveTo>
                    <a:lnTo>
                      <a:pt x="37" y="3"/>
                    </a:lnTo>
                    <a:lnTo>
                      <a:pt x="34" y="1"/>
                    </a:lnTo>
                    <a:lnTo>
                      <a:pt x="30" y="4"/>
                    </a:lnTo>
                    <a:lnTo>
                      <a:pt x="23" y="4"/>
                    </a:lnTo>
                    <a:lnTo>
                      <a:pt x="18" y="6"/>
                    </a:lnTo>
                    <a:lnTo>
                      <a:pt x="14" y="6"/>
                    </a:lnTo>
                    <a:lnTo>
                      <a:pt x="11" y="3"/>
                    </a:lnTo>
                    <a:lnTo>
                      <a:pt x="7" y="3"/>
                    </a:lnTo>
                    <a:lnTo>
                      <a:pt x="5" y="6"/>
                    </a:lnTo>
                    <a:lnTo>
                      <a:pt x="5" y="3"/>
                    </a:lnTo>
                    <a:lnTo>
                      <a:pt x="0" y="6"/>
                    </a:lnTo>
                    <a:lnTo>
                      <a:pt x="0" y="10"/>
                    </a:lnTo>
                    <a:lnTo>
                      <a:pt x="4" y="14"/>
                    </a:lnTo>
                    <a:lnTo>
                      <a:pt x="7" y="13"/>
                    </a:lnTo>
                    <a:lnTo>
                      <a:pt x="13" y="17"/>
                    </a:lnTo>
                    <a:lnTo>
                      <a:pt x="15" y="17"/>
                    </a:lnTo>
                    <a:lnTo>
                      <a:pt x="19" y="21"/>
                    </a:lnTo>
                    <a:lnTo>
                      <a:pt x="26" y="23"/>
                    </a:lnTo>
                    <a:lnTo>
                      <a:pt x="27" y="22"/>
                    </a:lnTo>
                    <a:lnTo>
                      <a:pt x="30" y="24"/>
                    </a:lnTo>
                    <a:lnTo>
                      <a:pt x="30" y="26"/>
                    </a:lnTo>
                    <a:lnTo>
                      <a:pt x="38" y="30"/>
                    </a:lnTo>
                    <a:lnTo>
                      <a:pt x="41" y="29"/>
                    </a:lnTo>
                    <a:lnTo>
                      <a:pt x="41" y="25"/>
                    </a:lnTo>
                    <a:lnTo>
                      <a:pt x="42" y="23"/>
                    </a:lnTo>
                    <a:lnTo>
                      <a:pt x="42" y="21"/>
                    </a:lnTo>
                    <a:lnTo>
                      <a:pt x="38" y="16"/>
                    </a:lnTo>
                    <a:lnTo>
                      <a:pt x="42" y="9"/>
                    </a:lnTo>
                    <a:lnTo>
                      <a:pt x="44" y="7"/>
                    </a:lnTo>
                    <a:lnTo>
                      <a:pt x="45" y="2"/>
                    </a:lnTo>
                    <a:lnTo>
                      <a:pt x="43" y="0"/>
                    </a:lnTo>
                    <a:lnTo>
                      <a:pt x="38" y="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8" name="Freeform 247"/>
              <p:cNvSpPr>
                <a:spLocks/>
              </p:cNvSpPr>
              <p:nvPr userDrawn="1"/>
            </p:nvSpPr>
            <p:spPr bwMode="auto">
              <a:xfrm>
                <a:off x="6159500" y="2565400"/>
                <a:ext cx="277813" cy="269875"/>
              </a:xfrm>
              <a:custGeom>
                <a:avLst/>
                <a:gdLst>
                  <a:gd name="T0" fmla="*/ 163 w 175"/>
                  <a:gd name="T1" fmla="*/ 116 h 170"/>
                  <a:gd name="T2" fmla="*/ 141 w 175"/>
                  <a:gd name="T3" fmla="*/ 106 h 170"/>
                  <a:gd name="T4" fmla="*/ 136 w 175"/>
                  <a:gd name="T5" fmla="*/ 100 h 170"/>
                  <a:gd name="T6" fmla="*/ 138 w 175"/>
                  <a:gd name="T7" fmla="*/ 96 h 170"/>
                  <a:gd name="T8" fmla="*/ 126 w 175"/>
                  <a:gd name="T9" fmla="*/ 96 h 170"/>
                  <a:gd name="T10" fmla="*/ 118 w 175"/>
                  <a:gd name="T11" fmla="*/ 91 h 170"/>
                  <a:gd name="T12" fmla="*/ 109 w 175"/>
                  <a:gd name="T13" fmla="*/ 82 h 170"/>
                  <a:gd name="T14" fmla="*/ 104 w 175"/>
                  <a:gd name="T15" fmla="*/ 75 h 170"/>
                  <a:gd name="T16" fmla="*/ 93 w 175"/>
                  <a:gd name="T17" fmla="*/ 60 h 170"/>
                  <a:gd name="T18" fmla="*/ 80 w 175"/>
                  <a:gd name="T19" fmla="*/ 47 h 170"/>
                  <a:gd name="T20" fmla="*/ 81 w 175"/>
                  <a:gd name="T21" fmla="*/ 39 h 170"/>
                  <a:gd name="T22" fmla="*/ 80 w 175"/>
                  <a:gd name="T23" fmla="*/ 30 h 170"/>
                  <a:gd name="T24" fmla="*/ 91 w 175"/>
                  <a:gd name="T25" fmla="*/ 26 h 170"/>
                  <a:gd name="T26" fmla="*/ 96 w 175"/>
                  <a:gd name="T27" fmla="*/ 23 h 170"/>
                  <a:gd name="T28" fmla="*/ 97 w 175"/>
                  <a:gd name="T29" fmla="*/ 13 h 170"/>
                  <a:gd name="T30" fmla="*/ 100 w 175"/>
                  <a:gd name="T31" fmla="*/ 9 h 170"/>
                  <a:gd name="T32" fmla="*/ 85 w 175"/>
                  <a:gd name="T33" fmla="*/ 6 h 170"/>
                  <a:gd name="T34" fmla="*/ 72 w 175"/>
                  <a:gd name="T35" fmla="*/ 0 h 170"/>
                  <a:gd name="T36" fmla="*/ 57 w 175"/>
                  <a:gd name="T37" fmla="*/ 2 h 170"/>
                  <a:gd name="T38" fmla="*/ 50 w 175"/>
                  <a:gd name="T39" fmla="*/ 11 h 170"/>
                  <a:gd name="T40" fmla="*/ 42 w 175"/>
                  <a:gd name="T41" fmla="*/ 15 h 170"/>
                  <a:gd name="T42" fmla="*/ 33 w 175"/>
                  <a:gd name="T43" fmla="*/ 24 h 170"/>
                  <a:gd name="T44" fmla="*/ 25 w 175"/>
                  <a:gd name="T45" fmla="*/ 13 h 170"/>
                  <a:gd name="T46" fmla="*/ 13 w 175"/>
                  <a:gd name="T47" fmla="*/ 19 h 170"/>
                  <a:gd name="T48" fmla="*/ 7 w 175"/>
                  <a:gd name="T49" fmla="*/ 24 h 170"/>
                  <a:gd name="T50" fmla="*/ 4 w 175"/>
                  <a:gd name="T51" fmla="*/ 26 h 170"/>
                  <a:gd name="T52" fmla="*/ 2 w 175"/>
                  <a:gd name="T53" fmla="*/ 35 h 170"/>
                  <a:gd name="T54" fmla="*/ 5 w 175"/>
                  <a:gd name="T55" fmla="*/ 48 h 170"/>
                  <a:gd name="T56" fmla="*/ 12 w 175"/>
                  <a:gd name="T57" fmla="*/ 57 h 170"/>
                  <a:gd name="T58" fmla="*/ 21 w 175"/>
                  <a:gd name="T59" fmla="*/ 55 h 170"/>
                  <a:gd name="T60" fmla="*/ 41 w 175"/>
                  <a:gd name="T61" fmla="*/ 50 h 170"/>
                  <a:gd name="T62" fmla="*/ 52 w 175"/>
                  <a:gd name="T63" fmla="*/ 60 h 170"/>
                  <a:gd name="T64" fmla="*/ 58 w 175"/>
                  <a:gd name="T65" fmla="*/ 69 h 170"/>
                  <a:gd name="T66" fmla="*/ 64 w 175"/>
                  <a:gd name="T67" fmla="*/ 77 h 170"/>
                  <a:gd name="T68" fmla="*/ 73 w 175"/>
                  <a:gd name="T69" fmla="*/ 84 h 170"/>
                  <a:gd name="T70" fmla="*/ 78 w 175"/>
                  <a:gd name="T71" fmla="*/ 91 h 170"/>
                  <a:gd name="T72" fmla="*/ 94 w 175"/>
                  <a:gd name="T73" fmla="*/ 104 h 170"/>
                  <a:gd name="T74" fmla="*/ 99 w 175"/>
                  <a:gd name="T75" fmla="*/ 107 h 170"/>
                  <a:gd name="T76" fmla="*/ 108 w 175"/>
                  <a:gd name="T77" fmla="*/ 107 h 170"/>
                  <a:gd name="T78" fmla="*/ 115 w 175"/>
                  <a:gd name="T79" fmla="*/ 114 h 170"/>
                  <a:gd name="T80" fmla="*/ 119 w 175"/>
                  <a:gd name="T81" fmla="*/ 116 h 170"/>
                  <a:gd name="T82" fmla="*/ 125 w 175"/>
                  <a:gd name="T83" fmla="*/ 125 h 170"/>
                  <a:gd name="T84" fmla="*/ 129 w 175"/>
                  <a:gd name="T85" fmla="*/ 126 h 170"/>
                  <a:gd name="T86" fmla="*/ 134 w 175"/>
                  <a:gd name="T87" fmla="*/ 128 h 170"/>
                  <a:gd name="T88" fmla="*/ 140 w 175"/>
                  <a:gd name="T89" fmla="*/ 140 h 170"/>
                  <a:gd name="T90" fmla="*/ 145 w 175"/>
                  <a:gd name="T91" fmla="*/ 150 h 170"/>
                  <a:gd name="T92" fmla="*/ 141 w 175"/>
                  <a:gd name="T93" fmla="*/ 156 h 170"/>
                  <a:gd name="T94" fmla="*/ 139 w 175"/>
                  <a:gd name="T95" fmla="*/ 164 h 170"/>
                  <a:gd name="T96" fmla="*/ 137 w 175"/>
                  <a:gd name="T97" fmla="*/ 167 h 170"/>
                  <a:gd name="T98" fmla="*/ 145 w 175"/>
                  <a:gd name="T99" fmla="*/ 167 h 170"/>
                  <a:gd name="T100" fmla="*/ 149 w 175"/>
                  <a:gd name="T101" fmla="*/ 154 h 170"/>
                  <a:gd name="T102" fmla="*/ 156 w 175"/>
                  <a:gd name="T103" fmla="*/ 149 h 170"/>
                  <a:gd name="T104" fmla="*/ 155 w 175"/>
                  <a:gd name="T105" fmla="*/ 142 h 170"/>
                  <a:gd name="T106" fmla="*/ 147 w 175"/>
                  <a:gd name="T107" fmla="*/ 136 h 170"/>
                  <a:gd name="T108" fmla="*/ 149 w 175"/>
                  <a:gd name="T109" fmla="*/ 129 h 170"/>
                  <a:gd name="T110" fmla="*/ 153 w 175"/>
                  <a:gd name="T111" fmla="*/ 121 h 170"/>
                  <a:gd name="T112" fmla="*/ 161 w 175"/>
                  <a:gd name="T113" fmla="*/ 121 h 170"/>
                  <a:gd name="T114" fmla="*/ 169 w 175"/>
                  <a:gd name="T115" fmla="*/ 125 h 170"/>
                  <a:gd name="T116" fmla="*/ 171 w 175"/>
                  <a:gd name="T117" fmla="*/ 132 h 170"/>
                  <a:gd name="T118" fmla="*/ 173 w 175"/>
                  <a:gd name="T119" fmla="*/ 129 h 170"/>
                  <a:gd name="T120" fmla="*/ 174 w 175"/>
                  <a:gd name="T121" fmla="*/ 1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170">
                    <a:moveTo>
                      <a:pt x="171" y="121"/>
                    </a:moveTo>
                    <a:lnTo>
                      <a:pt x="167" y="120"/>
                    </a:lnTo>
                    <a:lnTo>
                      <a:pt x="163" y="116"/>
                    </a:lnTo>
                    <a:lnTo>
                      <a:pt x="159" y="113"/>
                    </a:lnTo>
                    <a:lnTo>
                      <a:pt x="147" y="107"/>
                    </a:lnTo>
                    <a:lnTo>
                      <a:pt x="141" y="106"/>
                    </a:lnTo>
                    <a:lnTo>
                      <a:pt x="137" y="106"/>
                    </a:lnTo>
                    <a:lnTo>
                      <a:pt x="136" y="103"/>
                    </a:lnTo>
                    <a:lnTo>
                      <a:pt x="136" y="100"/>
                    </a:lnTo>
                    <a:lnTo>
                      <a:pt x="139" y="97"/>
                    </a:lnTo>
                    <a:lnTo>
                      <a:pt x="139" y="97"/>
                    </a:lnTo>
                    <a:lnTo>
                      <a:pt x="138" y="96"/>
                    </a:lnTo>
                    <a:lnTo>
                      <a:pt x="134" y="97"/>
                    </a:lnTo>
                    <a:lnTo>
                      <a:pt x="132" y="96"/>
                    </a:lnTo>
                    <a:lnTo>
                      <a:pt x="126" y="96"/>
                    </a:lnTo>
                    <a:lnTo>
                      <a:pt x="124" y="94"/>
                    </a:lnTo>
                    <a:lnTo>
                      <a:pt x="121" y="94"/>
                    </a:lnTo>
                    <a:lnTo>
                      <a:pt x="118" y="91"/>
                    </a:lnTo>
                    <a:lnTo>
                      <a:pt x="114" y="88"/>
                    </a:lnTo>
                    <a:lnTo>
                      <a:pt x="111" y="84"/>
                    </a:lnTo>
                    <a:lnTo>
                      <a:pt x="109" y="82"/>
                    </a:lnTo>
                    <a:lnTo>
                      <a:pt x="107" y="78"/>
                    </a:lnTo>
                    <a:lnTo>
                      <a:pt x="106" y="76"/>
                    </a:lnTo>
                    <a:lnTo>
                      <a:pt x="104" y="75"/>
                    </a:lnTo>
                    <a:lnTo>
                      <a:pt x="104" y="72"/>
                    </a:lnTo>
                    <a:lnTo>
                      <a:pt x="95" y="62"/>
                    </a:lnTo>
                    <a:lnTo>
                      <a:pt x="93" y="60"/>
                    </a:lnTo>
                    <a:lnTo>
                      <a:pt x="82" y="54"/>
                    </a:lnTo>
                    <a:lnTo>
                      <a:pt x="80" y="52"/>
                    </a:lnTo>
                    <a:lnTo>
                      <a:pt x="80" y="47"/>
                    </a:lnTo>
                    <a:lnTo>
                      <a:pt x="78" y="42"/>
                    </a:lnTo>
                    <a:lnTo>
                      <a:pt x="80" y="41"/>
                    </a:lnTo>
                    <a:lnTo>
                      <a:pt x="81" y="39"/>
                    </a:lnTo>
                    <a:lnTo>
                      <a:pt x="80" y="37"/>
                    </a:lnTo>
                    <a:lnTo>
                      <a:pt x="78" y="33"/>
                    </a:lnTo>
                    <a:lnTo>
                      <a:pt x="80" y="30"/>
                    </a:lnTo>
                    <a:lnTo>
                      <a:pt x="84" y="28"/>
                    </a:lnTo>
                    <a:lnTo>
                      <a:pt x="87" y="26"/>
                    </a:lnTo>
                    <a:lnTo>
                      <a:pt x="91" y="26"/>
                    </a:lnTo>
                    <a:lnTo>
                      <a:pt x="92" y="24"/>
                    </a:lnTo>
                    <a:lnTo>
                      <a:pt x="95" y="23"/>
                    </a:lnTo>
                    <a:lnTo>
                      <a:pt x="96" y="23"/>
                    </a:lnTo>
                    <a:lnTo>
                      <a:pt x="96" y="19"/>
                    </a:lnTo>
                    <a:lnTo>
                      <a:pt x="99" y="17"/>
                    </a:lnTo>
                    <a:lnTo>
                      <a:pt x="97" y="13"/>
                    </a:lnTo>
                    <a:lnTo>
                      <a:pt x="100" y="10"/>
                    </a:lnTo>
                    <a:lnTo>
                      <a:pt x="100" y="10"/>
                    </a:lnTo>
                    <a:lnTo>
                      <a:pt x="100" y="9"/>
                    </a:lnTo>
                    <a:lnTo>
                      <a:pt x="100" y="9"/>
                    </a:lnTo>
                    <a:lnTo>
                      <a:pt x="95" y="9"/>
                    </a:lnTo>
                    <a:lnTo>
                      <a:pt x="85" y="6"/>
                    </a:lnTo>
                    <a:lnTo>
                      <a:pt x="77" y="2"/>
                    </a:lnTo>
                    <a:lnTo>
                      <a:pt x="77" y="0"/>
                    </a:lnTo>
                    <a:lnTo>
                      <a:pt x="72" y="0"/>
                    </a:lnTo>
                    <a:lnTo>
                      <a:pt x="70" y="0"/>
                    </a:lnTo>
                    <a:lnTo>
                      <a:pt x="62" y="4"/>
                    </a:lnTo>
                    <a:lnTo>
                      <a:pt x="57" y="2"/>
                    </a:lnTo>
                    <a:lnTo>
                      <a:pt x="55" y="4"/>
                    </a:lnTo>
                    <a:lnTo>
                      <a:pt x="56" y="10"/>
                    </a:lnTo>
                    <a:lnTo>
                      <a:pt x="50" y="11"/>
                    </a:lnTo>
                    <a:lnTo>
                      <a:pt x="49" y="18"/>
                    </a:lnTo>
                    <a:lnTo>
                      <a:pt x="44" y="15"/>
                    </a:lnTo>
                    <a:lnTo>
                      <a:pt x="42" y="15"/>
                    </a:lnTo>
                    <a:lnTo>
                      <a:pt x="37" y="13"/>
                    </a:lnTo>
                    <a:lnTo>
                      <a:pt x="37" y="17"/>
                    </a:lnTo>
                    <a:lnTo>
                      <a:pt x="33" y="24"/>
                    </a:lnTo>
                    <a:lnTo>
                      <a:pt x="30" y="19"/>
                    </a:lnTo>
                    <a:lnTo>
                      <a:pt x="25" y="17"/>
                    </a:lnTo>
                    <a:lnTo>
                      <a:pt x="25" y="13"/>
                    </a:lnTo>
                    <a:lnTo>
                      <a:pt x="24" y="12"/>
                    </a:lnTo>
                    <a:lnTo>
                      <a:pt x="18" y="22"/>
                    </a:lnTo>
                    <a:lnTo>
                      <a:pt x="13" y="19"/>
                    </a:lnTo>
                    <a:lnTo>
                      <a:pt x="7" y="24"/>
                    </a:lnTo>
                    <a:lnTo>
                      <a:pt x="7" y="24"/>
                    </a:lnTo>
                    <a:lnTo>
                      <a:pt x="7" y="24"/>
                    </a:lnTo>
                    <a:lnTo>
                      <a:pt x="4" y="23"/>
                    </a:lnTo>
                    <a:lnTo>
                      <a:pt x="4" y="24"/>
                    </a:lnTo>
                    <a:lnTo>
                      <a:pt x="4" y="26"/>
                    </a:lnTo>
                    <a:lnTo>
                      <a:pt x="7" y="28"/>
                    </a:lnTo>
                    <a:lnTo>
                      <a:pt x="6" y="35"/>
                    </a:lnTo>
                    <a:lnTo>
                      <a:pt x="2" y="35"/>
                    </a:lnTo>
                    <a:lnTo>
                      <a:pt x="0" y="37"/>
                    </a:lnTo>
                    <a:lnTo>
                      <a:pt x="4" y="40"/>
                    </a:lnTo>
                    <a:lnTo>
                      <a:pt x="5" y="48"/>
                    </a:lnTo>
                    <a:lnTo>
                      <a:pt x="9" y="50"/>
                    </a:lnTo>
                    <a:lnTo>
                      <a:pt x="15" y="50"/>
                    </a:lnTo>
                    <a:lnTo>
                      <a:pt x="12" y="57"/>
                    </a:lnTo>
                    <a:lnTo>
                      <a:pt x="13" y="59"/>
                    </a:lnTo>
                    <a:lnTo>
                      <a:pt x="19" y="57"/>
                    </a:lnTo>
                    <a:lnTo>
                      <a:pt x="21" y="55"/>
                    </a:lnTo>
                    <a:lnTo>
                      <a:pt x="21" y="52"/>
                    </a:lnTo>
                    <a:lnTo>
                      <a:pt x="30" y="47"/>
                    </a:lnTo>
                    <a:lnTo>
                      <a:pt x="41" y="50"/>
                    </a:lnTo>
                    <a:lnTo>
                      <a:pt x="44" y="52"/>
                    </a:lnTo>
                    <a:lnTo>
                      <a:pt x="49" y="54"/>
                    </a:lnTo>
                    <a:lnTo>
                      <a:pt x="52" y="60"/>
                    </a:lnTo>
                    <a:lnTo>
                      <a:pt x="56" y="66"/>
                    </a:lnTo>
                    <a:lnTo>
                      <a:pt x="56" y="68"/>
                    </a:lnTo>
                    <a:lnTo>
                      <a:pt x="58" y="69"/>
                    </a:lnTo>
                    <a:lnTo>
                      <a:pt x="58" y="72"/>
                    </a:lnTo>
                    <a:lnTo>
                      <a:pt x="62" y="75"/>
                    </a:lnTo>
                    <a:lnTo>
                      <a:pt x="64" y="77"/>
                    </a:lnTo>
                    <a:lnTo>
                      <a:pt x="69" y="82"/>
                    </a:lnTo>
                    <a:lnTo>
                      <a:pt x="69" y="84"/>
                    </a:lnTo>
                    <a:lnTo>
                      <a:pt x="73" y="84"/>
                    </a:lnTo>
                    <a:lnTo>
                      <a:pt x="77" y="89"/>
                    </a:lnTo>
                    <a:lnTo>
                      <a:pt x="77" y="90"/>
                    </a:lnTo>
                    <a:lnTo>
                      <a:pt x="78" y="91"/>
                    </a:lnTo>
                    <a:lnTo>
                      <a:pt x="85" y="99"/>
                    </a:lnTo>
                    <a:lnTo>
                      <a:pt x="91" y="103"/>
                    </a:lnTo>
                    <a:lnTo>
                      <a:pt x="94" y="104"/>
                    </a:lnTo>
                    <a:lnTo>
                      <a:pt x="96" y="106"/>
                    </a:lnTo>
                    <a:lnTo>
                      <a:pt x="97" y="107"/>
                    </a:lnTo>
                    <a:lnTo>
                      <a:pt x="99" y="107"/>
                    </a:lnTo>
                    <a:lnTo>
                      <a:pt x="101" y="106"/>
                    </a:lnTo>
                    <a:lnTo>
                      <a:pt x="104" y="107"/>
                    </a:lnTo>
                    <a:lnTo>
                      <a:pt x="108" y="107"/>
                    </a:lnTo>
                    <a:lnTo>
                      <a:pt x="111" y="114"/>
                    </a:lnTo>
                    <a:lnTo>
                      <a:pt x="112" y="114"/>
                    </a:lnTo>
                    <a:lnTo>
                      <a:pt x="115" y="114"/>
                    </a:lnTo>
                    <a:lnTo>
                      <a:pt x="118" y="115"/>
                    </a:lnTo>
                    <a:lnTo>
                      <a:pt x="118" y="116"/>
                    </a:lnTo>
                    <a:lnTo>
                      <a:pt x="119" y="116"/>
                    </a:lnTo>
                    <a:lnTo>
                      <a:pt x="123" y="118"/>
                    </a:lnTo>
                    <a:lnTo>
                      <a:pt x="125" y="120"/>
                    </a:lnTo>
                    <a:lnTo>
                      <a:pt x="125" y="125"/>
                    </a:lnTo>
                    <a:lnTo>
                      <a:pt x="125" y="125"/>
                    </a:lnTo>
                    <a:lnTo>
                      <a:pt x="125" y="126"/>
                    </a:lnTo>
                    <a:lnTo>
                      <a:pt x="129" y="126"/>
                    </a:lnTo>
                    <a:lnTo>
                      <a:pt x="130" y="128"/>
                    </a:lnTo>
                    <a:lnTo>
                      <a:pt x="133" y="129"/>
                    </a:lnTo>
                    <a:lnTo>
                      <a:pt x="134" y="128"/>
                    </a:lnTo>
                    <a:lnTo>
                      <a:pt x="138" y="129"/>
                    </a:lnTo>
                    <a:lnTo>
                      <a:pt x="140" y="135"/>
                    </a:lnTo>
                    <a:lnTo>
                      <a:pt x="140" y="140"/>
                    </a:lnTo>
                    <a:lnTo>
                      <a:pt x="142" y="142"/>
                    </a:lnTo>
                    <a:lnTo>
                      <a:pt x="144" y="147"/>
                    </a:lnTo>
                    <a:lnTo>
                      <a:pt x="145" y="150"/>
                    </a:lnTo>
                    <a:lnTo>
                      <a:pt x="145" y="154"/>
                    </a:lnTo>
                    <a:lnTo>
                      <a:pt x="142" y="156"/>
                    </a:lnTo>
                    <a:lnTo>
                      <a:pt x="141" y="156"/>
                    </a:lnTo>
                    <a:lnTo>
                      <a:pt x="141" y="158"/>
                    </a:lnTo>
                    <a:lnTo>
                      <a:pt x="141" y="162"/>
                    </a:lnTo>
                    <a:lnTo>
                      <a:pt x="139" y="164"/>
                    </a:lnTo>
                    <a:lnTo>
                      <a:pt x="137" y="165"/>
                    </a:lnTo>
                    <a:lnTo>
                      <a:pt x="137" y="166"/>
                    </a:lnTo>
                    <a:lnTo>
                      <a:pt x="137" y="167"/>
                    </a:lnTo>
                    <a:lnTo>
                      <a:pt x="139" y="170"/>
                    </a:lnTo>
                    <a:lnTo>
                      <a:pt x="142" y="170"/>
                    </a:lnTo>
                    <a:lnTo>
                      <a:pt x="145" y="167"/>
                    </a:lnTo>
                    <a:lnTo>
                      <a:pt x="145" y="164"/>
                    </a:lnTo>
                    <a:lnTo>
                      <a:pt x="149" y="161"/>
                    </a:lnTo>
                    <a:lnTo>
                      <a:pt x="149" y="154"/>
                    </a:lnTo>
                    <a:lnTo>
                      <a:pt x="153" y="150"/>
                    </a:lnTo>
                    <a:lnTo>
                      <a:pt x="155" y="150"/>
                    </a:lnTo>
                    <a:lnTo>
                      <a:pt x="156" y="149"/>
                    </a:lnTo>
                    <a:lnTo>
                      <a:pt x="155" y="148"/>
                    </a:lnTo>
                    <a:lnTo>
                      <a:pt x="155" y="143"/>
                    </a:lnTo>
                    <a:lnTo>
                      <a:pt x="155" y="142"/>
                    </a:lnTo>
                    <a:lnTo>
                      <a:pt x="152" y="138"/>
                    </a:lnTo>
                    <a:lnTo>
                      <a:pt x="148" y="138"/>
                    </a:lnTo>
                    <a:lnTo>
                      <a:pt x="147" y="136"/>
                    </a:lnTo>
                    <a:lnTo>
                      <a:pt x="147" y="133"/>
                    </a:lnTo>
                    <a:lnTo>
                      <a:pt x="149" y="132"/>
                    </a:lnTo>
                    <a:lnTo>
                      <a:pt x="149" y="129"/>
                    </a:lnTo>
                    <a:lnTo>
                      <a:pt x="149" y="127"/>
                    </a:lnTo>
                    <a:lnTo>
                      <a:pt x="152" y="126"/>
                    </a:lnTo>
                    <a:lnTo>
                      <a:pt x="153" y="121"/>
                    </a:lnTo>
                    <a:lnTo>
                      <a:pt x="155" y="120"/>
                    </a:lnTo>
                    <a:lnTo>
                      <a:pt x="157" y="120"/>
                    </a:lnTo>
                    <a:lnTo>
                      <a:pt x="161" y="121"/>
                    </a:lnTo>
                    <a:lnTo>
                      <a:pt x="162" y="122"/>
                    </a:lnTo>
                    <a:lnTo>
                      <a:pt x="167" y="122"/>
                    </a:lnTo>
                    <a:lnTo>
                      <a:pt x="169" y="125"/>
                    </a:lnTo>
                    <a:lnTo>
                      <a:pt x="169" y="127"/>
                    </a:lnTo>
                    <a:lnTo>
                      <a:pt x="170" y="129"/>
                    </a:lnTo>
                    <a:lnTo>
                      <a:pt x="171" y="132"/>
                    </a:lnTo>
                    <a:lnTo>
                      <a:pt x="173" y="133"/>
                    </a:lnTo>
                    <a:lnTo>
                      <a:pt x="174" y="132"/>
                    </a:lnTo>
                    <a:lnTo>
                      <a:pt x="173" y="129"/>
                    </a:lnTo>
                    <a:lnTo>
                      <a:pt x="175" y="128"/>
                    </a:lnTo>
                    <a:lnTo>
                      <a:pt x="175" y="125"/>
                    </a:lnTo>
                    <a:lnTo>
                      <a:pt x="174" y="123"/>
                    </a:lnTo>
                    <a:lnTo>
                      <a:pt x="171" y="1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9" name="Freeform 248"/>
              <p:cNvSpPr>
                <a:spLocks/>
              </p:cNvSpPr>
              <p:nvPr userDrawn="1"/>
            </p:nvSpPr>
            <p:spPr bwMode="auto">
              <a:xfrm>
                <a:off x="5803900" y="2663825"/>
                <a:ext cx="276225" cy="220663"/>
              </a:xfrm>
              <a:custGeom>
                <a:avLst/>
                <a:gdLst>
                  <a:gd name="T0" fmla="*/ 134 w 150"/>
                  <a:gd name="T1" fmla="*/ 18 h 120"/>
                  <a:gd name="T2" fmla="*/ 123 w 150"/>
                  <a:gd name="T3" fmla="*/ 17 h 120"/>
                  <a:gd name="T4" fmla="*/ 114 w 150"/>
                  <a:gd name="T5" fmla="*/ 19 h 120"/>
                  <a:gd name="T6" fmla="*/ 106 w 150"/>
                  <a:gd name="T7" fmla="*/ 14 h 120"/>
                  <a:gd name="T8" fmla="*/ 96 w 150"/>
                  <a:gd name="T9" fmla="*/ 9 h 120"/>
                  <a:gd name="T10" fmla="*/ 94 w 150"/>
                  <a:gd name="T11" fmla="*/ 6 h 120"/>
                  <a:gd name="T12" fmla="*/ 90 w 150"/>
                  <a:gd name="T13" fmla="*/ 6 h 120"/>
                  <a:gd name="T14" fmla="*/ 79 w 150"/>
                  <a:gd name="T15" fmla="*/ 4 h 120"/>
                  <a:gd name="T16" fmla="*/ 70 w 150"/>
                  <a:gd name="T17" fmla="*/ 4 h 120"/>
                  <a:gd name="T18" fmla="*/ 55 w 150"/>
                  <a:gd name="T19" fmla="*/ 5 h 120"/>
                  <a:gd name="T20" fmla="*/ 41 w 150"/>
                  <a:gd name="T21" fmla="*/ 1 h 120"/>
                  <a:gd name="T22" fmla="*/ 30 w 150"/>
                  <a:gd name="T23" fmla="*/ 2 h 120"/>
                  <a:gd name="T24" fmla="*/ 22 w 150"/>
                  <a:gd name="T25" fmla="*/ 0 h 120"/>
                  <a:gd name="T26" fmla="*/ 16 w 150"/>
                  <a:gd name="T27" fmla="*/ 0 h 120"/>
                  <a:gd name="T28" fmla="*/ 15 w 150"/>
                  <a:gd name="T29" fmla="*/ 4 h 120"/>
                  <a:gd name="T30" fmla="*/ 5 w 150"/>
                  <a:gd name="T31" fmla="*/ 7 h 120"/>
                  <a:gd name="T32" fmla="*/ 0 w 150"/>
                  <a:gd name="T33" fmla="*/ 12 h 120"/>
                  <a:gd name="T34" fmla="*/ 4 w 150"/>
                  <a:gd name="T35" fmla="*/ 14 h 120"/>
                  <a:gd name="T36" fmla="*/ 5 w 150"/>
                  <a:gd name="T37" fmla="*/ 19 h 120"/>
                  <a:gd name="T38" fmla="*/ 9 w 150"/>
                  <a:gd name="T39" fmla="*/ 22 h 120"/>
                  <a:gd name="T40" fmla="*/ 12 w 150"/>
                  <a:gd name="T41" fmla="*/ 25 h 120"/>
                  <a:gd name="T42" fmla="*/ 16 w 150"/>
                  <a:gd name="T43" fmla="*/ 27 h 120"/>
                  <a:gd name="T44" fmla="*/ 34 w 150"/>
                  <a:gd name="T45" fmla="*/ 27 h 120"/>
                  <a:gd name="T46" fmla="*/ 36 w 150"/>
                  <a:gd name="T47" fmla="*/ 38 h 120"/>
                  <a:gd name="T48" fmla="*/ 30 w 150"/>
                  <a:gd name="T49" fmla="*/ 45 h 120"/>
                  <a:gd name="T50" fmla="*/ 29 w 150"/>
                  <a:gd name="T51" fmla="*/ 59 h 120"/>
                  <a:gd name="T52" fmla="*/ 20 w 150"/>
                  <a:gd name="T53" fmla="*/ 65 h 120"/>
                  <a:gd name="T54" fmla="*/ 26 w 150"/>
                  <a:gd name="T55" fmla="*/ 78 h 120"/>
                  <a:gd name="T56" fmla="*/ 27 w 150"/>
                  <a:gd name="T57" fmla="*/ 85 h 120"/>
                  <a:gd name="T58" fmla="*/ 20 w 150"/>
                  <a:gd name="T59" fmla="*/ 97 h 120"/>
                  <a:gd name="T60" fmla="*/ 24 w 150"/>
                  <a:gd name="T61" fmla="*/ 102 h 120"/>
                  <a:gd name="T62" fmla="*/ 33 w 150"/>
                  <a:gd name="T63" fmla="*/ 110 h 120"/>
                  <a:gd name="T64" fmla="*/ 43 w 150"/>
                  <a:gd name="T65" fmla="*/ 120 h 120"/>
                  <a:gd name="T66" fmla="*/ 49 w 150"/>
                  <a:gd name="T67" fmla="*/ 114 h 120"/>
                  <a:gd name="T68" fmla="*/ 63 w 150"/>
                  <a:gd name="T69" fmla="*/ 109 h 120"/>
                  <a:gd name="T70" fmla="*/ 75 w 150"/>
                  <a:gd name="T71" fmla="*/ 109 h 120"/>
                  <a:gd name="T72" fmla="*/ 80 w 150"/>
                  <a:gd name="T73" fmla="*/ 110 h 120"/>
                  <a:gd name="T74" fmla="*/ 87 w 150"/>
                  <a:gd name="T75" fmla="*/ 108 h 120"/>
                  <a:gd name="T76" fmla="*/ 91 w 150"/>
                  <a:gd name="T77" fmla="*/ 102 h 120"/>
                  <a:gd name="T78" fmla="*/ 105 w 150"/>
                  <a:gd name="T79" fmla="*/ 97 h 120"/>
                  <a:gd name="T80" fmla="*/ 109 w 150"/>
                  <a:gd name="T81" fmla="*/ 86 h 120"/>
                  <a:gd name="T82" fmla="*/ 116 w 150"/>
                  <a:gd name="T83" fmla="*/ 79 h 120"/>
                  <a:gd name="T84" fmla="*/ 110 w 150"/>
                  <a:gd name="T85" fmla="*/ 72 h 120"/>
                  <a:gd name="T86" fmla="*/ 115 w 150"/>
                  <a:gd name="T87" fmla="*/ 56 h 120"/>
                  <a:gd name="T88" fmla="*/ 124 w 150"/>
                  <a:gd name="T89" fmla="*/ 49 h 120"/>
                  <a:gd name="T90" fmla="*/ 123 w 150"/>
                  <a:gd name="T91" fmla="*/ 45 h 120"/>
                  <a:gd name="T92" fmla="*/ 136 w 150"/>
                  <a:gd name="T93" fmla="*/ 40 h 120"/>
                  <a:gd name="T94" fmla="*/ 142 w 150"/>
                  <a:gd name="T95" fmla="*/ 36 h 120"/>
                  <a:gd name="T96" fmla="*/ 149 w 150"/>
                  <a:gd name="T97" fmla="*/ 28 h 120"/>
                  <a:gd name="T98" fmla="*/ 150 w 150"/>
                  <a:gd name="T99"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20">
                    <a:moveTo>
                      <a:pt x="145" y="19"/>
                    </a:moveTo>
                    <a:cubicBezTo>
                      <a:pt x="138" y="20"/>
                      <a:pt x="138" y="20"/>
                      <a:pt x="138" y="20"/>
                    </a:cubicBezTo>
                    <a:cubicBezTo>
                      <a:pt x="134" y="18"/>
                      <a:pt x="134" y="18"/>
                      <a:pt x="134" y="18"/>
                    </a:cubicBezTo>
                    <a:cubicBezTo>
                      <a:pt x="131" y="18"/>
                      <a:pt x="131" y="18"/>
                      <a:pt x="131" y="18"/>
                    </a:cubicBezTo>
                    <a:cubicBezTo>
                      <a:pt x="128" y="17"/>
                      <a:pt x="128" y="17"/>
                      <a:pt x="128" y="17"/>
                    </a:cubicBezTo>
                    <a:cubicBezTo>
                      <a:pt x="123" y="17"/>
                      <a:pt x="123" y="17"/>
                      <a:pt x="123" y="17"/>
                    </a:cubicBezTo>
                    <a:cubicBezTo>
                      <a:pt x="120" y="20"/>
                      <a:pt x="120" y="20"/>
                      <a:pt x="120" y="20"/>
                    </a:cubicBezTo>
                    <a:cubicBezTo>
                      <a:pt x="118" y="19"/>
                      <a:pt x="118" y="19"/>
                      <a:pt x="118" y="19"/>
                    </a:cubicBezTo>
                    <a:cubicBezTo>
                      <a:pt x="114" y="19"/>
                      <a:pt x="114" y="19"/>
                      <a:pt x="114" y="19"/>
                    </a:cubicBezTo>
                    <a:cubicBezTo>
                      <a:pt x="111" y="16"/>
                      <a:pt x="111" y="16"/>
                      <a:pt x="111" y="16"/>
                    </a:cubicBezTo>
                    <a:cubicBezTo>
                      <a:pt x="109" y="17"/>
                      <a:pt x="109" y="17"/>
                      <a:pt x="109" y="17"/>
                    </a:cubicBezTo>
                    <a:cubicBezTo>
                      <a:pt x="106" y="14"/>
                      <a:pt x="106" y="14"/>
                      <a:pt x="106" y="14"/>
                    </a:cubicBezTo>
                    <a:cubicBezTo>
                      <a:pt x="101" y="12"/>
                      <a:pt x="101" y="12"/>
                      <a:pt x="101" y="12"/>
                    </a:cubicBezTo>
                    <a:cubicBezTo>
                      <a:pt x="96" y="13"/>
                      <a:pt x="96" y="13"/>
                      <a:pt x="96" y="13"/>
                    </a:cubicBezTo>
                    <a:cubicBezTo>
                      <a:pt x="96" y="9"/>
                      <a:pt x="96" y="9"/>
                      <a:pt x="96" y="9"/>
                    </a:cubicBezTo>
                    <a:cubicBezTo>
                      <a:pt x="96" y="8"/>
                      <a:pt x="96" y="8"/>
                      <a:pt x="96" y="8"/>
                    </a:cubicBezTo>
                    <a:cubicBezTo>
                      <a:pt x="95" y="7"/>
                      <a:pt x="95" y="7"/>
                      <a:pt x="95" y="7"/>
                    </a:cubicBezTo>
                    <a:cubicBezTo>
                      <a:pt x="94" y="6"/>
                      <a:pt x="94" y="6"/>
                      <a:pt x="94" y="6"/>
                    </a:cubicBezTo>
                    <a:cubicBezTo>
                      <a:pt x="93" y="6"/>
                      <a:pt x="93" y="6"/>
                      <a:pt x="93" y="6"/>
                    </a:cubicBezTo>
                    <a:cubicBezTo>
                      <a:pt x="92" y="6"/>
                      <a:pt x="92" y="6"/>
                      <a:pt x="92" y="6"/>
                    </a:cubicBezTo>
                    <a:cubicBezTo>
                      <a:pt x="90" y="6"/>
                      <a:pt x="90" y="6"/>
                      <a:pt x="90" y="6"/>
                    </a:cubicBezTo>
                    <a:cubicBezTo>
                      <a:pt x="89" y="9"/>
                      <a:pt x="89" y="9"/>
                      <a:pt x="89" y="9"/>
                    </a:cubicBezTo>
                    <a:cubicBezTo>
                      <a:pt x="81" y="4"/>
                      <a:pt x="81" y="4"/>
                      <a:pt x="81" y="4"/>
                    </a:cubicBezTo>
                    <a:cubicBezTo>
                      <a:pt x="79" y="4"/>
                      <a:pt x="79" y="4"/>
                      <a:pt x="79" y="4"/>
                    </a:cubicBezTo>
                    <a:cubicBezTo>
                      <a:pt x="77" y="7"/>
                      <a:pt x="77" y="7"/>
                      <a:pt x="77" y="7"/>
                    </a:cubicBezTo>
                    <a:cubicBezTo>
                      <a:pt x="71" y="6"/>
                      <a:pt x="71" y="6"/>
                      <a:pt x="71" y="6"/>
                    </a:cubicBezTo>
                    <a:cubicBezTo>
                      <a:pt x="70" y="4"/>
                      <a:pt x="70" y="4"/>
                      <a:pt x="70" y="4"/>
                    </a:cubicBezTo>
                    <a:cubicBezTo>
                      <a:pt x="66" y="3"/>
                      <a:pt x="66" y="3"/>
                      <a:pt x="66" y="3"/>
                    </a:cubicBezTo>
                    <a:cubicBezTo>
                      <a:pt x="59" y="6"/>
                      <a:pt x="59" y="6"/>
                      <a:pt x="59" y="6"/>
                    </a:cubicBezTo>
                    <a:cubicBezTo>
                      <a:pt x="55" y="5"/>
                      <a:pt x="55" y="5"/>
                      <a:pt x="55" y="5"/>
                    </a:cubicBezTo>
                    <a:cubicBezTo>
                      <a:pt x="45" y="3"/>
                      <a:pt x="45" y="3"/>
                      <a:pt x="45" y="3"/>
                    </a:cubicBezTo>
                    <a:cubicBezTo>
                      <a:pt x="41" y="1"/>
                      <a:pt x="41" y="1"/>
                      <a:pt x="41" y="1"/>
                    </a:cubicBezTo>
                    <a:cubicBezTo>
                      <a:pt x="41" y="1"/>
                      <a:pt x="41" y="1"/>
                      <a:pt x="41" y="1"/>
                    </a:cubicBezTo>
                    <a:cubicBezTo>
                      <a:pt x="37" y="2"/>
                      <a:pt x="37" y="2"/>
                      <a:pt x="37" y="2"/>
                    </a:cubicBezTo>
                    <a:cubicBezTo>
                      <a:pt x="33" y="3"/>
                      <a:pt x="33" y="3"/>
                      <a:pt x="33" y="3"/>
                    </a:cubicBezTo>
                    <a:cubicBezTo>
                      <a:pt x="30" y="2"/>
                      <a:pt x="30" y="2"/>
                      <a:pt x="30" y="2"/>
                    </a:cubicBezTo>
                    <a:cubicBezTo>
                      <a:pt x="28" y="2"/>
                      <a:pt x="28" y="2"/>
                      <a:pt x="28" y="2"/>
                    </a:cubicBezTo>
                    <a:cubicBezTo>
                      <a:pt x="25" y="4"/>
                      <a:pt x="25" y="4"/>
                      <a:pt x="25" y="4"/>
                    </a:cubicBezTo>
                    <a:cubicBezTo>
                      <a:pt x="22" y="0"/>
                      <a:pt x="22" y="0"/>
                      <a:pt x="22" y="0"/>
                    </a:cubicBezTo>
                    <a:cubicBezTo>
                      <a:pt x="19" y="0"/>
                      <a:pt x="19" y="0"/>
                      <a:pt x="19" y="0"/>
                    </a:cubicBezTo>
                    <a:cubicBezTo>
                      <a:pt x="16" y="1"/>
                      <a:pt x="16" y="1"/>
                      <a:pt x="16" y="1"/>
                    </a:cubicBezTo>
                    <a:cubicBezTo>
                      <a:pt x="16" y="0"/>
                      <a:pt x="16" y="0"/>
                      <a:pt x="16" y="0"/>
                    </a:cubicBezTo>
                    <a:cubicBezTo>
                      <a:pt x="12" y="2"/>
                      <a:pt x="12" y="2"/>
                      <a:pt x="12" y="2"/>
                    </a:cubicBezTo>
                    <a:cubicBezTo>
                      <a:pt x="12" y="3"/>
                      <a:pt x="12" y="3"/>
                      <a:pt x="12" y="3"/>
                    </a:cubicBezTo>
                    <a:cubicBezTo>
                      <a:pt x="15" y="4"/>
                      <a:pt x="15" y="4"/>
                      <a:pt x="15" y="4"/>
                    </a:cubicBezTo>
                    <a:cubicBezTo>
                      <a:pt x="11" y="7"/>
                      <a:pt x="11" y="7"/>
                      <a:pt x="11" y="7"/>
                    </a:cubicBezTo>
                    <a:cubicBezTo>
                      <a:pt x="7" y="8"/>
                      <a:pt x="7" y="8"/>
                      <a:pt x="7" y="8"/>
                    </a:cubicBezTo>
                    <a:cubicBezTo>
                      <a:pt x="5" y="7"/>
                      <a:pt x="5" y="7"/>
                      <a:pt x="5" y="7"/>
                    </a:cubicBezTo>
                    <a:cubicBezTo>
                      <a:pt x="1" y="8"/>
                      <a:pt x="1" y="8"/>
                      <a:pt x="1" y="8"/>
                    </a:cubicBezTo>
                    <a:cubicBezTo>
                      <a:pt x="0" y="10"/>
                      <a:pt x="0" y="10"/>
                      <a:pt x="0" y="10"/>
                    </a:cubicBezTo>
                    <a:cubicBezTo>
                      <a:pt x="0" y="12"/>
                      <a:pt x="0" y="12"/>
                      <a:pt x="0" y="12"/>
                    </a:cubicBezTo>
                    <a:cubicBezTo>
                      <a:pt x="3" y="11"/>
                      <a:pt x="3" y="11"/>
                      <a:pt x="3" y="11"/>
                    </a:cubicBezTo>
                    <a:cubicBezTo>
                      <a:pt x="2" y="13"/>
                      <a:pt x="2" y="13"/>
                      <a:pt x="2" y="13"/>
                    </a:cubicBezTo>
                    <a:cubicBezTo>
                      <a:pt x="4" y="14"/>
                      <a:pt x="4" y="14"/>
                      <a:pt x="4" y="14"/>
                    </a:cubicBezTo>
                    <a:cubicBezTo>
                      <a:pt x="3" y="17"/>
                      <a:pt x="3" y="17"/>
                      <a:pt x="3" y="17"/>
                    </a:cubicBezTo>
                    <a:cubicBezTo>
                      <a:pt x="7" y="13"/>
                      <a:pt x="7" y="13"/>
                      <a:pt x="7" y="13"/>
                    </a:cubicBezTo>
                    <a:cubicBezTo>
                      <a:pt x="5" y="19"/>
                      <a:pt x="5" y="19"/>
                      <a:pt x="5" y="19"/>
                    </a:cubicBezTo>
                    <a:cubicBezTo>
                      <a:pt x="7" y="20"/>
                      <a:pt x="7" y="20"/>
                      <a:pt x="7" y="20"/>
                    </a:cubicBezTo>
                    <a:cubicBezTo>
                      <a:pt x="6" y="21"/>
                      <a:pt x="6" y="21"/>
                      <a:pt x="6" y="21"/>
                    </a:cubicBezTo>
                    <a:cubicBezTo>
                      <a:pt x="9" y="22"/>
                      <a:pt x="9" y="22"/>
                      <a:pt x="9" y="22"/>
                    </a:cubicBezTo>
                    <a:cubicBezTo>
                      <a:pt x="5" y="24"/>
                      <a:pt x="5" y="24"/>
                      <a:pt x="5" y="24"/>
                    </a:cubicBezTo>
                    <a:cubicBezTo>
                      <a:pt x="9" y="24"/>
                      <a:pt x="9" y="24"/>
                      <a:pt x="9" y="24"/>
                    </a:cubicBezTo>
                    <a:cubicBezTo>
                      <a:pt x="12" y="25"/>
                      <a:pt x="12" y="25"/>
                      <a:pt x="12" y="25"/>
                    </a:cubicBezTo>
                    <a:cubicBezTo>
                      <a:pt x="12" y="28"/>
                      <a:pt x="12" y="28"/>
                      <a:pt x="12" y="28"/>
                    </a:cubicBezTo>
                    <a:cubicBezTo>
                      <a:pt x="12" y="29"/>
                      <a:pt x="12" y="29"/>
                      <a:pt x="12" y="29"/>
                    </a:cubicBezTo>
                    <a:cubicBezTo>
                      <a:pt x="16" y="27"/>
                      <a:pt x="16" y="27"/>
                      <a:pt x="16" y="27"/>
                    </a:cubicBezTo>
                    <a:cubicBezTo>
                      <a:pt x="23" y="28"/>
                      <a:pt x="23" y="28"/>
                      <a:pt x="23" y="28"/>
                    </a:cubicBezTo>
                    <a:cubicBezTo>
                      <a:pt x="26" y="26"/>
                      <a:pt x="26" y="26"/>
                      <a:pt x="26" y="26"/>
                    </a:cubicBezTo>
                    <a:cubicBezTo>
                      <a:pt x="34" y="27"/>
                      <a:pt x="34" y="27"/>
                      <a:pt x="34" y="27"/>
                    </a:cubicBezTo>
                    <a:cubicBezTo>
                      <a:pt x="34" y="30"/>
                      <a:pt x="34" y="30"/>
                      <a:pt x="34" y="30"/>
                    </a:cubicBezTo>
                    <a:cubicBezTo>
                      <a:pt x="37" y="34"/>
                      <a:pt x="37" y="34"/>
                      <a:pt x="37" y="34"/>
                    </a:cubicBezTo>
                    <a:cubicBezTo>
                      <a:pt x="36" y="38"/>
                      <a:pt x="36" y="38"/>
                      <a:pt x="36" y="38"/>
                    </a:cubicBezTo>
                    <a:cubicBezTo>
                      <a:pt x="34" y="38"/>
                      <a:pt x="34" y="38"/>
                      <a:pt x="34" y="38"/>
                    </a:cubicBezTo>
                    <a:cubicBezTo>
                      <a:pt x="29" y="42"/>
                      <a:pt x="29" y="42"/>
                      <a:pt x="29" y="42"/>
                    </a:cubicBezTo>
                    <a:cubicBezTo>
                      <a:pt x="30" y="45"/>
                      <a:pt x="30" y="45"/>
                      <a:pt x="30" y="45"/>
                    </a:cubicBezTo>
                    <a:cubicBezTo>
                      <a:pt x="29" y="54"/>
                      <a:pt x="29" y="54"/>
                      <a:pt x="29" y="54"/>
                    </a:cubicBezTo>
                    <a:cubicBezTo>
                      <a:pt x="27" y="57"/>
                      <a:pt x="27" y="57"/>
                      <a:pt x="27" y="57"/>
                    </a:cubicBezTo>
                    <a:cubicBezTo>
                      <a:pt x="29" y="59"/>
                      <a:pt x="29" y="59"/>
                      <a:pt x="29" y="59"/>
                    </a:cubicBezTo>
                    <a:cubicBezTo>
                      <a:pt x="25" y="65"/>
                      <a:pt x="25" y="65"/>
                      <a:pt x="25" y="65"/>
                    </a:cubicBezTo>
                    <a:cubicBezTo>
                      <a:pt x="22" y="64"/>
                      <a:pt x="22" y="64"/>
                      <a:pt x="22" y="64"/>
                    </a:cubicBezTo>
                    <a:cubicBezTo>
                      <a:pt x="20" y="65"/>
                      <a:pt x="20" y="65"/>
                      <a:pt x="20" y="65"/>
                    </a:cubicBezTo>
                    <a:cubicBezTo>
                      <a:pt x="23" y="70"/>
                      <a:pt x="23" y="70"/>
                      <a:pt x="23" y="70"/>
                    </a:cubicBezTo>
                    <a:cubicBezTo>
                      <a:pt x="26" y="72"/>
                      <a:pt x="26" y="72"/>
                      <a:pt x="26" y="72"/>
                    </a:cubicBezTo>
                    <a:cubicBezTo>
                      <a:pt x="26" y="78"/>
                      <a:pt x="26" y="78"/>
                      <a:pt x="26" y="78"/>
                    </a:cubicBezTo>
                    <a:cubicBezTo>
                      <a:pt x="22" y="82"/>
                      <a:pt x="22" y="82"/>
                      <a:pt x="22" y="82"/>
                    </a:cubicBezTo>
                    <a:cubicBezTo>
                      <a:pt x="24" y="85"/>
                      <a:pt x="24" y="85"/>
                      <a:pt x="24" y="85"/>
                    </a:cubicBezTo>
                    <a:cubicBezTo>
                      <a:pt x="27" y="85"/>
                      <a:pt x="27" y="85"/>
                      <a:pt x="27" y="85"/>
                    </a:cubicBezTo>
                    <a:cubicBezTo>
                      <a:pt x="27" y="89"/>
                      <a:pt x="27" y="89"/>
                      <a:pt x="27" y="89"/>
                    </a:cubicBezTo>
                    <a:cubicBezTo>
                      <a:pt x="23" y="92"/>
                      <a:pt x="23" y="92"/>
                      <a:pt x="23" y="92"/>
                    </a:cubicBezTo>
                    <a:cubicBezTo>
                      <a:pt x="20" y="97"/>
                      <a:pt x="20" y="97"/>
                      <a:pt x="20" y="97"/>
                    </a:cubicBezTo>
                    <a:cubicBezTo>
                      <a:pt x="22" y="99"/>
                      <a:pt x="22" y="99"/>
                      <a:pt x="22" y="99"/>
                    </a:cubicBezTo>
                    <a:cubicBezTo>
                      <a:pt x="22" y="102"/>
                      <a:pt x="22" y="102"/>
                      <a:pt x="22" y="102"/>
                    </a:cubicBezTo>
                    <a:cubicBezTo>
                      <a:pt x="24" y="102"/>
                      <a:pt x="24" y="102"/>
                      <a:pt x="24" y="102"/>
                    </a:cubicBezTo>
                    <a:cubicBezTo>
                      <a:pt x="28" y="103"/>
                      <a:pt x="28" y="103"/>
                      <a:pt x="28" y="103"/>
                    </a:cubicBezTo>
                    <a:cubicBezTo>
                      <a:pt x="34" y="109"/>
                      <a:pt x="34" y="109"/>
                      <a:pt x="34" y="109"/>
                    </a:cubicBezTo>
                    <a:cubicBezTo>
                      <a:pt x="33" y="110"/>
                      <a:pt x="33" y="110"/>
                      <a:pt x="33" y="110"/>
                    </a:cubicBezTo>
                    <a:cubicBezTo>
                      <a:pt x="36" y="115"/>
                      <a:pt x="36" y="115"/>
                      <a:pt x="36" y="115"/>
                    </a:cubicBezTo>
                    <a:cubicBezTo>
                      <a:pt x="40" y="119"/>
                      <a:pt x="40" y="119"/>
                      <a:pt x="40" y="119"/>
                    </a:cubicBezTo>
                    <a:cubicBezTo>
                      <a:pt x="43" y="120"/>
                      <a:pt x="43" y="120"/>
                      <a:pt x="43" y="120"/>
                    </a:cubicBezTo>
                    <a:cubicBezTo>
                      <a:pt x="47" y="118"/>
                      <a:pt x="47" y="118"/>
                      <a:pt x="47" y="118"/>
                    </a:cubicBezTo>
                    <a:cubicBezTo>
                      <a:pt x="47" y="116"/>
                      <a:pt x="47" y="116"/>
                      <a:pt x="47" y="116"/>
                    </a:cubicBezTo>
                    <a:cubicBezTo>
                      <a:pt x="49" y="114"/>
                      <a:pt x="49" y="114"/>
                      <a:pt x="49" y="114"/>
                    </a:cubicBezTo>
                    <a:cubicBezTo>
                      <a:pt x="54" y="113"/>
                      <a:pt x="54" y="113"/>
                      <a:pt x="54" y="113"/>
                    </a:cubicBezTo>
                    <a:cubicBezTo>
                      <a:pt x="58" y="109"/>
                      <a:pt x="58" y="109"/>
                      <a:pt x="58" y="109"/>
                    </a:cubicBezTo>
                    <a:cubicBezTo>
                      <a:pt x="63" y="109"/>
                      <a:pt x="63" y="109"/>
                      <a:pt x="63" y="109"/>
                    </a:cubicBezTo>
                    <a:cubicBezTo>
                      <a:pt x="66" y="107"/>
                      <a:pt x="66" y="107"/>
                      <a:pt x="66" y="107"/>
                    </a:cubicBezTo>
                    <a:cubicBezTo>
                      <a:pt x="72" y="109"/>
                      <a:pt x="72" y="109"/>
                      <a:pt x="72" y="109"/>
                    </a:cubicBezTo>
                    <a:cubicBezTo>
                      <a:pt x="75" y="109"/>
                      <a:pt x="75" y="109"/>
                      <a:pt x="75" y="109"/>
                    </a:cubicBezTo>
                    <a:cubicBezTo>
                      <a:pt x="75" y="108"/>
                      <a:pt x="75" y="108"/>
                      <a:pt x="75" y="108"/>
                    </a:cubicBezTo>
                    <a:cubicBezTo>
                      <a:pt x="79" y="108"/>
                      <a:pt x="79" y="108"/>
                      <a:pt x="79" y="108"/>
                    </a:cubicBezTo>
                    <a:cubicBezTo>
                      <a:pt x="80" y="110"/>
                      <a:pt x="80" y="110"/>
                      <a:pt x="80" y="110"/>
                    </a:cubicBezTo>
                    <a:cubicBezTo>
                      <a:pt x="82" y="108"/>
                      <a:pt x="82" y="108"/>
                      <a:pt x="82" y="108"/>
                    </a:cubicBezTo>
                    <a:cubicBezTo>
                      <a:pt x="84" y="105"/>
                      <a:pt x="84" y="105"/>
                      <a:pt x="84" y="105"/>
                    </a:cubicBezTo>
                    <a:cubicBezTo>
                      <a:pt x="87" y="108"/>
                      <a:pt x="87" y="108"/>
                      <a:pt x="87" y="108"/>
                    </a:cubicBezTo>
                    <a:cubicBezTo>
                      <a:pt x="89" y="109"/>
                      <a:pt x="89" y="109"/>
                      <a:pt x="89" y="109"/>
                    </a:cubicBezTo>
                    <a:cubicBezTo>
                      <a:pt x="91" y="105"/>
                      <a:pt x="91" y="105"/>
                      <a:pt x="91" y="105"/>
                    </a:cubicBezTo>
                    <a:cubicBezTo>
                      <a:pt x="91" y="102"/>
                      <a:pt x="91" y="102"/>
                      <a:pt x="91" y="102"/>
                    </a:cubicBezTo>
                    <a:cubicBezTo>
                      <a:pt x="101" y="98"/>
                      <a:pt x="101" y="98"/>
                      <a:pt x="101" y="98"/>
                    </a:cubicBezTo>
                    <a:cubicBezTo>
                      <a:pt x="105" y="98"/>
                      <a:pt x="105" y="98"/>
                      <a:pt x="105" y="98"/>
                    </a:cubicBezTo>
                    <a:cubicBezTo>
                      <a:pt x="105" y="97"/>
                      <a:pt x="105" y="97"/>
                      <a:pt x="105" y="97"/>
                    </a:cubicBezTo>
                    <a:cubicBezTo>
                      <a:pt x="104" y="96"/>
                      <a:pt x="104" y="96"/>
                      <a:pt x="104" y="96"/>
                    </a:cubicBezTo>
                    <a:cubicBezTo>
                      <a:pt x="105" y="91"/>
                      <a:pt x="105" y="91"/>
                      <a:pt x="105" y="91"/>
                    </a:cubicBezTo>
                    <a:cubicBezTo>
                      <a:pt x="109" y="86"/>
                      <a:pt x="109" y="86"/>
                      <a:pt x="109" y="86"/>
                    </a:cubicBezTo>
                    <a:cubicBezTo>
                      <a:pt x="109" y="82"/>
                      <a:pt x="109" y="82"/>
                      <a:pt x="109" y="82"/>
                    </a:cubicBezTo>
                    <a:cubicBezTo>
                      <a:pt x="114" y="81"/>
                      <a:pt x="114" y="81"/>
                      <a:pt x="114" y="81"/>
                    </a:cubicBezTo>
                    <a:cubicBezTo>
                      <a:pt x="116" y="79"/>
                      <a:pt x="116" y="79"/>
                      <a:pt x="116" y="79"/>
                    </a:cubicBezTo>
                    <a:cubicBezTo>
                      <a:pt x="113" y="76"/>
                      <a:pt x="113" y="76"/>
                      <a:pt x="113" y="76"/>
                    </a:cubicBezTo>
                    <a:cubicBezTo>
                      <a:pt x="111" y="74"/>
                      <a:pt x="111" y="74"/>
                      <a:pt x="111" y="74"/>
                    </a:cubicBezTo>
                    <a:cubicBezTo>
                      <a:pt x="110" y="72"/>
                      <a:pt x="110" y="72"/>
                      <a:pt x="110" y="72"/>
                    </a:cubicBezTo>
                    <a:cubicBezTo>
                      <a:pt x="108" y="67"/>
                      <a:pt x="108" y="67"/>
                      <a:pt x="108" y="67"/>
                    </a:cubicBezTo>
                    <a:cubicBezTo>
                      <a:pt x="110" y="65"/>
                      <a:pt x="110" y="65"/>
                      <a:pt x="110" y="65"/>
                    </a:cubicBezTo>
                    <a:cubicBezTo>
                      <a:pt x="115" y="56"/>
                      <a:pt x="115" y="56"/>
                      <a:pt x="115" y="56"/>
                    </a:cubicBezTo>
                    <a:cubicBezTo>
                      <a:pt x="118" y="55"/>
                      <a:pt x="118" y="55"/>
                      <a:pt x="118" y="55"/>
                    </a:cubicBezTo>
                    <a:cubicBezTo>
                      <a:pt x="122" y="48"/>
                      <a:pt x="122" y="48"/>
                      <a:pt x="122" y="48"/>
                    </a:cubicBezTo>
                    <a:cubicBezTo>
                      <a:pt x="124" y="49"/>
                      <a:pt x="124" y="49"/>
                      <a:pt x="124" y="49"/>
                    </a:cubicBezTo>
                    <a:cubicBezTo>
                      <a:pt x="125" y="49"/>
                      <a:pt x="125" y="49"/>
                      <a:pt x="125" y="49"/>
                    </a:cubicBezTo>
                    <a:cubicBezTo>
                      <a:pt x="125" y="47"/>
                      <a:pt x="125" y="47"/>
                      <a:pt x="125" y="47"/>
                    </a:cubicBezTo>
                    <a:cubicBezTo>
                      <a:pt x="123" y="45"/>
                      <a:pt x="123" y="45"/>
                      <a:pt x="123" y="45"/>
                    </a:cubicBezTo>
                    <a:cubicBezTo>
                      <a:pt x="127" y="43"/>
                      <a:pt x="127" y="43"/>
                      <a:pt x="127" y="43"/>
                    </a:cubicBezTo>
                    <a:cubicBezTo>
                      <a:pt x="131" y="40"/>
                      <a:pt x="131" y="40"/>
                      <a:pt x="131" y="40"/>
                    </a:cubicBezTo>
                    <a:cubicBezTo>
                      <a:pt x="136" y="40"/>
                      <a:pt x="136" y="40"/>
                      <a:pt x="136" y="40"/>
                    </a:cubicBezTo>
                    <a:cubicBezTo>
                      <a:pt x="137" y="40"/>
                      <a:pt x="139" y="39"/>
                      <a:pt x="140" y="39"/>
                    </a:cubicBezTo>
                    <a:cubicBezTo>
                      <a:pt x="140" y="39"/>
                      <a:pt x="141" y="37"/>
                      <a:pt x="142" y="36"/>
                    </a:cubicBezTo>
                    <a:cubicBezTo>
                      <a:pt x="142" y="36"/>
                      <a:pt x="142" y="36"/>
                      <a:pt x="142" y="36"/>
                    </a:cubicBezTo>
                    <a:cubicBezTo>
                      <a:pt x="147" y="33"/>
                      <a:pt x="147" y="33"/>
                      <a:pt x="147" y="33"/>
                    </a:cubicBezTo>
                    <a:cubicBezTo>
                      <a:pt x="148" y="31"/>
                      <a:pt x="148" y="31"/>
                      <a:pt x="148" y="31"/>
                    </a:cubicBezTo>
                    <a:cubicBezTo>
                      <a:pt x="149" y="28"/>
                      <a:pt x="149" y="28"/>
                      <a:pt x="149" y="28"/>
                    </a:cubicBezTo>
                    <a:cubicBezTo>
                      <a:pt x="148" y="24"/>
                      <a:pt x="148" y="24"/>
                      <a:pt x="148" y="24"/>
                    </a:cubicBezTo>
                    <a:cubicBezTo>
                      <a:pt x="150" y="22"/>
                      <a:pt x="150" y="22"/>
                      <a:pt x="150" y="22"/>
                    </a:cubicBezTo>
                    <a:cubicBezTo>
                      <a:pt x="150" y="22"/>
                      <a:pt x="150" y="22"/>
                      <a:pt x="150" y="22"/>
                    </a:cubicBezTo>
                    <a:cubicBezTo>
                      <a:pt x="149" y="22"/>
                      <a:pt x="149" y="22"/>
                      <a:pt x="149" y="22"/>
                    </a:cubicBezTo>
                    <a:lnTo>
                      <a:pt x="145" y="1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0" name="Freeform 249"/>
              <p:cNvSpPr>
                <a:spLocks/>
              </p:cNvSpPr>
              <p:nvPr userDrawn="1"/>
            </p:nvSpPr>
            <p:spPr bwMode="auto">
              <a:xfrm>
                <a:off x="5795963" y="2711450"/>
                <a:ext cx="73025" cy="146050"/>
              </a:xfrm>
              <a:custGeom>
                <a:avLst/>
                <a:gdLst>
                  <a:gd name="T0" fmla="*/ 31 w 46"/>
                  <a:gd name="T1" fmla="*/ 74 h 92"/>
                  <a:gd name="T2" fmla="*/ 34 w 46"/>
                  <a:gd name="T3" fmla="*/ 71 h 92"/>
                  <a:gd name="T4" fmla="*/ 29 w 46"/>
                  <a:gd name="T5" fmla="*/ 65 h 92"/>
                  <a:gd name="T6" fmla="*/ 33 w 46"/>
                  <a:gd name="T7" fmla="*/ 55 h 92"/>
                  <a:gd name="T8" fmla="*/ 25 w 46"/>
                  <a:gd name="T9" fmla="*/ 43 h 92"/>
                  <a:gd name="T10" fmla="*/ 33 w 46"/>
                  <a:gd name="T11" fmla="*/ 42 h 92"/>
                  <a:gd name="T12" fmla="*/ 33 w 46"/>
                  <a:gd name="T13" fmla="*/ 36 h 92"/>
                  <a:gd name="T14" fmla="*/ 38 w 46"/>
                  <a:gd name="T15" fmla="*/ 22 h 92"/>
                  <a:gd name="T16" fmla="*/ 44 w 46"/>
                  <a:gd name="T17" fmla="*/ 12 h 92"/>
                  <a:gd name="T18" fmla="*/ 46 w 46"/>
                  <a:gd name="T19" fmla="*/ 11 h 92"/>
                  <a:gd name="T20" fmla="*/ 42 w 46"/>
                  <a:gd name="T21" fmla="*/ 4 h 92"/>
                  <a:gd name="T22" fmla="*/ 33 w 46"/>
                  <a:gd name="T23" fmla="*/ 6 h 92"/>
                  <a:gd name="T24" fmla="*/ 19 w 46"/>
                  <a:gd name="T25" fmla="*/ 7 h 92"/>
                  <a:gd name="T26" fmla="*/ 17 w 46"/>
                  <a:gd name="T27" fmla="*/ 0 h 92"/>
                  <a:gd name="T28" fmla="*/ 10 w 46"/>
                  <a:gd name="T29" fmla="*/ 1 h 92"/>
                  <a:gd name="T30" fmla="*/ 12 w 46"/>
                  <a:gd name="T31" fmla="*/ 8 h 92"/>
                  <a:gd name="T32" fmla="*/ 12 w 46"/>
                  <a:gd name="T33" fmla="*/ 19 h 92"/>
                  <a:gd name="T34" fmla="*/ 14 w 46"/>
                  <a:gd name="T35" fmla="*/ 26 h 92"/>
                  <a:gd name="T36" fmla="*/ 10 w 46"/>
                  <a:gd name="T37" fmla="*/ 33 h 92"/>
                  <a:gd name="T38" fmla="*/ 7 w 46"/>
                  <a:gd name="T39" fmla="*/ 42 h 92"/>
                  <a:gd name="T40" fmla="*/ 2 w 46"/>
                  <a:gd name="T41" fmla="*/ 51 h 92"/>
                  <a:gd name="T42" fmla="*/ 0 w 46"/>
                  <a:gd name="T43" fmla="*/ 60 h 92"/>
                  <a:gd name="T44" fmla="*/ 3 w 46"/>
                  <a:gd name="T45" fmla="*/ 58 h 92"/>
                  <a:gd name="T46" fmla="*/ 8 w 46"/>
                  <a:gd name="T47" fmla="*/ 59 h 92"/>
                  <a:gd name="T48" fmla="*/ 3 w 46"/>
                  <a:gd name="T49" fmla="*/ 64 h 92"/>
                  <a:gd name="T50" fmla="*/ 3 w 46"/>
                  <a:gd name="T51" fmla="*/ 66 h 92"/>
                  <a:gd name="T52" fmla="*/ 12 w 46"/>
                  <a:gd name="T53" fmla="*/ 65 h 92"/>
                  <a:gd name="T54" fmla="*/ 10 w 46"/>
                  <a:gd name="T55" fmla="*/ 72 h 92"/>
                  <a:gd name="T56" fmla="*/ 9 w 46"/>
                  <a:gd name="T57" fmla="*/ 84 h 92"/>
                  <a:gd name="T58" fmla="*/ 11 w 46"/>
                  <a:gd name="T59" fmla="*/ 87 h 92"/>
                  <a:gd name="T60" fmla="*/ 20 w 46"/>
                  <a:gd name="T61" fmla="*/ 92 h 92"/>
                  <a:gd name="T62" fmla="*/ 29 w 46"/>
                  <a:gd name="T63" fmla="*/ 89 h 92"/>
                  <a:gd name="T64" fmla="*/ 29 w 46"/>
                  <a:gd name="T65"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92">
                    <a:moveTo>
                      <a:pt x="26" y="82"/>
                    </a:moveTo>
                    <a:lnTo>
                      <a:pt x="31" y="74"/>
                    </a:lnTo>
                    <a:lnTo>
                      <a:pt x="34" y="72"/>
                    </a:lnTo>
                    <a:lnTo>
                      <a:pt x="34" y="71"/>
                    </a:lnTo>
                    <a:lnTo>
                      <a:pt x="31" y="71"/>
                    </a:lnTo>
                    <a:lnTo>
                      <a:pt x="29" y="65"/>
                    </a:lnTo>
                    <a:lnTo>
                      <a:pt x="33" y="59"/>
                    </a:lnTo>
                    <a:lnTo>
                      <a:pt x="33" y="55"/>
                    </a:lnTo>
                    <a:lnTo>
                      <a:pt x="30" y="52"/>
                    </a:lnTo>
                    <a:lnTo>
                      <a:pt x="25" y="43"/>
                    </a:lnTo>
                    <a:lnTo>
                      <a:pt x="31" y="42"/>
                    </a:lnTo>
                    <a:lnTo>
                      <a:pt x="33" y="42"/>
                    </a:lnTo>
                    <a:lnTo>
                      <a:pt x="35" y="38"/>
                    </a:lnTo>
                    <a:lnTo>
                      <a:pt x="33" y="36"/>
                    </a:lnTo>
                    <a:lnTo>
                      <a:pt x="37" y="31"/>
                    </a:lnTo>
                    <a:lnTo>
                      <a:pt x="38" y="22"/>
                    </a:lnTo>
                    <a:lnTo>
                      <a:pt x="37" y="19"/>
                    </a:lnTo>
                    <a:lnTo>
                      <a:pt x="44" y="12"/>
                    </a:lnTo>
                    <a:lnTo>
                      <a:pt x="45" y="12"/>
                    </a:lnTo>
                    <a:lnTo>
                      <a:pt x="46" y="11"/>
                    </a:lnTo>
                    <a:lnTo>
                      <a:pt x="42" y="6"/>
                    </a:lnTo>
                    <a:lnTo>
                      <a:pt x="42" y="4"/>
                    </a:lnTo>
                    <a:lnTo>
                      <a:pt x="37" y="2"/>
                    </a:lnTo>
                    <a:lnTo>
                      <a:pt x="33" y="6"/>
                    </a:lnTo>
                    <a:lnTo>
                      <a:pt x="25" y="4"/>
                    </a:lnTo>
                    <a:lnTo>
                      <a:pt x="19" y="7"/>
                    </a:lnTo>
                    <a:lnTo>
                      <a:pt x="17" y="2"/>
                    </a:lnTo>
                    <a:lnTo>
                      <a:pt x="17" y="0"/>
                    </a:lnTo>
                    <a:lnTo>
                      <a:pt x="16" y="0"/>
                    </a:lnTo>
                    <a:lnTo>
                      <a:pt x="10" y="1"/>
                    </a:lnTo>
                    <a:lnTo>
                      <a:pt x="10" y="2"/>
                    </a:lnTo>
                    <a:lnTo>
                      <a:pt x="12" y="8"/>
                    </a:lnTo>
                    <a:lnTo>
                      <a:pt x="11" y="18"/>
                    </a:lnTo>
                    <a:lnTo>
                      <a:pt x="12" y="19"/>
                    </a:lnTo>
                    <a:lnTo>
                      <a:pt x="11" y="23"/>
                    </a:lnTo>
                    <a:lnTo>
                      <a:pt x="14" y="26"/>
                    </a:lnTo>
                    <a:lnTo>
                      <a:pt x="11" y="29"/>
                    </a:lnTo>
                    <a:lnTo>
                      <a:pt x="10" y="33"/>
                    </a:lnTo>
                    <a:lnTo>
                      <a:pt x="10" y="37"/>
                    </a:lnTo>
                    <a:lnTo>
                      <a:pt x="7" y="42"/>
                    </a:lnTo>
                    <a:lnTo>
                      <a:pt x="7" y="45"/>
                    </a:lnTo>
                    <a:lnTo>
                      <a:pt x="2" y="51"/>
                    </a:lnTo>
                    <a:lnTo>
                      <a:pt x="0" y="59"/>
                    </a:lnTo>
                    <a:lnTo>
                      <a:pt x="0" y="60"/>
                    </a:lnTo>
                    <a:lnTo>
                      <a:pt x="1" y="60"/>
                    </a:lnTo>
                    <a:lnTo>
                      <a:pt x="3" y="58"/>
                    </a:lnTo>
                    <a:lnTo>
                      <a:pt x="9" y="55"/>
                    </a:lnTo>
                    <a:lnTo>
                      <a:pt x="8" y="59"/>
                    </a:lnTo>
                    <a:lnTo>
                      <a:pt x="9" y="62"/>
                    </a:lnTo>
                    <a:lnTo>
                      <a:pt x="3" y="64"/>
                    </a:lnTo>
                    <a:lnTo>
                      <a:pt x="3" y="66"/>
                    </a:lnTo>
                    <a:lnTo>
                      <a:pt x="3" y="66"/>
                    </a:lnTo>
                    <a:lnTo>
                      <a:pt x="5" y="65"/>
                    </a:lnTo>
                    <a:lnTo>
                      <a:pt x="12" y="65"/>
                    </a:lnTo>
                    <a:lnTo>
                      <a:pt x="10" y="69"/>
                    </a:lnTo>
                    <a:lnTo>
                      <a:pt x="10" y="72"/>
                    </a:lnTo>
                    <a:lnTo>
                      <a:pt x="9" y="75"/>
                    </a:lnTo>
                    <a:lnTo>
                      <a:pt x="9" y="84"/>
                    </a:lnTo>
                    <a:lnTo>
                      <a:pt x="8" y="89"/>
                    </a:lnTo>
                    <a:lnTo>
                      <a:pt x="11" y="87"/>
                    </a:lnTo>
                    <a:lnTo>
                      <a:pt x="18" y="91"/>
                    </a:lnTo>
                    <a:lnTo>
                      <a:pt x="20" y="92"/>
                    </a:lnTo>
                    <a:lnTo>
                      <a:pt x="25" y="89"/>
                    </a:lnTo>
                    <a:lnTo>
                      <a:pt x="29" y="89"/>
                    </a:lnTo>
                    <a:lnTo>
                      <a:pt x="29" y="88"/>
                    </a:lnTo>
                    <a:lnTo>
                      <a:pt x="29" y="86"/>
                    </a:lnTo>
                    <a:lnTo>
                      <a:pt x="26" y="8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1" name="Freeform 250"/>
              <p:cNvSpPr>
                <a:spLocks/>
              </p:cNvSpPr>
              <p:nvPr userDrawn="1"/>
            </p:nvSpPr>
            <p:spPr bwMode="auto">
              <a:xfrm>
                <a:off x="6481763" y="2717800"/>
                <a:ext cx="146050" cy="150813"/>
              </a:xfrm>
              <a:custGeom>
                <a:avLst/>
                <a:gdLst>
                  <a:gd name="T0" fmla="*/ 55 w 92"/>
                  <a:gd name="T1" fmla="*/ 75 h 95"/>
                  <a:gd name="T2" fmla="*/ 57 w 92"/>
                  <a:gd name="T3" fmla="*/ 76 h 95"/>
                  <a:gd name="T4" fmla="*/ 54 w 92"/>
                  <a:gd name="T5" fmla="*/ 67 h 95"/>
                  <a:gd name="T6" fmla="*/ 45 w 92"/>
                  <a:gd name="T7" fmla="*/ 61 h 95"/>
                  <a:gd name="T8" fmla="*/ 38 w 92"/>
                  <a:gd name="T9" fmla="*/ 59 h 95"/>
                  <a:gd name="T10" fmla="*/ 39 w 92"/>
                  <a:gd name="T11" fmla="*/ 52 h 95"/>
                  <a:gd name="T12" fmla="*/ 38 w 92"/>
                  <a:gd name="T13" fmla="*/ 48 h 95"/>
                  <a:gd name="T14" fmla="*/ 42 w 92"/>
                  <a:gd name="T15" fmla="*/ 47 h 95"/>
                  <a:gd name="T16" fmla="*/ 35 w 92"/>
                  <a:gd name="T17" fmla="*/ 37 h 95"/>
                  <a:gd name="T18" fmla="*/ 32 w 92"/>
                  <a:gd name="T19" fmla="*/ 25 h 95"/>
                  <a:gd name="T20" fmla="*/ 41 w 92"/>
                  <a:gd name="T21" fmla="*/ 26 h 95"/>
                  <a:gd name="T22" fmla="*/ 45 w 92"/>
                  <a:gd name="T23" fmla="*/ 32 h 95"/>
                  <a:gd name="T24" fmla="*/ 46 w 92"/>
                  <a:gd name="T25" fmla="*/ 27 h 95"/>
                  <a:gd name="T26" fmla="*/ 53 w 92"/>
                  <a:gd name="T27" fmla="*/ 26 h 95"/>
                  <a:gd name="T28" fmla="*/ 55 w 92"/>
                  <a:gd name="T29" fmla="*/ 20 h 95"/>
                  <a:gd name="T30" fmla="*/ 61 w 92"/>
                  <a:gd name="T31" fmla="*/ 14 h 95"/>
                  <a:gd name="T32" fmla="*/ 69 w 92"/>
                  <a:gd name="T33" fmla="*/ 15 h 95"/>
                  <a:gd name="T34" fmla="*/ 73 w 92"/>
                  <a:gd name="T35" fmla="*/ 15 h 95"/>
                  <a:gd name="T36" fmla="*/ 87 w 92"/>
                  <a:gd name="T37" fmla="*/ 16 h 95"/>
                  <a:gd name="T38" fmla="*/ 92 w 92"/>
                  <a:gd name="T39" fmla="*/ 7 h 95"/>
                  <a:gd name="T40" fmla="*/ 90 w 92"/>
                  <a:gd name="T41" fmla="*/ 0 h 95"/>
                  <a:gd name="T42" fmla="*/ 87 w 92"/>
                  <a:gd name="T43" fmla="*/ 8 h 95"/>
                  <a:gd name="T44" fmla="*/ 75 w 92"/>
                  <a:gd name="T45" fmla="*/ 11 h 95"/>
                  <a:gd name="T46" fmla="*/ 67 w 92"/>
                  <a:gd name="T47" fmla="*/ 11 h 95"/>
                  <a:gd name="T48" fmla="*/ 60 w 92"/>
                  <a:gd name="T49" fmla="*/ 9 h 95"/>
                  <a:gd name="T50" fmla="*/ 49 w 92"/>
                  <a:gd name="T51" fmla="*/ 11 h 95"/>
                  <a:gd name="T52" fmla="*/ 41 w 92"/>
                  <a:gd name="T53" fmla="*/ 12 h 95"/>
                  <a:gd name="T54" fmla="*/ 26 w 92"/>
                  <a:gd name="T55" fmla="*/ 15 h 95"/>
                  <a:gd name="T56" fmla="*/ 19 w 92"/>
                  <a:gd name="T57" fmla="*/ 18 h 95"/>
                  <a:gd name="T58" fmla="*/ 13 w 92"/>
                  <a:gd name="T59" fmla="*/ 24 h 95"/>
                  <a:gd name="T60" fmla="*/ 4 w 92"/>
                  <a:gd name="T61" fmla="*/ 33 h 95"/>
                  <a:gd name="T62" fmla="*/ 0 w 92"/>
                  <a:gd name="T63" fmla="*/ 41 h 95"/>
                  <a:gd name="T64" fmla="*/ 9 w 92"/>
                  <a:gd name="T65" fmla="*/ 53 h 95"/>
                  <a:gd name="T66" fmla="*/ 15 w 92"/>
                  <a:gd name="T67" fmla="*/ 61 h 95"/>
                  <a:gd name="T68" fmla="*/ 19 w 92"/>
                  <a:gd name="T69" fmla="*/ 62 h 95"/>
                  <a:gd name="T70" fmla="*/ 26 w 92"/>
                  <a:gd name="T71" fmla="*/ 63 h 95"/>
                  <a:gd name="T72" fmla="*/ 36 w 92"/>
                  <a:gd name="T73" fmla="*/ 65 h 95"/>
                  <a:gd name="T74" fmla="*/ 40 w 92"/>
                  <a:gd name="T75" fmla="*/ 68 h 95"/>
                  <a:gd name="T76" fmla="*/ 39 w 92"/>
                  <a:gd name="T77" fmla="*/ 75 h 95"/>
                  <a:gd name="T78" fmla="*/ 27 w 92"/>
                  <a:gd name="T79" fmla="*/ 68 h 95"/>
                  <a:gd name="T80" fmla="*/ 20 w 92"/>
                  <a:gd name="T81" fmla="*/ 70 h 95"/>
                  <a:gd name="T82" fmla="*/ 16 w 92"/>
                  <a:gd name="T83" fmla="*/ 74 h 95"/>
                  <a:gd name="T84" fmla="*/ 26 w 92"/>
                  <a:gd name="T85" fmla="*/ 82 h 95"/>
                  <a:gd name="T86" fmla="*/ 25 w 92"/>
                  <a:gd name="T87" fmla="*/ 89 h 95"/>
                  <a:gd name="T88" fmla="*/ 30 w 92"/>
                  <a:gd name="T89" fmla="*/ 85 h 95"/>
                  <a:gd name="T90" fmla="*/ 36 w 92"/>
                  <a:gd name="T91" fmla="*/ 95 h 95"/>
                  <a:gd name="T92" fmla="*/ 43 w 92"/>
                  <a:gd name="T93" fmla="*/ 95 h 95"/>
                  <a:gd name="T94" fmla="*/ 43 w 92"/>
                  <a:gd name="T95" fmla="*/ 91 h 95"/>
                  <a:gd name="T96" fmla="*/ 39 w 92"/>
                  <a:gd name="T97" fmla="*/ 80 h 95"/>
                  <a:gd name="T98" fmla="*/ 47 w 92"/>
                  <a:gd name="T99" fmla="*/ 82 h 95"/>
                  <a:gd name="T100" fmla="*/ 47 w 92"/>
                  <a:gd name="T101" fmla="*/ 82 h 95"/>
                  <a:gd name="T102" fmla="*/ 40 w 92"/>
                  <a:gd name="T10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95">
                    <a:moveTo>
                      <a:pt x="48" y="73"/>
                    </a:moveTo>
                    <a:lnTo>
                      <a:pt x="49" y="71"/>
                    </a:lnTo>
                    <a:lnTo>
                      <a:pt x="55" y="75"/>
                    </a:lnTo>
                    <a:lnTo>
                      <a:pt x="55" y="76"/>
                    </a:lnTo>
                    <a:lnTo>
                      <a:pt x="56" y="76"/>
                    </a:lnTo>
                    <a:lnTo>
                      <a:pt x="57" y="76"/>
                    </a:lnTo>
                    <a:lnTo>
                      <a:pt x="54" y="73"/>
                    </a:lnTo>
                    <a:lnTo>
                      <a:pt x="55" y="69"/>
                    </a:lnTo>
                    <a:lnTo>
                      <a:pt x="54" y="67"/>
                    </a:lnTo>
                    <a:lnTo>
                      <a:pt x="48" y="63"/>
                    </a:lnTo>
                    <a:lnTo>
                      <a:pt x="45" y="62"/>
                    </a:lnTo>
                    <a:lnTo>
                      <a:pt x="45" y="61"/>
                    </a:lnTo>
                    <a:lnTo>
                      <a:pt x="42" y="61"/>
                    </a:lnTo>
                    <a:lnTo>
                      <a:pt x="41" y="60"/>
                    </a:lnTo>
                    <a:lnTo>
                      <a:pt x="38" y="59"/>
                    </a:lnTo>
                    <a:lnTo>
                      <a:pt x="33" y="54"/>
                    </a:lnTo>
                    <a:lnTo>
                      <a:pt x="38" y="54"/>
                    </a:lnTo>
                    <a:lnTo>
                      <a:pt x="39" y="52"/>
                    </a:lnTo>
                    <a:lnTo>
                      <a:pt x="39" y="52"/>
                    </a:lnTo>
                    <a:lnTo>
                      <a:pt x="35" y="51"/>
                    </a:lnTo>
                    <a:lnTo>
                      <a:pt x="38" y="48"/>
                    </a:lnTo>
                    <a:lnTo>
                      <a:pt x="38" y="45"/>
                    </a:lnTo>
                    <a:lnTo>
                      <a:pt x="42" y="46"/>
                    </a:lnTo>
                    <a:lnTo>
                      <a:pt x="42" y="47"/>
                    </a:lnTo>
                    <a:lnTo>
                      <a:pt x="38" y="41"/>
                    </a:lnTo>
                    <a:lnTo>
                      <a:pt x="35" y="39"/>
                    </a:lnTo>
                    <a:lnTo>
                      <a:pt x="35" y="37"/>
                    </a:lnTo>
                    <a:lnTo>
                      <a:pt x="31" y="33"/>
                    </a:lnTo>
                    <a:lnTo>
                      <a:pt x="33" y="32"/>
                    </a:lnTo>
                    <a:lnTo>
                      <a:pt x="32" y="25"/>
                    </a:lnTo>
                    <a:lnTo>
                      <a:pt x="34" y="22"/>
                    </a:lnTo>
                    <a:lnTo>
                      <a:pt x="40" y="20"/>
                    </a:lnTo>
                    <a:lnTo>
                      <a:pt x="41" y="26"/>
                    </a:lnTo>
                    <a:lnTo>
                      <a:pt x="40" y="26"/>
                    </a:lnTo>
                    <a:lnTo>
                      <a:pt x="45" y="27"/>
                    </a:lnTo>
                    <a:lnTo>
                      <a:pt x="45" y="32"/>
                    </a:lnTo>
                    <a:lnTo>
                      <a:pt x="46" y="33"/>
                    </a:lnTo>
                    <a:lnTo>
                      <a:pt x="45" y="31"/>
                    </a:lnTo>
                    <a:lnTo>
                      <a:pt x="46" y="27"/>
                    </a:lnTo>
                    <a:lnTo>
                      <a:pt x="50" y="29"/>
                    </a:lnTo>
                    <a:lnTo>
                      <a:pt x="50" y="26"/>
                    </a:lnTo>
                    <a:lnTo>
                      <a:pt x="53" y="26"/>
                    </a:lnTo>
                    <a:lnTo>
                      <a:pt x="49" y="23"/>
                    </a:lnTo>
                    <a:lnTo>
                      <a:pt x="51" y="19"/>
                    </a:lnTo>
                    <a:lnTo>
                      <a:pt x="55" y="20"/>
                    </a:lnTo>
                    <a:lnTo>
                      <a:pt x="56" y="19"/>
                    </a:lnTo>
                    <a:lnTo>
                      <a:pt x="57" y="15"/>
                    </a:lnTo>
                    <a:lnTo>
                      <a:pt x="61" y="14"/>
                    </a:lnTo>
                    <a:lnTo>
                      <a:pt x="65" y="17"/>
                    </a:lnTo>
                    <a:lnTo>
                      <a:pt x="67" y="17"/>
                    </a:lnTo>
                    <a:lnTo>
                      <a:pt x="69" y="15"/>
                    </a:lnTo>
                    <a:lnTo>
                      <a:pt x="69" y="12"/>
                    </a:lnTo>
                    <a:lnTo>
                      <a:pt x="72" y="12"/>
                    </a:lnTo>
                    <a:lnTo>
                      <a:pt x="73" y="15"/>
                    </a:lnTo>
                    <a:lnTo>
                      <a:pt x="79" y="15"/>
                    </a:lnTo>
                    <a:lnTo>
                      <a:pt x="85" y="16"/>
                    </a:lnTo>
                    <a:lnTo>
                      <a:pt x="87" y="16"/>
                    </a:lnTo>
                    <a:lnTo>
                      <a:pt x="88" y="12"/>
                    </a:lnTo>
                    <a:lnTo>
                      <a:pt x="87" y="9"/>
                    </a:lnTo>
                    <a:lnTo>
                      <a:pt x="92" y="7"/>
                    </a:lnTo>
                    <a:lnTo>
                      <a:pt x="92" y="4"/>
                    </a:lnTo>
                    <a:lnTo>
                      <a:pt x="88" y="3"/>
                    </a:lnTo>
                    <a:lnTo>
                      <a:pt x="90" y="0"/>
                    </a:lnTo>
                    <a:lnTo>
                      <a:pt x="86" y="2"/>
                    </a:lnTo>
                    <a:lnTo>
                      <a:pt x="86" y="4"/>
                    </a:lnTo>
                    <a:lnTo>
                      <a:pt x="87" y="8"/>
                    </a:lnTo>
                    <a:lnTo>
                      <a:pt x="85" y="10"/>
                    </a:lnTo>
                    <a:lnTo>
                      <a:pt x="78" y="10"/>
                    </a:lnTo>
                    <a:lnTo>
                      <a:pt x="75" y="11"/>
                    </a:lnTo>
                    <a:lnTo>
                      <a:pt x="71" y="10"/>
                    </a:lnTo>
                    <a:lnTo>
                      <a:pt x="69" y="10"/>
                    </a:lnTo>
                    <a:lnTo>
                      <a:pt x="67" y="11"/>
                    </a:lnTo>
                    <a:lnTo>
                      <a:pt x="63" y="11"/>
                    </a:lnTo>
                    <a:lnTo>
                      <a:pt x="62" y="9"/>
                    </a:lnTo>
                    <a:lnTo>
                      <a:pt x="60" y="9"/>
                    </a:lnTo>
                    <a:lnTo>
                      <a:pt x="56" y="8"/>
                    </a:lnTo>
                    <a:lnTo>
                      <a:pt x="53" y="10"/>
                    </a:lnTo>
                    <a:lnTo>
                      <a:pt x="49" y="11"/>
                    </a:lnTo>
                    <a:lnTo>
                      <a:pt x="43" y="11"/>
                    </a:lnTo>
                    <a:lnTo>
                      <a:pt x="42" y="11"/>
                    </a:lnTo>
                    <a:lnTo>
                      <a:pt x="41" y="12"/>
                    </a:lnTo>
                    <a:lnTo>
                      <a:pt x="38" y="12"/>
                    </a:lnTo>
                    <a:lnTo>
                      <a:pt x="34" y="15"/>
                    </a:lnTo>
                    <a:lnTo>
                      <a:pt x="26" y="15"/>
                    </a:lnTo>
                    <a:lnTo>
                      <a:pt x="24" y="16"/>
                    </a:lnTo>
                    <a:lnTo>
                      <a:pt x="24" y="17"/>
                    </a:lnTo>
                    <a:lnTo>
                      <a:pt x="19" y="18"/>
                    </a:lnTo>
                    <a:lnTo>
                      <a:pt x="13" y="22"/>
                    </a:lnTo>
                    <a:lnTo>
                      <a:pt x="13" y="24"/>
                    </a:lnTo>
                    <a:lnTo>
                      <a:pt x="13" y="24"/>
                    </a:lnTo>
                    <a:lnTo>
                      <a:pt x="12" y="26"/>
                    </a:lnTo>
                    <a:lnTo>
                      <a:pt x="10" y="31"/>
                    </a:lnTo>
                    <a:lnTo>
                      <a:pt x="4" y="33"/>
                    </a:lnTo>
                    <a:lnTo>
                      <a:pt x="4" y="36"/>
                    </a:lnTo>
                    <a:lnTo>
                      <a:pt x="2" y="41"/>
                    </a:lnTo>
                    <a:lnTo>
                      <a:pt x="0" y="41"/>
                    </a:lnTo>
                    <a:lnTo>
                      <a:pt x="1" y="45"/>
                    </a:lnTo>
                    <a:lnTo>
                      <a:pt x="5" y="49"/>
                    </a:lnTo>
                    <a:lnTo>
                      <a:pt x="9" y="53"/>
                    </a:lnTo>
                    <a:lnTo>
                      <a:pt x="11" y="54"/>
                    </a:lnTo>
                    <a:lnTo>
                      <a:pt x="10" y="55"/>
                    </a:lnTo>
                    <a:lnTo>
                      <a:pt x="15" y="61"/>
                    </a:lnTo>
                    <a:lnTo>
                      <a:pt x="16" y="65"/>
                    </a:lnTo>
                    <a:lnTo>
                      <a:pt x="16" y="66"/>
                    </a:lnTo>
                    <a:lnTo>
                      <a:pt x="19" y="62"/>
                    </a:lnTo>
                    <a:lnTo>
                      <a:pt x="21" y="66"/>
                    </a:lnTo>
                    <a:lnTo>
                      <a:pt x="24" y="66"/>
                    </a:lnTo>
                    <a:lnTo>
                      <a:pt x="26" y="63"/>
                    </a:lnTo>
                    <a:lnTo>
                      <a:pt x="30" y="63"/>
                    </a:lnTo>
                    <a:lnTo>
                      <a:pt x="33" y="66"/>
                    </a:lnTo>
                    <a:lnTo>
                      <a:pt x="36" y="65"/>
                    </a:lnTo>
                    <a:lnTo>
                      <a:pt x="38" y="67"/>
                    </a:lnTo>
                    <a:lnTo>
                      <a:pt x="39" y="67"/>
                    </a:lnTo>
                    <a:lnTo>
                      <a:pt x="40" y="68"/>
                    </a:lnTo>
                    <a:lnTo>
                      <a:pt x="47" y="69"/>
                    </a:lnTo>
                    <a:lnTo>
                      <a:pt x="41" y="73"/>
                    </a:lnTo>
                    <a:lnTo>
                      <a:pt x="39" y="75"/>
                    </a:lnTo>
                    <a:lnTo>
                      <a:pt x="36" y="73"/>
                    </a:lnTo>
                    <a:lnTo>
                      <a:pt x="33" y="73"/>
                    </a:lnTo>
                    <a:lnTo>
                      <a:pt x="27" y="68"/>
                    </a:lnTo>
                    <a:lnTo>
                      <a:pt x="25" y="69"/>
                    </a:lnTo>
                    <a:lnTo>
                      <a:pt x="23" y="71"/>
                    </a:lnTo>
                    <a:lnTo>
                      <a:pt x="20" y="70"/>
                    </a:lnTo>
                    <a:lnTo>
                      <a:pt x="18" y="73"/>
                    </a:lnTo>
                    <a:lnTo>
                      <a:pt x="17" y="73"/>
                    </a:lnTo>
                    <a:lnTo>
                      <a:pt x="16" y="74"/>
                    </a:lnTo>
                    <a:lnTo>
                      <a:pt x="19" y="77"/>
                    </a:lnTo>
                    <a:lnTo>
                      <a:pt x="23" y="78"/>
                    </a:lnTo>
                    <a:lnTo>
                      <a:pt x="26" y="82"/>
                    </a:lnTo>
                    <a:lnTo>
                      <a:pt x="26" y="85"/>
                    </a:lnTo>
                    <a:lnTo>
                      <a:pt x="25" y="87"/>
                    </a:lnTo>
                    <a:lnTo>
                      <a:pt x="25" y="89"/>
                    </a:lnTo>
                    <a:lnTo>
                      <a:pt x="27" y="91"/>
                    </a:lnTo>
                    <a:lnTo>
                      <a:pt x="27" y="91"/>
                    </a:lnTo>
                    <a:lnTo>
                      <a:pt x="30" y="85"/>
                    </a:lnTo>
                    <a:lnTo>
                      <a:pt x="32" y="91"/>
                    </a:lnTo>
                    <a:lnTo>
                      <a:pt x="36" y="92"/>
                    </a:lnTo>
                    <a:lnTo>
                      <a:pt x="36" y="95"/>
                    </a:lnTo>
                    <a:lnTo>
                      <a:pt x="38" y="91"/>
                    </a:lnTo>
                    <a:lnTo>
                      <a:pt x="42" y="91"/>
                    </a:lnTo>
                    <a:lnTo>
                      <a:pt x="43" y="95"/>
                    </a:lnTo>
                    <a:lnTo>
                      <a:pt x="43" y="95"/>
                    </a:lnTo>
                    <a:lnTo>
                      <a:pt x="45" y="93"/>
                    </a:lnTo>
                    <a:lnTo>
                      <a:pt x="43" y="91"/>
                    </a:lnTo>
                    <a:lnTo>
                      <a:pt x="41" y="85"/>
                    </a:lnTo>
                    <a:lnTo>
                      <a:pt x="39" y="83"/>
                    </a:lnTo>
                    <a:lnTo>
                      <a:pt x="39" y="80"/>
                    </a:lnTo>
                    <a:lnTo>
                      <a:pt x="42" y="80"/>
                    </a:lnTo>
                    <a:lnTo>
                      <a:pt x="47" y="82"/>
                    </a:lnTo>
                    <a:lnTo>
                      <a:pt x="47" y="82"/>
                    </a:lnTo>
                    <a:lnTo>
                      <a:pt x="48" y="82"/>
                    </a:lnTo>
                    <a:lnTo>
                      <a:pt x="48" y="82"/>
                    </a:lnTo>
                    <a:lnTo>
                      <a:pt x="47" y="82"/>
                    </a:lnTo>
                    <a:lnTo>
                      <a:pt x="43" y="80"/>
                    </a:lnTo>
                    <a:lnTo>
                      <a:pt x="45" y="78"/>
                    </a:lnTo>
                    <a:lnTo>
                      <a:pt x="40" y="75"/>
                    </a:lnTo>
                    <a:lnTo>
                      <a:pt x="46" y="73"/>
                    </a:lnTo>
                    <a:lnTo>
                      <a:pt x="48" y="7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2" name="Freeform 251"/>
              <p:cNvSpPr>
                <a:spLocks/>
              </p:cNvSpPr>
              <p:nvPr userDrawn="1"/>
            </p:nvSpPr>
            <p:spPr bwMode="auto">
              <a:xfrm>
                <a:off x="6567488" y="2897188"/>
                <a:ext cx="68263" cy="20638"/>
              </a:xfrm>
              <a:custGeom>
                <a:avLst/>
                <a:gdLst>
                  <a:gd name="T0" fmla="*/ 41 w 43"/>
                  <a:gd name="T1" fmla="*/ 4 h 13"/>
                  <a:gd name="T2" fmla="*/ 41 w 43"/>
                  <a:gd name="T3" fmla="*/ 5 h 13"/>
                  <a:gd name="T4" fmla="*/ 40 w 43"/>
                  <a:gd name="T5" fmla="*/ 6 h 13"/>
                  <a:gd name="T6" fmla="*/ 39 w 43"/>
                  <a:gd name="T7" fmla="*/ 8 h 13"/>
                  <a:gd name="T8" fmla="*/ 38 w 43"/>
                  <a:gd name="T9" fmla="*/ 7 h 13"/>
                  <a:gd name="T10" fmla="*/ 36 w 43"/>
                  <a:gd name="T11" fmla="*/ 7 h 13"/>
                  <a:gd name="T12" fmla="*/ 34 w 43"/>
                  <a:gd name="T13" fmla="*/ 7 h 13"/>
                  <a:gd name="T14" fmla="*/ 34 w 43"/>
                  <a:gd name="T15" fmla="*/ 6 h 13"/>
                  <a:gd name="T16" fmla="*/ 33 w 43"/>
                  <a:gd name="T17" fmla="*/ 4 h 13"/>
                  <a:gd name="T18" fmla="*/ 32 w 43"/>
                  <a:gd name="T19" fmla="*/ 4 h 13"/>
                  <a:gd name="T20" fmla="*/ 28 w 43"/>
                  <a:gd name="T21" fmla="*/ 4 h 13"/>
                  <a:gd name="T22" fmla="*/ 25 w 43"/>
                  <a:gd name="T23" fmla="*/ 2 h 13"/>
                  <a:gd name="T24" fmla="*/ 21 w 43"/>
                  <a:gd name="T25" fmla="*/ 2 h 13"/>
                  <a:gd name="T26" fmla="*/ 17 w 43"/>
                  <a:gd name="T27" fmla="*/ 5 h 13"/>
                  <a:gd name="T28" fmla="*/ 14 w 43"/>
                  <a:gd name="T29" fmla="*/ 5 h 13"/>
                  <a:gd name="T30" fmla="*/ 11 w 43"/>
                  <a:gd name="T31" fmla="*/ 4 h 13"/>
                  <a:gd name="T32" fmla="*/ 10 w 43"/>
                  <a:gd name="T33" fmla="*/ 2 h 13"/>
                  <a:gd name="T34" fmla="*/ 9 w 43"/>
                  <a:gd name="T35" fmla="*/ 2 h 13"/>
                  <a:gd name="T36" fmla="*/ 10 w 43"/>
                  <a:gd name="T37" fmla="*/ 1 h 13"/>
                  <a:gd name="T38" fmla="*/ 9 w 43"/>
                  <a:gd name="T39" fmla="*/ 0 h 13"/>
                  <a:gd name="T40" fmla="*/ 7 w 43"/>
                  <a:gd name="T41" fmla="*/ 0 h 13"/>
                  <a:gd name="T42" fmla="*/ 7 w 43"/>
                  <a:gd name="T43" fmla="*/ 1 h 13"/>
                  <a:gd name="T44" fmla="*/ 8 w 43"/>
                  <a:gd name="T45" fmla="*/ 1 h 13"/>
                  <a:gd name="T46" fmla="*/ 7 w 43"/>
                  <a:gd name="T47" fmla="*/ 2 h 13"/>
                  <a:gd name="T48" fmla="*/ 4 w 43"/>
                  <a:gd name="T49" fmla="*/ 2 h 13"/>
                  <a:gd name="T50" fmla="*/ 3 w 43"/>
                  <a:gd name="T51" fmla="*/ 0 h 13"/>
                  <a:gd name="T52" fmla="*/ 3 w 43"/>
                  <a:gd name="T53" fmla="*/ 0 h 13"/>
                  <a:gd name="T54" fmla="*/ 3 w 43"/>
                  <a:gd name="T55" fmla="*/ 1 h 13"/>
                  <a:gd name="T56" fmla="*/ 3 w 43"/>
                  <a:gd name="T57" fmla="*/ 2 h 13"/>
                  <a:gd name="T58" fmla="*/ 2 w 43"/>
                  <a:gd name="T59" fmla="*/ 4 h 13"/>
                  <a:gd name="T60" fmla="*/ 1 w 43"/>
                  <a:gd name="T61" fmla="*/ 1 h 13"/>
                  <a:gd name="T62" fmla="*/ 1 w 43"/>
                  <a:gd name="T63" fmla="*/ 4 h 13"/>
                  <a:gd name="T64" fmla="*/ 0 w 43"/>
                  <a:gd name="T65" fmla="*/ 5 h 13"/>
                  <a:gd name="T66" fmla="*/ 0 w 43"/>
                  <a:gd name="T67" fmla="*/ 7 h 13"/>
                  <a:gd name="T68" fmla="*/ 2 w 43"/>
                  <a:gd name="T69" fmla="*/ 8 h 13"/>
                  <a:gd name="T70" fmla="*/ 8 w 43"/>
                  <a:gd name="T71" fmla="*/ 8 h 13"/>
                  <a:gd name="T72" fmla="*/ 10 w 43"/>
                  <a:gd name="T73" fmla="*/ 8 h 13"/>
                  <a:gd name="T74" fmla="*/ 11 w 43"/>
                  <a:gd name="T75" fmla="*/ 8 h 13"/>
                  <a:gd name="T76" fmla="*/ 15 w 43"/>
                  <a:gd name="T77" fmla="*/ 8 h 13"/>
                  <a:gd name="T78" fmla="*/ 18 w 43"/>
                  <a:gd name="T79" fmla="*/ 11 h 13"/>
                  <a:gd name="T80" fmla="*/ 18 w 43"/>
                  <a:gd name="T81" fmla="*/ 13 h 13"/>
                  <a:gd name="T82" fmla="*/ 23 w 43"/>
                  <a:gd name="T83" fmla="*/ 13 h 13"/>
                  <a:gd name="T84" fmla="*/ 25 w 43"/>
                  <a:gd name="T85" fmla="*/ 11 h 13"/>
                  <a:gd name="T86" fmla="*/ 30 w 43"/>
                  <a:gd name="T87" fmla="*/ 11 h 13"/>
                  <a:gd name="T88" fmla="*/ 36 w 43"/>
                  <a:gd name="T89" fmla="*/ 11 h 13"/>
                  <a:gd name="T90" fmla="*/ 39 w 43"/>
                  <a:gd name="T91" fmla="*/ 11 h 13"/>
                  <a:gd name="T92" fmla="*/ 41 w 43"/>
                  <a:gd name="T93" fmla="*/ 9 h 13"/>
                  <a:gd name="T94" fmla="*/ 43 w 43"/>
                  <a:gd name="T95" fmla="*/ 7 h 13"/>
                  <a:gd name="T96" fmla="*/ 41 w 43"/>
                  <a:gd name="T97" fmla="*/ 5 h 13"/>
                  <a:gd name="T98" fmla="*/ 41 w 43"/>
                  <a:gd name="T9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13">
                    <a:moveTo>
                      <a:pt x="41" y="4"/>
                    </a:moveTo>
                    <a:lnTo>
                      <a:pt x="41" y="5"/>
                    </a:lnTo>
                    <a:lnTo>
                      <a:pt x="40" y="6"/>
                    </a:lnTo>
                    <a:lnTo>
                      <a:pt x="39" y="8"/>
                    </a:lnTo>
                    <a:lnTo>
                      <a:pt x="38" y="7"/>
                    </a:lnTo>
                    <a:lnTo>
                      <a:pt x="36" y="7"/>
                    </a:lnTo>
                    <a:lnTo>
                      <a:pt x="34" y="7"/>
                    </a:lnTo>
                    <a:lnTo>
                      <a:pt x="34" y="6"/>
                    </a:lnTo>
                    <a:lnTo>
                      <a:pt x="33" y="4"/>
                    </a:lnTo>
                    <a:lnTo>
                      <a:pt x="32" y="4"/>
                    </a:lnTo>
                    <a:lnTo>
                      <a:pt x="28" y="4"/>
                    </a:lnTo>
                    <a:lnTo>
                      <a:pt x="25" y="2"/>
                    </a:lnTo>
                    <a:lnTo>
                      <a:pt x="21" y="2"/>
                    </a:lnTo>
                    <a:lnTo>
                      <a:pt x="17" y="5"/>
                    </a:lnTo>
                    <a:lnTo>
                      <a:pt x="14" y="5"/>
                    </a:lnTo>
                    <a:lnTo>
                      <a:pt x="11" y="4"/>
                    </a:lnTo>
                    <a:lnTo>
                      <a:pt x="10" y="2"/>
                    </a:lnTo>
                    <a:lnTo>
                      <a:pt x="9" y="2"/>
                    </a:lnTo>
                    <a:lnTo>
                      <a:pt x="10" y="1"/>
                    </a:lnTo>
                    <a:lnTo>
                      <a:pt x="9" y="0"/>
                    </a:lnTo>
                    <a:lnTo>
                      <a:pt x="7" y="0"/>
                    </a:lnTo>
                    <a:lnTo>
                      <a:pt x="7" y="1"/>
                    </a:lnTo>
                    <a:lnTo>
                      <a:pt x="8" y="1"/>
                    </a:lnTo>
                    <a:lnTo>
                      <a:pt x="7" y="2"/>
                    </a:lnTo>
                    <a:lnTo>
                      <a:pt x="4" y="2"/>
                    </a:lnTo>
                    <a:lnTo>
                      <a:pt x="3" y="0"/>
                    </a:lnTo>
                    <a:lnTo>
                      <a:pt x="3" y="0"/>
                    </a:lnTo>
                    <a:lnTo>
                      <a:pt x="3" y="1"/>
                    </a:lnTo>
                    <a:lnTo>
                      <a:pt x="3" y="2"/>
                    </a:lnTo>
                    <a:lnTo>
                      <a:pt x="2" y="4"/>
                    </a:lnTo>
                    <a:lnTo>
                      <a:pt x="1" y="1"/>
                    </a:lnTo>
                    <a:lnTo>
                      <a:pt x="1" y="4"/>
                    </a:lnTo>
                    <a:lnTo>
                      <a:pt x="0" y="5"/>
                    </a:lnTo>
                    <a:lnTo>
                      <a:pt x="0" y="7"/>
                    </a:lnTo>
                    <a:lnTo>
                      <a:pt x="2" y="8"/>
                    </a:lnTo>
                    <a:lnTo>
                      <a:pt x="8" y="8"/>
                    </a:lnTo>
                    <a:lnTo>
                      <a:pt x="10" y="8"/>
                    </a:lnTo>
                    <a:lnTo>
                      <a:pt x="11" y="8"/>
                    </a:lnTo>
                    <a:lnTo>
                      <a:pt x="15" y="8"/>
                    </a:lnTo>
                    <a:lnTo>
                      <a:pt x="18" y="11"/>
                    </a:lnTo>
                    <a:lnTo>
                      <a:pt x="18" y="13"/>
                    </a:lnTo>
                    <a:lnTo>
                      <a:pt x="23" y="13"/>
                    </a:lnTo>
                    <a:lnTo>
                      <a:pt x="25" y="11"/>
                    </a:lnTo>
                    <a:lnTo>
                      <a:pt x="30" y="11"/>
                    </a:lnTo>
                    <a:lnTo>
                      <a:pt x="36" y="11"/>
                    </a:lnTo>
                    <a:lnTo>
                      <a:pt x="39" y="11"/>
                    </a:lnTo>
                    <a:lnTo>
                      <a:pt x="41" y="9"/>
                    </a:lnTo>
                    <a:lnTo>
                      <a:pt x="43" y="7"/>
                    </a:lnTo>
                    <a:lnTo>
                      <a:pt x="41" y="5"/>
                    </a:lnTo>
                    <a:lnTo>
                      <a:pt x="41" y="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3" name="Freeform 252"/>
              <p:cNvSpPr>
                <a:spLocks/>
              </p:cNvSpPr>
              <p:nvPr userDrawn="1"/>
            </p:nvSpPr>
            <p:spPr bwMode="auto">
              <a:xfrm>
                <a:off x="6618288" y="2709863"/>
                <a:ext cx="61913" cy="50800"/>
              </a:xfrm>
              <a:custGeom>
                <a:avLst/>
                <a:gdLst>
                  <a:gd name="T0" fmla="*/ 34 w 39"/>
                  <a:gd name="T1" fmla="*/ 12 h 32"/>
                  <a:gd name="T2" fmla="*/ 30 w 39"/>
                  <a:gd name="T3" fmla="*/ 12 h 32"/>
                  <a:gd name="T4" fmla="*/ 26 w 39"/>
                  <a:gd name="T5" fmla="*/ 7 h 32"/>
                  <a:gd name="T6" fmla="*/ 24 w 39"/>
                  <a:gd name="T7" fmla="*/ 1 h 32"/>
                  <a:gd name="T8" fmla="*/ 23 w 39"/>
                  <a:gd name="T9" fmla="*/ 1 h 32"/>
                  <a:gd name="T10" fmla="*/ 20 w 39"/>
                  <a:gd name="T11" fmla="*/ 3 h 32"/>
                  <a:gd name="T12" fmla="*/ 15 w 39"/>
                  <a:gd name="T13" fmla="*/ 0 h 32"/>
                  <a:gd name="T14" fmla="*/ 12 w 39"/>
                  <a:gd name="T15" fmla="*/ 0 h 32"/>
                  <a:gd name="T16" fmla="*/ 11 w 39"/>
                  <a:gd name="T17" fmla="*/ 1 h 32"/>
                  <a:gd name="T18" fmla="*/ 8 w 39"/>
                  <a:gd name="T19" fmla="*/ 1 h 32"/>
                  <a:gd name="T20" fmla="*/ 6 w 39"/>
                  <a:gd name="T21" fmla="*/ 3 h 32"/>
                  <a:gd name="T22" fmla="*/ 6 w 39"/>
                  <a:gd name="T23" fmla="*/ 6 h 32"/>
                  <a:gd name="T24" fmla="*/ 6 w 39"/>
                  <a:gd name="T25" fmla="*/ 7 h 32"/>
                  <a:gd name="T26" fmla="*/ 8 w 39"/>
                  <a:gd name="T27" fmla="*/ 8 h 32"/>
                  <a:gd name="T28" fmla="*/ 8 w 39"/>
                  <a:gd name="T29" fmla="*/ 13 h 32"/>
                  <a:gd name="T30" fmla="*/ 5 w 39"/>
                  <a:gd name="T31" fmla="*/ 15 h 32"/>
                  <a:gd name="T32" fmla="*/ 5 w 39"/>
                  <a:gd name="T33" fmla="*/ 19 h 32"/>
                  <a:gd name="T34" fmla="*/ 2 w 39"/>
                  <a:gd name="T35" fmla="*/ 23 h 32"/>
                  <a:gd name="T36" fmla="*/ 0 w 39"/>
                  <a:gd name="T37" fmla="*/ 23 h 32"/>
                  <a:gd name="T38" fmla="*/ 1 w 39"/>
                  <a:gd name="T39" fmla="*/ 24 h 32"/>
                  <a:gd name="T40" fmla="*/ 2 w 39"/>
                  <a:gd name="T41" fmla="*/ 25 h 32"/>
                  <a:gd name="T42" fmla="*/ 5 w 39"/>
                  <a:gd name="T43" fmla="*/ 24 h 32"/>
                  <a:gd name="T44" fmla="*/ 6 w 39"/>
                  <a:gd name="T45" fmla="*/ 25 h 32"/>
                  <a:gd name="T46" fmla="*/ 14 w 39"/>
                  <a:gd name="T47" fmla="*/ 24 h 32"/>
                  <a:gd name="T48" fmla="*/ 6 w 39"/>
                  <a:gd name="T49" fmla="*/ 29 h 32"/>
                  <a:gd name="T50" fmla="*/ 5 w 39"/>
                  <a:gd name="T51" fmla="*/ 30 h 32"/>
                  <a:gd name="T52" fmla="*/ 5 w 39"/>
                  <a:gd name="T53" fmla="*/ 32 h 32"/>
                  <a:gd name="T54" fmla="*/ 8 w 39"/>
                  <a:gd name="T55" fmla="*/ 29 h 32"/>
                  <a:gd name="T56" fmla="*/ 16 w 39"/>
                  <a:gd name="T57" fmla="*/ 24 h 32"/>
                  <a:gd name="T58" fmla="*/ 19 w 39"/>
                  <a:gd name="T59" fmla="*/ 21 h 32"/>
                  <a:gd name="T60" fmla="*/ 22 w 39"/>
                  <a:gd name="T61" fmla="*/ 19 h 32"/>
                  <a:gd name="T62" fmla="*/ 27 w 39"/>
                  <a:gd name="T63" fmla="*/ 19 h 32"/>
                  <a:gd name="T64" fmla="*/ 29 w 39"/>
                  <a:gd name="T65" fmla="*/ 17 h 32"/>
                  <a:gd name="T66" fmla="*/ 34 w 39"/>
                  <a:gd name="T67" fmla="*/ 17 h 32"/>
                  <a:gd name="T68" fmla="*/ 35 w 39"/>
                  <a:gd name="T69" fmla="*/ 19 h 32"/>
                  <a:gd name="T70" fmla="*/ 38 w 39"/>
                  <a:gd name="T71" fmla="*/ 20 h 32"/>
                  <a:gd name="T72" fmla="*/ 39 w 39"/>
                  <a:gd name="T73" fmla="*/ 17 h 32"/>
                  <a:gd name="T74" fmla="*/ 39 w 39"/>
                  <a:gd name="T75" fmla="*/ 16 h 32"/>
                  <a:gd name="T76" fmla="*/ 37 w 39"/>
                  <a:gd name="T77" fmla="*/ 15 h 32"/>
                  <a:gd name="T78" fmla="*/ 34 w 39"/>
                  <a:gd name="T7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32">
                    <a:moveTo>
                      <a:pt x="34" y="12"/>
                    </a:moveTo>
                    <a:lnTo>
                      <a:pt x="30" y="12"/>
                    </a:lnTo>
                    <a:lnTo>
                      <a:pt x="26" y="7"/>
                    </a:lnTo>
                    <a:lnTo>
                      <a:pt x="24" y="1"/>
                    </a:lnTo>
                    <a:lnTo>
                      <a:pt x="23" y="1"/>
                    </a:lnTo>
                    <a:lnTo>
                      <a:pt x="20" y="3"/>
                    </a:lnTo>
                    <a:lnTo>
                      <a:pt x="15" y="0"/>
                    </a:lnTo>
                    <a:lnTo>
                      <a:pt x="12" y="0"/>
                    </a:lnTo>
                    <a:lnTo>
                      <a:pt x="11" y="1"/>
                    </a:lnTo>
                    <a:lnTo>
                      <a:pt x="8" y="1"/>
                    </a:lnTo>
                    <a:lnTo>
                      <a:pt x="6" y="3"/>
                    </a:lnTo>
                    <a:lnTo>
                      <a:pt x="6" y="6"/>
                    </a:lnTo>
                    <a:lnTo>
                      <a:pt x="6" y="7"/>
                    </a:lnTo>
                    <a:lnTo>
                      <a:pt x="8" y="8"/>
                    </a:lnTo>
                    <a:lnTo>
                      <a:pt x="8" y="13"/>
                    </a:lnTo>
                    <a:lnTo>
                      <a:pt x="5" y="15"/>
                    </a:lnTo>
                    <a:lnTo>
                      <a:pt x="5" y="19"/>
                    </a:lnTo>
                    <a:lnTo>
                      <a:pt x="2" y="23"/>
                    </a:lnTo>
                    <a:lnTo>
                      <a:pt x="0" y="23"/>
                    </a:lnTo>
                    <a:lnTo>
                      <a:pt x="1" y="24"/>
                    </a:lnTo>
                    <a:lnTo>
                      <a:pt x="2" y="25"/>
                    </a:lnTo>
                    <a:lnTo>
                      <a:pt x="5" y="24"/>
                    </a:lnTo>
                    <a:lnTo>
                      <a:pt x="6" y="25"/>
                    </a:lnTo>
                    <a:lnTo>
                      <a:pt x="14" y="24"/>
                    </a:lnTo>
                    <a:lnTo>
                      <a:pt x="6" y="29"/>
                    </a:lnTo>
                    <a:lnTo>
                      <a:pt x="5" y="30"/>
                    </a:lnTo>
                    <a:lnTo>
                      <a:pt x="5" y="32"/>
                    </a:lnTo>
                    <a:lnTo>
                      <a:pt x="8" y="29"/>
                    </a:lnTo>
                    <a:lnTo>
                      <a:pt x="16" y="24"/>
                    </a:lnTo>
                    <a:lnTo>
                      <a:pt x="19" y="21"/>
                    </a:lnTo>
                    <a:lnTo>
                      <a:pt x="22" y="19"/>
                    </a:lnTo>
                    <a:lnTo>
                      <a:pt x="27" y="19"/>
                    </a:lnTo>
                    <a:lnTo>
                      <a:pt x="29" y="17"/>
                    </a:lnTo>
                    <a:lnTo>
                      <a:pt x="34" y="17"/>
                    </a:lnTo>
                    <a:lnTo>
                      <a:pt x="35" y="19"/>
                    </a:lnTo>
                    <a:lnTo>
                      <a:pt x="38" y="20"/>
                    </a:lnTo>
                    <a:lnTo>
                      <a:pt x="39" y="17"/>
                    </a:lnTo>
                    <a:lnTo>
                      <a:pt x="39" y="16"/>
                    </a:lnTo>
                    <a:lnTo>
                      <a:pt x="37" y="15"/>
                    </a:lnTo>
                    <a:lnTo>
                      <a:pt x="34" y="1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4" name="Freeform 253"/>
              <p:cNvSpPr>
                <a:spLocks/>
              </p:cNvSpPr>
              <p:nvPr userDrawn="1"/>
            </p:nvSpPr>
            <p:spPr bwMode="auto">
              <a:xfrm>
                <a:off x="6964363" y="1481138"/>
                <a:ext cx="133350" cy="149225"/>
              </a:xfrm>
              <a:custGeom>
                <a:avLst/>
                <a:gdLst>
                  <a:gd name="T0" fmla="*/ 2 w 84"/>
                  <a:gd name="T1" fmla="*/ 62 h 94"/>
                  <a:gd name="T2" fmla="*/ 10 w 84"/>
                  <a:gd name="T3" fmla="*/ 70 h 94"/>
                  <a:gd name="T4" fmla="*/ 15 w 84"/>
                  <a:gd name="T5" fmla="*/ 69 h 94"/>
                  <a:gd name="T6" fmla="*/ 17 w 84"/>
                  <a:gd name="T7" fmla="*/ 58 h 94"/>
                  <a:gd name="T8" fmla="*/ 20 w 84"/>
                  <a:gd name="T9" fmla="*/ 62 h 94"/>
                  <a:gd name="T10" fmla="*/ 22 w 84"/>
                  <a:gd name="T11" fmla="*/ 68 h 94"/>
                  <a:gd name="T12" fmla="*/ 27 w 84"/>
                  <a:gd name="T13" fmla="*/ 60 h 94"/>
                  <a:gd name="T14" fmla="*/ 28 w 84"/>
                  <a:gd name="T15" fmla="*/ 68 h 94"/>
                  <a:gd name="T16" fmla="*/ 35 w 84"/>
                  <a:gd name="T17" fmla="*/ 73 h 94"/>
                  <a:gd name="T18" fmla="*/ 40 w 84"/>
                  <a:gd name="T19" fmla="*/ 77 h 94"/>
                  <a:gd name="T20" fmla="*/ 35 w 84"/>
                  <a:gd name="T21" fmla="*/ 79 h 94"/>
                  <a:gd name="T22" fmla="*/ 37 w 84"/>
                  <a:gd name="T23" fmla="*/ 86 h 94"/>
                  <a:gd name="T24" fmla="*/ 40 w 84"/>
                  <a:gd name="T25" fmla="*/ 87 h 94"/>
                  <a:gd name="T26" fmla="*/ 48 w 84"/>
                  <a:gd name="T27" fmla="*/ 88 h 94"/>
                  <a:gd name="T28" fmla="*/ 55 w 84"/>
                  <a:gd name="T29" fmla="*/ 85 h 94"/>
                  <a:gd name="T30" fmla="*/ 63 w 84"/>
                  <a:gd name="T31" fmla="*/ 91 h 94"/>
                  <a:gd name="T32" fmla="*/ 66 w 84"/>
                  <a:gd name="T33" fmla="*/ 90 h 94"/>
                  <a:gd name="T34" fmla="*/ 72 w 84"/>
                  <a:gd name="T35" fmla="*/ 94 h 94"/>
                  <a:gd name="T36" fmla="*/ 72 w 84"/>
                  <a:gd name="T37" fmla="*/ 88 h 94"/>
                  <a:gd name="T38" fmla="*/ 80 w 84"/>
                  <a:gd name="T39" fmla="*/ 88 h 94"/>
                  <a:gd name="T40" fmla="*/ 84 w 84"/>
                  <a:gd name="T41" fmla="*/ 85 h 94"/>
                  <a:gd name="T42" fmla="*/ 79 w 84"/>
                  <a:gd name="T43" fmla="*/ 83 h 94"/>
                  <a:gd name="T44" fmla="*/ 71 w 84"/>
                  <a:gd name="T45" fmla="*/ 78 h 94"/>
                  <a:gd name="T46" fmla="*/ 60 w 84"/>
                  <a:gd name="T47" fmla="*/ 71 h 94"/>
                  <a:gd name="T48" fmla="*/ 49 w 84"/>
                  <a:gd name="T49" fmla="*/ 51 h 94"/>
                  <a:gd name="T50" fmla="*/ 43 w 84"/>
                  <a:gd name="T51" fmla="*/ 34 h 94"/>
                  <a:gd name="T52" fmla="*/ 42 w 84"/>
                  <a:gd name="T53" fmla="*/ 21 h 94"/>
                  <a:gd name="T54" fmla="*/ 38 w 84"/>
                  <a:gd name="T55" fmla="*/ 21 h 94"/>
                  <a:gd name="T56" fmla="*/ 41 w 84"/>
                  <a:gd name="T57" fmla="*/ 17 h 94"/>
                  <a:gd name="T58" fmla="*/ 44 w 84"/>
                  <a:gd name="T59" fmla="*/ 9 h 94"/>
                  <a:gd name="T60" fmla="*/ 40 w 84"/>
                  <a:gd name="T61" fmla="*/ 6 h 94"/>
                  <a:gd name="T62" fmla="*/ 43 w 84"/>
                  <a:gd name="T63" fmla="*/ 4 h 94"/>
                  <a:gd name="T64" fmla="*/ 27 w 84"/>
                  <a:gd name="T65" fmla="*/ 0 h 94"/>
                  <a:gd name="T66" fmla="*/ 15 w 84"/>
                  <a:gd name="T67" fmla="*/ 4 h 94"/>
                  <a:gd name="T68" fmla="*/ 10 w 84"/>
                  <a:gd name="T69" fmla="*/ 12 h 94"/>
                  <a:gd name="T70" fmla="*/ 12 w 84"/>
                  <a:gd name="T71" fmla="*/ 16 h 94"/>
                  <a:gd name="T72" fmla="*/ 8 w 84"/>
                  <a:gd name="T73" fmla="*/ 20 h 94"/>
                  <a:gd name="T74" fmla="*/ 4 w 84"/>
                  <a:gd name="T75" fmla="*/ 27 h 94"/>
                  <a:gd name="T76" fmla="*/ 11 w 84"/>
                  <a:gd name="T77" fmla="*/ 25 h 94"/>
                  <a:gd name="T78" fmla="*/ 14 w 84"/>
                  <a:gd name="T79" fmla="*/ 28 h 94"/>
                  <a:gd name="T80" fmla="*/ 12 w 84"/>
                  <a:gd name="T81" fmla="*/ 35 h 94"/>
                  <a:gd name="T82" fmla="*/ 14 w 84"/>
                  <a:gd name="T83" fmla="*/ 40 h 94"/>
                  <a:gd name="T84" fmla="*/ 12 w 84"/>
                  <a:gd name="T85" fmla="*/ 42 h 94"/>
                  <a:gd name="T86" fmla="*/ 10 w 84"/>
                  <a:gd name="T87" fmla="*/ 48 h 94"/>
                  <a:gd name="T88" fmla="*/ 3 w 84"/>
                  <a:gd name="T89" fmla="*/ 47 h 94"/>
                  <a:gd name="T90" fmla="*/ 2 w 84"/>
                  <a:gd name="T91"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94">
                    <a:moveTo>
                      <a:pt x="2" y="56"/>
                    </a:moveTo>
                    <a:lnTo>
                      <a:pt x="2" y="60"/>
                    </a:lnTo>
                    <a:lnTo>
                      <a:pt x="2" y="62"/>
                    </a:lnTo>
                    <a:lnTo>
                      <a:pt x="6" y="65"/>
                    </a:lnTo>
                    <a:lnTo>
                      <a:pt x="6" y="66"/>
                    </a:lnTo>
                    <a:lnTo>
                      <a:pt x="10" y="70"/>
                    </a:lnTo>
                    <a:lnTo>
                      <a:pt x="12" y="70"/>
                    </a:lnTo>
                    <a:lnTo>
                      <a:pt x="13" y="70"/>
                    </a:lnTo>
                    <a:lnTo>
                      <a:pt x="15" y="69"/>
                    </a:lnTo>
                    <a:lnTo>
                      <a:pt x="17" y="66"/>
                    </a:lnTo>
                    <a:lnTo>
                      <a:pt x="17" y="62"/>
                    </a:lnTo>
                    <a:lnTo>
                      <a:pt x="17" y="58"/>
                    </a:lnTo>
                    <a:lnTo>
                      <a:pt x="26" y="47"/>
                    </a:lnTo>
                    <a:lnTo>
                      <a:pt x="20" y="61"/>
                    </a:lnTo>
                    <a:lnTo>
                      <a:pt x="20" y="62"/>
                    </a:lnTo>
                    <a:lnTo>
                      <a:pt x="21" y="64"/>
                    </a:lnTo>
                    <a:lnTo>
                      <a:pt x="22" y="68"/>
                    </a:lnTo>
                    <a:lnTo>
                      <a:pt x="22" y="68"/>
                    </a:lnTo>
                    <a:lnTo>
                      <a:pt x="23" y="66"/>
                    </a:lnTo>
                    <a:lnTo>
                      <a:pt x="23" y="65"/>
                    </a:lnTo>
                    <a:lnTo>
                      <a:pt x="27" y="60"/>
                    </a:lnTo>
                    <a:lnTo>
                      <a:pt x="28" y="64"/>
                    </a:lnTo>
                    <a:lnTo>
                      <a:pt x="28" y="65"/>
                    </a:lnTo>
                    <a:lnTo>
                      <a:pt x="28" y="68"/>
                    </a:lnTo>
                    <a:lnTo>
                      <a:pt x="30" y="71"/>
                    </a:lnTo>
                    <a:lnTo>
                      <a:pt x="34" y="73"/>
                    </a:lnTo>
                    <a:lnTo>
                      <a:pt x="35" y="73"/>
                    </a:lnTo>
                    <a:lnTo>
                      <a:pt x="38" y="71"/>
                    </a:lnTo>
                    <a:lnTo>
                      <a:pt x="41" y="73"/>
                    </a:lnTo>
                    <a:lnTo>
                      <a:pt x="40" y="77"/>
                    </a:lnTo>
                    <a:lnTo>
                      <a:pt x="37" y="77"/>
                    </a:lnTo>
                    <a:lnTo>
                      <a:pt x="37" y="78"/>
                    </a:lnTo>
                    <a:lnTo>
                      <a:pt x="35" y="79"/>
                    </a:lnTo>
                    <a:lnTo>
                      <a:pt x="35" y="79"/>
                    </a:lnTo>
                    <a:lnTo>
                      <a:pt x="37" y="82"/>
                    </a:lnTo>
                    <a:lnTo>
                      <a:pt x="37" y="86"/>
                    </a:lnTo>
                    <a:lnTo>
                      <a:pt x="35" y="86"/>
                    </a:lnTo>
                    <a:lnTo>
                      <a:pt x="35" y="86"/>
                    </a:lnTo>
                    <a:lnTo>
                      <a:pt x="40" y="87"/>
                    </a:lnTo>
                    <a:lnTo>
                      <a:pt x="42" y="88"/>
                    </a:lnTo>
                    <a:lnTo>
                      <a:pt x="45" y="87"/>
                    </a:lnTo>
                    <a:lnTo>
                      <a:pt x="48" y="88"/>
                    </a:lnTo>
                    <a:lnTo>
                      <a:pt x="48" y="86"/>
                    </a:lnTo>
                    <a:lnTo>
                      <a:pt x="52" y="87"/>
                    </a:lnTo>
                    <a:lnTo>
                      <a:pt x="55" y="85"/>
                    </a:lnTo>
                    <a:lnTo>
                      <a:pt x="58" y="86"/>
                    </a:lnTo>
                    <a:lnTo>
                      <a:pt x="62" y="88"/>
                    </a:lnTo>
                    <a:lnTo>
                      <a:pt x="63" y="91"/>
                    </a:lnTo>
                    <a:lnTo>
                      <a:pt x="64" y="92"/>
                    </a:lnTo>
                    <a:lnTo>
                      <a:pt x="64" y="91"/>
                    </a:lnTo>
                    <a:lnTo>
                      <a:pt x="66" y="90"/>
                    </a:lnTo>
                    <a:lnTo>
                      <a:pt x="68" y="93"/>
                    </a:lnTo>
                    <a:lnTo>
                      <a:pt x="72" y="94"/>
                    </a:lnTo>
                    <a:lnTo>
                      <a:pt x="72" y="94"/>
                    </a:lnTo>
                    <a:lnTo>
                      <a:pt x="70" y="92"/>
                    </a:lnTo>
                    <a:lnTo>
                      <a:pt x="70" y="90"/>
                    </a:lnTo>
                    <a:lnTo>
                      <a:pt x="72" y="88"/>
                    </a:lnTo>
                    <a:lnTo>
                      <a:pt x="77" y="90"/>
                    </a:lnTo>
                    <a:lnTo>
                      <a:pt x="78" y="87"/>
                    </a:lnTo>
                    <a:lnTo>
                      <a:pt x="80" y="88"/>
                    </a:lnTo>
                    <a:lnTo>
                      <a:pt x="81" y="88"/>
                    </a:lnTo>
                    <a:lnTo>
                      <a:pt x="82" y="86"/>
                    </a:lnTo>
                    <a:lnTo>
                      <a:pt x="84" y="85"/>
                    </a:lnTo>
                    <a:lnTo>
                      <a:pt x="82" y="84"/>
                    </a:lnTo>
                    <a:lnTo>
                      <a:pt x="80" y="83"/>
                    </a:lnTo>
                    <a:lnTo>
                      <a:pt x="79" y="83"/>
                    </a:lnTo>
                    <a:lnTo>
                      <a:pt x="75" y="83"/>
                    </a:lnTo>
                    <a:lnTo>
                      <a:pt x="73" y="78"/>
                    </a:lnTo>
                    <a:lnTo>
                      <a:pt x="71" y="78"/>
                    </a:lnTo>
                    <a:lnTo>
                      <a:pt x="65" y="73"/>
                    </a:lnTo>
                    <a:lnTo>
                      <a:pt x="64" y="71"/>
                    </a:lnTo>
                    <a:lnTo>
                      <a:pt x="60" y="71"/>
                    </a:lnTo>
                    <a:lnTo>
                      <a:pt x="56" y="64"/>
                    </a:lnTo>
                    <a:lnTo>
                      <a:pt x="50" y="57"/>
                    </a:lnTo>
                    <a:lnTo>
                      <a:pt x="49" y="51"/>
                    </a:lnTo>
                    <a:lnTo>
                      <a:pt x="45" y="47"/>
                    </a:lnTo>
                    <a:lnTo>
                      <a:pt x="45" y="39"/>
                    </a:lnTo>
                    <a:lnTo>
                      <a:pt x="43" y="34"/>
                    </a:lnTo>
                    <a:lnTo>
                      <a:pt x="42" y="26"/>
                    </a:lnTo>
                    <a:lnTo>
                      <a:pt x="41" y="24"/>
                    </a:lnTo>
                    <a:lnTo>
                      <a:pt x="42" y="21"/>
                    </a:lnTo>
                    <a:lnTo>
                      <a:pt x="42" y="20"/>
                    </a:lnTo>
                    <a:lnTo>
                      <a:pt x="41" y="20"/>
                    </a:lnTo>
                    <a:lnTo>
                      <a:pt x="38" y="21"/>
                    </a:lnTo>
                    <a:lnTo>
                      <a:pt x="35" y="19"/>
                    </a:lnTo>
                    <a:lnTo>
                      <a:pt x="36" y="16"/>
                    </a:lnTo>
                    <a:lnTo>
                      <a:pt x="41" y="17"/>
                    </a:lnTo>
                    <a:lnTo>
                      <a:pt x="43" y="14"/>
                    </a:lnTo>
                    <a:lnTo>
                      <a:pt x="44" y="10"/>
                    </a:lnTo>
                    <a:lnTo>
                      <a:pt x="44" y="9"/>
                    </a:lnTo>
                    <a:lnTo>
                      <a:pt x="42" y="9"/>
                    </a:lnTo>
                    <a:lnTo>
                      <a:pt x="35" y="11"/>
                    </a:lnTo>
                    <a:lnTo>
                      <a:pt x="40" y="6"/>
                    </a:lnTo>
                    <a:lnTo>
                      <a:pt x="43" y="5"/>
                    </a:lnTo>
                    <a:lnTo>
                      <a:pt x="44" y="4"/>
                    </a:lnTo>
                    <a:lnTo>
                      <a:pt x="43" y="4"/>
                    </a:lnTo>
                    <a:lnTo>
                      <a:pt x="38" y="4"/>
                    </a:lnTo>
                    <a:lnTo>
                      <a:pt x="30" y="3"/>
                    </a:lnTo>
                    <a:lnTo>
                      <a:pt x="27" y="0"/>
                    </a:lnTo>
                    <a:lnTo>
                      <a:pt x="26" y="0"/>
                    </a:lnTo>
                    <a:lnTo>
                      <a:pt x="20" y="4"/>
                    </a:lnTo>
                    <a:lnTo>
                      <a:pt x="15" y="4"/>
                    </a:lnTo>
                    <a:lnTo>
                      <a:pt x="13" y="6"/>
                    </a:lnTo>
                    <a:lnTo>
                      <a:pt x="10" y="9"/>
                    </a:lnTo>
                    <a:lnTo>
                      <a:pt x="10" y="12"/>
                    </a:lnTo>
                    <a:lnTo>
                      <a:pt x="8" y="13"/>
                    </a:lnTo>
                    <a:lnTo>
                      <a:pt x="10" y="14"/>
                    </a:lnTo>
                    <a:lnTo>
                      <a:pt x="12" y="16"/>
                    </a:lnTo>
                    <a:lnTo>
                      <a:pt x="13" y="17"/>
                    </a:lnTo>
                    <a:lnTo>
                      <a:pt x="12" y="20"/>
                    </a:lnTo>
                    <a:lnTo>
                      <a:pt x="8" y="20"/>
                    </a:lnTo>
                    <a:lnTo>
                      <a:pt x="6" y="21"/>
                    </a:lnTo>
                    <a:lnTo>
                      <a:pt x="4" y="25"/>
                    </a:lnTo>
                    <a:lnTo>
                      <a:pt x="4" y="27"/>
                    </a:lnTo>
                    <a:lnTo>
                      <a:pt x="4" y="28"/>
                    </a:lnTo>
                    <a:lnTo>
                      <a:pt x="6" y="27"/>
                    </a:lnTo>
                    <a:lnTo>
                      <a:pt x="11" y="25"/>
                    </a:lnTo>
                    <a:lnTo>
                      <a:pt x="12" y="28"/>
                    </a:lnTo>
                    <a:lnTo>
                      <a:pt x="12" y="29"/>
                    </a:lnTo>
                    <a:lnTo>
                      <a:pt x="14" y="28"/>
                    </a:lnTo>
                    <a:lnTo>
                      <a:pt x="15" y="32"/>
                    </a:lnTo>
                    <a:lnTo>
                      <a:pt x="13" y="34"/>
                    </a:lnTo>
                    <a:lnTo>
                      <a:pt x="12" y="35"/>
                    </a:lnTo>
                    <a:lnTo>
                      <a:pt x="14" y="36"/>
                    </a:lnTo>
                    <a:lnTo>
                      <a:pt x="21" y="36"/>
                    </a:lnTo>
                    <a:lnTo>
                      <a:pt x="14" y="40"/>
                    </a:lnTo>
                    <a:lnTo>
                      <a:pt x="13" y="40"/>
                    </a:lnTo>
                    <a:lnTo>
                      <a:pt x="12" y="41"/>
                    </a:lnTo>
                    <a:lnTo>
                      <a:pt x="12" y="42"/>
                    </a:lnTo>
                    <a:lnTo>
                      <a:pt x="14" y="46"/>
                    </a:lnTo>
                    <a:lnTo>
                      <a:pt x="11" y="48"/>
                    </a:lnTo>
                    <a:lnTo>
                      <a:pt x="10" y="48"/>
                    </a:lnTo>
                    <a:lnTo>
                      <a:pt x="6" y="48"/>
                    </a:lnTo>
                    <a:lnTo>
                      <a:pt x="4" y="47"/>
                    </a:lnTo>
                    <a:lnTo>
                      <a:pt x="3" y="47"/>
                    </a:lnTo>
                    <a:lnTo>
                      <a:pt x="0" y="50"/>
                    </a:lnTo>
                    <a:lnTo>
                      <a:pt x="0" y="53"/>
                    </a:lnTo>
                    <a:lnTo>
                      <a:pt x="2" y="56"/>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5" name="Freeform 254"/>
              <p:cNvSpPr>
                <a:spLocks/>
              </p:cNvSpPr>
              <p:nvPr userDrawn="1"/>
            </p:nvSpPr>
            <p:spPr bwMode="auto">
              <a:xfrm>
                <a:off x="6972300" y="1227138"/>
                <a:ext cx="209550" cy="257175"/>
              </a:xfrm>
              <a:custGeom>
                <a:avLst/>
                <a:gdLst>
                  <a:gd name="T0" fmla="*/ 12 w 114"/>
                  <a:gd name="T1" fmla="*/ 127 h 140"/>
                  <a:gd name="T2" fmla="*/ 18 w 114"/>
                  <a:gd name="T3" fmla="*/ 129 h 140"/>
                  <a:gd name="T4" fmla="*/ 9 w 114"/>
                  <a:gd name="T5" fmla="*/ 133 h 140"/>
                  <a:gd name="T6" fmla="*/ 12 w 114"/>
                  <a:gd name="T7" fmla="*/ 140 h 140"/>
                  <a:gd name="T8" fmla="*/ 22 w 114"/>
                  <a:gd name="T9" fmla="*/ 137 h 140"/>
                  <a:gd name="T10" fmla="*/ 27 w 114"/>
                  <a:gd name="T11" fmla="*/ 137 h 140"/>
                  <a:gd name="T12" fmla="*/ 36 w 114"/>
                  <a:gd name="T13" fmla="*/ 139 h 140"/>
                  <a:gd name="T14" fmla="*/ 41 w 114"/>
                  <a:gd name="T15" fmla="*/ 128 h 140"/>
                  <a:gd name="T16" fmla="*/ 34 w 114"/>
                  <a:gd name="T17" fmla="*/ 121 h 140"/>
                  <a:gd name="T18" fmla="*/ 40 w 114"/>
                  <a:gd name="T19" fmla="*/ 121 h 140"/>
                  <a:gd name="T20" fmla="*/ 39 w 114"/>
                  <a:gd name="T21" fmla="*/ 114 h 140"/>
                  <a:gd name="T22" fmla="*/ 41 w 114"/>
                  <a:gd name="T23" fmla="*/ 114 h 140"/>
                  <a:gd name="T24" fmla="*/ 43 w 114"/>
                  <a:gd name="T25" fmla="*/ 109 h 140"/>
                  <a:gd name="T26" fmla="*/ 42 w 114"/>
                  <a:gd name="T27" fmla="*/ 97 h 140"/>
                  <a:gd name="T28" fmla="*/ 44 w 114"/>
                  <a:gd name="T29" fmla="*/ 95 h 140"/>
                  <a:gd name="T30" fmla="*/ 53 w 114"/>
                  <a:gd name="T31" fmla="*/ 93 h 140"/>
                  <a:gd name="T32" fmla="*/ 56 w 114"/>
                  <a:gd name="T33" fmla="*/ 89 h 140"/>
                  <a:gd name="T34" fmla="*/ 60 w 114"/>
                  <a:gd name="T35" fmla="*/ 81 h 140"/>
                  <a:gd name="T36" fmla="*/ 61 w 114"/>
                  <a:gd name="T37" fmla="*/ 77 h 140"/>
                  <a:gd name="T38" fmla="*/ 72 w 114"/>
                  <a:gd name="T39" fmla="*/ 62 h 140"/>
                  <a:gd name="T40" fmla="*/ 88 w 114"/>
                  <a:gd name="T41" fmla="*/ 44 h 140"/>
                  <a:gd name="T42" fmla="*/ 104 w 114"/>
                  <a:gd name="T43" fmla="*/ 34 h 140"/>
                  <a:gd name="T44" fmla="*/ 114 w 114"/>
                  <a:gd name="T45" fmla="*/ 26 h 140"/>
                  <a:gd name="T46" fmla="*/ 113 w 114"/>
                  <a:gd name="T47" fmla="*/ 15 h 140"/>
                  <a:gd name="T48" fmla="*/ 109 w 114"/>
                  <a:gd name="T49" fmla="*/ 7 h 140"/>
                  <a:gd name="T50" fmla="*/ 103 w 114"/>
                  <a:gd name="T51" fmla="*/ 0 h 140"/>
                  <a:gd name="T52" fmla="*/ 93 w 114"/>
                  <a:gd name="T53" fmla="*/ 2 h 140"/>
                  <a:gd name="T54" fmla="*/ 84 w 114"/>
                  <a:gd name="T55" fmla="*/ 10 h 140"/>
                  <a:gd name="T56" fmla="*/ 83 w 114"/>
                  <a:gd name="T57" fmla="*/ 20 h 140"/>
                  <a:gd name="T58" fmla="*/ 77 w 114"/>
                  <a:gd name="T59" fmla="*/ 26 h 140"/>
                  <a:gd name="T60" fmla="*/ 65 w 114"/>
                  <a:gd name="T61" fmla="*/ 31 h 140"/>
                  <a:gd name="T62" fmla="*/ 58 w 114"/>
                  <a:gd name="T63" fmla="*/ 33 h 140"/>
                  <a:gd name="T64" fmla="*/ 55 w 114"/>
                  <a:gd name="T65" fmla="*/ 34 h 140"/>
                  <a:gd name="T66" fmla="*/ 42 w 114"/>
                  <a:gd name="T67" fmla="*/ 38 h 140"/>
                  <a:gd name="T68" fmla="*/ 42 w 114"/>
                  <a:gd name="T69" fmla="*/ 47 h 140"/>
                  <a:gd name="T70" fmla="*/ 40 w 114"/>
                  <a:gd name="T71" fmla="*/ 42 h 140"/>
                  <a:gd name="T72" fmla="*/ 36 w 114"/>
                  <a:gd name="T73" fmla="*/ 50 h 140"/>
                  <a:gd name="T74" fmla="*/ 28 w 114"/>
                  <a:gd name="T75" fmla="*/ 56 h 140"/>
                  <a:gd name="T76" fmla="*/ 26 w 114"/>
                  <a:gd name="T77" fmla="*/ 64 h 140"/>
                  <a:gd name="T78" fmla="*/ 22 w 114"/>
                  <a:gd name="T79" fmla="*/ 71 h 140"/>
                  <a:gd name="T80" fmla="*/ 23 w 114"/>
                  <a:gd name="T81" fmla="*/ 76 h 140"/>
                  <a:gd name="T82" fmla="*/ 14 w 114"/>
                  <a:gd name="T83" fmla="*/ 80 h 140"/>
                  <a:gd name="T84" fmla="*/ 7 w 114"/>
                  <a:gd name="T85" fmla="*/ 80 h 140"/>
                  <a:gd name="T86" fmla="*/ 9 w 114"/>
                  <a:gd name="T87" fmla="*/ 88 h 140"/>
                  <a:gd name="T88" fmla="*/ 11 w 114"/>
                  <a:gd name="T89" fmla="*/ 95 h 140"/>
                  <a:gd name="T90" fmla="*/ 19 w 114"/>
                  <a:gd name="T91" fmla="*/ 93 h 140"/>
                  <a:gd name="T92" fmla="*/ 13 w 114"/>
                  <a:gd name="T93" fmla="*/ 97 h 140"/>
                  <a:gd name="T94" fmla="*/ 15 w 114"/>
                  <a:gd name="T95" fmla="*/ 102 h 140"/>
                  <a:gd name="T96" fmla="*/ 11 w 114"/>
                  <a:gd name="T97" fmla="*/ 105 h 140"/>
                  <a:gd name="T98" fmla="*/ 15 w 114"/>
                  <a:gd name="T99" fmla="*/ 108 h 140"/>
                  <a:gd name="T100" fmla="*/ 12 w 114"/>
                  <a:gd name="T101" fmla="*/ 112 h 140"/>
                  <a:gd name="T102" fmla="*/ 21 w 114"/>
                  <a:gd name="T103" fmla="*/ 118 h 140"/>
                  <a:gd name="T104" fmla="*/ 10 w 114"/>
                  <a:gd name="T105" fmla="*/ 113 h 140"/>
                  <a:gd name="T106" fmla="*/ 8 w 114"/>
                  <a:gd name="T107" fmla="*/ 120 h 140"/>
                  <a:gd name="T108" fmla="*/ 3 w 114"/>
                  <a:gd name="T109" fmla="*/ 125 h 140"/>
                  <a:gd name="T110" fmla="*/ 3 w 114"/>
                  <a:gd name="T111"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140">
                    <a:moveTo>
                      <a:pt x="5" y="133"/>
                    </a:moveTo>
                    <a:cubicBezTo>
                      <a:pt x="6" y="132"/>
                      <a:pt x="6" y="132"/>
                      <a:pt x="6" y="132"/>
                    </a:cubicBezTo>
                    <a:cubicBezTo>
                      <a:pt x="7" y="131"/>
                      <a:pt x="7" y="131"/>
                      <a:pt x="7" y="131"/>
                    </a:cubicBezTo>
                    <a:cubicBezTo>
                      <a:pt x="9" y="130"/>
                      <a:pt x="9" y="130"/>
                      <a:pt x="9" y="130"/>
                    </a:cubicBezTo>
                    <a:cubicBezTo>
                      <a:pt x="12" y="127"/>
                      <a:pt x="12" y="127"/>
                      <a:pt x="12" y="127"/>
                    </a:cubicBezTo>
                    <a:cubicBezTo>
                      <a:pt x="15" y="126"/>
                      <a:pt x="15" y="126"/>
                      <a:pt x="15" y="126"/>
                    </a:cubicBezTo>
                    <a:cubicBezTo>
                      <a:pt x="18" y="126"/>
                      <a:pt x="18" y="126"/>
                      <a:pt x="18" y="126"/>
                    </a:cubicBezTo>
                    <a:cubicBezTo>
                      <a:pt x="19" y="127"/>
                      <a:pt x="19" y="127"/>
                      <a:pt x="19" y="127"/>
                    </a:cubicBezTo>
                    <a:cubicBezTo>
                      <a:pt x="19" y="129"/>
                      <a:pt x="19" y="129"/>
                      <a:pt x="19" y="129"/>
                    </a:cubicBezTo>
                    <a:cubicBezTo>
                      <a:pt x="18" y="129"/>
                      <a:pt x="18" y="129"/>
                      <a:pt x="18" y="129"/>
                    </a:cubicBezTo>
                    <a:cubicBezTo>
                      <a:pt x="16" y="127"/>
                      <a:pt x="16" y="127"/>
                      <a:pt x="16" y="127"/>
                    </a:cubicBezTo>
                    <a:cubicBezTo>
                      <a:pt x="15" y="127"/>
                      <a:pt x="15" y="127"/>
                      <a:pt x="15" y="127"/>
                    </a:cubicBezTo>
                    <a:cubicBezTo>
                      <a:pt x="14" y="129"/>
                      <a:pt x="14" y="129"/>
                      <a:pt x="14" y="129"/>
                    </a:cubicBezTo>
                    <a:cubicBezTo>
                      <a:pt x="10" y="131"/>
                      <a:pt x="10" y="131"/>
                      <a:pt x="10" y="131"/>
                    </a:cubicBezTo>
                    <a:cubicBezTo>
                      <a:pt x="9" y="133"/>
                      <a:pt x="9" y="133"/>
                      <a:pt x="9" y="133"/>
                    </a:cubicBezTo>
                    <a:cubicBezTo>
                      <a:pt x="8" y="135"/>
                      <a:pt x="8" y="135"/>
                      <a:pt x="8" y="135"/>
                    </a:cubicBezTo>
                    <a:cubicBezTo>
                      <a:pt x="9" y="138"/>
                      <a:pt x="9" y="138"/>
                      <a:pt x="9" y="138"/>
                    </a:cubicBezTo>
                    <a:cubicBezTo>
                      <a:pt x="8" y="139"/>
                      <a:pt x="8" y="139"/>
                      <a:pt x="8" y="139"/>
                    </a:cubicBezTo>
                    <a:cubicBezTo>
                      <a:pt x="8" y="139"/>
                      <a:pt x="8" y="140"/>
                      <a:pt x="8" y="140"/>
                    </a:cubicBezTo>
                    <a:cubicBezTo>
                      <a:pt x="12" y="140"/>
                      <a:pt x="12" y="140"/>
                      <a:pt x="12" y="140"/>
                    </a:cubicBezTo>
                    <a:cubicBezTo>
                      <a:pt x="16" y="138"/>
                      <a:pt x="16" y="138"/>
                      <a:pt x="16" y="138"/>
                    </a:cubicBezTo>
                    <a:cubicBezTo>
                      <a:pt x="17" y="137"/>
                      <a:pt x="17" y="137"/>
                      <a:pt x="17" y="137"/>
                    </a:cubicBezTo>
                    <a:cubicBezTo>
                      <a:pt x="18" y="137"/>
                      <a:pt x="18" y="137"/>
                      <a:pt x="18" y="137"/>
                    </a:cubicBezTo>
                    <a:cubicBezTo>
                      <a:pt x="19" y="137"/>
                      <a:pt x="19" y="137"/>
                      <a:pt x="19" y="137"/>
                    </a:cubicBezTo>
                    <a:cubicBezTo>
                      <a:pt x="22" y="137"/>
                      <a:pt x="22" y="137"/>
                      <a:pt x="22" y="137"/>
                    </a:cubicBezTo>
                    <a:cubicBezTo>
                      <a:pt x="23" y="139"/>
                      <a:pt x="23" y="139"/>
                      <a:pt x="23" y="139"/>
                    </a:cubicBezTo>
                    <a:cubicBezTo>
                      <a:pt x="25" y="139"/>
                      <a:pt x="25" y="139"/>
                      <a:pt x="25" y="139"/>
                    </a:cubicBezTo>
                    <a:cubicBezTo>
                      <a:pt x="26" y="139"/>
                      <a:pt x="26" y="139"/>
                      <a:pt x="26" y="139"/>
                    </a:cubicBezTo>
                    <a:cubicBezTo>
                      <a:pt x="28" y="138"/>
                      <a:pt x="28" y="138"/>
                      <a:pt x="28" y="138"/>
                    </a:cubicBezTo>
                    <a:cubicBezTo>
                      <a:pt x="27" y="137"/>
                      <a:pt x="27" y="137"/>
                      <a:pt x="27" y="137"/>
                    </a:cubicBezTo>
                    <a:cubicBezTo>
                      <a:pt x="27" y="135"/>
                      <a:pt x="27" y="135"/>
                      <a:pt x="27" y="135"/>
                    </a:cubicBezTo>
                    <a:cubicBezTo>
                      <a:pt x="28" y="135"/>
                      <a:pt x="28" y="135"/>
                      <a:pt x="28" y="135"/>
                    </a:cubicBezTo>
                    <a:cubicBezTo>
                      <a:pt x="29" y="138"/>
                      <a:pt x="29" y="138"/>
                      <a:pt x="29" y="138"/>
                    </a:cubicBezTo>
                    <a:cubicBezTo>
                      <a:pt x="32" y="139"/>
                      <a:pt x="32" y="139"/>
                      <a:pt x="32" y="139"/>
                    </a:cubicBezTo>
                    <a:cubicBezTo>
                      <a:pt x="36" y="139"/>
                      <a:pt x="36" y="139"/>
                      <a:pt x="36" y="139"/>
                    </a:cubicBezTo>
                    <a:cubicBezTo>
                      <a:pt x="36" y="138"/>
                      <a:pt x="36" y="138"/>
                      <a:pt x="36" y="138"/>
                    </a:cubicBezTo>
                    <a:cubicBezTo>
                      <a:pt x="38" y="137"/>
                      <a:pt x="38" y="137"/>
                      <a:pt x="38" y="137"/>
                    </a:cubicBezTo>
                    <a:cubicBezTo>
                      <a:pt x="40" y="134"/>
                      <a:pt x="40" y="134"/>
                      <a:pt x="40" y="134"/>
                    </a:cubicBezTo>
                    <a:cubicBezTo>
                      <a:pt x="39" y="131"/>
                      <a:pt x="39" y="131"/>
                      <a:pt x="39" y="131"/>
                    </a:cubicBezTo>
                    <a:cubicBezTo>
                      <a:pt x="41" y="128"/>
                      <a:pt x="41" y="128"/>
                      <a:pt x="41" y="128"/>
                    </a:cubicBezTo>
                    <a:cubicBezTo>
                      <a:pt x="42" y="126"/>
                      <a:pt x="42" y="126"/>
                      <a:pt x="42" y="126"/>
                    </a:cubicBezTo>
                    <a:cubicBezTo>
                      <a:pt x="40" y="124"/>
                      <a:pt x="40" y="124"/>
                      <a:pt x="40" y="124"/>
                    </a:cubicBezTo>
                    <a:cubicBezTo>
                      <a:pt x="38" y="121"/>
                      <a:pt x="38" y="121"/>
                      <a:pt x="38" y="121"/>
                    </a:cubicBezTo>
                    <a:cubicBezTo>
                      <a:pt x="36" y="121"/>
                      <a:pt x="36" y="121"/>
                      <a:pt x="36" y="121"/>
                    </a:cubicBezTo>
                    <a:cubicBezTo>
                      <a:pt x="34" y="121"/>
                      <a:pt x="34" y="121"/>
                      <a:pt x="34" y="121"/>
                    </a:cubicBezTo>
                    <a:cubicBezTo>
                      <a:pt x="33" y="119"/>
                      <a:pt x="33" y="119"/>
                      <a:pt x="33" y="119"/>
                    </a:cubicBezTo>
                    <a:cubicBezTo>
                      <a:pt x="34" y="119"/>
                      <a:pt x="34" y="119"/>
                      <a:pt x="34" y="119"/>
                    </a:cubicBezTo>
                    <a:cubicBezTo>
                      <a:pt x="37" y="119"/>
                      <a:pt x="37" y="119"/>
                      <a:pt x="37" y="119"/>
                    </a:cubicBezTo>
                    <a:cubicBezTo>
                      <a:pt x="38" y="119"/>
                      <a:pt x="38" y="119"/>
                      <a:pt x="38" y="119"/>
                    </a:cubicBezTo>
                    <a:cubicBezTo>
                      <a:pt x="40" y="121"/>
                      <a:pt x="40" y="121"/>
                      <a:pt x="40" y="121"/>
                    </a:cubicBezTo>
                    <a:cubicBezTo>
                      <a:pt x="40" y="122"/>
                      <a:pt x="40" y="122"/>
                      <a:pt x="40" y="122"/>
                    </a:cubicBezTo>
                    <a:cubicBezTo>
                      <a:pt x="41" y="123"/>
                      <a:pt x="41" y="123"/>
                      <a:pt x="41" y="123"/>
                    </a:cubicBezTo>
                    <a:cubicBezTo>
                      <a:pt x="42" y="121"/>
                      <a:pt x="42" y="121"/>
                      <a:pt x="42" y="121"/>
                    </a:cubicBezTo>
                    <a:cubicBezTo>
                      <a:pt x="41" y="117"/>
                      <a:pt x="41" y="117"/>
                      <a:pt x="41" y="117"/>
                    </a:cubicBezTo>
                    <a:cubicBezTo>
                      <a:pt x="39" y="114"/>
                      <a:pt x="39" y="114"/>
                      <a:pt x="39" y="114"/>
                    </a:cubicBezTo>
                    <a:cubicBezTo>
                      <a:pt x="36" y="110"/>
                      <a:pt x="36" y="110"/>
                      <a:pt x="36" y="110"/>
                    </a:cubicBezTo>
                    <a:cubicBezTo>
                      <a:pt x="37" y="109"/>
                      <a:pt x="37" y="109"/>
                      <a:pt x="37" y="109"/>
                    </a:cubicBezTo>
                    <a:cubicBezTo>
                      <a:pt x="39" y="111"/>
                      <a:pt x="39" y="111"/>
                      <a:pt x="39" y="111"/>
                    </a:cubicBezTo>
                    <a:cubicBezTo>
                      <a:pt x="39" y="113"/>
                      <a:pt x="39" y="113"/>
                      <a:pt x="39" y="113"/>
                    </a:cubicBezTo>
                    <a:cubicBezTo>
                      <a:pt x="41" y="114"/>
                      <a:pt x="41" y="114"/>
                      <a:pt x="41" y="114"/>
                    </a:cubicBezTo>
                    <a:cubicBezTo>
                      <a:pt x="44" y="115"/>
                      <a:pt x="44" y="115"/>
                      <a:pt x="44" y="115"/>
                    </a:cubicBezTo>
                    <a:cubicBezTo>
                      <a:pt x="44" y="113"/>
                      <a:pt x="44" y="113"/>
                      <a:pt x="44" y="113"/>
                    </a:cubicBezTo>
                    <a:cubicBezTo>
                      <a:pt x="44" y="111"/>
                      <a:pt x="44" y="111"/>
                      <a:pt x="44" y="111"/>
                    </a:cubicBezTo>
                    <a:cubicBezTo>
                      <a:pt x="43" y="110"/>
                      <a:pt x="43" y="110"/>
                      <a:pt x="43" y="110"/>
                    </a:cubicBezTo>
                    <a:cubicBezTo>
                      <a:pt x="43" y="109"/>
                      <a:pt x="43" y="109"/>
                      <a:pt x="43" y="109"/>
                    </a:cubicBezTo>
                    <a:cubicBezTo>
                      <a:pt x="45" y="106"/>
                      <a:pt x="45" y="106"/>
                      <a:pt x="45" y="106"/>
                    </a:cubicBezTo>
                    <a:cubicBezTo>
                      <a:pt x="45" y="104"/>
                      <a:pt x="45" y="104"/>
                      <a:pt x="45" y="104"/>
                    </a:cubicBezTo>
                    <a:cubicBezTo>
                      <a:pt x="43" y="101"/>
                      <a:pt x="43" y="101"/>
                      <a:pt x="43" y="101"/>
                    </a:cubicBezTo>
                    <a:cubicBezTo>
                      <a:pt x="40" y="98"/>
                      <a:pt x="40" y="98"/>
                      <a:pt x="40" y="98"/>
                    </a:cubicBezTo>
                    <a:cubicBezTo>
                      <a:pt x="42" y="97"/>
                      <a:pt x="42" y="97"/>
                      <a:pt x="42" y="97"/>
                    </a:cubicBezTo>
                    <a:cubicBezTo>
                      <a:pt x="44" y="99"/>
                      <a:pt x="44" y="99"/>
                      <a:pt x="44" y="99"/>
                    </a:cubicBezTo>
                    <a:cubicBezTo>
                      <a:pt x="46" y="99"/>
                      <a:pt x="46" y="99"/>
                      <a:pt x="46" y="99"/>
                    </a:cubicBezTo>
                    <a:cubicBezTo>
                      <a:pt x="47" y="96"/>
                      <a:pt x="47" y="96"/>
                      <a:pt x="47" y="96"/>
                    </a:cubicBezTo>
                    <a:cubicBezTo>
                      <a:pt x="46" y="95"/>
                      <a:pt x="46" y="95"/>
                      <a:pt x="46" y="95"/>
                    </a:cubicBezTo>
                    <a:cubicBezTo>
                      <a:pt x="44" y="95"/>
                      <a:pt x="44" y="95"/>
                      <a:pt x="44" y="95"/>
                    </a:cubicBezTo>
                    <a:cubicBezTo>
                      <a:pt x="44" y="92"/>
                      <a:pt x="44" y="92"/>
                      <a:pt x="44" y="92"/>
                    </a:cubicBezTo>
                    <a:cubicBezTo>
                      <a:pt x="46" y="91"/>
                      <a:pt x="46" y="91"/>
                      <a:pt x="46" y="91"/>
                    </a:cubicBezTo>
                    <a:cubicBezTo>
                      <a:pt x="48" y="93"/>
                      <a:pt x="48" y="93"/>
                      <a:pt x="48" y="93"/>
                    </a:cubicBezTo>
                    <a:cubicBezTo>
                      <a:pt x="52" y="94"/>
                      <a:pt x="52" y="94"/>
                      <a:pt x="52" y="94"/>
                    </a:cubicBezTo>
                    <a:cubicBezTo>
                      <a:pt x="53" y="93"/>
                      <a:pt x="53" y="93"/>
                      <a:pt x="53" y="93"/>
                    </a:cubicBezTo>
                    <a:cubicBezTo>
                      <a:pt x="51" y="92"/>
                      <a:pt x="51" y="92"/>
                      <a:pt x="51" y="92"/>
                    </a:cubicBezTo>
                    <a:cubicBezTo>
                      <a:pt x="51" y="90"/>
                      <a:pt x="51" y="90"/>
                      <a:pt x="51" y="90"/>
                    </a:cubicBezTo>
                    <a:cubicBezTo>
                      <a:pt x="53" y="90"/>
                      <a:pt x="53" y="90"/>
                      <a:pt x="53" y="90"/>
                    </a:cubicBezTo>
                    <a:cubicBezTo>
                      <a:pt x="54" y="91"/>
                      <a:pt x="54" y="91"/>
                      <a:pt x="54" y="91"/>
                    </a:cubicBezTo>
                    <a:cubicBezTo>
                      <a:pt x="56" y="89"/>
                      <a:pt x="56" y="89"/>
                      <a:pt x="56" y="89"/>
                    </a:cubicBezTo>
                    <a:cubicBezTo>
                      <a:pt x="57" y="87"/>
                      <a:pt x="57" y="87"/>
                      <a:pt x="57" y="87"/>
                    </a:cubicBezTo>
                    <a:cubicBezTo>
                      <a:pt x="56" y="86"/>
                      <a:pt x="56" y="86"/>
                      <a:pt x="56" y="86"/>
                    </a:cubicBezTo>
                    <a:cubicBezTo>
                      <a:pt x="56" y="85"/>
                      <a:pt x="56" y="85"/>
                      <a:pt x="56" y="85"/>
                    </a:cubicBezTo>
                    <a:cubicBezTo>
                      <a:pt x="60" y="83"/>
                      <a:pt x="60" y="83"/>
                      <a:pt x="60" y="83"/>
                    </a:cubicBezTo>
                    <a:cubicBezTo>
                      <a:pt x="60" y="81"/>
                      <a:pt x="60" y="81"/>
                      <a:pt x="60" y="81"/>
                    </a:cubicBezTo>
                    <a:cubicBezTo>
                      <a:pt x="58" y="80"/>
                      <a:pt x="58" y="80"/>
                      <a:pt x="58" y="80"/>
                    </a:cubicBezTo>
                    <a:cubicBezTo>
                      <a:pt x="57" y="78"/>
                      <a:pt x="57" y="78"/>
                      <a:pt x="57" y="78"/>
                    </a:cubicBezTo>
                    <a:cubicBezTo>
                      <a:pt x="58" y="76"/>
                      <a:pt x="58" y="76"/>
                      <a:pt x="58" y="76"/>
                    </a:cubicBezTo>
                    <a:cubicBezTo>
                      <a:pt x="60" y="78"/>
                      <a:pt x="60" y="78"/>
                      <a:pt x="60" y="78"/>
                    </a:cubicBezTo>
                    <a:cubicBezTo>
                      <a:pt x="61" y="77"/>
                      <a:pt x="61" y="77"/>
                      <a:pt x="61" y="77"/>
                    </a:cubicBezTo>
                    <a:cubicBezTo>
                      <a:pt x="65" y="72"/>
                      <a:pt x="65" y="72"/>
                      <a:pt x="65" y="72"/>
                    </a:cubicBezTo>
                    <a:cubicBezTo>
                      <a:pt x="66" y="69"/>
                      <a:pt x="66" y="69"/>
                      <a:pt x="66" y="69"/>
                    </a:cubicBezTo>
                    <a:cubicBezTo>
                      <a:pt x="68" y="67"/>
                      <a:pt x="68" y="67"/>
                      <a:pt x="68" y="67"/>
                    </a:cubicBezTo>
                    <a:cubicBezTo>
                      <a:pt x="68" y="64"/>
                      <a:pt x="68" y="64"/>
                      <a:pt x="68" y="64"/>
                    </a:cubicBezTo>
                    <a:cubicBezTo>
                      <a:pt x="72" y="62"/>
                      <a:pt x="72" y="62"/>
                      <a:pt x="72" y="62"/>
                    </a:cubicBezTo>
                    <a:cubicBezTo>
                      <a:pt x="74" y="58"/>
                      <a:pt x="74" y="58"/>
                      <a:pt x="74" y="58"/>
                    </a:cubicBezTo>
                    <a:cubicBezTo>
                      <a:pt x="76" y="53"/>
                      <a:pt x="76" y="53"/>
                      <a:pt x="76" y="53"/>
                    </a:cubicBezTo>
                    <a:cubicBezTo>
                      <a:pt x="78" y="53"/>
                      <a:pt x="78" y="53"/>
                      <a:pt x="78" y="53"/>
                    </a:cubicBezTo>
                    <a:cubicBezTo>
                      <a:pt x="83" y="50"/>
                      <a:pt x="83" y="50"/>
                      <a:pt x="83" y="50"/>
                    </a:cubicBezTo>
                    <a:cubicBezTo>
                      <a:pt x="88" y="44"/>
                      <a:pt x="88" y="44"/>
                      <a:pt x="88" y="44"/>
                    </a:cubicBezTo>
                    <a:cubicBezTo>
                      <a:pt x="92" y="40"/>
                      <a:pt x="92" y="40"/>
                      <a:pt x="92" y="40"/>
                    </a:cubicBezTo>
                    <a:cubicBezTo>
                      <a:pt x="94" y="40"/>
                      <a:pt x="94" y="40"/>
                      <a:pt x="94" y="40"/>
                    </a:cubicBezTo>
                    <a:cubicBezTo>
                      <a:pt x="98" y="37"/>
                      <a:pt x="98" y="37"/>
                      <a:pt x="98" y="37"/>
                    </a:cubicBezTo>
                    <a:cubicBezTo>
                      <a:pt x="102" y="36"/>
                      <a:pt x="102" y="36"/>
                      <a:pt x="102" y="36"/>
                    </a:cubicBezTo>
                    <a:cubicBezTo>
                      <a:pt x="104" y="34"/>
                      <a:pt x="104" y="34"/>
                      <a:pt x="104" y="34"/>
                    </a:cubicBezTo>
                    <a:cubicBezTo>
                      <a:pt x="108" y="29"/>
                      <a:pt x="108" y="29"/>
                      <a:pt x="108" y="29"/>
                    </a:cubicBezTo>
                    <a:cubicBezTo>
                      <a:pt x="110" y="28"/>
                      <a:pt x="110" y="28"/>
                      <a:pt x="110" y="28"/>
                    </a:cubicBezTo>
                    <a:cubicBezTo>
                      <a:pt x="112" y="28"/>
                      <a:pt x="112" y="28"/>
                      <a:pt x="112" y="28"/>
                    </a:cubicBezTo>
                    <a:cubicBezTo>
                      <a:pt x="114" y="27"/>
                      <a:pt x="114" y="27"/>
                      <a:pt x="114" y="27"/>
                    </a:cubicBezTo>
                    <a:cubicBezTo>
                      <a:pt x="114" y="26"/>
                      <a:pt x="114" y="26"/>
                      <a:pt x="114" y="26"/>
                    </a:cubicBezTo>
                    <a:cubicBezTo>
                      <a:pt x="113" y="24"/>
                      <a:pt x="113" y="24"/>
                      <a:pt x="113" y="24"/>
                    </a:cubicBezTo>
                    <a:cubicBezTo>
                      <a:pt x="114" y="22"/>
                      <a:pt x="114" y="22"/>
                      <a:pt x="114" y="22"/>
                    </a:cubicBezTo>
                    <a:cubicBezTo>
                      <a:pt x="114" y="20"/>
                      <a:pt x="114" y="20"/>
                      <a:pt x="114" y="20"/>
                    </a:cubicBezTo>
                    <a:cubicBezTo>
                      <a:pt x="114" y="16"/>
                      <a:pt x="114" y="16"/>
                      <a:pt x="114" y="16"/>
                    </a:cubicBezTo>
                    <a:cubicBezTo>
                      <a:pt x="113" y="15"/>
                      <a:pt x="113" y="15"/>
                      <a:pt x="113" y="15"/>
                    </a:cubicBezTo>
                    <a:cubicBezTo>
                      <a:pt x="111" y="15"/>
                      <a:pt x="111" y="15"/>
                      <a:pt x="111" y="15"/>
                    </a:cubicBezTo>
                    <a:cubicBezTo>
                      <a:pt x="111" y="12"/>
                      <a:pt x="111" y="12"/>
                      <a:pt x="111" y="12"/>
                    </a:cubicBezTo>
                    <a:cubicBezTo>
                      <a:pt x="113" y="9"/>
                      <a:pt x="113" y="9"/>
                      <a:pt x="113" y="9"/>
                    </a:cubicBezTo>
                    <a:cubicBezTo>
                      <a:pt x="112" y="8"/>
                      <a:pt x="112" y="8"/>
                      <a:pt x="112" y="8"/>
                    </a:cubicBezTo>
                    <a:cubicBezTo>
                      <a:pt x="109" y="7"/>
                      <a:pt x="109" y="7"/>
                      <a:pt x="109" y="7"/>
                    </a:cubicBezTo>
                    <a:cubicBezTo>
                      <a:pt x="108" y="6"/>
                      <a:pt x="108" y="6"/>
                      <a:pt x="108" y="6"/>
                    </a:cubicBezTo>
                    <a:cubicBezTo>
                      <a:pt x="105" y="5"/>
                      <a:pt x="105" y="5"/>
                      <a:pt x="105" y="5"/>
                    </a:cubicBezTo>
                    <a:cubicBezTo>
                      <a:pt x="104" y="3"/>
                      <a:pt x="104" y="3"/>
                      <a:pt x="104" y="3"/>
                    </a:cubicBezTo>
                    <a:cubicBezTo>
                      <a:pt x="104" y="1"/>
                      <a:pt x="104" y="1"/>
                      <a:pt x="104" y="1"/>
                    </a:cubicBezTo>
                    <a:cubicBezTo>
                      <a:pt x="103" y="0"/>
                      <a:pt x="103" y="0"/>
                      <a:pt x="103" y="0"/>
                    </a:cubicBezTo>
                    <a:cubicBezTo>
                      <a:pt x="99" y="2"/>
                      <a:pt x="99" y="2"/>
                      <a:pt x="99" y="2"/>
                    </a:cubicBezTo>
                    <a:cubicBezTo>
                      <a:pt x="99" y="3"/>
                      <a:pt x="99" y="3"/>
                      <a:pt x="99" y="3"/>
                    </a:cubicBezTo>
                    <a:cubicBezTo>
                      <a:pt x="97" y="3"/>
                      <a:pt x="97" y="3"/>
                      <a:pt x="97" y="3"/>
                    </a:cubicBezTo>
                    <a:cubicBezTo>
                      <a:pt x="95" y="2"/>
                      <a:pt x="95" y="2"/>
                      <a:pt x="95" y="2"/>
                    </a:cubicBezTo>
                    <a:cubicBezTo>
                      <a:pt x="93" y="2"/>
                      <a:pt x="93" y="2"/>
                      <a:pt x="93" y="2"/>
                    </a:cubicBezTo>
                    <a:cubicBezTo>
                      <a:pt x="90" y="4"/>
                      <a:pt x="90" y="4"/>
                      <a:pt x="90" y="4"/>
                    </a:cubicBezTo>
                    <a:cubicBezTo>
                      <a:pt x="89" y="7"/>
                      <a:pt x="89" y="7"/>
                      <a:pt x="89" y="7"/>
                    </a:cubicBezTo>
                    <a:cubicBezTo>
                      <a:pt x="87" y="8"/>
                      <a:pt x="87" y="8"/>
                      <a:pt x="87" y="8"/>
                    </a:cubicBezTo>
                    <a:cubicBezTo>
                      <a:pt x="85" y="8"/>
                      <a:pt x="85" y="8"/>
                      <a:pt x="85" y="8"/>
                    </a:cubicBezTo>
                    <a:cubicBezTo>
                      <a:pt x="84" y="10"/>
                      <a:pt x="84" y="10"/>
                      <a:pt x="84" y="10"/>
                    </a:cubicBezTo>
                    <a:cubicBezTo>
                      <a:pt x="84" y="12"/>
                      <a:pt x="84" y="12"/>
                      <a:pt x="84" y="12"/>
                    </a:cubicBezTo>
                    <a:cubicBezTo>
                      <a:pt x="82" y="14"/>
                      <a:pt x="82" y="14"/>
                      <a:pt x="82" y="14"/>
                    </a:cubicBezTo>
                    <a:cubicBezTo>
                      <a:pt x="81" y="15"/>
                      <a:pt x="81" y="15"/>
                      <a:pt x="81" y="15"/>
                    </a:cubicBezTo>
                    <a:cubicBezTo>
                      <a:pt x="83" y="18"/>
                      <a:pt x="83" y="18"/>
                      <a:pt x="83" y="18"/>
                    </a:cubicBezTo>
                    <a:cubicBezTo>
                      <a:pt x="83" y="20"/>
                      <a:pt x="83" y="20"/>
                      <a:pt x="83" y="20"/>
                    </a:cubicBezTo>
                    <a:cubicBezTo>
                      <a:pt x="81" y="20"/>
                      <a:pt x="81" y="20"/>
                      <a:pt x="81" y="20"/>
                    </a:cubicBezTo>
                    <a:cubicBezTo>
                      <a:pt x="80" y="21"/>
                      <a:pt x="80" y="21"/>
                      <a:pt x="80" y="21"/>
                    </a:cubicBezTo>
                    <a:cubicBezTo>
                      <a:pt x="80" y="23"/>
                      <a:pt x="80" y="23"/>
                      <a:pt x="80" y="23"/>
                    </a:cubicBezTo>
                    <a:cubicBezTo>
                      <a:pt x="78" y="24"/>
                      <a:pt x="78" y="24"/>
                      <a:pt x="78" y="24"/>
                    </a:cubicBezTo>
                    <a:cubicBezTo>
                      <a:pt x="77" y="26"/>
                      <a:pt x="77" y="26"/>
                      <a:pt x="77" y="26"/>
                    </a:cubicBezTo>
                    <a:cubicBezTo>
                      <a:pt x="72" y="29"/>
                      <a:pt x="72" y="29"/>
                      <a:pt x="72" y="29"/>
                    </a:cubicBezTo>
                    <a:cubicBezTo>
                      <a:pt x="70" y="30"/>
                      <a:pt x="70" y="30"/>
                      <a:pt x="70" y="30"/>
                    </a:cubicBezTo>
                    <a:cubicBezTo>
                      <a:pt x="69" y="29"/>
                      <a:pt x="69" y="29"/>
                      <a:pt x="69" y="29"/>
                    </a:cubicBezTo>
                    <a:cubicBezTo>
                      <a:pt x="67" y="29"/>
                      <a:pt x="67" y="29"/>
                      <a:pt x="67" y="29"/>
                    </a:cubicBezTo>
                    <a:cubicBezTo>
                      <a:pt x="65" y="31"/>
                      <a:pt x="65" y="31"/>
                      <a:pt x="65" y="31"/>
                    </a:cubicBezTo>
                    <a:cubicBezTo>
                      <a:pt x="63" y="34"/>
                      <a:pt x="63" y="34"/>
                      <a:pt x="63" y="34"/>
                    </a:cubicBezTo>
                    <a:cubicBezTo>
                      <a:pt x="61" y="35"/>
                      <a:pt x="61" y="35"/>
                      <a:pt x="61" y="35"/>
                    </a:cubicBezTo>
                    <a:cubicBezTo>
                      <a:pt x="60" y="35"/>
                      <a:pt x="60" y="35"/>
                      <a:pt x="60" y="35"/>
                    </a:cubicBezTo>
                    <a:cubicBezTo>
                      <a:pt x="59" y="33"/>
                      <a:pt x="59" y="33"/>
                      <a:pt x="59" y="33"/>
                    </a:cubicBezTo>
                    <a:cubicBezTo>
                      <a:pt x="58" y="33"/>
                      <a:pt x="58" y="33"/>
                      <a:pt x="58" y="33"/>
                    </a:cubicBezTo>
                    <a:cubicBezTo>
                      <a:pt x="58" y="35"/>
                      <a:pt x="58" y="35"/>
                      <a:pt x="58" y="35"/>
                    </a:cubicBezTo>
                    <a:cubicBezTo>
                      <a:pt x="58" y="37"/>
                      <a:pt x="58" y="37"/>
                      <a:pt x="58" y="37"/>
                    </a:cubicBezTo>
                    <a:cubicBezTo>
                      <a:pt x="57" y="38"/>
                      <a:pt x="57" y="38"/>
                      <a:pt x="57" y="38"/>
                    </a:cubicBezTo>
                    <a:cubicBezTo>
                      <a:pt x="56" y="36"/>
                      <a:pt x="56" y="36"/>
                      <a:pt x="56" y="36"/>
                    </a:cubicBezTo>
                    <a:cubicBezTo>
                      <a:pt x="55" y="34"/>
                      <a:pt x="55" y="34"/>
                      <a:pt x="55" y="34"/>
                    </a:cubicBezTo>
                    <a:cubicBezTo>
                      <a:pt x="51" y="34"/>
                      <a:pt x="51" y="34"/>
                      <a:pt x="51" y="34"/>
                    </a:cubicBezTo>
                    <a:cubicBezTo>
                      <a:pt x="46" y="36"/>
                      <a:pt x="46" y="36"/>
                      <a:pt x="46" y="36"/>
                    </a:cubicBezTo>
                    <a:cubicBezTo>
                      <a:pt x="45" y="37"/>
                      <a:pt x="45" y="37"/>
                      <a:pt x="45" y="37"/>
                    </a:cubicBezTo>
                    <a:cubicBezTo>
                      <a:pt x="43" y="37"/>
                      <a:pt x="43" y="37"/>
                      <a:pt x="43" y="37"/>
                    </a:cubicBezTo>
                    <a:cubicBezTo>
                      <a:pt x="42" y="38"/>
                      <a:pt x="42" y="38"/>
                      <a:pt x="42" y="38"/>
                    </a:cubicBezTo>
                    <a:cubicBezTo>
                      <a:pt x="44" y="42"/>
                      <a:pt x="44" y="42"/>
                      <a:pt x="44" y="42"/>
                    </a:cubicBezTo>
                    <a:cubicBezTo>
                      <a:pt x="45" y="43"/>
                      <a:pt x="45" y="43"/>
                      <a:pt x="45" y="43"/>
                    </a:cubicBezTo>
                    <a:cubicBezTo>
                      <a:pt x="44" y="44"/>
                      <a:pt x="44" y="44"/>
                      <a:pt x="44" y="44"/>
                    </a:cubicBezTo>
                    <a:cubicBezTo>
                      <a:pt x="43" y="44"/>
                      <a:pt x="43" y="44"/>
                      <a:pt x="43" y="44"/>
                    </a:cubicBezTo>
                    <a:cubicBezTo>
                      <a:pt x="42" y="47"/>
                      <a:pt x="42" y="47"/>
                      <a:pt x="42" y="47"/>
                    </a:cubicBezTo>
                    <a:cubicBezTo>
                      <a:pt x="40" y="46"/>
                      <a:pt x="40" y="46"/>
                      <a:pt x="40" y="46"/>
                    </a:cubicBezTo>
                    <a:cubicBezTo>
                      <a:pt x="41" y="45"/>
                      <a:pt x="41" y="45"/>
                      <a:pt x="41" y="45"/>
                    </a:cubicBezTo>
                    <a:cubicBezTo>
                      <a:pt x="42" y="44"/>
                      <a:pt x="42" y="44"/>
                      <a:pt x="42" y="44"/>
                    </a:cubicBezTo>
                    <a:cubicBezTo>
                      <a:pt x="42" y="42"/>
                      <a:pt x="42" y="42"/>
                      <a:pt x="42" y="42"/>
                    </a:cubicBezTo>
                    <a:cubicBezTo>
                      <a:pt x="40" y="42"/>
                      <a:pt x="40" y="42"/>
                      <a:pt x="40" y="42"/>
                    </a:cubicBezTo>
                    <a:cubicBezTo>
                      <a:pt x="38" y="45"/>
                      <a:pt x="38" y="45"/>
                      <a:pt x="38" y="45"/>
                    </a:cubicBezTo>
                    <a:cubicBezTo>
                      <a:pt x="36" y="46"/>
                      <a:pt x="36" y="46"/>
                      <a:pt x="36" y="46"/>
                    </a:cubicBezTo>
                    <a:cubicBezTo>
                      <a:pt x="36" y="48"/>
                      <a:pt x="36" y="48"/>
                      <a:pt x="36" y="48"/>
                    </a:cubicBezTo>
                    <a:cubicBezTo>
                      <a:pt x="38" y="49"/>
                      <a:pt x="38" y="49"/>
                      <a:pt x="38" y="49"/>
                    </a:cubicBezTo>
                    <a:cubicBezTo>
                      <a:pt x="36" y="50"/>
                      <a:pt x="36" y="50"/>
                      <a:pt x="36" y="50"/>
                    </a:cubicBezTo>
                    <a:cubicBezTo>
                      <a:pt x="35" y="52"/>
                      <a:pt x="35" y="52"/>
                      <a:pt x="35" y="52"/>
                    </a:cubicBezTo>
                    <a:cubicBezTo>
                      <a:pt x="32" y="52"/>
                      <a:pt x="32" y="52"/>
                      <a:pt x="32" y="52"/>
                    </a:cubicBezTo>
                    <a:cubicBezTo>
                      <a:pt x="30" y="53"/>
                      <a:pt x="30" y="53"/>
                      <a:pt x="30" y="53"/>
                    </a:cubicBezTo>
                    <a:cubicBezTo>
                      <a:pt x="30" y="55"/>
                      <a:pt x="30" y="55"/>
                      <a:pt x="30" y="55"/>
                    </a:cubicBezTo>
                    <a:cubicBezTo>
                      <a:pt x="28" y="56"/>
                      <a:pt x="28" y="56"/>
                      <a:pt x="28" y="56"/>
                    </a:cubicBezTo>
                    <a:cubicBezTo>
                      <a:pt x="26" y="57"/>
                      <a:pt x="26" y="57"/>
                      <a:pt x="26" y="57"/>
                    </a:cubicBezTo>
                    <a:cubicBezTo>
                      <a:pt x="26" y="61"/>
                      <a:pt x="26" y="61"/>
                      <a:pt x="26" y="61"/>
                    </a:cubicBezTo>
                    <a:cubicBezTo>
                      <a:pt x="26" y="62"/>
                      <a:pt x="26" y="62"/>
                      <a:pt x="26" y="62"/>
                    </a:cubicBezTo>
                    <a:cubicBezTo>
                      <a:pt x="28" y="62"/>
                      <a:pt x="28" y="62"/>
                      <a:pt x="28" y="62"/>
                    </a:cubicBezTo>
                    <a:cubicBezTo>
                      <a:pt x="26" y="64"/>
                      <a:pt x="26" y="64"/>
                      <a:pt x="26" y="64"/>
                    </a:cubicBezTo>
                    <a:cubicBezTo>
                      <a:pt x="22" y="64"/>
                      <a:pt x="22" y="64"/>
                      <a:pt x="22" y="64"/>
                    </a:cubicBezTo>
                    <a:cubicBezTo>
                      <a:pt x="21" y="65"/>
                      <a:pt x="21" y="65"/>
                      <a:pt x="21" y="65"/>
                    </a:cubicBezTo>
                    <a:cubicBezTo>
                      <a:pt x="20" y="68"/>
                      <a:pt x="20" y="68"/>
                      <a:pt x="20" y="68"/>
                    </a:cubicBezTo>
                    <a:cubicBezTo>
                      <a:pt x="20" y="70"/>
                      <a:pt x="20" y="70"/>
                      <a:pt x="20" y="70"/>
                    </a:cubicBezTo>
                    <a:cubicBezTo>
                      <a:pt x="22" y="71"/>
                      <a:pt x="22" y="71"/>
                      <a:pt x="22" y="71"/>
                    </a:cubicBezTo>
                    <a:cubicBezTo>
                      <a:pt x="24" y="70"/>
                      <a:pt x="24" y="70"/>
                      <a:pt x="24" y="70"/>
                    </a:cubicBezTo>
                    <a:cubicBezTo>
                      <a:pt x="24" y="71"/>
                      <a:pt x="24" y="71"/>
                      <a:pt x="24" y="71"/>
                    </a:cubicBezTo>
                    <a:cubicBezTo>
                      <a:pt x="24" y="73"/>
                      <a:pt x="24" y="73"/>
                      <a:pt x="24" y="73"/>
                    </a:cubicBezTo>
                    <a:cubicBezTo>
                      <a:pt x="24" y="75"/>
                      <a:pt x="24" y="75"/>
                      <a:pt x="24" y="75"/>
                    </a:cubicBezTo>
                    <a:cubicBezTo>
                      <a:pt x="23" y="76"/>
                      <a:pt x="23" y="76"/>
                      <a:pt x="23" y="76"/>
                    </a:cubicBezTo>
                    <a:cubicBezTo>
                      <a:pt x="21" y="76"/>
                      <a:pt x="21" y="76"/>
                      <a:pt x="21" y="76"/>
                    </a:cubicBezTo>
                    <a:cubicBezTo>
                      <a:pt x="18" y="75"/>
                      <a:pt x="18" y="75"/>
                      <a:pt x="18" y="75"/>
                    </a:cubicBezTo>
                    <a:cubicBezTo>
                      <a:pt x="15" y="76"/>
                      <a:pt x="15" y="76"/>
                      <a:pt x="15" y="76"/>
                    </a:cubicBezTo>
                    <a:cubicBezTo>
                      <a:pt x="14" y="78"/>
                      <a:pt x="14" y="78"/>
                      <a:pt x="14" y="78"/>
                    </a:cubicBezTo>
                    <a:cubicBezTo>
                      <a:pt x="14" y="80"/>
                      <a:pt x="14" y="80"/>
                      <a:pt x="14" y="80"/>
                    </a:cubicBezTo>
                    <a:cubicBezTo>
                      <a:pt x="13" y="82"/>
                      <a:pt x="13" y="82"/>
                      <a:pt x="13" y="82"/>
                    </a:cubicBezTo>
                    <a:cubicBezTo>
                      <a:pt x="11" y="84"/>
                      <a:pt x="11" y="84"/>
                      <a:pt x="11" y="84"/>
                    </a:cubicBezTo>
                    <a:cubicBezTo>
                      <a:pt x="9" y="83"/>
                      <a:pt x="9" y="83"/>
                      <a:pt x="9" y="83"/>
                    </a:cubicBezTo>
                    <a:cubicBezTo>
                      <a:pt x="7" y="82"/>
                      <a:pt x="7" y="82"/>
                      <a:pt x="7" y="82"/>
                    </a:cubicBezTo>
                    <a:cubicBezTo>
                      <a:pt x="7" y="80"/>
                      <a:pt x="7" y="80"/>
                      <a:pt x="7" y="80"/>
                    </a:cubicBezTo>
                    <a:cubicBezTo>
                      <a:pt x="6" y="80"/>
                      <a:pt x="6" y="80"/>
                      <a:pt x="6" y="80"/>
                    </a:cubicBezTo>
                    <a:cubicBezTo>
                      <a:pt x="5" y="84"/>
                      <a:pt x="5" y="84"/>
                      <a:pt x="5" y="84"/>
                    </a:cubicBezTo>
                    <a:cubicBezTo>
                      <a:pt x="5" y="86"/>
                      <a:pt x="5" y="86"/>
                      <a:pt x="5" y="86"/>
                    </a:cubicBezTo>
                    <a:cubicBezTo>
                      <a:pt x="8" y="88"/>
                      <a:pt x="8" y="88"/>
                      <a:pt x="8" y="88"/>
                    </a:cubicBezTo>
                    <a:cubicBezTo>
                      <a:pt x="9" y="88"/>
                      <a:pt x="9" y="88"/>
                      <a:pt x="9" y="88"/>
                    </a:cubicBezTo>
                    <a:cubicBezTo>
                      <a:pt x="10" y="88"/>
                      <a:pt x="10" y="88"/>
                      <a:pt x="10" y="88"/>
                    </a:cubicBezTo>
                    <a:cubicBezTo>
                      <a:pt x="10" y="90"/>
                      <a:pt x="10" y="90"/>
                      <a:pt x="10" y="90"/>
                    </a:cubicBezTo>
                    <a:cubicBezTo>
                      <a:pt x="9" y="93"/>
                      <a:pt x="9" y="93"/>
                      <a:pt x="9" y="93"/>
                    </a:cubicBezTo>
                    <a:cubicBezTo>
                      <a:pt x="10" y="94"/>
                      <a:pt x="10" y="94"/>
                      <a:pt x="10" y="94"/>
                    </a:cubicBezTo>
                    <a:cubicBezTo>
                      <a:pt x="11" y="95"/>
                      <a:pt x="11" y="95"/>
                      <a:pt x="11" y="95"/>
                    </a:cubicBezTo>
                    <a:cubicBezTo>
                      <a:pt x="13" y="93"/>
                      <a:pt x="13" y="93"/>
                      <a:pt x="13" y="93"/>
                    </a:cubicBezTo>
                    <a:cubicBezTo>
                      <a:pt x="14" y="93"/>
                      <a:pt x="14" y="93"/>
                      <a:pt x="14" y="93"/>
                    </a:cubicBezTo>
                    <a:cubicBezTo>
                      <a:pt x="15" y="94"/>
                      <a:pt x="15" y="94"/>
                      <a:pt x="15" y="94"/>
                    </a:cubicBezTo>
                    <a:cubicBezTo>
                      <a:pt x="17" y="94"/>
                      <a:pt x="17" y="94"/>
                      <a:pt x="17" y="94"/>
                    </a:cubicBezTo>
                    <a:cubicBezTo>
                      <a:pt x="19" y="93"/>
                      <a:pt x="19" y="93"/>
                      <a:pt x="19" y="93"/>
                    </a:cubicBezTo>
                    <a:cubicBezTo>
                      <a:pt x="20" y="93"/>
                      <a:pt x="20" y="93"/>
                      <a:pt x="20" y="93"/>
                    </a:cubicBezTo>
                    <a:cubicBezTo>
                      <a:pt x="19" y="95"/>
                      <a:pt x="19" y="95"/>
                      <a:pt x="19" y="95"/>
                    </a:cubicBezTo>
                    <a:cubicBezTo>
                      <a:pt x="17" y="96"/>
                      <a:pt x="17" y="96"/>
                      <a:pt x="17" y="96"/>
                    </a:cubicBezTo>
                    <a:cubicBezTo>
                      <a:pt x="14" y="96"/>
                      <a:pt x="14" y="96"/>
                      <a:pt x="14" y="96"/>
                    </a:cubicBezTo>
                    <a:cubicBezTo>
                      <a:pt x="13" y="97"/>
                      <a:pt x="13" y="97"/>
                      <a:pt x="13" y="97"/>
                    </a:cubicBezTo>
                    <a:cubicBezTo>
                      <a:pt x="11" y="97"/>
                      <a:pt x="11" y="97"/>
                      <a:pt x="11" y="97"/>
                    </a:cubicBezTo>
                    <a:cubicBezTo>
                      <a:pt x="10" y="98"/>
                      <a:pt x="10" y="98"/>
                      <a:pt x="10" y="98"/>
                    </a:cubicBezTo>
                    <a:cubicBezTo>
                      <a:pt x="11" y="101"/>
                      <a:pt x="11" y="101"/>
                      <a:pt x="11" y="101"/>
                    </a:cubicBezTo>
                    <a:cubicBezTo>
                      <a:pt x="13" y="102"/>
                      <a:pt x="13" y="102"/>
                      <a:pt x="13" y="102"/>
                    </a:cubicBezTo>
                    <a:cubicBezTo>
                      <a:pt x="15" y="102"/>
                      <a:pt x="15" y="102"/>
                      <a:pt x="15" y="102"/>
                    </a:cubicBezTo>
                    <a:cubicBezTo>
                      <a:pt x="16" y="102"/>
                      <a:pt x="16" y="102"/>
                      <a:pt x="16" y="102"/>
                    </a:cubicBezTo>
                    <a:cubicBezTo>
                      <a:pt x="17" y="103"/>
                      <a:pt x="17" y="103"/>
                      <a:pt x="17" y="103"/>
                    </a:cubicBezTo>
                    <a:cubicBezTo>
                      <a:pt x="17" y="104"/>
                      <a:pt x="17" y="104"/>
                      <a:pt x="17" y="104"/>
                    </a:cubicBezTo>
                    <a:cubicBezTo>
                      <a:pt x="14" y="105"/>
                      <a:pt x="14" y="105"/>
                      <a:pt x="14" y="105"/>
                    </a:cubicBezTo>
                    <a:cubicBezTo>
                      <a:pt x="11" y="105"/>
                      <a:pt x="11" y="105"/>
                      <a:pt x="11" y="105"/>
                    </a:cubicBezTo>
                    <a:cubicBezTo>
                      <a:pt x="9" y="106"/>
                      <a:pt x="9" y="106"/>
                      <a:pt x="9" y="106"/>
                    </a:cubicBezTo>
                    <a:cubicBezTo>
                      <a:pt x="9" y="107"/>
                      <a:pt x="9" y="107"/>
                      <a:pt x="9" y="107"/>
                    </a:cubicBezTo>
                    <a:cubicBezTo>
                      <a:pt x="10" y="108"/>
                      <a:pt x="10" y="108"/>
                      <a:pt x="10" y="108"/>
                    </a:cubicBezTo>
                    <a:cubicBezTo>
                      <a:pt x="12" y="108"/>
                      <a:pt x="12" y="108"/>
                      <a:pt x="12" y="108"/>
                    </a:cubicBezTo>
                    <a:cubicBezTo>
                      <a:pt x="15" y="108"/>
                      <a:pt x="15" y="108"/>
                      <a:pt x="15" y="108"/>
                    </a:cubicBezTo>
                    <a:cubicBezTo>
                      <a:pt x="15" y="109"/>
                      <a:pt x="15" y="109"/>
                      <a:pt x="15" y="109"/>
                    </a:cubicBezTo>
                    <a:cubicBezTo>
                      <a:pt x="13" y="110"/>
                      <a:pt x="13" y="110"/>
                      <a:pt x="13" y="110"/>
                    </a:cubicBezTo>
                    <a:cubicBezTo>
                      <a:pt x="11" y="110"/>
                      <a:pt x="11" y="110"/>
                      <a:pt x="11" y="110"/>
                    </a:cubicBezTo>
                    <a:cubicBezTo>
                      <a:pt x="11" y="111"/>
                      <a:pt x="11" y="111"/>
                      <a:pt x="11" y="111"/>
                    </a:cubicBezTo>
                    <a:cubicBezTo>
                      <a:pt x="12" y="112"/>
                      <a:pt x="12" y="112"/>
                      <a:pt x="12" y="112"/>
                    </a:cubicBezTo>
                    <a:cubicBezTo>
                      <a:pt x="15" y="112"/>
                      <a:pt x="15" y="112"/>
                      <a:pt x="15" y="112"/>
                    </a:cubicBezTo>
                    <a:cubicBezTo>
                      <a:pt x="19" y="115"/>
                      <a:pt x="19" y="115"/>
                      <a:pt x="19" y="115"/>
                    </a:cubicBezTo>
                    <a:cubicBezTo>
                      <a:pt x="21" y="115"/>
                      <a:pt x="21" y="115"/>
                      <a:pt x="21" y="115"/>
                    </a:cubicBezTo>
                    <a:cubicBezTo>
                      <a:pt x="21" y="116"/>
                      <a:pt x="21" y="116"/>
                      <a:pt x="21" y="116"/>
                    </a:cubicBezTo>
                    <a:cubicBezTo>
                      <a:pt x="21" y="118"/>
                      <a:pt x="21" y="118"/>
                      <a:pt x="21" y="118"/>
                    </a:cubicBezTo>
                    <a:cubicBezTo>
                      <a:pt x="19" y="116"/>
                      <a:pt x="19" y="116"/>
                      <a:pt x="19" y="116"/>
                    </a:cubicBezTo>
                    <a:cubicBezTo>
                      <a:pt x="17" y="115"/>
                      <a:pt x="17" y="115"/>
                      <a:pt x="17" y="115"/>
                    </a:cubicBezTo>
                    <a:cubicBezTo>
                      <a:pt x="14" y="115"/>
                      <a:pt x="14" y="115"/>
                      <a:pt x="14" y="115"/>
                    </a:cubicBezTo>
                    <a:cubicBezTo>
                      <a:pt x="12" y="113"/>
                      <a:pt x="12" y="113"/>
                      <a:pt x="12" y="113"/>
                    </a:cubicBezTo>
                    <a:cubicBezTo>
                      <a:pt x="10" y="113"/>
                      <a:pt x="10" y="113"/>
                      <a:pt x="10" y="113"/>
                    </a:cubicBezTo>
                    <a:cubicBezTo>
                      <a:pt x="8" y="115"/>
                      <a:pt x="8" y="115"/>
                      <a:pt x="8" y="115"/>
                    </a:cubicBezTo>
                    <a:cubicBezTo>
                      <a:pt x="8" y="116"/>
                      <a:pt x="8" y="116"/>
                      <a:pt x="8" y="116"/>
                    </a:cubicBezTo>
                    <a:cubicBezTo>
                      <a:pt x="7" y="117"/>
                      <a:pt x="7" y="117"/>
                      <a:pt x="7" y="117"/>
                    </a:cubicBezTo>
                    <a:cubicBezTo>
                      <a:pt x="7" y="119"/>
                      <a:pt x="7" y="119"/>
                      <a:pt x="7" y="119"/>
                    </a:cubicBezTo>
                    <a:cubicBezTo>
                      <a:pt x="8" y="120"/>
                      <a:pt x="8" y="120"/>
                      <a:pt x="8" y="120"/>
                    </a:cubicBezTo>
                    <a:cubicBezTo>
                      <a:pt x="7" y="121"/>
                      <a:pt x="7" y="121"/>
                      <a:pt x="7" y="121"/>
                    </a:cubicBezTo>
                    <a:cubicBezTo>
                      <a:pt x="6" y="122"/>
                      <a:pt x="6" y="122"/>
                      <a:pt x="6" y="122"/>
                    </a:cubicBezTo>
                    <a:cubicBezTo>
                      <a:pt x="5" y="121"/>
                      <a:pt x="5" y="121"/>
                      <a:pt x="5" y="121"/>
                    </a:cubicBezTo>
                    <a:cubicBezTo>
                      <a:pt x="3" y="123"/>
                      <a:pt x="3" y="123"/>
                      <a:pt x="3" y="123"/>
                    </a:cubicBezTo>
                    <a:cubicBezTo>
                      <a:pt x="3" y="125"/>
                      <a:pt x="3" y="125"/>
                      <a:pt x="3" y="125"/>
                    </a:cubicBezTo>
                    <a:cubicBezTo>
                      <a:pt x="3" y="126"/>
                      <a:pt x="3" y="126"/>
                      <a:pt x="3" y="126"/>
                    </a:cubicBezTo>
                    <a:cubicBezTo>
                      <a:pt x="2" y="127"/>
                      <a:pt x="2" y="127"/>
                      <a:pt x="2" y="127"/>
                    </a:cubicBezTo>
                    <a:cubicBezTo>
                      <a:pt x="0" y="128"/>
                      <a:pt x="0" y="128"/>
                      <a:pt x="0" y="128"/>
                    </a:cubicBezTo>
                    <a:cubicBezTo>
                      <a:pt x="0" y="129"/>
                      <a:pt x="0" y="129"/>
                      <a:pt x="0" y="129"/>
                    </a:cubicBezTo>
                    <a:cubicBezTo>
                      <a:pt x="3" y="132"/>
                      <a:pt x="3" y="132"/>
                      <a:pt x="3" y="132"/>
                    </a:cubicBezTo>
                    <a:lnTo>
                      <a:pt x="5" y="13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6" name="Freeform 255"/>
              <p:cNvSpPr>
                <a:spLocks/>
              </p:cNvSpPr>
              <p:nvPr userDrawn="1"/>
            </p:nvSpPr>
            <p:spPr bwMode="auto">
              <a:xfrm>
                <a:off x="7466013" y="885825"/>
                <a:ext cx="133350" cy="103188"/>
              </a:xfrm>
              <a:custGeom>
                <a:avLst/>
                <a:gdLst>
                  <a:gd name="T0" fmla="*/ 9 w 84"/>
                  <a:gd name="T1" fmla="*/ 12 h 65"/>
                  <a:gd name="T2" fmla="*/ 4 w 84"/>
                  <a:gd name="T3" fmla="*/ 15 h 65"/>
                  <a:gd name="T4" fmla="*/ 1 w 84"/>
                  <a:gd name="T5" fmla="*/ 22 h 65"/>
                  <a:gd name="T6" fmla="*/ 4 w 84"/>
                  <a:gd name="T7" fmla="*/ 27 h 65"/>
                  <a:gd name="T8" fmla="*/ 7 w 84"/>
                  <a:gd name="T9" fmla="*/ 29 h 65"/>
                  <a:gd name="T10" fmla="*/ 3 w 84"/>
                  <a:gd name="T11" fmla="*/ 35 h 65"/>
                  <a:gd name="T12" fmla="*/ 3 w 84"/>
                  <a:gd name="T13" fmla="*/ 42 h 65"/>
                  <a:gd name="T14" fmla="*/ 0 w 84"/>
                  <a:gd name="T15" fmla="*/ 45 h 65"/>
                  <a:gd name="T16" fmla="*/ 3 w 84"/>
                  <a:gd name="T17" fmla="*/ 49 h 65"/>
                  <a:gd name="T18" fmla="*/ 4 w 84"/>
                  <a:gd name="T19" fmla="*/ 45 h 65"/>
                  <a:gd name="T20" fmla="*/ 8 w 84"/>
                  <a:gd name="T21" fmla="*/ 45 h 65"/>
                  <a:gd name="T22" fmla="*/ 13 w 84"/>
                  <a:gd name="T23" fmla="*/ 47 h 65"/>
                  <a:gd name="T24" fmla="*/ 17 w 84"/>
                  <a:gd name="T25" fmla="*/ 49 h 65"/>
                  <a:gd name="T26" fmla="*/ 22 w 84"/>
                  <a:gd name="T27" fmla="*/ 57 h 65"/>
                  <a:gd name="T28" fmla="*/ 28 w 84"/>
                  <a:gd name="T29" fmla="*/ 59 h 65"/>
                  <a:gd name="T30" fmla="*/ 35 w 84"/>
                  <a:gd name="T31" fmla="*/ 59 h 65"/>
                  <a:gd name="T32" fmla="*/ 41 w 84"/>
                  <a:gd name="T33" fmla="*/ 59 h 65"/>
                  <a:gd name="T34" fmla="*/ 53 w 84"/>
                  <a:gd name="T35" fmla="*/ 62 h 65"/>
                  <a:gd name="T36" fmla="*/ 58 w 84"/>
                  <a:gd name="T37" fmla="*/ 62 h 65"/>
                  <a:gd name="T38" fmla="*/ 63 w 84"/>
                  <a:gd name="T39" fmla="*/ 63 h 65"/>
                  <a:gd name="T40" fmla="*/ 69 w 84"/>
                  <a:gd name="T41" fmla="*/ 65 h 65"/>
                  <a:gd name="T42" fmla="*/ 76 w 84"/>
                  <a:gd name="T43" fmla="*/ 59 h 65"/>
                  <a:gd name="T44" fmla="*/ 84 w 84"/>
                  <a:gd name="T45" fmla="*/ 54 h 65"/>
                  <a:gd name="T46" fmla="*/ 80 w 84"/>
                  <a:gd name="T47" fmla="*/ 47 h 65"/>
                  <a:gd name="T48" fmla="*/ 75 w 84"/>
                  <a:gd name="T49" fmla="*/ 42 h 65"/>
                  <a:gd name="T50" fmla="*/ 67 w 84"/>
                  <a:gd name="T51" fmla="*/ 40 h 65"/>
                  <a:gd name="T52" fmla="*/ 68 w 84"/>
                  <a:gd name="T53" fmla="*/ 35 h 65"/>
                  <a:gd name="T54" fmla="*/ 72 w 84"/>
                  <a:gd name="T55" fmla="*/ 36 h 65"/>
                  <a:gd name="T56" fmla="*/ 70 w 84"/>
                  <a:gd name="T57" fmla="*/ 30 h 65"/>
                  <a:gd name="T58" fmla="*/ 65 w 84"/>
                  <a:gd name="T59" fmla="*/ 22 h 65"/>
                  <a:gd name="T60" fmla="*/ 62 w 84"/>
                  <a:gd name="T61" fmla="*/ 17 h 65"/>
                  <a:gd name="T62" fmla="*/ 60 w 84"/>
                  <a:gd name="T63" fmla="*/ 12 h 65"/>
                  <a:gd name="T64" fmla="*/ 49 w 84"/>
                  <a:gd name="T65" fmla="*/ 3 h 65"/>
                  <a:gd name="T66" fmla="*/ 38 w 84"/>
                  <a:gd name="T67" fmla="*/ 4 h 65"/>
                  <a:gd name="T68" fmla="*/ 38 w 84"/>
                  <a:gd name="T69" fmla="*/ 7 h 65"/>
                  <a:gd name="T70" fmla="*/ 42 w 84"/>
                  <a:gd name="T71" fmla="*/ 14 h 65"/>
                  <a:gd name="T72" fmla="*/ 41 w 84"/>
                  <a:gd name="T73" fmla="*/ 19 h 65"/>
                  <a:gd name="T74" fmla="*/ 38 w 84"/>
                  <a:gd name="T75" fmla="*/ 27 h 65"/>
                  <a:gd name="T76" fmla="*/ 37 w 84"/>
                  <a:gd name="T77" fmla="*/ 26 h 65"/>
                  <a:gd name="T78" fmla="*/ 39 w 84"/>
                  <a:gd name="T79" fmla="*/ 20 h 65"/>
                  <a:gd name="T80" fmla="*/ 39 w 84"/>
                  <a:gd name="T81" fmla="*/ 14 h 65"/>
                  <a:gd name="T82" fmla="*/ 32 w 84"/>
                  <a:gd name="T83" fmla="*/ 4 h 65"/>
                  <a:gd name="T84" fmla="*/ 22 w 84"/>
                  <a:gd name="T85" fmla="*/ 0 h 65"/>
                  <a:gd name="T86" fmla="*/ 19 w 84"/>
                  <a:gd name="T87" fmla="*/ 5 h 65"/>
                  <a:gd name="T88" fmla="*/ 10 w 84"/>
                  <a:gd name="T8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5">
                    <a:moveTo>
                      <a:pt x="10" y="10"/>
                    </a:moveTo>
                    <a:lnTo>
                      <a:pt x="9" y="12"/>
                    </a:lnTo>
                    <a:lnTo>
                      <a:pt x="9" y="14"/>
                    </a:lnTo>
                    <a:lnTo>
                      <a:pt x="4" y="15"/>
                    </a:lnTo>
                    <a:lnTo>
                      <a:pt x="2" y="18"/>
                    </a:lnTo>
                    <a:lnTo>
                      <a:pt x="1" y="22"/>
                    </a:lnTo>
                    <a:lnTo>
                      <a:pt x="1" y="26"/>
                    </a:lnTo>
                    <a:lnTo>
                      <a:pt x="4" y="27"/>
                    </a:lnTo>
                    <a:lnTo>
                      <a:pt x="5" y="27"/>
                    </a:lnTo>
                    <a:lnTo>
                      <a:pt x="7" y="29"/>
                    </a:lnTo>
                    <a:lnTo>
                      <a:pt x="3" y="33"/>
                    </a:lnTo>
                    <a:lnTo>
                      <a:pt x="3" y="35"/>
                    </a:lnTo>
                    <a:lnTo>
                      <a:pt x="4" y="40"/>
                    </a:lnTo>
                    <a:lnTo>
                      <a:pt x="3" y="42"/>
                    </a:lnTo>
                    <a:lnTo>
                      <a:pt x="0" y="44"/>
                    </a:lnTo>
                    <a:lnTo>
                      <a:pt x="0" y="45"/>
                    </a:lnTo>
                    <a:lnTo>
                      <a:pt x="2" y="48"/>
                    </a:lnTo>
                    <a:lnTo>
                      <a:pt x="3" y="49"/>
                    </a:lnTo>
                    <a:lnTo>
                      <a:pt x="5" y="48"/>
                    </a:lnTo>
                    <a:lnTo>
                      <a:pt x="4" y="45"/>
                    </a:lnTo>
                    <a:lnTo>
                      <a:pt x="5" y="44"/>
                    </a:lnTo>
                    <a:lnTo>
                      <a:pt x="8" y="45"/>
                    </a:lnTo>
                    <a:lnTo>
                      <a:pt x="10" y="48"/>
                    </a:lnTo>
                    <a:lnTo>
                      <a:pt x="13" y="47"/>
                    </a:lnTo>
                    <a:lnTo>
                      <a:pt x="16" y="47"/>
                    </a:lnTo>
                    <a:lnTo>
                      <a:pt x="17" y="49"/>
                    </a:lnTo>
                    <a:lnTo>
                      <a:pt x="19" y="55"/>
                    </a:lnTo>
                    <a:lnTo>
                      <a:pt x="22" y="57"/>
                    </a:lnTo>
                    <a:lnTo>
                      <a:pt x="25" y="58"/>
                    </a:lnTo>
                    <a:lnTo>
                      <a:pt x="28" y="59"/>
                    </a:lnTo>
                    <a:lnTo>
                      <a:pt x="32" y="61"/>
                    </a:lnTo>
                    <a:lnTo>
                      <a:pt x="35" y="59"/>
                    </a:lnTo>
                    <a:lnTo>
                      <a:pt x="40" y="57"/>
                    </a:lnTo>
                    <a:lnTo>
                      <a:pt x="41" y="59"/>
                    </a:lnTo>
                    <a:lnTo>
                      <a:pt x="46" y="61"/>
                    </a:lnTo>
                    <a:lnTo>
                      <a:pt x="53" y="62"/>
                    </a:lnTo>
                    <a:lnTo>
                      <a:pt x="56" y="61"/>
                    </a:lnTo>
                    <a:lnTo>
                      <a:pt x="58" y="62"/>
                    </a:lnTo>
                    <a:lnTo>
                      <a:pt x="61" y="62"/>
                    </a:lnTo>
                    <a:lnTo>
                      <a:pt x="63" y="63"/>
                    </a:lnTo>
                    <a:lnTo>
                      <a:pt x="67" y="65"/>
                    </a:lnTo>
                    <a:lnTo>
                      <a:pt x="69" y="65"/>
                    </a:lnTo>
                    <a:lnTo>
                      <a:pt x="72" y="63"/>
                    </a:lnTo>
                    <a:lnTo>
                      <a:pt x="76" y="59"/>
                    </a:lnTo>
                    <a:lnTo>
                      <a:pt x="80" y="58"/>
                    </a:lnTo>
                    <a:lnTo>
                      <a:pt x="84" y="54"/>
                    </a:lnTo>
                    <a:lnTo>
                      <a:pt x="84" y="51"/>
                    </a:lnTo>
                    <a:lnTo>
                      <a:pt x="80" y="47"/>
                    </a:lnTo>
                    <a:lnTo>
                      <a:pt x="78" y="47"/>
                    </a:lnTo>
                    <a:lnTo>
                      <a:pt x="75" y="42"/>
                    </a:lnTo>
                    <a:lnTo>
                      <a:pt x="70" y="42"/>
                    </a:lnTo>
                    <a:lnTo>
                      <a:pt x="67" y="40"/>
                    </a:lnTo>
                    <a:lnTo>
                      <a:pt x="67" y="36"/>
                    </a:lnTo>
                    <a:lnTo>
                      <a:pt x="68" y="35"/>
                    </a:lnTo>
                    <a:lnTo>
                      <a:pt x="70" y="37"/>
                    </a:lnTo>
                    <a:lnTo>
                      <a:pt x="72" y="36"/>
                    </a:lnTo>
                    <a:lnTo>
                      <a:pt x="74" y="35"/>
                    </a:lnTo>
                    <a:lnTo>
                      <a:pt x="70" y="30"/>
                    </a:lnTo>
                    <a:lnTo>
                      <a:pt x="65" y="26"/>
                    </a:lnTo>
                    <a:lnTo>
                      <a:pt x="65" y="22"/>
                    </a:lnTo>
                    <a:lnTo>
                      <a:pt x="64" y="18"/>
                    </a:lnTo>
                    <a:lnTo>
                      <a:pt x="62" y="17"/>
                    </a:lnTo>
                    <a:lnTo>
                      <a:pt x="62" y="13"/>
                    </a:lnTo>
                    <a:lnTo>
                      <a:pt x="60" y="12"/>
                    </a:lnTo>
                    <a:lnTo>
                      <a:pt x="58" y="11"/>
                    </a:lnTo>
                    <a:lnTo>
                      <a:pt x="49" y="3"/>
                    </a:lnTo>
                    <a:lnTo>
                      <a:pt x="42" y="3"/>
                    </a:lnTo>
                    <a:lnTo>
                      <a:pt x="38" y="4"/>
                    </a:lnTo>
                    <a:lnTo>
                      <a:pt x="37" y="5"/>
                    </a:lnTo>
                    <a:lnTo>
                      <a:pt x="38" y="7"/>
                    </a:lnTo>
                    <a:lnTo>
                      <a:pt x="41" y="12"/>
                    </a:lnTo>
                    <a:lnTo>
                      <a:pt x="42" y="14"/>
                    </a:lnTo>
                    <a:lnTo>
                      <a:pt x="41" y="17"/>
                    </a:lnTo>
                    <a:lnTo>
                      <a:pt x="41" y="19"/>
                    </a:lnTo>
                    <a:lnTo>
                      <a:pt x="40" y="22"/>
                    </a:lnTo>
                    <a:lnTo>
                      <a:pt x="38" y="27"/>
                    </a:lnTo>
                    <a:lnTo>
                      <a:pt x="37" y="28"/>
                    </a:lnTo>
                    <a:lnTo>
                      <a:pt x="37" y="26"/>
                    </a:lnTo>
                    <a:lnTo>
                      <a:pt x="38" y="23"/>
                    </a:lnTo>
                    <a:lnTo>
                      <a:pt x="39" y="20"/>
                    </a:lnTo>
                    <a:lnTo>
                      <a:pt x="37" y="19"/>
                    </a:lnTo>
                    <a:lnTo>
                      <a:pt x="39" y="14"/>
                    </a:lnTo>
                    <a:lnTo>
                      <a:pt x="38" y="11"/>
                    </a:lnTo>
                    <a:lnTo>
                      <a:pt x="32" y="4"/>
                    </a:lnTo>
                    <a:lnTo>
                      <a:pt x="27" y="1"/>
                    </a:lnTo>
                    <a:lnTo>
                      <a:pt x="22" y="0"/>
                    </a:lnTo>
                    <a:lnTo>
                      <a:pt x="20" y="1"/>
                    </a:lnTo>
                    <a:lnTo>
                      <a:pt x="19" y="5"/>
                    </a:lnTo>
                    <a:lnTo>
                      <a:pt x="15" y="8"/>
                    </a:lnTo>
                    <a:lnTo>
                      <a:pt x="10" y="1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7" name="Freeform 256"/>
              <p:cNvSpPr>
                <a:spLocks/>
              </p:cNvSpPr>
              <p:nvPr userDrawn="1"/>
            </p:nvSpPr>
            <p:spPr bwMode="auto">
              <a:xfrm>
                <a:off x="8361363" y="908050"/>
                <a:ext cx="160338" cy="119063"/>
              </a:xfrm>
              <a:custGeom>
                <a:avLst/>
                <a:gdLst>
                  <a:gd name="T0" fmla="*/ 8 w 101"/>
                  <a:gd name="T1" fmla="*/ 34 h 75"/>
                  <a:gd name="T2" fmla="*/ 5 w 101"/>
                  <a:gd name="T3" fmla="*/ 35 h 75"/>
                  <a:gd name="T4" fmla="*/ 7 w 101"/>
                  <a:gd name="T5" fmla="*/ 40 h 75"/>
                  <a:gd name="T6" fmla="*/ 8 w 101"/>
                  <a:gd name="T7" fmla="*/ 44 h 75"/>
                  <a:gd name="T8" fmla="*/ 14 w 101"/>
                  <a:gd name="T9" fmla="*/ 47 h 75"/>
                  <a:gd name="T10" fmla="*/ 14 w 101"/>
                  <a:gd name="T11" fmla="*/ 50 h 75"/>
                  <a:gd name="T12" fmla="*/ 18 w 101"/>
                  <a:gd name="T13" fmla="*/ 50 h 75"/>
                  <a:gd name="T14" fmla="*/ 21 w 101"/>
                  <a:gd name="T15" fmla="*/ 52 h 75"/>
                  <a:gd name="T16" fmla="*/ 18 w 101"/>
                  <a:gd name="T17" fmla="*/ 53 h 75"/>
                  <a:gd name="T18" fmla="*/ 14 w 101"/>
                  <a:gd name="T19" fmla="*/ 55 h 75"/>
                  <a:gd name="T20" fmla="*/ 25 w 101"/>
                  <a:gd name="T21" fmla="*/ 64 h 75"/>
                  <a:gd name="T22" fmla="*/ 35 w 101"/>
                  <a:gd name="T23" fmla="*/ 65 h 75"/>
                  <a:gd name="T24" fmla="*/ 40 w 101"/>
                  <a:gd name="T25" fmla="*/ 69 h 75"/>
                  <a:gd name="T26" fmla="*/ 44 w 101"/>
                  <a:gd name="T27" fmla="*/ 74 h 75"/>
                  <a:gd name="T28" fmla="*/ 53 w 101"/>
                  <a:gd name="T29" fmla="*/ 73 h 75"/>
                  <a:gd name="T30" fmla="*/ 60 w 101"/>
                  <a:gd name="T31" fmla="*/ 75 h 75"/>
                  <a:gd name="T32" fmla="*/ 64 w 101"/>
                  <a:gd name="T33" fmla="*/ 72 h 75"/>
                  <a:gd name="T34" fmla="*/ 63 w 101"/>
                  <a:gd name="T35" fmla="*/ 65 h 75"/>
                  <a:gd name="T36" fmla="*/ 60 w 101"/>
                  <a:gd name="T37" fmla="*/ 63 h 75"/>
                  <a:gd name="T38" fmla="*/ 58 w 101"/>
                  <a:gd name="T39" fmla="*/ 59 h 75"/>
                  <a:gd name="T40" fmla="*/ 60 w 101"/>
                  <a:gd name="T41" fmla="*/ 59 h 75"/>
                  <a:gd name="T42" fmla="*/ 65 w 101"/>
                  <a:gd name="T43" fmla="*/ 62 h 75"/>
                  <a:gd name="T44" fmla="*/ 66 w 101"/>
                  <a:gd name="T45" fmla="*/ 65 h 75"/>
                  <a:gd name="T46" fmla="*/ 71 w 101"/>
                  <a:gd name="T47" fmla="*/ 62 h 75"/>
                  <a:gd name="T48" fmla="*/ 79 w 101"/>
                  <a:gd name="T49" fmla="*/ 50 h 75"/>
                  <a:gd name="T50" fmla="*/ 86 w 101"/>
                  <a:gd name="T51" fmla="*/ 48 h 75"/>
                  <a:gd name="T52" fmla="*/ 86 w 101"/>
                  <a:gd name="T53" fmla="*/ 50 h 75"/>
                  <a:gd name="T54" fmla="*/ 91 w 101"/>
                  <a:gd name="T55" fmla="*/ 52 h 75"/>
                  <a:gd name="T56" fmla="*/ 94 w 101"/>
                  <a:gd name="T57" fmla="*/ 49 h 75"/>
                  <a:gd name="T58" fmla="*/ 101 w 101"/>
                  <a:gd name="T59" fmla="*/ 43 h 75"/>
                  <a:gd name="T60" fmla="*/ 96 w 101"/>
                  <a:gd name="T61" fmla="*/ 42 h 75"/>
                  <a:gd name="T62" fmla="*/ 87 w 101"/>
                  <a:gd name="T63" fmla="*/ 42 h 75"/>
                  <a:gd name="T64" fmla="*/ 80 w 101"/>
                  <a:gd name="T65" fmla="*/ 38 h 75"/>
                  <a:gd name="T66" fmla="*/ 75 w 101"/>
                  <a:gd name="T67" fmla="*/ 36 h 75"/>
                  <a:gd name="T68" fmla="*/ 68 w 101"/>
                  <a:gd name="T69" fmla="*/ 30 h 75"/>
                  <a:gd name="T70" fmla="*/ 66 w 101"/>
                  <a:gd name="T71" fmla="*/ 23 h 75"/>
                  <a:gd name="T72" fmla="*/ 64 w 101"/>
                  <a:gd name="T73" fmla="*/ 18 h 75"/>
                  <a:gd name="T74" fmla="*/ 60 w 101"/>
                  <a:gd name="T75" fmla="*/ 14 h 75"/>
                  <a:gd name="T76" fmla="*/ 60 w 101"/>
                  <a:gd name="T77" fmla="*/ 12 h 75"/>
                  <a:gd name="T78" fmla="*/ 63 w 101"/>
                  <a:gd name="T79" fmla="*/ 9 h 75"/>
                  <a:gd name="T80" fmla="*/ 61 w 101"/>
                  <a:gd name="T81" fmla="*/ 6 h 75"/>
                  <a:gd name="T82" fmla="*/ 53 w 101"/>
                  <a:gd name="T83" fmla="*/ 5 h 75"/>
                  <a:gd name="T84" fmla="*/ 46 w 101"/>
                  <a:gd name="T85" fmla="*/ 1 h 75"/>
                  <a:gd name="T86" fmla="*/ 40 w 101"/>
                  <a:gd name="T87" fmla="*/ 0 h 75"/>
                  <a:gd name="T88" fmla="*/ 43 w 101"/>
                  <a:gd name="T89" fmla="*/ 5 h 75"/>
                  <a:gd name="T90" fmla="*/ 48 w 101"/>
                  <a:gd name="T91" fmla="*/ 7 h 75"/>
                  <a:gd name="T92" fmla="*/ 43 w 101"/>
                  <a:gd name="T93" fmla="*/ 7 h 75"/>
                  <a:gd name="T94" fmla="*/ 38 w 101"/>
                  <a:gd name="T95" fmla="*/ 9 h 75"/>
                  <a:gd name="T96" fmla="*/ 41 w 101"/>
                  <a:gd name="T97" fmla="*/ 15 h 75"/>
                  <a:gd name="T98" fmla="*/ 46 w 101"/>
                  <a:gd name="T99" fmla="*/ 25 h 75"/>
                  <a:gd name="T100" fmla="*/ 46 w 101"/>
                  <a:gd name="T101" fmla="*/ 28 h 75"/>
                  <a:gd name="T102" fmla="*/ 40 w 101"/>
                  <a:gd name="T103" fmla="*/ 25 h 75"/>
                  <a:gd name="T104" fmla="*/ 35 w 101"/>
                  <a:gd name="T105" fmla="*/ 19 h 75"/>
                  <a:gd name="T106" fmla="*/ 30 w 101"/>
                  <a:gd name="T107" fmla="*/ 21 h 75"/>
                  <a:gd name="T108" fmla="*/ 27 w 101"/>
                  <a:gd name="T109" fmla="*/ 19 h 75"/>
                  <a:gd name="T110" fmla="*/ 26 w 101"/>
                  <a:gd name="T111" fmla="*/ 13 h 75"/>
                  <a:gd name="T112" fmla="*/ 19 w 101"/>
                  <a:gd name="T113" fmla="*/ 11 h 75"/>
                  <a:gd name="T114" fmla="*/ 13 w 101"/>
                  <a:gd name="T115" fmla="*/ 8 h 75"/>
                  <a:gd name="T116" fmla="*/ 7 w 101"/>
                  <a:gd name="T117" fmla="*/ 7 h 75"/>
                  <a:gd name="T118" fmla="*/ 6 w 101"/>
                  <a:gd name="T119" fmla="*/ 14 h 75"/>
                  <a:gd name="T120" fmla="*/ 5 w 101"/>
                  <a:gd name="T121" fmla="*/ 19 h 75"/>
                  <a:gd name="T122" fmla="*/ 0 w 101"/>
                  <a:gd name="T123" fmla="*/ 25 h 75"/>
                  <a:gd name="T124" fmla="*/ 4 w 101"/>
                  <a:gd name="T125"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75">
                    <a:moveTo>
                      <a:pt x="6" y="33"/>
                    </a:moveTo>
                    <a:lnTo>
                      <a:pt x="8" y="34"/>
                    </a:lnTo>
                    <a:lnTo>
                      <a:pt x="7" y="35"/>
                    </a:lnTo>
                    <a:lnTo>
                      <a:pt x="5" y="35"/>
                    </a:lnTo>
                    <a:lnTo>
                      <a:pt x="5" y="38"/>
                    </a:lnTo>
                    <a:lnTo>
                      <a:pt x="7" y="40"/>
                    </a:lnTo>
                    <a:lnTo>
                      <a:pt x="8" y="42"/>
                    </a:lnTo>
                    <a:lnTo>
                      <a:pt x="8" y="44"/>
                    </a:lnTo>
                    <a:lnTo>
                      <a:pt x="11" y="45"/>
                    </a:lnTo>
                    <a:lnTo>
                      <a:pt x="14" y="47"/>
                    </a:lnTo>
                    <a:lnTo>
                      <a:pt x="15" y="49"/>
                    </a:lnTo>
                    <a:lnTo>
                      <a:pt x="14" y="50"/>
                    </a:lnTo>
                    <a:lnTo>
                      <a:pt x="16" y="51"/>
                    </a:lnTo>
                    <a:lnTo>
                      <a:pt x="18" y="50"/>
                    </a:lnTo>
                    <a:lnTo>
                      <a:pt x="20" y="50"/>
                    </a:lnTo>
                    <a:lnTo>
                      <a:pt x="21" y="52"/>
                    </a:lnTo>
                    <a:lnTo>
                      <a:pt x="19" y="53"/>
                    </a:lnTo>
                    <a:lnTo>
                      <a:pt x="18" y="53"/>
                    </a:lnTo>
                    <a:lnTo>
                      <a:pt x="15" y="53"/>
                    </a:lnTo>
                    <a:lnTo>
                      <a:pt x="14" y="55"/>
                    </a:lnTo>
                    <a:lnTo>
                      <a:pt x="15" y="57"/>
                    </a:lnTo>
                    <a:lnTo>
                      <a:pt x="25" y="64"/>
                    </a:lnTo>
                    <a:lnTo>
                      <a:pt x="30" y="65"/>
                    </a:lnTo>
                    <a:lnTo>
                      <a:pt x="35" y="65"/>
                    </a:lnTo>
                    <a:lnTo>
                      <a:pt x="37" y="67"/>
                    </a:lnTo>
                    <a:lnTo>
                      <a:pt x="40" y="69"/>
                    </a:lnTo>
                    <a:lnTo>
                      <a:pt x="41" y="72"/>
                    </a:lnTo>
                    <a:lnTo>
                      <a:pt x="44" y="74"/>
                    </a:lnTo>
                    <a:lnTo>
                      <a:pt x="48" y="74"/>
                    </a:lnTo>
                    <a:lnTo>
                      <a:pt x="53" y="73"/>
                    </a:lnTo>
                    <a:lnTo>
                      <a:pt x="57" y="73"/>
                    </a:lnTo>
                    <a:lnTo>
                      <a:pt x="60" y="75"/>
                    </a:lnTo>
                    <a:lnTo>
                      <a:pt x="63" y="74"/>
                    </a:lnTo>
                    <a:lnTo>
                      <a:pt x="64" y="72"/>
                    </a:lnTo>
                    <a:lnTo>
                      <a:pt x="64" y="69"/>
                    </a:lnTo>
                    <a:lnTo>
                      <a:pt x="63" y="65"/>
                    </a:lnTo>
                    <a:lnTo>
                      <a:pt x="63" y="63"/>
                    </a:lnTo>
                    <a:lnTo>
                      <a:pt x="60" y="63"/>
                    </a:lnTo>
                    <a:lnTo>
                      <a:pt x="59" y="62"/>
                    </a:lnTo>
                    <a:lnTo>
                      <a:pt x="58" y="59"/>
                    </a:lnTo>
                    <a:lnTo>
                      <a:pt x="59" y="58"/>
                    </a:lnTo>
                    <a:lnTo>
                      <a:pt x="60" y="59"/>
                    </a:lnTo>
                    <a:lnTo>
                      <a:pt x="61" y="62"/>
                    </a:lnTo>
                    <a:lnTo>
                      <a:pt x="65" y="62"/>
                    </a:lnTo>
                    <a:lnTo>
                      <a:pt x="66" y="64"/>
                    </a:lnTo>
                    <a:lnTo>
                      <a:pt x="66" y="65"/>
                    </a:lnTo>
                    <a:lnTo>
                      <a:pt x="68" y="65"/>
                    </a:lnTo>
                    <a:lnTo>
                      <a:pt x="71" y="62"/>
                    </a:lnTo>
                    <a:lnTo>
                      <a:pt x="74" y="56"/>
                    </a:lnTo>
                    <a:lnTo>
                      <a:pt x="79" y="50"/>
                    </a:lnTo>
                    <a:lnTo>
                      <a:pt x="83" y="50"/>
                    </a:lnTo>
                    <a:lnTo>
                      <a:pt x="86" y="48"/>
                    </a:lnTo>
                    <a:lnTo>
                      <a:pt x="87" y="49"/>
                    </a:lnTo>
                    <a:lnTo>
                      <a:pt x="86" y="50"/>
                    </a:lnTo>
                    <a:lnTo>
                      <a:pt x="89" y="51"/>
                    </a:lnTo>
                    <a:lnTo>
                      <a:pt x="91" y="52"/>
                    </a:lnTo>
                    <a:lnTo>
                      <a:pt x="94" y="51"/>
                    </a:lnTo>
                    <a:lnTo>
                      <a:pt x="94" y="49"/>
                    </a:lnTo>
                    <a:lnTo>
                      <a:pt x="98" y="45"/>
                    </a:lnTo>
                    <a:lnTo>
                      <a:pt x="101" y="43"/>
                    </a:lnTo>
                    <a:lnTo>
                      <a:pt x="100" y="42"/>
                    </a:lnTo>
                    <a:lnTo>
                      <a:pt x="96" y="42"/>
                    </a:lnTo>
                    <a:lnTo>
                      <a:pt x="90" y="44"/>
                    </a:lnTo>
                    <a:lnTo>
                      <a:pt x="87" y="42"/>
                    </a:lnTo>
                    <a:lnTo>
                      <a:pt x="81" y="41"/>
                    </a:lnTo>
                    <a:lnTo>
                      <a:pt x="80" y="38"/>
                    </a:lnTo>
                    <a:lnTo>
                      <a:pt x="76" y="38"/>
                    </a:lnTo>
                    <a:lnTo>
                      <a:pt x="75" y="36"/>
                    </a:lnTo>
                    <a:lnTo>
                      <a:pt x="71" y="31"/>
                    </a:lnTo>
                    <a:lnTo>
                      <a:pt x="68" y="30"/>
                    </a:lnTo>
                    <a:lnTo>
                      <a:pt x="67" y="26"/>
                    </a:lnTo>
                    <a:lnTo>
                      <a:pt x="66" y="23"/>
                    </a:lnTo>
                    <a:lnTo>
                      <a:pt x="64" y="21"/>
                    </a:lnTo>
                    <a:lnTo>
                      <a:pt x="64" y="18"/>
                    </a:lnTo>
                    <a:lnTo>
                      <a:pt x="60" y="15"/>
                    </a:lnTo>
                    <a:lnTo>
                      <a:pt x="60" y="14"/>
                    </a:lnTo>
                    <a:lnTo>
                      <a:pt x="61" y="13"/>
                    </a:lnTo>
                    <a:lnTo>
                      <a:pt x="60" y="12"/>
                    </a:lnTo>
                    <a:lnTo>
                      <a:pt x="61" y="11"/>
                    </a:lnTo>
                    <a:lnTo>
                      <a:pt x="63" y="9"/>
                    </a:lnTo>
                    <a:lnTo>
                      <a:pt x="63" y="7"/>
                    </a:lnTo>
                    <a:lnTo>
                      <a:pt x="61" y="6"/>
                    </a:lnTo>
                    <a:lnTo>
                      <a:pt x="58" y="5"/>
                    </a:lnTo>
                    <a:lnTo>
                      <a:pt x="53" y="5"/>
                    </a:lnTo>
                    <a:lnTo>
                      <a:pt x="49" y="4"/>
                    </a:lnTo>
                    <a:lnTo>
                      <a:pt x="46" y="1"/>
                    </a:lnTo>
                    <a:lnTo>
                      <a:pt x="43" y="1"/>
                    </a:lnTo>
                    <a:lnTo>
                      <a:pt x="40" y="0"/>
                    </a:lnTo>
                    <a:lnTo>
                      <a:pt x="38" y="1"/>
                    </a:lnTo>
                    <a:lnTo>
                      <a:pt x="43" y="5"/>
                    </a:lnTo>
                    <a:lnTo>
                      <a:pt x="46" y="6"/>
                    </a:lnTo>
                    <a:lnTo>
                      <a:pt x="48" y="7"/>
                    </a:lnTo>
                    <a:lnTo>
                      <a:pt x="43" y="7"/>
                    </a:lnTo>
                    <a:lnTo>
                      <a:pt x="43" y="7"/>
                    </a:lnTo>
                    <a:lnTo>
                      <a:pt x="40" y="7"/>
                    </a:lnTo>
                    <a:lnTo>
                      <a:pt x="38" y="9"/>
                    </a:lnTo>
                    <a:lnTo>
                      <a:pt x="40" y="12"/>
                    </a:lnTo>
                    <a:lnTo>
                      <a:pt x="41" y="15"/>
                    </a:lnTo>
                    <a:lnTo>
                      <a:pt x="42" y="20"/>
                    </a:lnTo>
                    <a:lnTo>
                      <a:pt x="46" y="25"/>
                    </a:lnTo>
                    <a:lnTo>
                      <a:pt x="48" y="27"/>
                    </a:lnTo>
                    <a:lnTo>
                      <a:pt x="46" y="28"/>
                    </a:lnTo>
                    <a:lnTo>
                      <a:pt x="43" y="28"/>
                    </a:lnTo>
                    <a:lnTo>
                      <a:pt x="40" y="25"/>
                    </a:lnTo>
                    <a:lnTo>
                      <a:pt x="37" y="20"/>
                    </a:lnTo>
                    <a:lnTo>
                      <a:pt x="35" y="19"/>
                    </a:lnTo>
                    <a:lnTo>
                      <a:pt x="33" y="20"/>
                    </a:lnTo>
                    <a:lnTo>
                      <a:pt x="30" y="21"/>
                    </a:lnTo>
                    <a:lnTo>
                      <a:pt x="29" y="20"/>
                    </a:lnTo>
                    <a:lnTo>
                      <a:pt x="27" y="19"/>
                    </a:lnTo>
                    <a:lnTo>
                      <a:pt x="26" y="16"/>
                    </a:lnTo>
                    <a:lnTo>
                      <a:pt x="26" y="13"/>
                    </a:lnTo>
                    <a:lnTo>
                      <a:pt x="22" y="13"/>
                    </a:lnTo>
                    <a:lnTo>
                      <a:pt x="19" y="11"/>
                    </a:lnTo>
                    <a:lnTo>
                      <a:pt x="14" y="9"/>
                    </a:lnTo>
                    <a:lnTo>
                      <a:pt x="13" y="8"/>
                    </a:lnTo>
                    <a:lnTo>
                      <a:pt x="11" y="6"/>
                    </a:lnTo>
                    <a:lnTo>
                      <a:pt x="7" y="7"/>
                    </a:lnTo>
                    <a:lnTo>
                      <a:pt x="5" y="9"/>
                    </a:lnTo>
                    <a:lnTo>
                      <a:pt x="6" y="14"/>
                    </a:lnTo>
                    <a:lnTo>
                      <a:pt x="5" y="14"/>
                    </a:lnTo>
                    <a:lnTo>
                      <a:pt x="5" y="19"/>
                    </a:lnTo>
                    <a:lnTo>
                      <a:pt x="4" y="22"/>
                    </a:lnTo>
                    <a:lnTo>
                      <a:pt x="0" y="25"/>
                    </a:lnTo>
                    <a:lnTo>
                      <a:pt x="0" y="27"/>
                    </a:lnTo>
                    <a:lnTo>
                      <a:pt x="4" y="33"/>
                    </a:lnTo>
                    <a:lnTo>
                      <a:pt x="6" y="33"/>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8" name="Freeform 257"/>
              <p:cNvSpPr>
                <a:spLocks/>
              </p:cNvSpPr>
              <p:nvPr userDrawn="1"/>
            </p:nvSpPr>
            <p:spPr bwMode="auto">
              <a:xfrm>
                <a:off x="8534400" y="1055688"/>
                <a:ext cx="74613" cy="49213"/>
              </a:xfrm>
              <a:custGeom>
                <a:avLst/>
                <a:gdLst>
                  <a:gd name="T0" fmla="*/ 4 w 47"/>
                  <a:gd name="T1" fmla="*/ 30 h 31"/>
                  <a:gd name="T2" fmla="*/ 7 w 47"/>
                  <a:gd name="T3" fmla="*/ 26 h 31"/>
                  <a:gd name="T4" fmla="*/ 11 w 47"/>
                  <a:gd name="T5" fmla="*/ 23 h 31"/>
                  <a:gd name="T6" fmla="*/ 16 w 47"/>
                  <a:gd name="T7" fmla="*/ 24 h 31"/>
                  <a:gd name="T8" fmla="*/ 22 w 47"/>
                  <a:gd name="T9" fmla="*/ 24 h 31"/>
                  <a:gd name="T10" fmla="*/ 26 w 47"/>
                  <a:gd name="T11" fmla="*/ 24 h 31"/>
                  <a:gd name="T12" fmla="*/ 33 w 47"/>
                  <a:gd name="T13" fmla="*/ 24 h 31"/>
                  <a:gd name="T14" fmla="*/ 37 w 47"/>
                  <a:gd name="T15" fmla="*/ 22 h 31"/>
                  <a:gd name="T16" fmla="*/ 41 w 47"/>
                  <a:gd name="T17" fmla="*/ 22 h 31"/>
                  <a:gd name="T18" fmla="*/ 44 w 47"/>
                  <a:gd name="T19" fmla="*/ 22 h 31"/>
                  <a:gd name="T20" fmla="*/ 47 w 47"/>
                  <a:gd name="T21" fmla="*/ 20 h 31"/>
                  <a:gd name="T22" fmla="*/ 44 w 47"/>
                  <a:gd name="T23" fmla="*/ 17 h 31"/>
                  <a:gd name="T24" fmla="*/ 43 w 47"/>
                  <a:gd name="T25" fmla="*/ 15 h 31"/>
                  <a:gd name="T26" fmla="*/ 39 w 47"/>
                  <a:gd name="T27" fmla="*/ 10 h 31"/>
                  <a:gd name="T28" fmla="*/ 33 w 47"/>
                  <a:gd name="T29" fmla="*/ 4 h 31"/>
                  <a:gd name="T30" fmla="*/ 29 w 47"/>
                  <a:gd name="T31" fmla="*/ 4 h 31"/>
                  <a:gd name="T32" fmla="*/ 24 w 47"/>
                  <a:gd name="T33" fmla="*/ 3 h 31"/>
                  <a:gd name="T34" fmla="*/ 22 w 47"/>
                  <a:gd name="T35" fmla="*/ 1 h 31"/>
                  <a:gd name="T36" fmla="*/ 18 w 47"/>
                  <a:gd name="T37" fmla="*/ 1 h 31"/>
                  <a:gd name="T38" fmla="*/ 17 w 47"/>
                  <a:gd name="T39" fmla="*/ 2 h 31"/>
                  <a:gd name="T40" fmla="*/ 12 w 47"/>
                  <a:gd name="T41" fmla="*/ 0 h 31"/>
                  <a:gd name="T42" fmla="*/ 10 w 47"/>
                  <a:gd name="T43" fmla="*/ 0 h 31"/>
                  <a:gd name="T44" fmla="*/ 8 w 47"/>
                  <a:gd name="T45" fmla="*/ 3 h 31"/>
                  <a:gd name="T46" fmla="*/ 4 w 47"/>
                  <a:gd name="T47" fmla="*/ 8 h 31"/>
                  <a:gd name="T48" fmla="*/ 6 w 47"/>
                  <a:gd name="T49" fmla="*/ 11 h 31"/>
                  <a:gd name="T50" fmla="*/ 4 w 47"/>
                  <a:gd name="T51" fmla="*/ 18 h 31"/>
                  <a:gd name="T52" fmla="*/ 3 w 47"/>
                  <a:gd name="T53" fmla="*/ 25 h 31"/>
                  <a:gd name="T54" fmla="*/ 0 w 47"/>
                  <a:gd name="T55" fmla="*/ 28 h 31"/>
                  <a:gd name="T56" fmla="*/ 0 w 47"/>
                  <a:gd name="T57" fmla="*/ 30 h 31"/>
                  <a:gd name="T58" fmla="*/ 2 w 47"/>
                  <a:gd name="T59" fmla="*/ 31 h 31"/>
                  <a:gd name="T60" fmla="*/ 4 w 47"/>
                  <a:gd name="T6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31">
                    <a:moveTo>
                      <a:pt x="4" y="30"/>
                    </a:moveTo>
                    <a:lnTo>
                      <a:pt x="7" y="26"/>
                    </a:lnTo>
                    <a:lnTo>
                      <a:pt x="11" y="23"/>
                    </a:lnTo>
                    <a:lnTo>
                      <a:pt x="16" y="24"/>
                    </a:lnTo>
                    <a:lnTo>
                      <a:pt x="22" y="24"/>
                    </a:lnTo>
                    <a:lnTo>
                      <a:pt x="26" y="24"/>
                    </a:lnTo>
                    <a:lnTo>
                      <a:pt x="33" y="24"/>
                    </a:lnTo>
                    <a:lnTo>
                      <a:pt x="37" y="22"/>
                    </a:lnTo>
                    <a:lnTo>
                      <a:pt x="41" y="22"/>
                    </a:lnTo>
                    <a:lnTo>
                      <a:pt x="44" y="22"/>
                    </a:lnTo>
                    <a:lnTo>
                      <a:pt x="47" y="20"/>
                    </a:lnTo>
                    <a:lnTo>
                      <a:pt x="44" y="17"/>
                    </a:lnTo>
                    <a:lnTo>
                      <a:pt x="43" y="15"/>
                    </a:lnTo>
                    <a:lnTo>
                      <a:pt x="39" y="10"/>
                    </a:lnTo>
                    <a:lnTo>
                      <a:pt x="33" y="4"/>
                    </a:lnTo>
                    <a:lnTo>
                      <a:pt x="29" y="4"/>
                    </a:lnTo>
                    <a:lnTo>
                      <a:pt x="24" y="3"/>
                    </a:lnTo>
                    <a:lnTo>
                      <a:pt x="22" y="1"/>
                    </a:lnTo>
                    <a:lnTo>
                      <a:pt x="18" y="1"/>
                    </a:lnTo>
                    <a:lnTo>
                      <a:pt x="17" y="2"/>
                    </a:lnTo>
                    <a:lnTo>
                      <a:pt x="12" y="0"/>
                    </a:lnTo>
                    <a:lnTo>
                      <a:pt x="10" y="0"/>
                    </a:lnTo>
                    <a:lnTo>
                      <a:pt x="8" y="3"/>
                    </a:lnTo>
                    <a:lnTo>
                      <a:pt x="4" y="8"/>
                    </a:lnTo>
                    <a:lnTo>
                      <a:pt x="6" y="11"/>
                    </a:lnTo>
                    <a:lnTo>
                      <a:pt x="4" y="18"/>
                    </a:lnTo>
                    <a:lnTo>
                      <a:pt x="3" y="25"/>
                    </a:lnTo>
                    <a:lnTo>
                      <a:pt x="0" y="28"/>
                    </a:lnTo>
                    <a:lnTo>
                      <a:pt x="0" y="30"/>
                    </a:lnTo>
                    <a:lnTo>
                      <a:pt x="2" y="31"/>
                    </a:lnTo>
                    <a:lnTo>
                      <a:pt x="4" y="3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9" name="Freeform 258"/>
              <p:cNvSpPr>
                <a:spLocks/>
              </p:cNvSpPr>
              <p:nvPr userDrawn="1"/>
            </p:nvSpPr>
            <p:spPr bwMode="auto">
              <a:xfrm>
                <a:off x="8553450" y="914400"/>
                <a:ext cx="93663" cy="36513"/>
              </a:xfrm>
              <a:custGeom>
                <a:avLst/>
                <a:gdLst>
                  <a:gd name="T0" fmla="*/ 7 w 59"/>
                  <a:gd name="T1" fmla="*/ 12 h 23"/>
                  <a:gd name="T2" fmla="*/ 9 w 59"/>
                  <a:gd name="T3" fmla="*/ 16 h 23"/>
                  <a:gd name="T4" fmla="*/ 19 w 59"/>
                  <a:gd name="T5" fmla="*/ 19 h 23"/>
                  <a:gd name="T6" fmla="*/ 27 w 59"/>
                  <a:gd name="T7" fmla="*/ 19 h 23"/>
                  <a:gd name="T8" fmla="*/ 33 w 59"/>
                  <a:gd name="T9" fmla="*/ 23 h 23"/>
                  <a:gd name="T10" fmla="*/ 39 w 59"/>
                  <a:gd name="T11" fmla="*/ 23 h 23"/>
                  <a:gd name="T12" fmla="*/ 42 w 59"/>
                  <a:gd name="T13" fmla="*/ 22 h 23"/>
                  <a:gd name="T14" fmla="*/ 47 w 59"/>
                  <a:gd name="T15" fmla="*/ 23 h 23"/>
                  <a:gd name="T16" fmla="*/ 50 w 59"/>
                  <a:gd name="T17" fmla="*/ 22 h 23"/>
                  <a:gd name="T18" fmla="*/ 56 w 59"/>
                  <a:gd name="T19" fmla="*/ 18 h 23"/>
                  <a:gd name="T20" fmla="*/ 57 w 59"/>
                  <a:gd name="T21" fmla="*/ 14 h 23"/>
                  <a:gd name="T22" fmla="*/ 59 w 59"/>
                  <a:gd name="T23" fmla="*/ 10 h 23"/>
                  <a:gd name="T24" fmla="*/ 58 w 59"/>
                  <a:gd name="T25" fmla="*/ 7 h 23"/>
                  <a:gd name="T26" fmla="*/ 55 w 59"/>
                  <a:gd name="T27" fmla="*/ 5 h 23"/>
                  <a:gd name="T28" fmla="*/ 54 w 59"/>
                  <a:gd name="T29" fmla="*/ 5 h 23"/>
                  <a:gd name="T30" fmla="*/ 52 w 59"/>
                  <a:gd name="T31" fmla="*/ 3 h 23"/>
                  <a:gd name="T32" fmla="*/ 52 w 59"/>
                  <a:gd name="T33" fmla="*/ 2 h 23"/>
                  <a:gd name="T34" fmla="*/ 51 w 59"/>
                  <a:gd name="T35" fmla="*/ 0 h 23"/>
                  <a:gd name="T36" fmla="*/ 48 w 59"/>
                  <a:gd name="T37" fmla="*/ 1 h 23"/>
                  <a:gd name="T38" fmla="*/ 43 w 59"/>
                  <a:gd name="T39" fmla="*/ 0 h 23"/>
                  <a:gd name="T40" fmla="*/ 36 w 59"/>
                  <a:gd name="T41" fmla="*/ 2 h 23"/>
                  <a:gd name="T42" fmla="*/ 32 w 59"/>
                  <a:gd name="T43" fmla="*/ 4 h 23"/>
                  <a:gd name="T44" fmla="*/ 28 w 59"/>
                  <a:gd name="T45" fmla="*/ 5 h 23"/>
                  <a:gd name="T46" fmla="*/ 27 w 59"/>
                  <a:gd name="T47" fmla="*/ 4 h 23"/>
                  <a:gd name="T48" fmla="*/ 26 w 59"/>
                  <a:gd name="T49" fmla="*/ 1 h 23"/>
                  <a:gd name="T50" fmla="*/ 25 w 59"/>
                  <a:gd name="T51" fmla="*/ 2 h 23"/>
                  <a:gd name="T52" fmla="*/ 21 w 59"/>
                  <a:gd name="T53" fmla="*/ 2 h 23"/>
                  <a:gd name="T54" fmla="*/ 16 w 59"/>
                  <a:gd name="T55" fmla="*/ 2 h 23"/>
                  <a:gd name="T56" fmla="*/ 13 w 59"/>
                  <a:gd name="T57" fmla="*/ 1 h 23"/>
                  <a:gd name="T58" fmla="*/ 13 w 59"/>
                  <a:gd name="T59" fmla="*/ 4 h 23"/>
                  <a:gd name="T60" fmla="*/ 11 w 59"/>
                  <a:gd name="T61" fmla="*/ 5 h 23"/>
                  <a:gd name="T62" fmla="*/ 5 w 59"/>
                  <a:gd name="T63" fmla="*/ 4 h 23"/>
                  <a:gd name="T64" fmla="*/ 4 w 59"/>
                  <a:gd name="T65" fmla="*/ 3 h 23"/>
                  <a:gd name="T66" fmla="*/ 3 w 59"/>
                  <a:gd name="T67" fmla="*/ 1 h 23"/>
                  <a:gd name="T68" fmla="*/ 0 w 59"/>
                  <a:gd name="T69" fmla="*/ 0 h 23"/>
                  <a:gd name="T70" fmla="*/ 2 w 59"/>
                  <a:gd name="T71" fmla="*/ 5 h 23"/>
                  <a:gd name="T72" fmla="*/ 7 w 59"/>
                  <a:gd name="T7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23">
                    <a:moveTo>
                      <a:pt x="7" y="12"/>
                    </a:moveTo>
                    <a:lnTo>
                      <a:pt x="9" y="16"/>
                    </a:lnTo>
                    <a:lnTo>
                      <a:pt x="19" y="19"/>
                    </a:lnTo>
                    <a:lnTo>
                      <a:pt x="27" y="19"/>
                    </a:lnTo>
                    <a:lnTo>
                      <a:pt x="33" y="23"/>
                    </a:lnTo>
                    <a:lnTo>
                      <a:pt x="39" y="23"/>
                    </a:lnTo>
                    <a:lnTo>
                      <a:pt x="42" y="22"/>
                    </a:lnTo>
                    <a:lnTo>
                      <a:pt x="47" y="23"/>
                    </a:lnTo>
                    <a:lnTo>
                      <a:pt x="50" y="22"/>
                    </a:lnTo>
                    <a:lnTo>
                      <a:pt x="56" y="18"/>
                    </a:lnTo>
                    <a:lnTo>
                      <a:pt x="57" y="14"/>
                    </a:lnTo>
                    <a:lnTo>
                      <a:pt x="59" y="10"/>
                    </a:lnTo>
                    <a:lnTo>
                      <a:pt x="58" y="7"/>
                    </a:lnTo>
                    <a:lnTo>
                      <a:pt x="55" y="5"/>
                    </a:lnTo>
                    <a:lnTo>
                      <a:pt x="54" y="5"/>
                    </a:lnTo>
                    <a:lnTo>
                      <a:pt x="52" y="3"/>
                    </a:lnTo>
                    <a:lnTo>
                      <a:pt x="52" y="2"/>
                    </a:lnTo>
                    <a:lnTo>
                      <a:pt x="51" y="0"/>
                    </a:lnTo>
                    <a:lnTo>
                      <a:pt x="48" y="1"/>
                    </a:lnTo>
                    <a:lnTo>
                      <a:pt x="43" y="0"/>
                    </a:lnTo>
                    <a:lnTo>
                      <a:pt x="36" y="2"/>
                    </a:lnTo>
                    <a:lnTo>
                      <a:pt x="32" y="4"/>
                    </a:lnTo>
                    <a:lnTo>
                      <a:pt x="28" y="5"/>
                    </a:lnTo>
                    <a:lnTo>
                      <a:pt x="27" y="4"/>
                    </a:lnTo>
                    <a:lnTo>
                      <a:pt x="26" y="1"/>
                    </a:lnTo>
                    <a:lnTo>
                      <a:pt x="25" y="2"/>
                    </a:lnTo>
                    <a:lnTo>
                      <a:pt x="21" y="2"/>
                    </a:lnTo>
                    <a:lnTo>
                      <a:pt x="16" y="2"/>
                    </a:lnTo>
                    <a:lnTo>
                      <a:pt x="13" y="1"/>
                    </a:lnTo>
                    <a:lnTo>
                      <a:pt x="13" y="4"/>
                    </a:lnTo>
                    <a:lnTo>
                      <a:pt x="11" y="5"/>
                    </a:lnTo>
                    <a:lnTo>
                      <a:pt x="5" y="4"/>
                    </a:lnTo>
                    <a:lnTo>
                      <a:pt x="4" y="3"/>
                    </a:lnTo>
                    <a:lnTo>
                      <a:pt x="3" y="1"/>
                    </a:lnTo>
                    <a:lnTo>
                      <a:pt x="0" y="0"/>
                    </a:lnTo>
                    <a:lnTo>
                      <a:pt x="2" y="5"/>
                    </a:lnTo>
                    <a:lnTo>
                      <a:pt x="7" y="1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0" name="Freeform 259"/>
              <p:cNvSpPr>
                <a:spLocks/>
              </p:cNvSpPr>
              <p:nvPr userDrawn="1"/>
            </p:nvSpPr>
            <p:spPr bwMode="auto">
              <a:xfrm>
                <a:off x="8462963" y="914400"/>
                <a:ext cx="69850" cy="58738"/>
              </a:xfrm>
              <a:custGeom>
                <a:avLst/>
                <a:gdLst>
                  <a:gd name="T0" fmla="*/ 4 w 44"/>
                  <a:gd name="T1" fmla="*/ 5 h 37"/>
                  <a:gd name="T2" fmla="*/ 6 w 44"/>
                  <a:gd name="T3" fmla="*/ 7 h 37"/>
                  <a:gd name="T4" fmla="*/ 7 w 44"/>
                  <a:gd name="T5" fmla="*/ 9 h 37"/>
                  <a:gd name="T6" fmla="*/ 8 w 44"/>
                  <a:gd name="T7" fmla="*/ 10 h 37"/>
                  <a:gd name="T8" fmla="*/ 10 w 44"/>
                  <a:gd name="T9" fmla="*/ 14 h 37"/>
                  <a:gd name="T10" fmla="*/ 9 w 44"/>
                  <a:gd name="T11" fmla="*/ 15 h 37"/>
                  <a:gd name="T12" fmla="*/ 9 w 44"/>
                  <a:gd name="T13" fmla="*/ 17 h 37"/>
                  <a:gd name="T14" fmla="*/ 8 w 44"/>
                  <a:gd name="T15" fmla="*/ 21 h 37"/>
                  <a:gd name="T16" fmla="*/ 9 w 44"/>
                  <a:gd name="T17" fmla="*/ 24 h 37"/>
                  <a:gd name="T18" fmla="*/ 16 w 44"/>
                  <a:gd name="T19" fmla="*/ 30 h 37"/>
                  <a:gd name="T20" fmla="*/ 19 w 44"/>
                  <a:gd name="T21" fmla="*/ 33 h 37"/>
                  <a:gd name="T22" fmla="*/ 26 w 44"/>
                  <a:gd name="T23" fmla="*/ 37 h 37"/>
                  <a:gd name="T24" fmla="*/ 30 w 44"/>
                  <a:gd name="T25" fmla="*/ 37 h 37"/>
                  <a:gd name="T26" fmla="*/ 33 w 44"/>
                  <a:gd name="T27" fmla="*/ 34 h 37"/>
                  <a:gd name="T28" fmla="*/ 34 w 44"/>
                  <a:gd name="T29" fmla="*/ 34 h 37"/>
                  <a:gd name="T30" fmla="*/ 38 w 44"/>
                  <a:gd name="T31" fmla="*/ 37 h 37"/>
                  <a:gd name="T32" fmla="*/ 39 w 44"/>
                  <a:gd name="T33" fmla="*/ 34 h 37"/>
                  <a:gd name="T34" fmla="*/ 41 w 44"/>
                  <a:gd name="T35" fmla="*/ 32 h 37"/>
                  <a:gd name="T36" fmla="*/ 42 w 44"/>
                  <a:gd name="T37" fmla="*/ 27 h 37"/>
                  <a:gd name="T38" fmla="*/ 44 w 44"/>
                  <a:gd name="T39" fmla="*/ 25 h 37"/>
                  <a:gd name="T40" fmla="*/ 44 w 44"/>
                  <a:gd name="T41" fmla="*/ 23 h 37"/>
                  <a:gd name="T42" fmla="*/ 44 w 44"/>
                  <a:gd name="T43" fmla="*/ 19 h 37"/>
                  <a:gd name="T44" fmla="*/ 39 w 44"/>
                  <a:gd name="T45" fmla="*/ 18 h 37"/>
                  <a:gd name="T46" fmla="*/ 37 w 44"/>
                  <a:gd name="T47" fmla="*/ 15 h 37"/>
                  <a:gd name="T48" fmla="*/ 37 w 44"/>
                  <a:gd name="T49" fmla="*/ 11 h 37"/>
                  <a:gd name="T50" fmla="*/ 38 w 44"/>
                  <a:gd name="T51" fmla="*/ 9 h 37"/>
                  <a:gd name="T52" fmla="*/ 41 w 44"/>
                  <a:gd name="T53" fmla="*/ 8 h 37"/>
                  <a:gd name="T54" fmla="*/ 41 w 44"/>
                  <a:gd name="T55" fmla="*/ 7 h 37"/>
                  <a:gd name="T56" fmla="*/ 34 w 44"/>
                  <a:gd name="T57" fmla="*/ 4 h 37"/>
                  <a:gd name="T58" fmla="*/ 26 w 44"/>
                  <a:gd name="T59" fmla="*/ 3 h 37"/>
                  <a:gd name="T60" fmla="*/ 24 w 44"/>
                  <a:gd name="T61" fmla="*/ 4 h 37"/>
                  <a:gd name="T62" fmla="*/ 21 w 44"/>
                  <a:gd name="T63" fmla="*/ 4 h 37"/>
                  <a:gd name="T64" fmla="*/ 12 w 44"/>
                  <a:gd name="T65" fmla="*/ 0 h 37"/>
                  <a:gd name="T66" fmla="*/ 9 w 44"/>
                  <a:gd name="T67" fmla="*/ 0 h 37"/>
                  <a:gd name="T68" fmla="*/ 4 w 44"/>
                  <a:gd name="T69" fmla="*/ 0 h 37"/>
                  <a:gd name="T70" fmla="*/ 0 w 44"/>
                  <a:gd name="T71" fmla="*/ 0 h 37"/>
                  <a:gd name="T72" fmla="*/ 2 w 44"/>
                  <a:gd name="T73" fmla="*/ 3 h 37"/>
                  <a:gd name="T74" fmla="*/ 4 w 44"/>
                  <a:gd name="T7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7">
                    <a:moveTo>
                      <a:pt x="4" y="5"/>
                    </a:moveTo>
                    <a:lnTo>
                      <a:pt x="6" y="7"/>
                    </a:lnTo>
                    <a:lnTo>
                      <a:pt x="7" y="9"/>
                    </a:lnTo>
                    <a:lnTo>
                      <a:pt x="8" y="10"/>
                    </a:lnTo>
                    <a:lnTo>
                      <a:pt x="10" y="14"/>
                    </a:lnTo>
                    <a:lnTo>
                      <a:pt x="9" y="15"/>
                    </a:lnTo>
                    <a:lnTo>
                      <a:pt x="9" y="17"/>
                    </a:lnTo>
                    <a:lnTo>
                      <a:pt x="8" y="21"/>
                    </a:lnTo>
                    <a:lnTo>
                      <a:pt x="9" y="24"/>
                    </a:lnTo>
                    <a:lnTo>
                      <a:pt x="16" y="30"/>
                    </a:lnTo>
                    <a:lnTo>
                      <a:pt x="19" y="33"/>
                    </a:lnTo>
                    <a:lnTo>
                      <a:pt x="26" y="37"/>
                    </a:lnTo>
                    <a:lnTo>
                      <a:pt x="30" y="37"/>
                    </a:lnTo>
                    <a:lnTo>
                      <a:pt x="33" y="34"/>
                    </a:lnTo>
                    <a:lnTo>
                      <a:pt x="34" y="34"/>
                    </a:lnTo>
                    <a:lnTo>
                      <a:pt x="38" y="37"/>
                    </a:lnTo>
                    <a:lnTo>
                      <a:pt x="39" y="34"/>
                    </a:lnTo>
                    <a:lnTo>
                      <a:pt x="41" y="32"/>
                    </a:lnTo>
                    <a:lnTo>
                      <a:pt x="42" y="27"/>
                    </a:lnTo>
                    <a:lnTo>
                      <a:pt x="44" y="25"/>
                    </a:lnTo>
                    <a:lnTo>
                      <a:pt x="44" y="23"/>
                    </a:lnTo>
                    <a:lnTo>
                      <a:pt x="44" y="19"/>
                    </a:lnTo>
                    <a:lnTo>
                      <a:pt x="39" y="18"/>
                    </a:lnTo>
                    <a:lnTo>
                      <a:pt x="37" y="15"/>
                    </a:lnTo>
                    <a:lnTo>
                      <a:pt x="37" y="11"/>
                    </a:lnTo>
                    <a:lnTo>
                      <a:pt x="38" y="9"/>
                    </a:lnTo>
                    <a:lnTo>
                      <a:pt x="41" y="8"/>
                    </a:lnTo>
                    <a:lnTo>
                      <a:pt x="41" y="7"/>
                    </a:lnTo>
                    <a:lnTo>
                      <a:pt x="34" y="4"/>
                    </a:lnTo>
                    <a:lnTo>
                      <a:pt x="26" y="3"/>
                    </a:lnTo>
                    <a:lnTo>
                      <a:pt x="24" y="4"/>
                    </a:lnTo>
                    <a:lnTo>
                      <a:pt x="21" y="4"/>
                    </a:lnTo>
                    <a:lnTo>
                      <a:pt x="12" y="0"/>
                    </a:lnTo>
                    <a:lnTo>
                      <a:pt x="9" y="0"/>
                    </a:lnTo>
                    <a:lnTo>
                      <a:pt x="4" y="0"/>
                    </a:lnTo>
                    <a:lnTo>
                      <a:pt x="0" y="0"/>
                    </a:lnTo>
                    <a:lnTo>
                      <a:pt x="2" y="3"/>
                    </a:lnTo>
                    <a:lnTo>
                      <a:pt x="4" y="5"/>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1" name="Freeform 260"/>
              <p:cNvSpPr>
                <a:spLocks/>
              </p:cNvSpPr>
              <p:nvPr userDrawn="1"/>
            </p:nvSpPr>
            <p:spPr bwMode="auto">
              <a:xfrm>
                <a:off x="7610475" y="919163"/>
                <a:ext cx="98425" cy="119063"/>
              </a:xfrm>
              <a:custGeom>
                <a:avLst/>
                <a:gdLst>
                  <a:gd name="T0" fmla="*/ 1 w 54"/>
                  <a:gd name="T1" fmla="*/ 11 h 65"/>
                  <a:gd name="T2" fmla="*/ 2 w 54"/>
                  <a:gd name="T3" fmla="*/ 16 h 65"/>
                  <a:gd name="T4" fmla="*/ 5 w 54"/>
                  <a:gd name="T5" fmla="*/ 18 h 65"/>
                  <a:gd name="T6" fmla="*/ 8 w 54"/>
                  <a:gd name="T7" fmla="*/ 26 h 65"/>
                  <a:gd name="T8" fmla="*/ 12 w 54"/>
                  <a:gd name="T9" fmla="*/ 28 h 65"/>
                  <a:gd name="T10" fmla="*/ 8 w 54"/>
                  <a:gd name="T11" fmla="*/ 30 h 65"/>
                  <a:gd name="T12" fmla="*/ 9 w 54"/>
                  <a:gd name="T13" fmla="*/ 39 h 65"/>
                  <a:gd name="T14" fmla="*/ 10 w 54"/>
                  <a:gd name="T15" fmla="*/ 46 h 65"/>
                  <a:gd name="T16" fmla="*/ 12 w 54"/>
                  <a:gd name="T17" fmla="*/ 50 h 65"/>
                  <a:gd name="T18" fmla="*/ 12 w 54"/>
                  <a:gd name="T19" fmla="*/ 55 h 65"/>
                  <a:gd name="T20" fmla="*/ 16 w 54"/>
                  <a:gd name="T21" fmla="*/ 61 h 65"/>
                  <a:gd name="T22" fmla="*/ 18 w 54"/>
                  <a:gd name="T23" fmla="*/ 65 h 65"/>
                  <a:gd name="T24" fmla="*/ 23 w 54"/>
                  <a:gd name="T25" fmla="*/ 61 h 65"/>
                  <a:gd name="T26" fmla="*/ 28 w 54"/>
                  <a:gd name="T27" fmla="*/ 55 h 65"/>
                  <a:gd name="T28" fmla="*/ 28 w 54"/>
                  <a:gd name="T29" fmla="*/ 52 h 65"/>
                  <a:gd name="T30" fmla="*/ 36 w 54"/>
                  <a:gd name="T31" fmla="*/ 47 h 65"/>
                  <a:gd name="T32" fmla="*/ 39 w 54"/>
                  <a:gd name="T33" fmla="*/ 48 h 65"/>
                  <a:gd name="T34" fmla="*/ 42 w 54"/>
                  <a:gd name="T35" fmla="*/ 44 h 65"/>
                  <a:gd name="T36" fmla="*/ 49 w 54"/>
                  <a:gd name="T37" fmla="*/ 40 h 65"/>
                  <a:gd name="T38" fmla="*/ 52 w 54"/>
                  <a:gd name="T39" fmla="*/ 36 h 65"/>
                  <a:gd name="T40" fmla="*/ 53 w 54"/>
                  <a:gd name="T41" fmla="*/ 28 h 65"/>
                  <a:gd name="T42" fmla="*/ 48 w 54"/>
                  <a:gd name="T43" fmla="*/ 21 h 65"/>
                  <a:gd name="T44" fmla="*/ 44 w 54"/>
                  <a:gd name="T45" fmla="*/ 16 h 65"/>
                  <a:gd name="T46" fmla="*/ 40 w 54"/>
                  <a:gd name="T47" fmla="*/ 16 h 65"/>
                  <a:gd name="T48" fmla="*/ 35 w 54"/>
                  <a:gd name="T49" fmla="*/ 14 h 65"/>
                  <a:gd name="T50" fmla="*/ 30 w 54"/>
                  <a:gd name="T51" fmla="*/ 10 h 65"/>
                  <a:gd name="T52" fmla="*/ 27 w 54"/>
                  <a:gd name="T53" fmla="*/ 11 h 65"/>
                  <a:gd name="T54" fmla="*/ 25 w 54"/>
                  <a:gd name="T55" fmla="*/ 7 h 65"/>
                  <a:gd name="T56" fmla="*/ 22 w 54"/>
                  <a:gd name="T57" fmla="*/ 9 h 65"/>
                  <a:gd name="T58" fmla="*/ 18 w 54"/>
                  <a:gd name="T59" fmla="*/ 6 h 65"/>
                  <a:gd name="T60" fmla="*/ 17 w 54"/>
                  <a:gd name="T61" fmla="*/ 6 h 65"/>
                  <a:gd name="T62" fmla="*/ 19 w 54"/>
                  <a:gd name="T63" fmla="*/ 10 h 65"/>
                  <a:gd name="T64" fmla="*/ 17 w 54"/>
                  <a:gd name="T65" fmla="*/ 14 h 65"/>
                  <a:gd name="T66" fmla="*/ 15 w 54"/>
                  <a:gd name="T67" fmla="*/ 12 h 65"/>
                  <a:gd name="T68" fmla="*/ 12 w 54"/>
                  <a:gd name="T69" fmla="*/ 2 h 65"/>
                  <a:gd name="T70" fmla="*/ 6 w 54"/>
                  <a:gd name="T71" fmla="*/ 0 h 65"/>
                  <a:gd name="T72" fmla="*/ 2 w 54"/>
                  <a:gd name="T73" fmla="*/ 2 h 65"/>
                  <a:gd name="T74" fmla="*/ 5 w 54"/>
                  <a:gd name="T75" fmla="*/ 6 h 65"/>
                  <a:gd name="T76" fmla="*/ 6 w 54"/>
                  <a:gd name="T77" fmla="*/ 10 h 65"/>
                  <a:gd name="T78" fmla="*/ 3 w 54"/>
                  <a:gd name="T79" fmla="*/ 8 h 65"/>
                  <a:gd name="T80" fmla="*/ 0 w 54"/>
                  <a:gd name="T81" fmla="*/ 7 h 65"/>
                  <a:gd name="T82" fmla="*/ 2 w 54"/>
                  <a:gd name="T8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65">
                    <a:moveTo>
                      <a:pt x="2" y="11"/>
                    </a:moveTo>
                    <a:cubicBezTo>
                      <a:pt x="1" y="11"/>
                      <a:pt x="1" y="11"/>
                      <a:pt x="1" y="11"/>
                    </a:cubicBezTo>
                    <a:cubicBezTo>
                      <a:pt x="1" y="14"/>
                      <a:pt x="1" y="14"/>
                      <a:pt x="1" y="14"/>
                    </a:cubicBezTo>
                    <a:cubicBezTo>
                      <a:pt x="2" y="16"/>
                      <a:pt x="2" y="16"/>
                      <a:pt x="2" y="16"/>
                    </a:cubicBezTo>
                    <a:cubicBezTo>
                      <a:pt x="4" y="16"/>
                      <a:pt x="4" y="16"/>
                      <a:pt x="4" y="16"/>
                    </a:cubicBezTo>
                    <a:cubicBezTo>
                      <a:pt x="5" y="18"/>
                      <a:pt x="5" y="18"/>
                      <a:pt x="5" y="18"/>
                    </a:cubicBezTo>
                    <a:cubicBezTo>
                      <a:pt x="5" y="20"/>
                      <a:pt x="5" y="20"/>
                      <a:pt x="5" y="20"/>
                    </a:cubicBezTo>
                    <a:cubicBezTo>
                      <a:pt x="8" y="26"/>
                      <a:pt x="8" y="26"/>
                      <a:pt x="8" y="26"/>
                    </a:cubicBezTo>
                    <a:cubicBezTo>
                      <a:pt x="10" y="28"/>
                      <a:pt x="10" y="28"/>
                      <a:pt x="10" y="28"/>
                    </a:cubicBezTo>
                    <a:cubicBezTo>
                      <a:pt x="12" y="28"/>
                      <a:pt x="12" y="28"/>
                      <a:pt x="12" y="28"/>
                    </a:cubicBezTo>
                    <a:cubicBezTo>
                      <a:pt x="11" y="30"/>
                      <a:pt x="11" y="30"/>
                      <a:pt x="11" y="30"/>
                    </a:cubicBezTo>
                    <a:cubicBezTo>
                      <a:pt x="8" y="30"/>
                      <a:pt x="8" y="30"/>
                      <a:pt x="8" y="30"/>
                    </a:cubicBezTo>
                    <a:cubicBezTo>
                      <a:pt x="7" y="35"/>
                      <a:pt x="7" y="35"/>
                      <a:pt x="7" y="35"/>
                    </a:cubicBezTo>
                    <a:cubicBezTo>
                      <a:pt x="9" y="39"/>
                      <a:pt x="9" y="39"/>
                      <a:pt x="9" y="39"/>
                    </a:cubicBezTo>
                    <a:cubicBezTo>
                      <a:pt x="10" y="43"/>
                      <a:pt x="10" y="43"/>
                      <a:pt x="10" y="43"/>
                    </a:cubicBezTo>
                    <a:cubicBezTo>
                      <a:pt x="10" y="46"/>
                      <a:pt x="10" y="46"/>
                      <a:pt x="10" y="46"/>
                    </a:cubicBezTo>
                    <a:cubicBezTo>
                      <a:pt x="11" y="47"/>
                      <a:pt x="11" y="47"/>
                      <a:pt x="11" y="47"/>
                    </a:cubicBezTo>
                    <a:cubicBezTo>
                      <a:pt x="12" y="50"/>
                      <a:pt x="12" y="50"/>
                      <a:pt x="12" y="50"/>
                    </a:cubicBezTo>
                    <a:cubicBezTo>
                      <a:pt x="11" y="51"/>
                      <a:pt x="11" y="51"/>
                      <a:pt x="11" y="51"/>
                    </a:cubicBezTo>
                    <a:cubicBezTo>
                      <a:pt x="12" y="55"/>
                      <a:pt x="12" y="55"/>
                      <a:pt x="12" y="55"/>
                    </a:cubicBezTo>
                    <a:cubicBezTo>
                      <a:pt x="14" y="59"/>
                      <a:pt x="14" y="59"/>
                      <a:pt x="14" y="59"/>
                    </a:cubicBezTo>
                    <a:cubicBezTo>
                      <a:pt x="16" y="61"/>
                      <a:pt x="16" y="61"/>
                      <a:pt x="16" y="61"/>
                    </a:cubicBezTo>
                    <a:cubicBezTo>
                      <a:pt x="16" y="64"/>
                      <a:pt x="16" y="64"/>
                      <a:pt x="16" y="64"/>
                    </a:cubicBezTo>
                    <a:cubicBezTo>
                      <a:pt x="18" y="65"/>
                      <a:pt x="18" y="65"/>
                      <a:pt x="18" y="65"/>
                    </a:cubicBezTo>
                    <a:cubicBezTo>
                      <a:pt x="17" y="65"/>
                      <a:pt x="21" y="64"/>
                      <a:pt x="21" y="64"/>
                    </a:cubicBezTo>
                    <a:cubicBezTo>
                      <a:pt x="23" y="61"/>
                      <a:pt x="23" y="61"/>
                      <a:pt x="23" y="61"/>
                    </a:cubicBezTo>
                    <a:cubicBezTo>
                      <a:pt x="26" y="57"/>
                      <a:pt x="26" y="57"/>
                      <a:pt x="26" y="57"/>
                    </a:cubicBezTo>
                    <a:cubicBezTo>
                      <a:pt x="28" y="55"/>
                      <a:pt x="28" y="55"/>
                      <a:pt x="28" y="55"/>
                    </a:cubicBezTo>
                    <a:cubicBezTo>
                      <a:pt x="27" y="54"/>
                      <a:pt x="27" y="54"/>
                      <a:pt x="27" y="54"/>
                    </a:cubicBezTo>
                    <a:cubicBezTo>
                      <a:pt x="28" y="52"/>
                      <a:pt x="28" y="52"/>
                      <a:pt x="28" y="52"/>
                    </a:cubicBezTo>
                    <a:cubicBezTo>
                      <a:pt x="34" y="48"/>
                      <a:pt x="34" y="48"/>
                      <a:pt x="34" y="48"/>
                    </a:cubicBezTo>
                    <a:cubicBezTo>
                      <a:pt x="36" y="47"/>
                      <a:pt x="36" y="47"/>
                      <a:pt x="36" y="47"/>
                    </a:cubicBezTo>
                    <a:cubicBezTo>
                      <a:pt x="37" y="49"/>
                      <a:pt x="37" y="49"/>
                      <a:pt x="37" y="49"/>
                    </a:cubicBezTo>
                    <a:cubicBezTo>
                      <a:pt x="39" y="48"/>
                      <a:pt x="39" y="48"/>
                      <a:pt x="39" y="48"/>
                    </a:cubicBezTo>
                    <a:cubicBezTo>
                      <a:pt x="41" y="46"/>
                      <a:pt x="41" y="46"/>
                      <a:pt x="41" y="46"/>
                    </a:cubicBezTo>
                    <a:cubicBezTo>
                      <a:pt x="42" y="44"/>
                      <a:pt x="42" y="44"/>
                      <a:pt x="42" y="44"/>
                    </a:cubicBezTo>
                    <a:cubicBezTo>
                      <a:pt x="45" y="43"/>
                      <a:pt x="45" y="43"/>
                      <a:pt x="45" y="43"/>
                    </a:cubicBezTo>
                    <a:cubicBezTo>
                      <a:pt x="49" y="40"/>
                      <a:pt x="49" y="40"/>
                      <a:pt x="49" y="40"/>
                    </a:cubicBezTo>
                    <a:cubicBezTo>
                      <a:pt x="50" y="37"/>
                      <a:pt x="50" y="37"/>
                      <a:pt x="50" y="37"/>
                    </a:cubicBezTo>
                    <a:cubicBezTo>
                      <a:pt x="52" y="36"/>
                      <a:pt x="52" y="36"/>
                      <a:pt x="52" y="36"/>
                    </a:cubicBezTo>
                    <a:cubicBezTo>
                      <a:pt x="54" y="31"/>
                      <a:pt x="54" y="31"/>
                      <a:pt x="54" y="31"/>
                    </a:cubicBezTo>
                    <a:cubicBezTo>
                      <a:pt x="53" y="28"/>
                      <a:pt x="53" y="28"/>
                      <a:pt x="53" y="28"/>
                    </a:cubicBezTo>
                    <a:cubicBezTo>
                      <a:pt x="50" y="24"/>
                      <a:pt x="50" y="24"/>
                      <a:pt x="50" y="24"/>
                    </a:cubicBezTo>
                    <a:cubicBezTo>
                      <a:pt x="48" y="21"/>
                      <a:pt x="48" y="21"/>
                      <a:pt x="48" y="21"/>
                    </a:cubicBezTo>
                    <a:cubicBezTo>
                      <a:pt x="48" y="19"/>
                      <a:pt x="48" y="19"/>
                      <a:pt x="48" y="19"/>
                    </a:cubicBezTo>
                    <a:cubicBezTo>
                      <a:pt x="44" y="16"/>
                      <a:pt x="44" y="16"/>
                      <a:pt x="44" y="16"/>
                    </a:cubicBezTo>
                    <a:cubicBezTo>
                      <a:pt x="41" y="16"/>
                      <a:pt x="41" y="16"/>
                      <a:pt x="41" y="16"/>
                    </a:cubicBezTo>
                    <a:cubicBezTo>
                      <a:pt x="40" y="16"/>
                      <a:pt x="40" y="16"/>
                      <a:pt x="40" y="16"/>
                    </a:cubicBezTo>
                    <a:cubicBezTo>
                      <a:pt x="38" y="15"/>
                      <a:pt x="38" y="15"/>
                      <a:pt x="38" y="15"/>
                    </a:cubicBezTo>
                    <a:cubicBezTo>
                      <a:pt x="35" y="14"/>
                      <a:pt x="35" y="14"/>
                      <a:pt x="35" y="14"/>
                    </a:cubicBezTo>
                    <a:cubicBezTo>
                      <a:pt x="31" y="11"/>
                      <a:pt x="31" y="11"/>
                      <a:pt x="31" y="11"/>
                    </a:cubicBezTo>
                    <a:cubicBezTo>
                      <a:pt x="30" y="10"/>
                      <a:pt x="30" y="10"/>
                      <a:pt x="30" y="10"/>
                    </a:cubicBezTo>
                    <a:cubicBezTo>
                      <a:pt x="29" y="12"/>
                      <a:pt x="29" y="12"/>
                      <a:pt x="29" y="12"/>
                    </a:cubicBezTo>
                    <a:cubicBezTo>
                      <a:pt x="27" y="11"/>
                      <a:pt x="27" y="11"/>
                      <a:pt x="27" y="11"/>
                    </a:cubicBezTo>
                    <a:cubicBezTo>
                      <a:pt x="27" y="9"/>
                      <a:pt x="27" y="9"/>
                      <a:pt x="27" y="9"/>
                    </a:cubicBezTo>
                    <a:cubicBezTo>
                      <a:pt x="25" y="7"/>
                      <a:pt x="25" y="7"/>
                      <a:pt x="25" y="7"/>
                    </a:cubicBezTo>
                    <a:cubicBezTo>
                      <a:pt x="23" y="7"/>
                      <a:pt x="23" y="7"/>
                      <a:pt x="23" y="7"/>
                    </a:cubicBezTo>
                    <a:cubicBezTo>
                      <a:pt x="22" y="9"/>
                      <a:pt x="22" y="9"/>
                      <a:pt x="22" y="9"/>
                    </a:cubicBezTo>
                    <a:cubicBezTo>
                      <a:pt x="21" y="9"/>
                      <a:pt x="21" y="9"/>
                      <a:pt x="21" y="9"/>
                    </a:cubicBezTo>
                    <a:cubicBezTo>
                      <a:pt x="18" y="6"/>
                      <a:pt x="18" y="6"/>
                      <a:pt x="18" y="6"/>
                    </a:cubicBezTo>
                    <a:cubicBezTo>
                      <a:pt x="17" y="5"/>
                      <a:pt x="17" y="5"/>
                      <a:pt x="17" y="5"/>
                    </a:cubicBezTo>
                    <a:cubicBezTo>
                      <a:pt x="17" y="6"/>
                      <a:pt x="17" y="6"/>
                      <a:pt x="17" y="6"/>
                    </a:cubicBezTo>
                    <a:cubicBezTo>
                      <a:pt x="19" y="8"/>
                      <a:pt x="19" y="8"/>
                      <a:pt x="19" y="8"/>
                    </a:cubicBezTo>
                    <a:cubicBezTo>
                      <a:pt x="19" y="10"/>
                      <a:pt x="19" y="10"/>
                      <a:pt x="19" y="10"/>
                    </a:cubicBezTo>
                    <a:cubicBezTo>
                      <a:pt x="17" y="11"/>
                      <a:pt x="17" y="11"/>
                      <a:pt x="17" y="11"/>
                    </a:cubicBezTo>
                    <a:cubicBezTo>
                      <a:pt x="17" y="14"/>
                      <a:pt x="17" y="14"/>
                      <a:pt x="17" y="14"/>
                    </a:cubicBezTo>
                    <a:cubicBezTo>
                      <a:pt x="16" y="14"/>
                      <a:pt x="16" y="14"/>
                      <a:pt x="16" y="14"/>
                    </a:cubicBezTo>
                    <a:cubicBezTo>
                      <a:pt x="15" y="12"/>
                      <a:pt x="15" y="12"/>
                      <a:pt x="15" y="12"/>
                    </a:cubicBezTo>
                    <a:cubicBezTo>
                      <a:pt x="14" y="3"/>
                      <a:pt x="14" y="3"/>
                      <a:pt x="14" y="3"/>
                    </a:cubicBezTo>
                    <a:cubicBezTo>
                      <a:pt x="12" y="2"/>
                      <a:pt x="12" y="2"/>
                      <a:pt x="12" y="2"/>
                    </a:cubicBezTo>
                    <a:cubicBezTo>
                      <a:pt x="9" y="2"/>
                      <a:pt x="9" y="2"/>
                      <a:pt x="9" y="2"/>
                    </a:cubicBezTo>
                    <a:cubicBezTo>
                      <a:pt x="6" y="0"/>
                      <a:pt x="6" y="0"/>
                      <a:pt x="6" y="0"/>
                    </a:cubicBezTo>
                    <a:cubicBezTo>
                      <a:pt x="4" y="0"/>
                      <a:pt x="4" y="0"/>
                      <a:pt x="4" y="0"/>
                    </a:cubicBezTo>
                    <a:cubicBezTo>
                      <a:pt x="2" y="2"/>
                      <a:pt x="2" y="2"/>
                      <a:pt x="2" y="2"/>
                    </a:cubicBezTo>
                    <a:cubicBezTo>
                      <a:pt x="3" y="4"/>
                      <a:pt x="3" y="4"/>
                      <a:pt x="3" y="4"/>
                    </a:cubicBezTo>
                    <a:cubicBezTo>
                      <a:pt x="5" y="6"/>
                      <a:pt x="5" y="6"/>
                      <a:pt x="5" y="6"/>
                    </a:cubicBezTo>
                    <a:cubicBezTo>
                      <a:pt x="7" y="9"/>
                      <a:pt x="7" y="9"/>
                      <a:pt x="7" y="9"/>
                    </a:cubicBezTo>
                    <a:cubicBezTo>
                      <a:pt x="6" y="10"/>
                      <a:pt x="6" y="10"/>
                      <a:pt x="6" y="10"/>
                    </a:cubicBezTo>
                    <a:cubicBezTo>
                      <a:pt x="4" y="9"/>
                      <a:pt x="4" y="9"/>
                      <a:pt x="4" y="9"/>
                    </a:cubicBezTo>
                    <a:cubicBezTo>
                      <a:pt x="3" y="8"/>
                      <a:pt x="3" y="8"/>
                      <a:pt x="3" y="8"/>
                    </a:cubicBezTo>
                    <a:cubicBezTo>
                      <a:pt x="1" y="6"/>
                      <a:pt x="1" y="6"/>
                      <a:pt x="1" y="6"/>
                    </a:cubicBezTo>
                    <a:cubicBezTo>
                      <a:pt x="0" y="7"/>
                      <a:pt x="0" y="7"/>
                      <a:pt x="0" y="7"/>
                    </a:cubicBezTo>
                    <a:cubicBezTo>
                      <a:pt x="1" y="8"/>
                      <a:pt x="1" y="8"/>
                      <a:pt x="1" y="8"/>
                    </a:cubicBezTo>
                    <a:lnTo>
                      <a:pt x="2" y="1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2" name="Freeform 261"/>
              <p:cNvSpPr>
                <a:spLocks/>
              </p:cNvSpPr>
              <p:nvPr userDrawn="1"/>
            </p:nvSpPr>
            <p:spPr bwMode="auto">
              <a:xfrm>
                <a:off x="7399338" y="814388"/>
                <a:ext cx="92075" cy="104775"/>
              </a:xfrm>
              <a:custGeom>
                <a:avLst/>
                <a:gdLst>
                  <a:gd name="T0" fmla="*/ 2 w 58"/>
                  <a:gd name="T1" fmla="*/ 41 h 66"/>
                  <a:gd name="T2" fmla="*/ 5 w 58"/>
                  <a:gd name="T3" fmla="*/ 43 h 66"/>
                  <a:gd name="T4" fmla="*/ 6 w 58"/>
                  <a:gd name="T5" fmla="*/ 45 h 66"/>
                  <a:gd name="T6" fmla="*/ 5 w 58"/>
                  <a:gd name="T7" fmla="*/ 55 h 66"/>
                  <a:gd name="T8" fmla="*/ 3 w 58"/>
                  <a:gd name="T9" fmla="*/ 57 h 66"/>
                  <a:gd name="T10" fmla="*/ 2 w 58"/>
                  <a:gd name="T11" fmla="*/ 60 h 66"/>
                  <a:gd name="T12" fmla="*/ 2 w 58"/>
                  <a:gd name="T13" fmla="*/ 62 h 66"/>
                  <a:gd name="T14" fmla="*/ 5 w 58"/>
                  <a:gd name="T15" fmla="*/ 62 h 66"/>
                  <a:gd name="T16" fmla="*/ 6 w 58"/>
                  <a:gd name="T17" fmla="*/ 58 h 66"/>
                  <a:gd name="T18" fmla="*/ 10 w 58"/>
                  <a:gd name="T19" fmla="*/ 57 h 66"/>
                  <a:gd name="T20" fmla="*/ 12 w 58"/>
                  <a:gd name="T21" fmla="*/ 58 h 66"/>
                  <a:gd name="T22" fmla="*/ 13 w 58"/>
                  <a:gd name="T23" fmla="*/ 62 h 66"/>
                  <a:gd name="T24" fmla="*/ 17 w 58"/>
                  <a:gd name="T25" fmla="*/ 64 h 66"/>
                  <a:gd name="T26" fmla="*/ 20 w 58"/>
                  <a:gd name="T27" fmla="*/ 64 h 66"/>
                  <a:gd name="T28" fmla="*/ 21 w 58"/>
                  <a:gd name="T29" fmla="*/ 63 h 66"/>
                  <a:gd name="T30" fmla="*/ 23 w 58"/>
                  <a:gd name="T31" fmla="*/ 63 h 66"/>
                  <a:gd name="T32" fmla="*/ 28 w 58"/>
                  <a:gd name="T33" fmla="*/ 65 h 66"/>
                  <a:gd name="T34" fmla="*/ 31 w 58"/>
                  <a:gd name="T35" fmla="*/ 66 h 66"/>
                  <a:gd name="T36" fmla="*/ 35 w 58"/>
                  <a:gd name="T37" fmla="*/ 66 h 66"/>
                  <a:gd name="T38" fmla="*/ 40 w 58"/>
                  <a:gd name="T39" fmla="*/ 63 h 66"/>
                  <a:gd name="T40" fmla="*/ 43 w 58"/>
                  <a:gd name="T41" fmla="*/ 59 h 66"/>
                  <a:gd name="T42" fmla="*/ 43 w 58"/>
                  <a:gd name="T43" fmla="*/ 57 h 66"/>
                  <a:gd name="T44" fmla="*/ 46 w 58"/>
                  <a:gd name="T45" fmla="*/ 53 h 66"/>
                  <a:gd name="T46" fmla="*/ 53 w 58"/>
                  <a:gd name="T47" fmla="*/ 49 h 66"/>
                  <a:gd name="T48" fmla="*/ 57 w 58"/>
                  <a:gd name="T49" fmla="*/ 46 h 66"/>
                  <a:gd name="T50" fmla="*/ 58 w 58"/>
                  <a:gd name="T51" fmla="*/ 44 h 66"/>
                  <a:gd name="T52" fmla="*/ 58 w 58"/>
                  <a:gd name="T53" fmla="*/ 41 h 66"/>
                  <a:gd name="T54" fmla="*/ 53 w 58"/>
                  <a:gd name="T55" fmla="*/ 38 h 66"/>
                  <a:gd name="T56" fmla="*/ 47 w 58"/>
                  <a:gd name="T57" fmla="*/ 34 h 66"/>
                  <a:gd name="T58" fmla="*/ 45 w 58"/>
                  <a:gd name="T59" fmla="*/ 29 h 66"/>
                  <a:gd name="T60" fmla="*/ 45 w 58"/>
                  <a:gd name="T61" fmla="*/ 26 h 66"/>
                  <a:gd name="T62" fmla="*/ 47 w 58"/>
                  <a:gd name="T63" fmla="*/ 22 h 66"/>
                  <a:gd name="T64" fmla="*/ 47 w 58"/>
                  <a:gd name="T65" fmla="*/ 20 h 66"/>
                  <a:gd name="T66" fmla="*/ 46 w 58"/>
                  <a:gd name="T67" fmla="*/ 19 h 66"/>
                  <a:gd name="T68" fmla="*/ 38 w 58"/>
                  <a:gd name="T69" fmla="*/ 19 h 66"/>
                  <a:gd name="T70" fmla="*/ 32 w 58"/>
                  <a:gd name="T71" fmla="*/ 18 h 66"/>
                  <a:gd name="T72" fmla="*/ 28 w 58"/>
                  <a:gd name="T73" fmla="*/ 14 h 66"/>
                  <a:gd name="T74" fmla="*/ 22 w 58"/>
                  <a:gd name="T75" fmla="*/ 7 h 66"/>
                  <a:gd name="T76" fmla="*/ 17 w 58"/>
                  <a:gd name="T77" fmla="*/ 4 h 66"/>
                  <a:gd name="T78" fmla="*/ 12 w 58"/>
                  <a:gd name="T79" fmla="*/ 1 h 66"/>
                  <a:gd name="T80" fmla="*/ 10 w 58"/>
                  <a:gd name="T81" fmla="*/ 0 h 66"/>
                  <a:gd name="T82" fmla="*/ 9 w 58"/>
                  <a:gd name="T83" fmla="*/ 2 h 66"/>
                  <a:gd name="T84" fmla="*/ 8 w 58"/>
                  <a:gd name="T85" fmla="*/ 5 h 66"/>
                  <a:gd name="T86" fmla="*/ 9 w 58"/>
                  <a:gd name="T87" fmla="*/ 7 h 66"/>
                  <a:gd name="T88" fmla="*/ 9 w 58"/>
                  <a:gd name="T89" fmla="*/ 11 h 66"/>
                  <a:gd name="T90" fmla="*/ 6 w 58"/>
                  <a:gd name="T91" fmla="*/ 14 h 66"/>
                  <a:gd name="T92" fmla="*/ 3 w 58"/>
                  <a:gd name="T93" fmla="*/ 19 h 66"/>
                  <a:gd name="T94" fmla="*/ 0 w 58"/>
                  <a:gd name="T95" fmla="*/ 23 h 66"/>
                  <a:gd name="T96" fmla="*/ 0 w 58"/>
                  <a:gd name="T97" fmla="*/ 26 h 66"/>
                  <a:gd name="T98" fmla="*/ 0 w 58"/>
                  <a:gd name="T99" fmla="*/ 38 h 66"/>
                  <a:gd name="T100" fmla="*/ 2 w 58"/>
                  <a:gd name="T101"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66">
                    <a:moveTo>
                      <a:pt x="2" y="41"/>
                    </a:moveTo>
                    <a:lnTo>
                      <a:pt x="5" y="43"/>
                    </a:lnTo>
                    <a:lnTo>
                      <a:pt x="6" y="45"/>
                    </a:lnTo>
                    <a:lnTo>
                      <a:pt x="5" y="55"/>
                    </a:lnTo>
                    <a:lnTo>
                      <a:pt x="3" y="57"/>
                    </a:lnTo>
                    <a:lnTo>
                      <a:pt x="2" y="60"/>
                    </a:lnTo>
                    <a:lnTo>
                      <a:pt x="2" y="62"/>
                    </a:lnTo>
                    <a:lnTo>
                      <a:pt x="5" y="62"/>
                    </a:lnTo>
                    <a:lnTo>
                      <a:pt x="6" y="58"/>
                    </a:lnTo>
                    <a:lnTo>
                      <a:pt x="10" y="57"/>
                    </a:lnTo>
                    <a:lnTo>
                      <a:pt x="12" y="58"/>
                    </a:lnTo>
                    <a:lnTo>
                      <a:pt x="13" y="62"/>
                    </a:lnTo>
                    <a:lnTo>
                      <a:pt x="17" y="64"/>
                    </a:lnTo>
                    <a:lnTo>
                      <a:pt x="20" y="64"/>
                    </a:lnTo>
                    <a:lnTo>
                      <a:pt x="21" y="63"/>
                    </a:lnTo>
                    <a:lnTo>
                      <a:pt x="23" y="63"/>
                    </a:lnTo>
                    <a:lnTo>
                      <a:pt x="28" y="65"/>
                    </a:lnTo>
                    <a:lnTo>
                      <a:pt x="31" y="66"/>
                    </a:lnTo>
                    <a:lnTo>
                      <a:pt x="35" y="66"/>
                    </a:lnTo>
                    <a:lnTo>
                      <a:pt x="40" y="63"/>
                    </a:lnTo>
                    <a:lnTo>
                      <a:pt x="43" y="59"/>
                    </a:lnTo>
                    <a:lnTo>
                      <a:pt x="43" y="57"/>
                    </a:lnTo>
                    <a:lnTo>
                      <a:pt x="46" y="53"/>
                    </a:lnTo>
                    <a:lnTo>
                      <a:pt x="53" y="49"/>
                    </a:lnTo>
                    <a:lnTo>
                      <a:pt x="57" y="46"/>
                    </a:lnTo>
                    <a:lnTo>
                      <a:pt x="58" y="44"/>
                    </a:lnTo>
                    <a:lnTo>
                      <a:pt x="58" y="41"/>
                    </a:lnTo>
                    <a:lnTo>
                      <a:pt x="53" y="38"/>
                    </a:lnTo>
                    <a:lnTo>
                      <a:pt x="47" y="34"/>
                    </a:lnTo>
                    <a:lnTo>
                      <a:pt x="45" y="29"/>
                    </a:lnTo>
                    <a:lnTo>
                      <a:pt x="45" y="26"/>
                    </a:lnTo>
                    <a:lnTo>
                      <a:pt x="47" y="22"/>
                    </a:lnTo>
                    <a:lnTo>
                      <a:pt x="47" y="20"/>
                    </a:lnTo>
                    <a:lnTo>
                      <a:pt x="46" y="19"/>
                    </a:lnTo>
                    <a:lnTo>
                      <a:pt x="38" y="19"/>
                    </a:lnTo>
                    <a:lnTo>
                      <a:pt x="32" y="18"/>
                    </a:lnTo>
                    <a:lnTo>
                      <a:pt x="28" y="14"/>
                    </a:lnTo>
                    <a:lnTo>
                      <a:pt x="22" y="7"/>
                    </a:lnTo>
                    <a:lnTo>
                      <a:pt x="17" y="4"/>
                    </a:lnTo>
                    <a:lnTo>
                      <a:pt x="12" y="1"/>
                    </a:lnTo>
                    <a:lnTo>
                      <a:pt x="10" y="0"/>
                    </a:lnTo>
                    <a:lnTo>
                      <a:pt x="9" y="2"/>
                    </a:lnTo>
                    <a:lnTo>
                      <a:pt x="8" y="5"/>
                    </a:lnTo>
                    <a:lnTo>
                      <a:pt x="9" y="7"/>
                    </a:lnTo>
                    <a:lnTo>
                      <a:pt x="9" y="11"/>
                    </a:lnTo>
                    <a:lnTo>
                      <a:pt x="6" y="14"/>
                    </a:lnTo>
                    <a:lnTo>
                      <a:pt x="3" y="19"/>
                    </a:lnTo>
                    <a:lnTo>
                      <a:pt x="0" y="23"/>
                    </a:lnTo>
                    <a:lnTo>
                      <a:pt x="0" y="26"/>
                    </a:lnTo>
                    <a:lnTo>
                      <a:pt x="0" y="38"/>
                    </a:lnTo>
                    <a:lnTo>
                      <a:pt x="2" y="4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3" name="Freeform 262"/>
              <p:cNvSpPr>
                <a:spLocks/>
              </p:cNvSpPr>
              <p:nvPr userDrawn="1"/>
            </p:nvSpPr>
            <p:spPr bwMode="auto">
              <a:xfrm>
                <a:off x="6557963" y="1025525"/>
                <a:ext cx="3244850" cy="1693863"/>
              </a:xfrm>
              <a:custGeom>
                <a:avLst/>
                <a:gdLst>
                  <a:gd name="T0" fmla="*/ 1727 w 1770"/>
                  <a:gd name="T1" fmla="*/ 40 h 921"/>
                  <a:gd name="T2" fmla="*/ 1660 w 1770"/>
                  <a:gd name="T3" fmla="*/ 41 h 921"/>
                  <a:gd name="T4" fmla="*/ 1500 w 1770"/>
                  <a:gd name="T5" fmla="*/ 36 h 921"/>
                  <a:gd name="T6" fmla="*/ 1424 w 1770"/>
                  <a:gd name="T7" fmla="*/ 79 h 921"/>
                  <a:gd name="T8" fmla="*/ 1254 w 1770"/>
                  <a:gd name="T9" fmla="*/ 90 h 921"/>
                  <a:gd name="T10" fmla="*/ 1171 w 1770"/>
                  <a:gd name="T11" fmla="*/ 62 h 921"/>
                  <a:gd name="T12" fmla="*/ 1118 w 1770"/>
                  <a:gd name="T13" fmla="*/ 107 h 921"/>
                  <a:gd name="T14" fmla="*/ 1014 w 1770"/>
                  <a:gd name="T15" fmla="*/ 137 h 921"/>
                  <a:gd name="T16" fmla="*/ 948 w 1770"/>
                  <a:gd name="T17" fmla="*/ 91 h 921"/>
                  <a:gd name="T18" fmla="*/ 832 w 1770"/>
                  <a:gd name="T19" fmla="*/ 115 h 921"/>
                  <a:gd name="T20" fmla="*/ 765 w 1770"/>
                  <a:gd name="T21" fmla="*/ 165 h 921"/>
                  <a:gd name="T22" fmla="*/ 773 w 1770"/>
                  <a:gd name="T23" fmla="*/ 54 h 921"/>
                  <a:gd name="T24" fmla="*/ 698 w 1770"/>
                  <a:gd name="T25" fmla="*/ 28 h 921"/>
                  <a:gd name="T26" fmla="*/ 633 w 1770"/>
                  <a:gd name="T27" fmla="*/ 40 h 921"/>
                  <a:gd name="T28" fmla="*/ 605 w 1770"/>
                  <a:gd name="T29" fmla="*/ 96 h 921"/>
                  <a:gd name="T30" fmla="*/ 539 w 1770"/>
                  <a:gd name="T31" fmla="*/ 155 h 921"/>
                  <a:gd name="T32" fmla="*/ 513 w 1770"/>
                  <a:gd name="T33" fmla="*/ 232 h 921"/>
                  <a:gd name="T34" fmla="*/ 559 w 1770"/>
                  <a:gd name="T35" fmla="*/ 279 h 921"/>
                  <a:gd name="T36" fmla="*/ 520 w 1770"/>
                  <a:gd name="T37" fmla="*/ 276 h 921"/>
                  <a:gd name="T38" fmla="*/ 494 w 1770"/>
                  <a:gd name="T39" fmla="*/ 335 h 921"/>
                  <a:gd name="T40" fmla="*/ 502 w 1770"/>
                  <a:gd name="T41" fmla="*/ 392 h 921"/>
                  <a:gd name="T42" fmla="*/ 471 w 1770"/>
                  <a:gd name="T43" fmla="*/ 351 h 921"/>
                  <a:gd name="T44" fmla="*/ 398 w 1770"/>
                  <a:gd name="T45" fmla="*/ 273 h 921"/>
                  <a:gd name="T46" fmla="*/ 390 w 1770"/>
                  <a:gd name="T47" fmla="*/ 351 h 921"/>
                  <a:gd name="T48" fmla="*/ 296 w 1770"/>
                  <a:gd name="T49" fmla="*/ 379 h 921"/>
                  <a:gd name="T50" fmla="*/ 227 w 1770"/>
                  <a:gd name="T51" fmla="*/ 408 h 921"/>
                  <a:gd name="T52" fmla="*/ 181 w 1770"/>
                  <a:gd name="T53" fmla="*/ 440 h 921"/>
                  <a:gd name="T54" fmla="*/ 120 w 1770"/>
                  <a:gd name="T55" fmla="*/ 509 h 921"/>
                  <a:gd name="T56" fmla="*/ 68 w 1770"/>
                  <a:gd name="T57" fmla="*/ 444 h 921"/>
                  <a:gd name="T58" fmla="*/ 70 w 1770"/>
                  <a:gd name="T59" fmla="*/ 382 h 921"/>
                  <a:gd name="T60" fmla="*/ 28 w 1770"/>
                  <a:gd name="T61" fmla="*/ 471 h 921"/>
                  <a:gd name="T62" fmla="*/ 24 w 1770"/>
                  <a:gd name="T63" fmla="*/ 649 h 921"/>
                  <a:gd name="T64" fmla="*/ 131 w 1770"/>
                  <a:gd name="T65" fmla="*/ 765 h 921"/>
                  <a:gd name="T66" fmla="*/ 168 w 1770"/>
                  <a:gd name="T67" fmla="*/ 860 h 921"/>
                  <a:gd name="T68" fmla="*/ 304 w 1770"/>
                  <a:gd name="T69" fmla="*/ 920 h 921"/>
                  <a:gd name="T70" fmla="*/ 296 w 1770"/>
                  <a:gd name="T71" fmla="*/ 813 h 921"/>
                  <a:gd name="T72" fmla="*/ 370 w 1770"/>
                  <a:gd name="T73" fmla="*/ 756 h 921"/>
                  <a:gd name="T74" fmla="*/ 447 w 1770"/>
                  <a:gd name="T75" fmla="*/ 708 h 921"/>
                  <a:gd name="T76" fmla="*/ 535 w 1770"/>
                  <a:gd name="T77" fmla="*/ 658 h 921"/>
                  <a:gd name="T78" fmla="*/ 630 w 1770"/>
                  <a:gd name="T79" fmla="*/ 677 h 921"/>
                  <a:gd name="T80" fmla="*/ 791 w 1770"/>
                  <a:gd name="T81" fmla="*/ 759 h 921"/>
                  <a:gd name="T82" fmla="*/ 904 w 1770"/>
                  <a:gd name="T83" fmla="*/ 718 h 921"/>
                  <a:gd name="T84" fmla="*/ 1045 w 1770"/>
                  <a:gd name="T85" fmla="*/ 731 h 921"/>
                  <a:gd name="T86" fmla="*/ 1178 w 1770"/>
                  <a:gd name="T87" fmla="*/ 685 h 921"/>
                  <a:gd name="T88" fmla="*/ 1234 w 1770"/>
                  <a:gd name="T89" fmla="*/ 628 h 921"/>
                  <a:gd name="T90" fmla="*/ 1303 w 1770"/>
                  <a:gd name="T91" fmla="*/ 701 h 921"/>
                  <a:gd name="T92" fmla="*/ 1376 w 1770"/>
                  <a:gd name="T93" fmla="*/ 721 h 921"/>
                  <a:gd name="T94" fmla="*/ 1368 w 1770"/>
                  <a:gd name="T95" fmla="*/ 795 h 921"/>
                  <a:gd name="T96" fmla="*/ 1433 w 1770"/>
                  <a:gd name="T97" fmla="*/ 788 h 921"/>
                  <a:gd name="T98" fmla="*/ 1433 w 1770"/>
                  <a:gd name="T99" fmla="*/ 621 h 921"/>
                  <a:gd name="T100" fmla="*/ 1354 w 1770"/>
                  <a:gd name="T101" fmla="*/ 577 h 921"/>
                  <a:gd name="T102" fmla="*/ 1414 w 1770"/>
                  <a:gd name="T103" fmla="*/ 442 h 921"/>
                  <a:gd name="T104" fmla="*/ 1504 w 1770"/>
                  <a:gd name="T105" fmla="*/ 424 h 921"/>
                  <a:gd name="T106" fmla="*/ 1538 w 1770"/>
                  <a:gd name="T107" fmla="*/ 337 h 921"/>
                  <a:gd name="T108" fmla="*/ 1571 w 1770"/>
                  <a:gd name="T109" fmla="*/ 298 h 921"/>
                  <a:gd name="T110" fmla="*/ 1585 w 1770"/>
                  <a:gd name="T111" fmla="*/ 404 h 921"/>
                  <a:gd name="T112" fmla="*/ 1652 w 1770"/>
                  <a:gd name="T113" fmla="*/ 602 h 921"/>
                  <a:gd name="T114" fmla="*/ 1651 w 1770"/>
                  <a:gd name="T115" fmla="*/ 465 h 921"/>
                  <a:gd name="T116" fmla="*/ 1631 w 1770"/>
                  <a:gd name="T117" fmla="*/ 369 h 921"/>
                  <a:gd name="T118" fmla="*/ 1700 w 1770"/>
                  <a:gd name="T119" fmla="*/ 301 h 921"/>
                  <a:gd name="T120" fmla="*/ 1713 w 1770"/>
                  <a:gd name="T121" fmla="*/ 213 h 921"/>
                  <a:gd name="T122" fmla="*/ 1693 w 1770"/>
                  <a:gd name="T123" fmla="*/ 141 h 921"/>
                  <a:gd name="T124" fmla="*/ 1759 w 1770"/>
                  <a:gd name="T125" fmla="*/ 12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921">
                    <a:moveTo>
                      <a:pt x="1769" y="119"/>
                    </a:moveTo>
                    <a:cubicBezTo>
                      <a:pt x="1767" y="119"/>
                      <a:pt x="1767" y="119"/>
                      <a:pt x="1767" y="119"/>
                    </a:cubicBezTo>
                    <a:cubicBezTo>
                      <a:pt x="1762" y="116"/>
                      <a:pt x="1762" y="116"/>
                      <a:pt x="1762" y="116"/>
                    </a:cubicBezTo>
                    <a:cubicBezTo>
                      <a:pt x="1763" y="115"/>
                      <a:pt x="1763" y="115"/>
                      <a:pt x="1763" y="115"/>
                    </a:cubicBezTo>
                    <a:cubicBezTo>
                      <a:pt x="1762" y="112"/>
                      <a:pt x="1762" y="112"/>
                      <a:pt x="1762" y="112"/>
                    </a:cubicBezTo>
                    <a:cubicBezTo>
                      <a:pt x="1758" y="113"/>
                      <a:pt x="1758" y="113"/>
                      <a:pt x="1758" y="113"/>
                    </a:cubicBezTo>
                    <a:cubicBezTo>
                      <a:pt x="1759" y="109"/>
                      <a:pt x="1759" y="109"/>
                      <a:pt x="1759" y="109"/>
                    </a:cubicBezTo>
                    <a:cubicBezTo>
                      <a:pt x="1758" y="108"/>
                      <a:pt x="1758" y="108"/>
                      <a:pt x="1758" y="108"/>
                    </a:cubicBezTo>
                    <a:cubicBezTo>
                      <a:pt x="1757" y="108"/>
                      <a:pt x="1757" y="108"/>
                      <a:pt x="1757" y="108"/>
                    </a:cubicBezTo>
                    <a:cubicBezTo>
                      <a:pt x="1757" y="113"/>
                      <a:pt x="1757" y="113"/>
                      <a:pt x="1757" y="113"/>
                    </a:cubicBezTo>
                    <a:cubicBezTo>
                      <a:pt x="1754" y="108"/>
                      <a:pt x="1754" y="108"/>
                      <a:pt x="1754" y="108"/>
                    </a:cubicBezTo>
                    <a:cubicBezTo>
                      <a:pt x="1754" y="105"/>
                      <a:pt x="1754" y="105"/>
                      <a:pt x="1754" y="105"/>
                    </a:cubicBezTo>
                    <a:cubicBezTo>
                      <a:pt x="1757" y="104"/>
                      <a:pt x="1757" y="104"/>
                      <a:pt x="1757" y="104"/>
                    </a:cubicBezTo>
                    <a:cubicBezTo>
                      <a:pt x="1756" y="101"/>
                      <a:pt x="1756" y="101"/>
                      <a:pt x="1756" y="101"/>
                    </a:cubicBezTo>
                    <a:cubicBezTo>
                      <a:pt x="1753" y="100"/>
                      <a:pt x="1753" y="100"/>
                      <a:pt x="1753" y="100"/>
                    </a:cubicBezTo>
                    <a:cubicBezTo>
                      <a:pt x="1757" y="97"/>
                      <a:pt x="1757" y="97"/>
                      <a:pt x="1757" y="97"/>
                    </a:cubicBezTo>
                    <a:cubicBezTo>
                      <a:pt x="1756" y="94"/>
                      <a:pt x="1756" y="94"/>
                      <a:pt x="1756" y="94"/>
                    </a:cubicBezTo>
                    <a:cubicBezTo>
                      <a:pt x="1756" y="93"/>
                      <a:pt x="1756" y="93"/>
                      <a:pt x="1756" y="93"/>
                    </a:cubicBezTo>
                    <a:cubicBezTo>
                      <a:pt x="1753" y="91"/>
                      <a:pt x="1753" y="91"/>
                      <a:pt x="1753" y="91"/>
                    </a:cubicBezTo>
                    <a:cubicBezTo>
                      <a:pt x="1751" y="91"/>
                      <a:pt x="1751" y="91"/>
                      <a:pt x="1751" y="91"/>
                    </a:cubicBezTo>
                    <a:cubicBezTo>
                      <a:pt x="1745" y="96"/>
                      <a:pt x="1745" y="96"/>
                      <a:pt x="1745" y="96"/>
                    </a:cubicBezTo>
                    <a:cubicBezTo>
                      <a:pt x="1747" y="88"/>
                      <a:pt x="1747" y="88"/>
                      <a:pt x="1747" y="88"/>
                    </a:cubicBezTo>
                    <a:cubicBezTo>
                      <a:pt x="1748" y="87"/>
                      <a:pt x="1748" y="87"/>
                      <a:pt x="1748" y="87"/>
                    </a:cubicBezTo>
                    <a:cubicBezTo>
                      <a:pt x="1746" y="85"/>
                      <a:pt x="1746" y="85"/>
                      <a:pt x="1746" y="85"/>
                    </a:cubicBezTo>
                    <a:cubicBezTo>
                      <a:pt x="1746" y="83"/>
                      <a:pt x="1746" y="83"/>
                      <a:pt x="1746" y="83"/>
                    </a:cubicBezTo>
                    <a:cubicBezTo>
                      <a:pt x="1744" y="86"/>
                      <a:pt x="1744" y="86"/>
                      <a:pt x="1744" y="86"/>
                    </a:cubicBezTo>
                    <a:cubicBezTo>
                      <a:pt x="1742" y="83"/>
                      <a:pt x="1742" y="83"/>
                      <a:pt x="1742" y="83"/>
                    </a:cubicBezTo>
                    <a:cubicBezTo>
                      <a:pt x="1740" y="82"/>
                      <a:pt x="1740" y="82"/>
                      <a:pt x="1740" y="82"/>
                    </a:cubicBezTo>
                    <a:cubicBezTo>
                      <a:pt x="1733" y="83"/>
                      <a:pt x="1733" y="83"/>
                      <a:pt x="1733" y="83"/>
                    </a:cubicBezTo>
                    <a:cubicBezTo>
                      <a:pt x="1739" y="78"/>
                      <a:pt x="1739" y="78"/>
                      <a:pt x="1739" y="78"/>
                    </a:cubicBezTo>
                    <a:cubicBezTo>
                      <a:pt x="1743" y="78"/>
                      <a:pt x="1743" y="78"/>
                      <a:pt x="1743" y="78"/>
                    </a:cubicBezTo>
                    <a:cubicBezTo>
                      <a:pt x="1746" y="75"/>
                      <a:pt x="1746" y="75"/>
                      <a:pt x="1746" y="75"/>
                    </a:cubicBezTo>
                    <a:cubicBezTo>
                      <a:pt x="1747" y="76"/>
                      <a:pt x="1747" y="76"/>
                      <a:pt x="1747" y="76"/>
                    </a:cubicBezTo>
                    <a:cubicBezTo>
                      <a:pt x="1749" y="73"/>
                      <a:pt x="1749" y="73"/>
                      <a:pt x="1749" y="73"/>
                    </a:cubicBezTo>
                    <a:cubicBezTo>
                      <a:pt x="1752" y="72"/>
                      <a:pt x="1752" y="72"/>
                      <a:pt x="1752" y="72"/>
                    </a:cubicBezTo>
                    <a:cubicBezTo>
                      <a:pt x="1752" y="71"/>
                      <a:pt x="1752" y="71"/>
                      <a:pt x="1752" y="71"/>
                    </a:cubicBezTo>
                    <a:cubicBezTo>
                      <a:pt x="1751" y="69"/>
                      <a:pt x="1751" y="69"/>
                      <a:pt x="1751" y="69"/>
                    </a:cubicBezTo>
                    <a:cubicBezTo>
                      <a:pt x="1740" y="67"/>
                      <a:pt x="1740" y="67"/>
                      <a:pt x="1740" y="67"/>
                    </a:cubicBezTo>
                    <a:cubicBezTo>
                      <a:pt x="1750" y="65"/>
                      <a:pt x="1750" y="65"/>
                      <a:pt x="1750" y="65"/>
                    </a:cubicBezTo>
                    <a:cubicBezTo>
                      <a:pt x="1754" y="65"/>
                      <a:pt x="1754" y="65"/>
                      <a:pt x="1754" y="65"/>
                    </a:cubicBezTo>
                    <a:cubicBezTo>
                      <a:pt x="1755" y="65"/>
                      <a:pt x="1755" y="65"/>
                      <a:pt x="1755" y="65"/>
                    </a:cubicBezTo>
                    <a:cubicBezTo>
                      <a:pt x="1754" y="63"/>
                      <a:pt x="1754" y="63"/>
                      <a:pt x="1754" y="63"/>
                    </a:cubicBezTo>
                    <a:cubicBezTo>
                      <a:pt x="1751" y="62"/>
                      <a:pt x="1751" y="62"/>
                      <a:pt x="1751" y="62"/>
                    </a:cubicBezTo>
                    <a:cubicBezTo>
                      <a:pt x="1750" y="59"/>
                      <a:pt x="1750" y="59"/>
                      <a:pt x="1750" y="59"/>
                    </a:cubicBezTo>
                    <a:cubicBezTo>
                      <a:pt x="1747" y="60"/>
                      <a:pt x="1747" y="60"/>
                      <a:pt x="1747" y="60"/>
                    </a:cubicBezTo>
                    <a:cubicBezTo>
                      <a:pt x="1746" y="57"/>
                      <a:pt x="1746" y="57"/>
                      <a:pt x="1746" y="57"/>
                    </a:cubicBezTo>
                    <a:cubicBezTo>
                      <a:pt x="1747" y="54"/>
                      <a:pt x="1747" y="54"/>
                      <a:pt x="1747" y="54"/>
                    </a:cubicBezTo>
                    <a:cubicBezTo>
                      <a:pt x="1745" y="47"/>
                      <a:pt x="1745" y="47"/>
                      <a:pt x="1745" y="47"/>
                    </a:cubicBezTo>
                    <a:cubicBezTo>
                      <a:pt x="1746" y="44"/>
                      <a:pt x="1746" y="44"/>
                      <a:pt x="1746" y="44"/>
                    </a:cubicBezTo>
                    <a:cubicBezTo>
                      <a:pt x="1747" y="43"/>
                      <a:pt x="1747" y="43"/>
                      <a:pt x="1747" y="43"/>
                    </a:cubicBezTo>
                    <a:cubicBezTo>
                      <a:pt x="1747" y="42"/>
                      <a:pt x="1747" y="42"/>
                      <a:pt x="1747" y="42"/>
                    </a:cubicBezTo>
                    <a:cubicBezTo>
                      <a:pt x="1746" y="41"/>
                      <a:pt x="1746" y="41"/>
                      <a:pt x="1746" y="41"/>
                    </a:cubicBezTo>
                    <a:cubicBezTo>
                      <a:pt x="1744" y="44"/>
                      <a:pt x="1744" y="44"/>
                      <a:pt x="1744" y="44"/>
                    </a:cubicBezTo>
                    <a:cubicBezTo>
                      <a:pt x="1740" y="47"/>
                      <a:pt x="1740" y="47"/>
                      <a:pt x="1740" y="47"/>
                    </a:cubicBezTo>
                    <a:cubicBezTo>
                      <a:pt x="1740" y="42"/>
                      <a:pt x="1740" y="42"/>
                      <a:pt x="1740" y="42"/>
                    </a:cubicBezTo>
                    <a:cubicBezTo>
                      <a:pt x="1739" y="42"/>
                      <a:pt x="1739" y="42"/>
                      <a:pt x="1739" y="42"/>
                    </a:cubicBezTo>
                    <a:cubicBezTo>
                      <a:pt x="1739" y="44"/>
                      <a:pt x="1739" y="44"/>
                      <a:pt x="1739" y="44"/>
                    </a:cubicBezTo>
                    <a:cubicBezTo>
                      <a:pt x="1736" y="45"/>
                      <a:pt x="1736" y="45"/>
                      <a:pt x="1736" y="45"/>
                    </a:cubicBezTo>
                    <a:cubicBezTo>
                      <a:pt x="1735" y="43"/>
                      <a:pt x="1735" y="43"/>
                      <a:pt x="1735" y="43"/>
                    </a:cubicBezTo>
                    <a:cubicBezTo>
                      <a:pt x="1735" y="41"/>
                      <a:pt x="1735" y="41"/>
                      <a:pt x="1735" y="41"/>
                    </a:cubicBezTo>
                    <a:cubicBezTo>
                      <a:pt x="1728" y="39"/>
                      <a:pt x="1728" y="39"/>
                      <a:pt x="1728" y="39"/>
                    </a:cubicBezTo>
                    <a:cubicBezTo>
                      <a:pt x="1727" y="40"/>
                      <a:pt x="1727" y="40"/>
                      <a:pt x="1727" y="40"/>
                    </a:cubicBezTo>
                    <a:cubicBezTo>
                      <a:pt x="1722" y="40"/>
                      <a:pt x="1722" y="40"/>
                      <a:pt x="1722" y="40"/>
                    </a:cubicBezTo>
                    <a:cubicBezTo>
                      <a:pt x="1719" y="37"/>
                      <a:pt x="1719" y="37"/>
                      <a:pt x="1719" y="37"/>
                    </a:cubicBezTo>
                    <a:cubicBezTo>
                      <a:pt x="1719" y="36"/>
                      <a:pt x="1719" y="36"/>
                      <a:pt x="1719" y="36"/>
                    </a:cubicBezTo>
                    <a:cubicBezTo>
                      <a:pt x="1717" y="36"/>
                      <a:pt x="1717" y="36"/>
                      <a:pt x="1717" y="36"/>
                    </a:cubicBezTo>
                    <a:cubicBezTo>
                      <a:pt x="1716" y="36"/>
                      <a:pt x="1716" y="36"/>
                      <a:pt x="1716" y="36"/>
                    </a:cubicBezTo>
                    <a:cubicBezTo>
                      <a:pt x="1714" y="34"/>
                      <a:pt x="1714" y="34"/>
                      <a:pt x="1714" y="34"/>
                    </a:cubicBezTo>
                    <a:cubicBezTo>
                      <a:pt x="1713" y="34"/>
                      <a:pt x="1713" y="34"/>
                      <a:pt x="1713" y="34"/>
                    </a:cubicBezTo>
                    <a:cubicBezTo>
                      <a:pt x="1711" y="38"/>
                      <a:pt x="1711" y="38"/>
                      <a:pt x="1711" y="38"/>
                    </a:cubicBezTo>
                    <a:cubicBezTo>
                      <a:pt x="1709" y="38"/>
                      <a:pt x="1709" y="38"/>
                      <a:pt x="1709" y="38"/>
                    </a:cubicBezTo>
                    <a:cubicBezTo>
                      <a:pt x="1710" y="38"/>
                      <a:pt x="1710" y="38"/>
                      <a:pt x="1710" y="38"/>
                    </a:cubicBezTo>
                    <a:cubicBezTo>
                      <a:pt x="1708" y="42"/>
                      <a:pt x="1708" y="42"/>
                      <a:pt x="1708" y="42"/>
                    </a:cubicBezTo>
                    <a:cubicBezTo>
                      <a:pt x="1704" y="44"/>
                      <a:pt x="1704" y="44"/>
                      <a:pt x="1704" y="44"/>
                    </a:cubicBezTo>
                    <a:cubicBezTo>
                      <a:pt x="1705" y="45"/>
                      <a:pt x="1705" y="45"/>
                      <a:pt x="1705" y="45"/>
                    </a:cubicBezTo>
                    <a:cubicBezTo>
                      <a:pt x="1708" y="47"/>
                      <a:pt x="1708" y="47"/>
                      <a:pt x="1708" y="47"/>
                    </a:cubicBezTo>
                    <a:cubicBezTo>
                      <a:pt x="1706" y="50"/>
                      <a:pt x="1706" y="50"/>
                      <a:pt x="1706" y="50"/>
                    </a:cubicBezTo>
                    <a:cubicBezTo>
                      <a:pt x="1702" y="49"/>
                      <a:pt x="1702" y="49"/>
                      <a:pt x="1702" y="49"/>
                    </a:cubicBezTo>
                    <a:cubicBezTo>
                      <a:pt x="1700" y="43"/>
                      <a:pt x="1700" y="43"/>
                      <a:pt x="1700" y="43"/>
                    </a:cubicBezTo>
                    <a:cubicBezTo>
                      <a:pt x="1697" y="47"/>
                      <a:pt x="1697" y="47"/>
                      <a:pt x="1697" y="47"/>
                    </a:cubicBezTo>
                    <a:cubicBezTo>
                      <a:pt x="1695" y="50"/>
                      <a:pt x="1695" y="50"/>
                      <a:pt x="1695" y="50"/>
                    </a:cubicBezTo>
                    <a:cubicBezTo>
                      <a:pt x="1697" y="50"/>
                      <a:pt x="1697" y="50"/>
                      <a:pt x="1697" y="50"/>
                    </a:cubicBezTo>
                    <a:cubicBezTo>
                      <a:pt x="1699" y="54"/>
                      <a:pt x="1699" y="54"/>
                      <a:pt x="1699" y="54"/>
                    </a:cubicBezTo>
                    <a:cubicBezTo>
                      <a:pt x="1701" y="56"/>
                      <a:pt x="1701" y="56"/>
                      <a:pt x="1701" y="56"/>
                    </a:cubicBezTo>
                    <a:cubicBezTo>
                      <a:pt x="1706" y="59"/>
                      <a:pt x="1706" y="59"/>
                      <a:pt x="1706" y="59"/>
                    </a:cubicBezTo>
                    <a:cubicBezTo>
                      <a:pt x="1707" y="63"/>
                      <a:pt x="1707" y="63"/>
                      <a:pt x="1707" y="63"/>
                    </a:cubicBezTo>
                    <a:cubicBezTo>
                      <a:pt x="1706" y="65"/>
                      <a:pt x="1706" y="65"/>
                      <a:pt x="1706" y="65"/>
                    </a:cubicBezTo>
                    <a:cubicBezTo>
                      <a:pt x="1706" y="66"/>
                      <a:pt x="1706" y="66"/>
                      <a:pt x="1706" y="66"/>
                    </a:cubicBezTo>
                    <a:cubicBezTo>
                      <a:pt x="1708" y="65"/>
                      <a:pt x="1708" y="65"/>
                      <a:pt x="1708" y="65"/>
                    </a:cubicBezTo>
                    <a:cubicBezTo>
                      <a:pt x="1712" y="63"/>
                      <a:pt x="1712" y="63"/>
                      <a:pt x="1712" y="63"/>
                    </a:cubicBezTo>
                    <a:cubicBezTo>
                      <a:pt x="1715" y="66"/>
                      <a:pt x="1715" y="66"/>
                      <a:pt x="1715" y="66"/>
                    </a:cubicBezTo>
                    <a:cubicBezTo>
                      <a:pt x="1715" y="69"/>
                      <a:pt x="1715" y="69"/>
                      <a:pt x="1715" y="69"/>
                    </a:cubicBezTo>
                    <a:cubicBezTo>
                      <a:pt x="1717" y="73"/>
                      <a:pt x="1717" y="73"/>
                      <a:pt x="1717" y="73"/>
                    </a:cubicBezTo>
                    <a:cubicBezTo>
                      <a:pt x="1717" y="78"/>
                      <a:pt x="1717" y="78"/>
                      <a:pt x="1717" y="78"/>
                    </a:cubicBezTo>
                    <a:cubicBezTo>
                      <a:pt x="1712" y="72"/>
                      <a:pt x="1712" y="72"/>
                      <a:pt x="1712" y="72"/>
                    </a:cubicBezTo>
                    <a:cubicBezTo>
                      <a:pt x="1711" y="70"/>
                      <a:pt x="1711" y="70"/>
                      <a:pt x="1711" y="70"/>
                    </a:cubicBezTo>
                    <a:cubicBezTo>
                      <a:pt x="1711" y="69"/>
                      <a:pt x="1711" y="69"/>
                      <a:pt x="1711" y="69"/>
                    </a:cubicBezTo>
                    <a:cubicBezTo>
                      <a:pt x="1710" y="70"/>
                      <a:pt x="1710" y="70"/>
                      <a:pt x="1710" y="70"/>
                    </a:cubicBezTo>
                    <a:cubicBezTo>
                      <a:pt x="1710" y="72"/>
                      <a:pt x="1710" y="72"/>
                      <a:pt x="1710" y="72"/>
                    </a:cubicBezTo>
                    <a:cubicBezTo>
                      <a:pt x="1712" y="73"/>
                      <a:pt x="1712" y="73"/>
                      <a:pt x="1712" y="73"/>
                    </a:cubicBezTo>
                    <a:cubicBezTo>
                      <a:pt x="1711" y="76"/>
                      <a:pt x="1711" y="76"/>
                      <a:pt x="1711" y="76"/>
                    </a:cubicBezTo>
                    <a:cubicBezTo>
                      <a:pt x="1707" y="75"/>
                      <a:pt x="1707" y="75"/>
                      <a:pt x="1707" y="75"/>
                    </a:cubicBezTo>
                    <a:cubicBezTo>
                      <a:pt x="1705" y="71"/>
                      <a:pt x="1705" y="71"/>
                      <a:pt x="1705" y="71"/>
                    </a:cubicBezTo>
                    <a:cubicBezTo>
                      <a:pt x="1703" y="71"/>
                      <a:pt x="1703" y="71"/>
                      <a:pt x="1703" y="71"/>
                    </a:cubicBezTo>
                    <a:cubicBezTo>
                      <a:pt x="1700" y="73"/>
                      <a:pt x="1700" y="73"/>
                      <a:pt x="1700" y="73"/>
                    </a:cubicBezTo>
                    <a:cubicBezTo>
                      <a:pt x="1697" y="72"/>
                      <a:pt x="1697" y="72"/>
                      <a:pt x="1697" y="72"/>
                    </a:cubicBezTo>
                    <a:cubicBezTo>
                      <a:pt x="1695" y="68"/>
                      <a:pt x="1695" y="68"/>
                      <a:pt x="1695" y="68"/>
                    </a:cubicBezTo>
                    <a:cubicBezTo>
                      <a:pt x="1697" y="67"/>
                      <a:pt x="1697" y="67"/>
                      <a:pt x="1697" y="67"/>
                    </a:cubicBezTo>
                    <a:cubicBezTo>
                      <a:pt x="1695" y="65"/>
                      <a:pt x="1695" y="65"/>
                      <a:pt x="1695" y="65"/>
                    </a:cubicBezTo>
                    <a:cubicBezTo>
                      <a:pt x="1693" y="63"/>
                      <a:pt x="1693" y="63"/>
                      <a:pt x="1693" y="63"/>
                    </a:cubicBezTo>
                    <a:cubicBezTo>
                      <a:pt x="1692" y="60"/>
                      <a:pt x="1692" y="60"/>
                      <a:pt x="1692" y="60"/>
                    </a:cubicBezTo>
                    <a:cubicBezTo>
                      <a:pt x="1688" y="59"/>
                      <a:pt x="1688" y="59"/>
                      <a:pt x="1688" y="59"/>
                    </a:cubicBezTo>
                    <a:cubicBezTo>
                      <a:pt x="1683" y="51"/>
                      <a:pt x="1683" y="51"/>
                      <a:pt x="1683" y="51"/>
                    </a:cubicBezTo>
                    <a:cubicBezTo>
                      <a:pt x="1680" y="47"/>
                      <a:pt x="1680" y="47"/>
                      <a:pt x="1680" y="47"/>
                    </a:cubicBezTo>
                    <a:cubicBezTo>
                      <a:pt x="1680" y="46"/>
                      <a:pt x="1680" y="46"/>
                      <a:pt x="1680" y="46"/>
                    </a:cubicBezTo>
                    <a:cubicBezTo>
                      <a:pt x="1680" y="46"/>
                      <a:pt x="1680" y="46"/>
                      <a:pt x="1680" y="46"/>
                    </a:cubicBezTo>
                    <a:cubicBezTo>
                      <a:pt x="1678" y="49"/>
                      <a:pt x="1678" y="49"/>
                      <a:pt x="1678" y="49"/>
                    </a:cubicBezTo>
                    <a:cubicBezTo>
                      <a:pt x="1676" y="47"/>
                      <a:pt x="1676" y="47"/>
                      <a:pt x="1676" y="47"/>
                    </a:cubicBezTo>
                    <a:cubicBezTo>
                      <a:pt x="1675" y="46"/>
                      <a:pt x="1675" y="46"/>
                      <a:pt x="1675" y="46"/>
                    </a:cubicBezTo>
                    <a:cubicBezTo>
                      <a:pt x="1669" y="48"/>
                      <a:pt x="1669" y="48"/>
                      <a:pt x="1669" y="48"/>
                    </a:cubicBezTo>
                    <a:cubicBezTo>
                      <a:pt x="1663" y="46"/>
                      <a:pt x="1663" y="46"/>
                      <a:pt x="1663" y="46"/>
                    </a:cubicBezTo>
                    <a:cubicBezTo>
                      <a:pt x="1660" y="43"/>
                      <a:pt x="1660" y="43"/>
                      <a:pt x="1660" y="43"/>
                    </a:cubicBezTo>
                    <a:cubicBezTo>
                      <a:pt x="1661" y="41"/>
                      <a:pt x="1661" y="41"/>
                      <a:pt x="1661" y="41"/>
                    </a:cubicBezTo>
                    <a:cubicBezTo>
                      <a:pt x="1660" y="41"/>
                      <a:pt x="1660" y="41"/>
                      <a:pt x="1660" y="41"/>
                    </a:cubicBezTo>
                    <a:cubicBezTo>
                      <a:pt x="1659" y="41"/>
                      <a:pt x="1659" y="41"/>
                      <a:pt x="1659" y="41"/>
                    </a:cubicBezTo>
                    <a:cubicBezTo>
                      <a:pt x="1659" y="43"/>
                      <a:pt x="1659" y="43"/>
                      <a:pt x="1659" y="43"/>
                    </a:cubicBezTo>
                    <a:cubicBezTo>
                      <a:pt x="1654" y="44"/>
                      <a:pt x="1654" y="44"/>
                      <a:pt x="1654" y="44"/>
                    </a:cubicBezTo>
                    <a:cubicBezTo>
                      <a:pt x="1651" y="41"/>
                      <a:pt x="1651" y="41"/>
                      <a:pt x="1651" y="41"/>
                    </a:cubicBezTo>
                    <a:cubicBezTo>
                      <a:pt x="1651" y="40"/>
                      <a:pt x="1651" y="40"/>
                      <a:pt x="1651" y="40"/>
                    </a:cubicBezTo>
                    <a:cubicBezTo>
                      <a:pt x="1649" y="40"/>
                      <a:pt x="1649" y="40"/>
                      <a:pt x="1649" y="40"/>
                    </a:cubicBezTo>
                    <a:cubicBezTo>
                      <a:pt x="1649" y="43"/>
                      <a:pt x="1649" y="43"/>
                      <a:pt x="1649" y="43"/>
                    </a:cubicBezTo>
                    <a:cubicBezTo>
                      <a:pt x="1645" y="42"/>
                      <a:pt x="1645" y="42"/>
                      <a:pt x="1645" y="42"/>
                    </a:cubicBezTo>
                    <a:cubicBezTo>
                      <a:pt x="1644" y="40"/>
                      <a:pt x="1644" y="40"/>
                      <a:pt x="1644" y="40"/>
                    </a:cubicBezTo>
                    <a:cubicBezTo>
                      <a:pt x="1642" y="40"/>
                      <a:pt x="1642" y="40"/>
                      <a:pt x="1642" y="40"/>
                    </a:cubicBezTo>
                    <a:cubicBezTo>
                      <a:pt x="1644" y="42"/>
                      <a:pt x="1644" y="42"/>
                      <a:pt x="1644" y="42"/>
                    </a:cubicBezTo>
                    <a:cubicBezTo>
                      <a:pt x="1630" y="40"/>
                      <a:pt x="1630" y="40"/>
                      <a:pt x="1630" y="40"/>
                    </a:cubicBezTo>
                    <a:cubicBezTo>
                      <a:pt x="1627" y="41"/>
                      <a:pt x="1627" y="41"/>
                      <a:pt x="1627" y="41"/>
                    </a:cubicBezTo>
                    <a:cubicBezTo>
                      <a:pt x="1622" y="39"/>
                      <a:pt x="1622" y="39"/>
                      <a:pt x="1622" y="39"/>
                    </a:cubicBezTo>
                    <a:cubicBezTo>
                      <a:pt x="1622" y="37"/>
                      <a:pt x="1622" y="37"/>
                      <a:pt x="1622" y="37"/>
                    </a:cubicBezTo>
                    <a:cubicBezTo>
                      <a:pt x="1619" y="37"/>
                      <a:pt x="1619" y="37"/>
                      <a:pt x="1619" y="37"/>
                    </a:cubicBezTo>
                    <a:cubicBezTo>
                      <a:pt x="1619" y="39"/>
                      <a:pt x="1619" y="39"/>
                      <a:pt x="1619" y="39"/>
                    </a:cubicBezTo>
                    <a:cubicBezTo>
                      <a:pt x="1616" y="38"/>
                      <a:pt x="1616" y="38"/>
                      <a:pt x="1616" y="38"/>
                    </a:cubicBezTo>
                    <a:cubicBezTo>
                      <a:pt x="1614" y="37"/>
                      <a:pt x="1614" y="37"/>
                      <a:pt x="1614" y="37"/>
                    </a:cubicBezTo>
                    <a:cubicBezTo>
                      <a:pt x="1612" y="35"/>
                      <a:pt x="1612" y="35"/>
                      <a:pt x="1612" y="35"/>
                    </a:cubicBezTo>
                    <a:cubicBezTo>
                      <a:pt x="1612" y="35"/>
                      <a:pt x="1612" y="35"/>
                      <a:pt x="1612" y="35"/>
                    </a:cubicBezTo>
                    <a:cubicBezTo>
                      <a:pt x="1612" y="38"/>
                      <a:pt x="1612" y="38"/>
                      <a:pt x="1612" y="38"/>
                    </a:cubicBezTo>
                    <a:cubicBezTo>
                      <a:pt x="1607" y="38"/>
                      <a:pt x="1607" y="38"/>
                      <a:pt x="1607" y="38"/>
                    </a:cubicBezTo>
                    <a:cubicBezTo>
                      <a:pt x="1604" y="38"/>
                      <a:pt x="1604" y="38"/>
                      <a:pt x="1604" y="38"/>
                    </a:cubicBezTo>
                    <a:cubicBezTo>
                      <a:pt x="1603" y="40"/>
                      <a:pt x="1603" y="40"/>
                      <a:pt x="1603" y="40"/>
                    </a:cubicBezTo>
                    <a:cubicBezTo>
                      <a:pt x="1598" y="40"/>
                      <a:pt x="1598" y="40"/>
                      <a:pt x="1598" y="40"/>
                    </a:cubicBezTo>
                    <a:cubicBezTo>
                      <a:pt x="1589" y="37"/>
                      <a:pt x="1589" y="37"/>
                      <a:pt x="1589" y="37"/>
                    </a:cubicBezTo>
                    <a:cubicBezTo>
                      <a:pt x="1590" y="34"/>
                      <a:pt x="1590" y="34"/>
                      <a:pt x="1590" y="34"/>
                    </a:cubicBezTo>
                    <a:cubicBezTo>
                      <a:pt x="1594" y="35"/>
                      <a:pt x="1594" y="35"/>
                      <a:pt x="1594" y="35"/>
                    </a:cubicBezTo>
                    <a:cubicBezTo>
                      <a:pt x="1590" y="33"/>
                      <a:pt x="1590" y="33"/>
                      <a:pt x="1590" y="33"/>
                    </a:cubicBezTo>
                    <a:cubicBezTo>
                      <a:pt x="1581" y="32"/>
                      <a:pt x="1581" y="32"/>
                      <a:pt x="1581" y="32"/>
                    </a:cubicBezTo>
                    <a:cubicBezTo>
                      <a:pt x="1577" y="33"/>
                      <a:pt x="1577" y="33"/>
                      <a:pt x="1577" y="33"/>
                    </a:cubicBezTo>
                    <a:cubicBezTo>
                      <a:pt x="1574" y="31"/>
                      <a:pt x="1574" y="31"/>
                      <a:pt x="1574" y="31"/>
                    </a:cubicBezTo>
                    <a:cubicBezTo>
                      <a:pt x="1575" y="30"/>
                      <a:pt x="1575" y="30"/>
                      <a:pt x="1575" y="30"/>
                    </a:cubicBezTo>
                    <a:cubicBezTo>
                      <a:pt x="1571" y="31"/>
                      <a:pt x="1571" y="31"/>
                      <a:pt x="1571" y="31"/>
                    </a:cubicBezTo>
                    <a:cubicBezTo>
                      <a:pt x="1568" y="30"/>
                      <a:pt x="1568" y="30"/>
                      <a:pt x="1568" y="30"/>
                    </a:cubicBezTo>
                    <a:cubicBezTo>
                      <a:pt x="1560" y="27"/>
                      <a:pt x="1560" y="27"/>
                      <a:pt x="1560" y="27"/>
                    </a:cubicBezTo>
                    <a:cubicBezTo>
                      <a:pt x="1556" y="28"/>
                      <a:pt x="1556" y="28"/>
                      <a:pt x="1556" y="28"/>
                    </a:cubicBezTo>
                    <a:cubicBezTo>
                      <a:pt x="1555" y="30"/>
                      <a:pt x="1555" y="30"/>
                      <a:pt x="1555" y="30"/>
                    </a:cubicBezTo>
                    <a:cubicBezTo>
                      <a:pt x="1552" y="29"/>
                      <a:pt x="1552" y="29"/>
                      <a:pt x="1552" y="29"/>
                    </a:cubicBezTo>
                    <a:cubicBezTo>
                      <a:pt x="1551" y="27"/>
                      <a:pt x="1551" y="27"/>
                      <a:pt x="1551" y="27"/>
                    </a:cubicBezTo>
                    <a:cubicBezTo>
                      <a:pt x="1548" y="28"/>
                      <a:pt x="1548" y="28"/>
                      <a:pt x="1548" y="28"/>
                    </a:cubicBezTo>
                    <a:cubicBezTo>
                      <a:pt x="1543" y="28"/>
                      <a:pt x="1543" y="28"/>
                      <a:pt x="1543" y="28"/>
                    </a:cubicBezTo>
                    <a:cubicBezTo>
                      <a:pt x="1541" y="26"/>
                      <a:pt x="1541" y="26"/>
                      <a:pt x="1541" y="26"/>
                    </a:cubicBezTo>
                    <a:cubicBezTo>
                      <a:pt x="1539" y="26"/>
                      <a:pt x="1539" y="26"/>
                      <a:pt x="1539" y="26"/>
                    </a:cubicBezTo>
                    <a:cubicBezTo>
                      <a:pt x="1535" y="27"/>
                      <a:pt x="1535" y="27"/>
                      <a:pt x="1535" y="27"/>
                    </a:cubicBezTo>
                    <a:cubicBezTo>
                      <a:pt x="1535" y="27"/>
                      <a:pt x="1535" y="27"/>
                      <a:pt x="1535" y="27"/>
                    </a:cubicBezTo>
                    <a:cubicBezTo>
                      <a:pt x="1534" y="28"/>
                      <a:pt x="1534" y="28"/>
                      <a:pt x="1534" y="28"/>
                    </a:cubicBezTo>
                    <a:cubicBezTo>
                      <a:pt x="1532" y="32"/>
                      <a:pt x="1532" y="32"/>
                      <a:pt x="1532" y="32"/>
                    </a:cubicBezTo>
                    <a:cubicBezTo>
                      <a:pt x="1530" y="28"/>
                      <a:pt x="1530" y="28"/>
                      <a:pt x="1530" y="28"/>
                    </a:cubicBezTo>
                    <a:cubicBezTo>
                      <a:pt x="1521" y="30"/>
                      <a:pt x="1521" y="30"/>
                      <a:pt x="1521" y="30"/>
                    </a:cubicBezTo>
                    <a:cubicBezTo>
                      <a:pt x="1521" y="34"/>
                      <a:pt x="1521" y="34"/>
                      <a:pt x="1521" y="34"/>
                    </a:cubicBezTo>
                    <a:cubicBezTo>
                      <a:pt x="1518" y="33"/>
                      <a:pt x="1518" y="33"/>
                      <a:pt x="1518" y="33"/>
                    </a:cubicBezTo>
                    <a:cubicBezTo>
                      <a:pt x="1517" y="35"/>
                      <a:pt x="1517" y="35"/>
                      <a:pt x="1517" y="35"/>
                    </a:cubicBezTo>
                    <a:cubicBezTo>
                      <a:pt x="1514" y="36"/>
                      <a:pt x="1514" y="36"/>
                      <a:pt x="1514" y="36"/>
                    </a:cubicBezTo>
                    <a:cubicBezTo>
                      <a:pt x="1513" y="34"/>
                      <a:pt x="1513" y="34"/>
                      <a:pt x="1513" y="34"/>
                    </a:cubicBezTo>
                    <a:cubicBezTo>
                      <a:pt x="1511" y="34"/>
                      <a:pt x="1511" y="34"/>
                      <a:pt x="1511" y="34"/>
                    </a:cubicBezTo>
                    <a:cubicBezTo>
                      <a:pt x="1511" y="37"/>
                      <a:pt x="1511" y="37"/>
                      <a:pt x="1511" y="37"/>
                    </a:cubicBezTo>
                    <a:cubicBezTo>
                      <a:pt x="1509" y="36"/>
                      <a:pt x="1509" y="36"/>
                      <a:pt x="1509" y="36"/>
                    </a:cubicBezTo>
                    <a:cubicBezTo>
                      <a:pt x="1506" y="37"/>
                      <a:pt x="1506" y="37"/>
                      <a:pt x="1506" y="37"/>
                    </a:cubicBezTo>
                    <a:cubicBezTo>
                      <a:pt x="1502" y="35"/>
                      <a:pt x="1502" y="35"/>
                      <a:pt x="1502" y="35"/>
                    </a:cubicBezTo>
                    <a:cubicBezTo>
                      <a:pt x="1500" y="36"/>
                      <a:pt x="1500" y="36"/>
                      <a:pt x="1500" y="36"/>
                    </a:cubicBezTo>
                    <a:cubicBezTo>
                      <a:pt x="1500" y="38"/>
                      <a:pt x="1500" y="38"/>
                      <a:pt x="1500" y="38"/>
                    </a:cubicBezTo>
                    <a:cubicBezTo>
                      <a:pt x="1493" y="38"/>
                      <a:pt x="1493" y="38"/>
                      <a:pt x="1493" y="38"/>
                    </a:cubicBezTo>
                    <a:cubicBezTo>
                      <a:pt x="1485" y="39"/>
                      <a:pt x="1485" y="39"/>
                      <a:pt x="1485" y="39"/>
                    </a:cubicBezTo>
                    <a:cubicBezTo>
                      <a:pt x="1484" y="38"/>
                      <a:pt x="1484" y="38"/>
                      <a:pt x="1484" y="38"/>
                    </a:cubicBezTo>
                    <a:cubicBezTo>
                      <a:pt x="1479" y="38"/>
                      <a:pt x="1479" y="38"/>
                      <a:pt x="1479" y="38"/>
                    </a:cubicBezTo>
                    <a:cubicBezTo>
                      <a:pt x="1482" y="40"/>
                      <a:pt x="1482" y="40"/>
                      <a:pt x="1482" y="40"/>
                    </a:cubicBezTo>
                    <a:cubicBezTo>
                      <a:pt x="1484" y="44"/>
                      <a:pt x="1484" y="44"/>
                      <a:pt x="1484" y="44"/>
                    </a:cubicBezTo>
                    <a:cubicBezTo>
                      <a:pt x="1485" y="46"/>
                      <a:pt x="1485" y="46"/>
                      <a:pt x="1485" y="46"/>
                    </a:cubicBezTo>
                    <a:cubicBezTo>
                      <a:pt x="1486" y="49"/>
                      <a:pt x="1486" y="49"/>
                      <a:pt x="1486" y="49"/>
                    </a:cubicBezTo>
                    <a:cubicBezTo>
                      <a:pt x="1488" y="53"/>
                      <a:pt x="1488" y="53"/>
                      <a:pt x="1488" y="53"/>
                    </a:cubicBezTo>
                    <a:cubicBezTo>
                      <a:pt x="1487" y="55"/>
                      <a:pt x="1487" y="55"/>
                      <a:pt x="1487" y="55"/>
                    </a:cubicBezTo>
                    <a:cubicBezTo>
                      <a:pt x="1487" y="57"/>
                      <a:pt x="1487" y="57"/>
                      <a:pt x="1487" y="57"/>
                    </a:cubicBezTo>
                    <a:cubicBezTo>
                      <a:pt x="1490" y="55"/>
                      <a:pt x="1490" y="55"/>
                      <a:pt x="1490" y="55"/>
                    </a:cubicBezTo>
                    <a:cubicBezTo>
                      <a:pt x="1496" y="57"/>
                      <a:pt x="1496" y="57"/>
                      <a:pt x="1496" y="57"/>
                    </a:cubicBezTo>
                    <a:cubicBezTo>
                      <a:pt x="1497" y="59"/>
                      <a:pt x="1497" y="59"/>
                      <a:pt x="1497" y="59"/>
                    </a:cubicBezTo>
                    <a:cubicBezTo>
                      <a:pt x="1499" y="60"/>
                      <a:pt x="1499" y="60"/>
                      <a:pt x="1499" y="60"/>
                    </a:cubicBezTo>
                    <a:cubicBezTo>
                      <a:pt x="1504" y="65"/>
                      <a:pt x="1504" y="65"/>
                      <a:pt x="1504" y="65"/>
                    </a:cubicBezTo>
                    <a:cubicBezTo>
                      <a:pt x="1505" y="69"/>
                      <a:pt x="1505" y="69"/>
                      <a:pt x="1505" y="69"/>
                    </a:cubicBezTo>
                    <a:cubicBezTo>
                      <a:pt x="1508" y="70"/>
                      <a:pt x="1508" y="70"/>
                      <a:pt x="1508" y="70"/>
                    </a:cubicBezTo>
                    <a:cubicBezTo>
                      <a:pt x="1512" y="74"/>
                      <a:pt x="1512" y="74"/>
                      <a:pt x="1512" y="74"/>
                    </a:cubicBezTo>
                    <a:cubicBezTo>
                      <a:pt x="1511" y="76"/>
                      <a:pt x="1511" y="76"/>
                      <a:pt x="1511" y="76"/>
                    </a:cubicBezTo>
                    <a:cubicBezTo>
                      <a:pt x="1512" y="78"/>
                      <a:pt x="1512" y="78"/>
                      <a:pt x="1512" y="78"/>
                    </a:cubicBezTo>
                    <a:cubicBezTo>
                      <a:pt x="1511" y="79"/>
                      <a:pt x="1511" y="79"/>
                      <a:pt x="1511" y="79"/>
                    </a:cubicBezTo>
                    <a:cubicBezTo>
                      <a:pt x="1513" y="81"/>
                      <a:pt x="1513" y="81"/>
                      <a:pt x="1513" y="81"/>
                    </a:cubicBezTo>
                    <a:cubicBezTo>
                      <a:pt x="1511" y="83"/>
                      <a:pt x="1511" y="83"/>
                      <a:pt x="1511" y="83"/>
                    </a:cubicBezTo>
                    <a:cubicBezTo>
                      <a:pt x="1509" y="83"/>
                      <a:pt x="1509" y="83"/>
                      <a:pt x="1509" y="83"/>
                    </a:cubicBezTo>
                    <a:cubicBezTo>
                      <a:pt x="1507" y="84"/>
                      <a:pt x="1507" y="84"/>
                      <a:pt x="1507" y="84"/>
                    </a:cubicBezTo>
                    <a:cubicBezTo>
                      <a:pt x="1507" y="86"/>
                      <a:pt x="1507" y="86"/>
                      <a:pt x="1507" y="86"/>
                    </a:cubicBezTo>
                    <a:cubicBezTo>
                      <a:pt x="1503" y="87"/>
                      <a:pt x="1503" y="87"/>
                      <a:pt x="1503" y="87"/>
                    </a:cubicBezTo>
                    <a:cubicBezTo>
                      <a:pt x="1501" y="88"/>
                      <a:pt x="1501" y="88"/>
                      <a:pt x="1501" y="88"/>
                    </a:cubicBezTo>
                    <a:cubicBezTo>
                      <a:pt x="1495" y="88"/>
                      <a:pt x="1495" y="88"/>
                      <a:pt x="1495" y="88"/>
                    </a:cubicBezTo>
                    <a:cubicBezTo>
                      <a:pt x="1493" y="86"/>
                      <a:pt x="1493" y="86"/>
                      <a:pt x="1493" y="86"/>
                    </a:cubicBezTo>
                    <a:cubicBezTo>
                      <a:pt x="1493" y="83"/>
                      <a:pt x="1493" y="83"/>
                      <a:pt x="1493" y="83"/>
                    </a:cubicBezTo>
                    <a:cubicBezTo>
                      <a:pt x="1489" y="77"/>
                      <a:pt x="1489" y="77"/>
                      <a:pt x="1489" y="77"/>
                    </a:cubicBezTo>
                    <a:cubicBezTo>
                      <a:pt x="1488" y="77"/>
                      <a:pt x="1488" y="77"/>
                      <a:pt x="1488" y="77"/>
                    </a:cubicBezTo>
                    <a:cubicBezTo>
                      <a:pt x="1487" y="78"/>
                      <a:pt x="1487" y="78"/>
                      <a:pt x="1487" y="78"/>
                    </a:cubicBezTo>
                    <a:cubicBezTo>
                      <a:pt x="1480" y="77"/>
                      <a:pt x="1480" y="77"/>
                      <a:pt x="1480" y="77"/>
                    </a:cubicBezTo>
                    <a:cubicBezTo>
                      <a:pt x="1476" y="77"/>
                      <a:pt x="1476" y="77"/>
                      <a:pt x="1476" y="77"/>
                    </a:cubicBezTo>
                    <a:cubicBezTo>
                      <a:pt x="1474" y="76"/>
                      <a:pt x="1474" y="76"/>
                      <a:pt x="1474" y="76"/>
                    </a:cubicBezTo>
                    <a:cubicBezTo>
                      <a:pt x="1469" y="71"/>
                      <a:pt x="1469" y="71"/>
                      <a:pt x="1469" y="71"/>
                    </a:cubicBezTo>
                    <a:cubicBezTo>
                      <a:pt x="1470" y="68"/>
                      <a:pt x="1470" y="68"/>
                      <a:pt x="1470" y="68"/>
                    </a:cubicBezTo>
                    <a:cubicBezTo>
                      <a:pt x="1468" y="67"/>
                      <a:pt x="1468" y="67"/>
                      <a:pt x="1468" y="67"/>
                    </a:cubicBezTo>
                    <a:cubicBezTo>
                      <a:pt x="1464" y="66"/>
                      <a:pt x="1464" y="66"/>
                      <a:pt x="1464" y="66"/>
                    </a:cubicBezTo>
                    <a:cubicBezTo>
                      <a:pt x="1463" y="64"/>
                      <a:pt x="1463" y="64"/>
                      <a:pt x="1463" y="64"/>
                    </a:cubicBezTo>
                    <a:cubicBezTo>
                      <a:pt x="1462" y="61"/>
                      <a:pt x="1462" y="61"/>
                      <a:pt x="1462" y="61"/>
                    </a:cubicBezTo>
                    <a:cubicBezTo>
                      <a:pt x="1459" y="61"/>
                      <a:pt x="1459" y="61"/>
                      <a:pt x="1459" y="61"/>
                    </a:cubicBezTo>
                    <a:cubicBezTo>
                      <a:pt x="1458" y="61"/>
                      <a:pt x="1458" y="61"/>
                      <a:pt x="1458" y="61"/>
                    </a:cubicBezTo>
                    <a:cubicBezTo>
                      <a:pt x="1458" y="64"/>
                      <a:pt x="1458" y="64"/>
                      <a:pt x="1458" y="64"/>
                    </a:cubicBezTo>
                    <a:cubicBezTo>
                      <a:pt x="1458" y="67"/>
                      <a:pt x="1458" y="67"/>
                      <a:pt x="1458" y="67"/>
                    </a:cubicBezTo>
                    <a:cubicBezTo>
                      <a:pt x="1458" y="69"/>
                      <a:pt x="1458" y="69"/>
                      <a:pt x="1458" y="69"/>
                    </a:cubicBezTo>
                    <a:cubicBezTo>
                      <a:pt x="1455" y="74"/>
                      <a:pt x="1455" y="74"/>
                      <a:pt x="1455" y="74"/>
                    </a:cubicBezTo>
                    <a:cubicBezTo>
                      <a:pt x="1453" y="78"/>
                      <a:pt x="1453" y="78"/>
                      <a:pt x="1453" y="78"/>
                    </a:cubicBezTo>
                    <a:cubicBezTo>
                      <a:pt x="1450" y="75"/>
                      <a:pt x="1450" y="75"/>
                      <a:pt x="1450" y="75"/>
                    </a:cubicBezTo>
                    <a:cubicBezTo>
                      <a:pt x="1450" y="74"/>
                      <a:pt x="1450" y="74"/>
                      <a:pt x="1450" y="74"/>
                    </a:cubicBezTo>
                    <a:cubicBezTo>
                      <a:pt x="1450" y="74"/>
                      <a:pt x="1450" y="74"/>
                      <a:pt x="1450" y="74"/>
                    </a:cubicBezTo>
                    <a:cubicBezTo>
                      <a:pt x="1447" y="76"/>
                      <a:pt x="1447" y="76"/>
                      <a:pt x="1447" y="76"/>
                    </a:cubicBezTo>
                    <a:cubicBezTo>
                      <a:pt x="1442" y="75"/>
                      <a:pt x="1442" y="75"/>
                      <a:pt x="1442" y="75"/>
                    </a:cubicBezTo>
                    <a:cubicBezTo>
                      <a:pt x="1437" y="77"/>
                      <a:pt x="1437" y="77"/>
                      <a:pt x="1437" y="77"/>
                    </a:cubicBezTo>
                    <a:cubicBezTo>
                      <a:pt x="1435" y="76"/>
                      <a:pt x="1435" y="76"/>
                      <a:pt x="1435" y="76"/>
                    </a:cubicBezTo>
                    <a:cubicBezTo>
                      <a:pt x="1431" y="79"/>
                      <a:pt x="1431" y="79"/>
                      <a:pt x="1431" y="79"/>
                    </a:cubicBezTo>
                    <a:cubicBezTo>
                      <a:pt x="1427" y="80"/>
                      <a:pt x="1427" y="80"/>
                      <a:pt x="1427" y="80"/>
                    </a:cubicBezTo>
                    <a:cubicBezTo>
                      <a:pt x="1424" y="79"/>
                      <a:pt x="1424" y="79"/>
                      <a:pt x="1424" y="79"/>
                    </a:cubicBezTo>
                    <a:cubicBezTo>
                      <a:pt x="1422" y="77"/>
                      <a:pt x="1422" y="77"/>
                      <a:pt x="1422" y="77"/>
                    </a:cubicBezTo>
                    <a:cubicBezTo>
                      <a:pt x="1421" y="77"/>
                      <a:pt x="1421" y="77"/>
                      <a:pt x="1421" y="77"/>
                    </a:cubicBezTo>
                    <a:cubicBezTo>
                      <a:pt x="1421" y="77"/>
                      <a:pt x="1421" y="77"/>
                      <a:pt x="1421" y="77"/>
                    </a:cubicBezTo>
                    <a:cubicBezTo>
                      <a:pt x="1421" y="79"/>
                      <a:pt x="1421" y="79"/>
                      <a:pt x="1421" y="79"/>
                    </a:cubicBezTo>
                    <a:cubicBezTo>
                      <a:pt x="1416" y="81"/>
                      <a:pt x="1416" y="81"/>
                      <a:pt x="1416" y="81"/>
                    </a:cubicBezTo>
                    <a:cubicBezTo>
                      <a:pt x="1413" y="83"/>
                      <a:pt x="1413" y="83"/>
                      <a:pt x="1413" y="83"/>
                    </a:cubicBezTo>
                    <a:cubicBezTo>
                      <a:pt x="1408" y="84"/>
                      <a:pt x="1408" y="84"/>
                      <a:pt x="1408" y="84"/>
                    </a:cubicBezTo>
                    <a:cubicBezTo>
                      <a:pt x="1405" y="87"/>
                      <a:pt x="1405" y="87"/>
                      <a:pt x="1405" y="87"/>
                    </a:cubicBezTo>
                    <a:cubicBezTo>
                      <a:pt x="1405" y="91"/>
                      <a:pt x="1405" y="91"/>
                      <a:pt x="1405" y="91"/>
                    </a:cubicBezTo>
                    <a:cubicBezTo>
                      <a:pt x="1405" y="97"/>
                      <a:pt x="1405" y="97"/>
                      <a:pt x="1405" y="97"/>
                    </a:cubicBezTo>
                    <a:cubicBezTo>
                      <a:pt x="1410" y="104"/>
                      <a:pt x="1410" y="104"/>
                      <a:pt x="1410" y="104"/>
                    </a:cubicBezTo>
                    <a:cubicBezTo>
                      <a:pt x="1411" y="113"/>
                      <a:pt x="1411" y="113"/>
                      <a:pt x="1411" y="113"/>
                    </a:cubicBezTo>
                    <a:cubicBezTo>
                      <a:pt x="1405" y="104"/>
                      <a:pt x="1405" y="104"/>
                      <a:pt x="1405" y="104"/>
                    </a:cubicBezTo>
                    <a:cubicBezTo>
                      <a:pt x="1403" y="102"/>
                      <a:pt x="1403" y="102"/>
                      <a:pt x="1403" y="102"/>
                    </a:cubicBezTo>
                    <a:cubicBezTo>
                      <a:pt x="1402" y="102"/>
                      <a:pt x="1402" y="102"/>
                      <a:pt x="1402" y="102"/>
                    </a:cubicBezTo>
                    <a:cubicBezTo>
                      <a:pt x="1402" y="102"/>
                      <a:pt x="1402" y="102"/>
                      <a:pt x="1402" y="102"/>
                    </a:cubicBezTo>
                    <a:cubicBezTo>
                      <a:pt x="1404" y="107"/>
                      <a:pt x="1404" y="107"/>
                      <a:pt x="1404" y="107"/>
                    </a:cubicBezTo>
                    <a:cubicBezTo>
                      <a:pt x="1404" y="112"/>
                      <a:pt x="1404" y="112"/>
                      <a:pt x="1404" y="112"/>
                    </a:cubicBezTo>
                    <a:cubicBezTo>
                      <a:pt x="1398" y="105"/>
                      <a:pt x="1398" y="105"/>
                      <a:pt x="1398" y="105"/>
                    </a:cubicBezTo>
                    <a:cubicBezTo>
                      <a:pt x="1395" y="105"/>
                      <a:pt x="1395" y="105"/>
                      <a:pt x="1395" y="105"/>
                    </a:cubicBezTo>
                    <a:cubicBezTo>
                      <a:pt x="1394" y="100"/>
                      <a:pt x="1394" y="100"/>
                      <a:pt x="1394" y="100"/>
                    </a:cubicBezTo>
                    <a:cubicBezTo>
                      <a:pt x="1390" y="95"/>
                      <a:pt x="1390" y="95"/>
                      <a:pt x="1390" y="95"/>
                    </a:cubicBezTo>
                    <a:cubicBezTo>
                      <a:pt x="1388" y="93"/>
                      <a:pt x="1388" y="93"/>
                      <a:pt x="1388" y="93"/>
                    </a:cubicBezTo>
                    <a:cubicBezTo>
                      <a:pt x="1388" y="93"/>
                      <a:pt x="1388" y="93"/>
                      <a:pt x="1388" y="93"/>
                    </a:cubicBezTo>
                    <a:cubicBezTo>
                      <a:pt x="1389" y="96"/>
                      <a:pt x="1389" y="96"/>
                      <a:pt x="1389" y="96"/>
                    </a:cubicBezTo>
                    <a:cubicBezTo>
                      <a:pt x="1387" y="102"/>
                      <a:pt x="1387" y="102"/>
                      <a:pt x="1387" y="102"/>
                    </a:cubicBezTo>
                    <a:cubicBezTo>
                      <a:pt x="1385" y="96"/>
                      <a:pt x="1385" y="96"/>
                      <a:pt x="1385" y="96"/>
                    </a:cubicBezTo>
                    <a:cubicBezTo>
                      <a:pt x="1383" y="95"/>
                      <a:pt x="1383" y="95"/>
                      <a:pt x="1383" y="95"/>
                    </a:cubicBezTo>
                    <a:cubicBezTo>
                      <a:pt x="1380" y="95"/>
                      <a:pt x="1380" y="95"/>
                      <a:pt x="1380" y="95"/>
                    </a:cubicBezTo>
                    <a:cubicBezTo>
                      <a:pt x="1380" y="98"/>
                      <a:pt x="1380" y="98"/>
                      <a:pt x="1380" y="98"/>
                    </a:cubicBezTo>
                    <a:cubicBezTo>
                      <a:pt x="1377" y="95"/>
                      <a:pt x="1377" y="95"/>
                      <a:pt x="1377" y="95"/>
                    </a:cubicBezTo>
                    <a:cubicBezTo>
                      <a:pt x="1374" y="95"/>
                      <a:pt x="1374" y="95"/>
                      <a:pt x="1374" y="95"/>
                    </a:cubicBezTo>
                    <a:cubicBezTo>
                      <a:pt x="1371" y="99"/>
                      <a:pt x="1371" y="99"/>
                      <a:pt x="1371" y="99"/>
                    </a:cubicBezTo>
                    <a:cubicBezTo>
                      <a:pt x="1365" y="100"/>
                      <a:pt x="1365" y="100"/>
                      <a:pt x="1365" y="100"/>
                    </a:cubicBezTo>
                    <a:cubicBezTo>
                      <a:pt x="1368" y="95"/>
                      <a:pt x="1368" y="95"/>
                      <a:pt x="1368" y="95"/>
                    </a:cubicBezTo>
                    <a:cubicBezTo>
                      <a:pt x="1368" y="94"/>
                      <a:pt x="1368" y="94"/>
                      <a:pt x="1368" y="94"/>
                    </a:cubicBezTo>
                    <a:cubicBezTo>
                      <a:pt x="1365" y="88"/>
                      <a:pt x="1365" y="88"/>
                      <a:pt x="1365" y="88"/>
                    </a:cubicBezTo>
                    <a:cubicBezTo>
                      <a:pt x="1365" y="85"/>
                      <a:pt x="1365" y="85"/>
                      <a:pt x="1365" y="85"/>
                    </a:cubicBezTo>
                    <a:cubicBezTo>
                      <a:pt x="1364" y="83"/>
                      <a:pt x="1364" y="83"/>
                      <a:pt x="1364" y="83"/>
                    </a:cubicBezTo>
                    <a:cubicBezTo>
                      <a:pt x="1364" y="81"/>
                      <a:pt x="1364" y="81"/>
                      <a:pt x="1364" y="81"/>
                    </a:cubicBezTo>
                    <a:cubicBezTo>
                      <a:pt x="1362" y="76"/>
                      <a:pt x="1362" y="76"/>
                      <a:pt x="1362" y="76"/>
                    </a:cubicBezTo>
                    <a:cubicBezTo>
                      <a:pt x="1357" y="71"/>
                      <a:pt x="1357" y="71"/>
                      <a:pt x="1357" y="71"/>
                    </a:cubicBezTo>
                    <a:cubicBezTo>
                      <a:pt x="1351" y="68"/>
                      <a:pt x="1351" y="68"/>
                      <a:pt x="1351" y="68"/>
                    </a:cubicBezTo>
                    <a:cubicBezTo>
                      <a:pt x="1346" y="63"/>
                      <a:pt x="1346" y="63"/>
                      <a:pt x="1346" y="63"/>
                    </a:cubicBezTo>
                    <a:cubicBezTo>
                      <a:pt x="1333" y="59"/>
                      <a:pt x="1333" y="59"/>
                      <a:pt x="1333" y="59"/>
                    </a:cubicBezTo>
                    <a:cubicBezTo>
                      <a:pt x="1326" y="58"/>
                      <a:pt x="1326" y="58"/>
                      <a:pt x="1326" y="58"/>
                    </a:cubicBezTo>
                    <a:cubicBezTo>
                      <a:pt x="1324" y="59"/>
                      <a:pt x="1324" y="59"/>
                      <a:pt x="1324" y="59"/>
                    </a:cubicBezTo>
                    <a:cubicBezTo>
                      <a:pt x="1318" y="62"/>
                      <a:pt x="1318" y="62"/>
                      <a:pt x="1318" y="62"/>
                    </a:cubicBezTo>
                    <a:cubicBezTo>
                      <a:pt x="1318" y="64"/>
                      <a:pt x="1318" y="64"/>
                      <a:pt x="1318" y="64"/>
                    </a:cubicBezTo>
                    <a:cubicBezTo>
                      <a:pt x="1314" y="63"/>
                      <a:pt x="1314" y="63"/>
                      <a:pt x="1314" y="63"/>
                    </a:cubicBezTo>
                    <a:cubicBezTo>
                      <a:pt x="1310" y="65"/>
                      <a:pt x="1310" y="65"/>
                      <a:pt x="1310" y="65"/>
                    </a:cubicBezTo>
                    <a:cubicBezTo>
                      <a:pt x="1300" y="70"/>
                      <a:pt x="1300" y="70"/>
                      <a:pt x="1300" y="70"/>
                    </a:cubicBezTo>
                    <a:cubicBezTo>
                      <a:pt x="1296" y="71"/>
                      <a:pt x="1296" y="71"/>
                      <a:pt x="1296" y="71"/>
                    </a:cubicBezTo>
                    <a:cubicBezTo>
                      <a:pt x="1291" y="75"/>
                      <a:pt x="1291" y="75"/>
                      <a:pt x="1291" y="75"/>
                    </a:cubicBezTo>
                    <a:cubicBezTo>
                      <a:pt x="1289" y="76"/>
                      <a:pt x="1289" y="76"/>
                      <a:pt x="1289" y="76"/>
                    </a:cubicBezTo>
                    <a:cubicBezTo>
                      <a:pt x="1283" y="80"/>
                      <a:pt x="1283" y="80"/>
                      <a:pt x="1283" y="80"/>
                    </a:cubicBezTo>
                    <a:cubicBezTo>
                      <a:pt x="1281" y="82"/>
                      <a:pt x="1281" y="82"/>
                      <a:pt x="1281" y="82"/>
                    </a:cubicBezTo>
                    <a:cubicBezTo>
                      <a:pt x="1277" y="85"/>
                      <a:pt x="1277" y="85"/>
                      <a:pt x="1277" y="85"/>
                    </a:cubicBezTo>
                    <a:cubicBezTo>
                      <a:pt x="1272" y="86"/>
                      <a:pt x="1272" y="86"/>
                      <a:pt x="1272" y="86"/>
                    </a:cubicBezTo>
                    <a:cubicBezTo>
                      <a:pt x="1268" y="84"/>
                      <a:pt x="1268" y="84"/>
                      <a:pt x="1268" y="84"/>
                    </a:cubicBezTo>
                    <a:cubicBezTo>
                      <a:pt x="1263" y="86"/>
                      <a:pt x="1263" y="86"/>
                      <a:pt x="1263" y="86"/>
                    </a:cubicBezTo>
                    <a:cubicBezTo>
                      <a:pt x="1254" y="90"/>
                      <a:pt x="1254" y="90"/>
                      <a:pt x="1254" y="90"/>
                    </a:cubicBezTo>
                    <a:cubicBezTo>
                      <a:pt x="1261" y="82"/>
                      <a:pt x="1261" y="82"/>
                      <a:pt x="1261" y="82"/>
                    </a:cubicBezTo>
                    <a:cubicBezTo>
                      <a:pt x="1265" y="80"/>
                      <a:pt x="1265" y="80"/>
                      <a:pt x="1265" y="80"/>
                    </a:cubicBezTo>
                    <a:cubicBezTo>
                      <a:pt x="1266" y="79"/>
                      <a:pt x="1266" y="79"/>
                      <a:pt x="1266" y="79"/>
                    </a:cubicBezTo>
                    <a:cubicBezTo>
                      <a:pt x="1262" y="75"/>
                      <a:pt x="1262" y="75"/>
                      <a:pt x="1262" y="75"/>
                    </a:cubicBezTo>
                    <a:cubicBezTo>
                      <a:pt x="1256" y="73"/>
                      <a:pt x="1256" y="73"/>
                      <a:pt x="1256" y="73"/>
                    </a:cubicBezTo>
                    <a:cubicBezTo>
                      <a:pt x="1249" y="69"/>
                      <a:pt x="1249" y="69"/>
                      <a:pt x="1249" y="69"/>
                    </a:cubicBezTo>
                    <a:cubicBezTo>
                      <a:pt x="1248" y="69"/>
                      <a:pt x="1248" y="69"/>
                      <a:pt x="1248" y="69"/>
                    </a:cubicBezTo>
                    <a:cubicBezTo>
                      <a:pt x="1248" y="69"/>
                      <a:pt x="1248" y="69"/>
                      <a:pt x="1248" y="69"/>
                    </a:cubicBezTo>
                    <a:cubicBezTo>
                      <a:pt x="1245" y="74"/>
                      <a:pt x="1245" y="74"/>
                      <a:pt x="1245" y="74"/>
                    </a:cubicBezTo>
                    <a:cubicBezTo>
                      <a:pt x="1245" y="81"/>
                      <a:pt x="1245" y="81"/>
                      <a:pt x="1245" y="81"/>
                    </a:cubicBezTo>
                    <a:cubicBezTo>
                      <a:pt x="1243" y="76"/>
                      <a:pt x="1243" y="76"/>
                      <a:pt x="1243" y="76"/>
                    </a:cubicBezTo>
                    <a:cubicBezTo>
                      <a:pt x="1243" y="76"/>
                      <a:pt x="1243" y="76"/>
                      <a:pt x="1243" y="76"/>
                    </a:cubicBezTo>
                    <a:cubicBezTo>
                      <a:pt x="1241" y="79"/>
                      <a:pt x="1241" y="79"/>
                      <a:pt x="1241" y="79"/>
                    </a:cubicBezTo>
                    <a:cubicBezTo>
                      <a:pt x="1238" y="81"/>
                      <a:pt x="1238" y="81"/>
                      <a:pt x="1238" y="81"/>
                    </a:cubicBezTo>
                    <a:cubicBezTo>
                      <a:pt x="1236" y="78"/>
                      <a:pt x="1236" y="78"/>
                      <a:pt x="1236" y="78"/>
                    </a:cubicBezTo>
                    <a:cubicBezTo>
                      <a:pt x="1238" y="74"/>
                      <a:pt x="1238" y="74"/>
                      <a:pt x="1238" y="74"/>
                    </a:cubicBezTo>
                    <a:cubicBezTo>
                      <a:pt x="1239" y="73"/>
                      <a:pt x="1239" y="73"/>
                      <a:pt x="1239" y="73"/>
                    </a:cubicBezTo>
                    <a:cubicBezTo>
                      <a:pt x="1238" y="70"/>
                      <a:pt x="1238" y="70"/>
                      <a:pt x="1238" y="70"/>
                    </a:cubicBezTo>
                    <a:cubicBezTo>
                      <a:pt x="1235" y="69"/>
                      <a:pt x="1235" y="69"/>
                      <a:pt x="1235" y="69"/>
                    </a:cubicBezTo>
                    <a:cubicBezTo>
                      <a:pt x="1233" y="71"/>
                      <a:pt x="1233" y="71"/>
                      <a:pt x="1233" y="71"/>
                    </a:cubicBezTo>
                    <a:cubicBezTo>
                      <a:pt x="1234" y="73"/>
                      <a:pt x="1234" y="73"/>
                      <a:pt x="1234" y="73"/>
                    </a:cubicBezTo>
                    <a:cubicBezTo>
                      <a:pt x="1231" y="77"/>
                      <a:pt x="1231" y="77"/>
                      <a:pt x="1231" y="77"/>
                    </a:cubicBezTo>
                    <a:cubicBezTo>
                      <a:pt x="1228" y="74"/>
                      <a:pt x="1228" y="74"/>
                      <a:pt x="1228" y="74"/>
                    </a:cubicBezTo>
                    <a:cubicBezTo>
                      <a:pt x="1228" y="71"/>
                      <a:pt x="1228" y="71"/>
                      <a:pt x="1228" y="71"/>
                    </a:cubicBezTo>
                    <a:cubicBezTo>
                      <a:pt x="1226" y="68"/>
                      <a:pt x="1226" y="68"/>
                      <a:pt x="1226" y="68"/>
                    </a:cubicBezTo>
                    <a:cubicBezTo>
                      <a:pt x="1226" y="66"/>
                      <a:pt x="1226" y="66"/>
                      <a:pt x="1226" y="66"/>
                    </a:cubicBezTo>
                    <a:cubicBezTo>
                      <a:pt x="1224" y="68"/>
                      <a:pt x="1224" y="68"/>
                      <a:pt x="1224" y="68"/>
                    </a:cubicBezTo>
                    <a:cubicBezTo>
                      <a:pt x="1219" y="68"/>
                      <a:pt x="1219" y="68"/>
                      <a:pt x="1219" y="68"/>
                    </a:cubicBezTo>
                    <a:cubicBezTo>
                      <a:pt x="1216" y="70"/>
                      <a:pt x="1216" y="70"/>
                      <a:pt x="1216" y="70"/>
                    </a:cubicBezTo>
                    <a:cubicBezTo>
                      <a:pt x="1212" y="68"/>
                      <a:pt x="1212" y="68"/>
                      <a:pt x="1212" y="68"/>
                    </a:cubicBezTo>
                    <a:cubicBezTo>
                      <a:pt x="1215" y="66"/>
                      <a:pt x="1215" y="66"/>
                      <a:pt x="1215" y="66"/>
                    </a:cubicBezTo>
                    <a:cubicBezTo>
                      <a:pt x="1214" y="64"/>
                      <a:pt x="1214" y="64"/>
                      <a:pt x="1214" y="64"/>
                    </a:cubicBezTo>
                    <a:cubicBezTo>
                      <a:pt x="1215" y="61"/>
                      <a:pt x="1215" y="61"/>
                      <a:pt x="1215" y="61"/>
                    </a:cubicBezTo>
                    <a:cubicBezTo>
                      <a:pt x="1214" y="58"/>
                      <a:pt x="1214" y="58"/>
                      <a:pt x="1214" y="58"/>
                    </a:cubicBezTo>
                    <a:cubicBezTo>
                      <a:pt x="1215" y="56"/>
                      <a:pt x="1215" y="56"/>
                      <a:pt x="1215" y="56"/>
                    </a:cubicBezTo>
                    <a:cubicBezTo>
                      <a:pt x="1220" y="60"/>
                      <a:pt x="1220" y="60"/>
                      <a:pt x="1220" y="60"/>
                    </a:cubicBezTo>
                    <a:cubicBezTo>
                      <a:pt x="1221" y="59"/>
                      <a:pt x="1221" y="59"/>
                      <a:pt x="1221" y="59"/>
                    </a:cubicBezTo>
                    <a:cubicBezTo>
                      <a:pt x="1222" y="57"/>
                      <a:pt x="1222" y="57"/>
                      <a:pt x="1222" y="57"/>
                    </a:cubicBezTo>
                    <a:cubicBezTo>
                      <a:pt x="1218" y="52"/>
                      <a:pt x="1218" y="52"/>
                      <a:pt x="1218" y="52"/>
                    </a:cubicBezTo>
                    <a:cubicBezTo>
                      <a:pt x="1209" y="49"/>
                      <a:pt x="1209" y="49"/>
                      <a:pt x="1209" y="49"/>
                    </a:cubicBezTo>
                    <a:cubicBezTo>
                      <a:pt x="1202" y="48"/>
                      <a:pt x="1202" y="48"/>
                      <a:pt x="1202" y="48"/>
                    </a:cubicBezTo>
                    <a:cubicBezTo>
                      <a:pt x="1195" y="50"/>
                      <a:pt x="1195" y="50"/>
                      <a:pt x="1195" y="50"/>
                    </a:cubicBezTo>
                    <a:cubicBezTo>
                      <a:pt x="1188" y="51"/>
                      <a:pt x="1188" y="51"/>
                      <a:pt x="1188" y="51"/>
                    </a:cubicBezTo>
                    <a:cubicBezTo>
                      <a:pt x="1184" y="54"/>
                      <a:pt x="1184" y="54"/>
                      <a:pt x="1184" y="54"/>
                    </a:cubicBezTo>
                    <a:cubicBezTo>
                      <a:pt x="1185" y="54"/>
                      <a:pt x="1185" y="54"/>
                      <a:pt x="1185" y="54"/>
                    </a:cubicBezTo>
                    <a:cubicBezTo>
                      <a:pt x="1184" y="54"/>
                      <a:pt x="1184" y="54"/>
                      <a:pt x="1184" y="54"/>
                    </a:cubicBezTo>
                    <a:cubicBezTo>
                      <a:pt x="1185" y="67"/>
                      <a:pt x="1185" y="67"/>
                      <a:pt x="1185" y="67"/>
                    </a:cubicBezTo>
                    <a:cubicBezTo>
                      <a:pt x="1184" y="71"/>
                      <a:pt x="1184" y="71"/>
                      <a:pt x="1184" y="71"/>
                    </a:cubicBezTo>
                    <a:cubicBezTo>
                      <a:pt x="1186" y="73"/>
                      <a:pt x="1186" y="73"/>
                      <a:pt x="1186" y="73"/>
                    </a:cubicBezTo>
                    <a:cubicBezTo>
                      <a:pt x="1183" y="78"/>
                      <a:pt x="1183" y="78"/>
                      <a:pt x="1183" y="78"/>
                    </a:cubicBezTo>
                    <a:cubicBezTo>
                      <a:pt x="1183" y="81"/>
                      <a:pt x="1183" y="81"/>
                      <a:pt x="1183" y="81"/>
                    </a:cubicBezTo>
                    <a:cubicBezTo>
                      <a:pt x="1179" y="84"/>
                      <a:pt x="1179" y="84"/>
                      <a:pt x="1179" y="84"/>
                    </a:cubicBezTo>
                    <a:cubicBezTo>
                      <a:pt x="1175" y="84"/>
                      <a:pt x="1175" y="84"/>
                      <a:pt x="1175" y="84"/>
                    </a:cubicBezTo>
                    <a:cubicBezTo>
                      <a:pt x="1174" y="82"/>
                      <a:pt x="1174" y="82"/>
                      <a:pt x="1174" y="82"/>
                    </a:cubicBezTo>
                    <a:cubicBezTo>
                      <a:pt x="1174" y="81"/>
                      <a:pt x="1174" y="81"/>
                      <a:pt x="1174" y="81"/>
                    </a:cubicBezTo>
                    <a:cubicBezTo>
                      <a:pt x="1170" y="78"/>
                      <a:pt x="1170" y="78"/>
                      <a:pt x="1170" y="78"/>
                    </a:cubicBezTo>
                    <a:cubicBezTo>
                      <a:pt x="1174" y="75"/>
                      <a:pt x="1174" y="75"/>
                      <a:pt x="1174" y="75"/>
                    </a:cubicBezTo>
                    <a:cubicBezTo>
                      <a:pt x="1175" y="76"/>
                      <a:pt x="1175" y="76"/>
                      <a:pt x="1175" y="76"/>
                    </a:cubicBezTo>
                    <a:cubicBezTo>
                      <a:pt x="1176" y="73"/>
                      <a:pt x="1176" y="73"/>
                      <a:pt x="1176" y="73"/>
                    </a:cubicBezTo>
                    <a:cubicBezTo>
                      <a:pt x="1176" y="69"/>
                      <a:pt x="1176" y="69"/>
                      <a:pt x="1176" y="69"/>
                    </a:cubicBezTo>
                    <a:cubicBezTo>
                      <a:pt x="1173" y="68"/>
                      <a:pt x="1173" y="68"/>
                      <a:pt x="1173" y="68"/>
                    </a:cubicBezTo>
                    <a:cubicBezTo>
                      <a:pt x="1171" y="62"/>
                      <a:pt x="1171" y="62"/>
                      <a:pt x="1171" y="62"/>
                    </a:cubicBezTo>
                    <a:cubicBezTo>
                      <a:pt x="1165" y="66"/>
                      <a:pt x="1165" y="66"/>
                      <a:pt x="1165" y="66"/>
                    </a:cubicBezTo>
                    <a:cubicBezTo>
                      <a:pt x="1165" y="69"/>
                      <a:pt x="1165" y="69"/>
                      <a:pt x="1165" y="69"/>
                    </a:cubicBezTo>
                    <a:cubicBezTo>
                      <a:pt x="1160" y="72"/>
                      <a:pt x="1160" y="72"/>
                      <a:pt x="1160" y="72"/>
                    </a:cubicBezTo>
                    <a:cubicBezTo>
                      <a:pt x="1156" y="70"/>
                      <a:pt x="1156" y="70"/>
                      <a:pt x="1156" y="70"/>
                    </a:cubicBezTo>
                    <a:cubicBezTo>
                      <a:pt x="1157" y="66"/>
                      <a:pt x="1157" y="66"/>
                      <a:pt x="1157" y="66"/>
                    </a:cubicBezTo>
                    <a:cubicBezTo>
                      <a:pt x="1158" y="66"/>
                      <a:pt x="1158" y="66"/>
                      <a:pt x="1158" y="66"/>
                    </a:cubicBezTo>
                    <a:cubicBezTo>
                      <a:pt x="1156" y="64"/>
                      <a:pt x="1156" y="64"/>
                      <a:pt x="1156" y="64"/>
                    </a:cubicBezTo>
                    <a:cubicBezTo>
                      <a:pt x="1158" y="56"/>
                      <a:pt x="1158" y="56"/>
                      <a:pt x="1158" y="56"/>
                    </a:cubicBezTo>
                    <a:cubicBezTo>
                      <a:pt x="1162" y="58"/>
                      <a:pt x="1162" y="58"/>
                      <a:pt x="1162" y="58"/>
                    </a:cubicBezTo>
                    <a:cubicBezTo>
                      <a:pt x="1163" y="57"/>
                      <a:pt x="1163" y="57"/>
                      <a:pt x="1163" y="57"/>
                    </a:cubicBezTo>
                    <a:cubicBezTo>
                      <a:pt x="1166" y="59"/>
                      <a:pt x="1166" y="59"/>
                      <a:pt x="1166" y="59"/>
                    </a:cubicBezTo>
                    <a:cubicBezTo>
                      <a:pt x="1173" y="56"/>
                      <a:pt x="1173" y="56"/>
                      <a:pt x="1173" y="56"/>
                    </a:cubicBezTo>
                    <a:cubicBezTo>
                      <a:pt x="1172" y="56"/>
                      <a:pt x="1172" y="56"/>
                      <a:pt x="1172" y="56"/>
                    </a:cubicBezTo>
                    <a:cubicBezTo>
                      <a:pt x="1168" y="56"/>
                      <a:pt x="1168" y="56"/>
                      <a:pt x="1168" y="56"/>
                    </a:cubicBezTo>
                    <a:cubicBezTo>
                      <a:pt x="1163" y="56"/>
                      <a:pt x="1163" y="56"/>
                      <a:pt x="1163" y="56"/>
                    </a:cubicBezTo>
                    <a:cubicBezTo>
                      <a:pt x="1152" y="56"/>
                      <a:pt x="1152" y="56"/>
                      <a:pt x="1152" y="56"/>
                    </a:cubicBezTo>
                    <a:cubicBezTo>
                      <a:pt x="1149" y="58"/>
                      <a:pt x="1149" y="58"/>
                      <a:pt x="1149" y="58"/>
                    </a:cubicBezTo>
                    <a:cubicBezTo>
                      <a:pt x="1133" y="59"/>
                      <a:pt x="1133" y="59"/>
                      <a:pt x="1133" y="59"/>
                    </a:cubicBezTo>
                    <a:cubicBezTo>
                      <a:pt x="1124" y="59"/>
                      <a:pt x="1124" y="59"/>
                      <a:pt x="1124" y="59"/>
                    </a:cubicBezTo>
                    <a:cubicBezTo>
                      <a:pt x="1119" y="60"/>
                      <a:pt x="1119" y="60"/>
                      <a:pt x="1119" y="60"/>
                    </a:cubicBezTo>
                    <a:cubicBezTo>
                      <a:pt x="1113" y="57"/>
                      <a:pt x="1113" y="57"/>
                      <a:pt x="1113" y="57"/>
                    </a:cubicBezTo>
                    <a:cubicBezTo>
                      <a:pt x="1108" y="58"/>
                      <a:pt x="1108" y="58"/>
                      <a:pt x="1108" y="58"/>
                    </a:cubicBezTo>
                    <a:cubicBezTo>
                      <a:pt x="1105" y="59"/>
                      <a:pt x="1105" y="59"/>
                      <a:pt x="1105" y="59"/>
                    </a:cubicBezTo>
                    <a:cubicBezTo>
                      <a:pt x="1107" y="61"/>
                      <a:pt x="1107" y="61"/>
                      <a:pt x="1107" y="61"/>
                    </a:cubicBezTo>
                    <a:cubicBezTo>
                      <a:pt x="1112" y="61"/>
                      <a:pt x="1112" y="61"/>
                      <a:pt x="1112" y="61"/>
                    </a:cubicBezTo>
                    <a:cubicBezTo>
                      <a:pt x="1114" y="62"/>
                      <a:pt x="1114" y="62"/>
                      <a:pt x="1114" y="62"/>
                    </a:cubicBezTo>
                    <a:cubicBezTo>
                      <a:pt x="1117" y="61"/>
                      <a:pt x="1117" y="61"/>
                      <a:pt x="1117" y="61"/>
                    </a:cubicBezTo>
                    <a:cubicBezTo>
                      <a:pt x="1120" y="65"/>
                      <a:pt x="1120" y="65"/>
                      <a:pt x="1120" y="65"/>
                    </a:cubicBezTo>
                    <a:cubicBezTo>
                      <a:pt x="1120" y="68"/>
                      <a:pt x="1120" y="68"/>
                      <a:pt x="1120" y="68"/>
                    </a:cubicBezTo>
                    <a:cubicBezTo>
                      <a:pt x="1114" y="73"/>
                      <a:pt x="1114" y="73"/>
                      <a:pt x="1114" y="73"/>
                    </a:cubicBezTo>
                    <a:cubicBezTo>
                      <a:pt x="1111" y="73"/>
                      <a:pt x="1111" y="73"/>
                      <a:pt x="1111" y="73"/>
                    </a:cubicBezTo>
                    <a:cubicBezTo>
                      <a:pt x="1108" y="74"/>
                      <a:pt x="1108" y="74"/>
                      <a:pt x="1108" y="74"/>
                    </a:cubicBezTo>
                    <a:cubicBezTo>
                      <a:pt x="1107" y="78"/>
                      <a:pt x="1107" y="78"/>
                      <a:pt x="1107" y="78"/>
                    </a:cubicBezTo>
                    <a:cubicBezTo>
                      <a:pt x="1106" y="79"/>
                      <a:pt x="1106" y="79"/>
                      <a:pt x="1106" y="79"/>
                    </a:cubicBezTo>
                    <a:cubicBezTo>
                      <a:pt x="1108" y="84"/>
                      <a:pt x="1108" y="84"/>
                      <a:pt x="1108" y="84"/>
                    </a:cubicBezTo>
                    <a:cubicBezTo>
                      <a:pt x="1111" y="84"/>
                      <a:pt x="1111" y="84"/>
                      <a:pt x="1111" y="84"/>
                    </a:cubicBezTo>
                    <a:cubicBezTo>
                      <a:pt x="1112" y="82"/>
                      <a:pt x="1112" y="82"/>
                      <a:pt x="1112" y="82"/>
                    </a:cubicBezTo>
                    <a:cubicBezTo>
                      <a:pt x="1115" y="79"/>
                      <a:pt x="1115" y="79"/>
                      <a:pt x="1115" y="79"/>
                    </a:cubicBezTo>
                    <a:cubicBezTo>
                      <a:pt x="1122" y="77"/>
                      <a:pt x="1122" y="77"/>
                      <a:pt x="1122" y="77"/>
                    </a:cubicBezTo>
                    <a:cubicBezTo>
                      <a:pt x="1120" y="84"/>
                      <a:pt x="1120" y="84"/>
                      <a:pt x="1120" y="84"/>
                    </a:cubicBezTo>
                    <a:cubicBezTo>
                      <a:pt x="1117" y="85"/>
                      <a:pt x="1117" y="85"/>
                      <a:pt x="1117" y="85"/>
                    </a:cubicBezTo>
                    <a:cubicBezTo>
                      <a:pt x="1119" y="87"/>
                      <a:pt x="1119" y="87"/>
                      <a:pt x="1119" y="87"/>
                    </a:cubicBezTo>
                    <a:cubicBezTo>
                      <a:pt x="1118" y="87"/>
                      <a:pt x="1118" y="87"/>
                      <a:pt x="1118" y="87"/>
                    </a:cubicBezTo>
                    <a:cubicBezTo>
                      <a:pt x="1119" y="90"/>
                      <a:pt x="1119" y="90"/>
                      <a:pt x="1119" y="90"/>
                    </a:cubicBezTo>
                    <a:cubicBezTo>
                      <a:pt x="1118" y="91"/>
                      <a:pt x="1118" y="91"/>
                      <a:pt x="1118" y="91"/>
                    </a:cubicBezTo>
                    <a:cubicBezTo>
                      <a:pt x="1120" y="90"/>
                      <a:pt x="1120" y="90"/>
                      <a:pt x="1120" y="90"/>
                    </a:cubicBezTo>
                    <a:cubicBezTo>
                      <a:pt x="1123" y="93"/>
                      <a:pt x="1123" y="93"/>
                      <a:pt x="1123" y="93"/>
                    </a:cubicBezTo>
                    <a:cubicBezTo>
                      <a:pt x="1122" y="96"/>
                      <a:pt x="1122" y="96"/>
                      <a:pt x="1122" y="96"/>
                    </a:cubicBezTo>
                    <a:cubicBezTo>
                      <a:pt x="1125" y="98"/>
                      <a:pt x="1125" y="98"/>
                      <a:pt x="1125" y="98"/>
                    </a:cubicBezTo>
                    <a:cubicBezTo>
                      <a:pt x="1128" y="99"/>
                      <a:pt x="1128" y="99"/>
                      <a:pt x="1128" y="99"/>
                    </a:cubicBezTo>
                    <a:cubicBezTo>
                      <a:pt x="1133" y="104"/>
                      <a:pt x="1133" y="104"/>
                      <a:pt x="1133" y="104"/>
                    </a:cubicBezTo>
                    <a:cubicBezTo>
                      <a:pt x="1131" y="109"/>
                      <a:pt x="1131" y="109"/>
                      <a:pt x="1131" y="109"/>
                    </a:cubicBezTo>
                    <a:cubicBezTo>
                      <a:pt x="1129" y="107"/>
                      <a:pt x="1129" y="107"/>
                      <a:pt x="1129" y="107"/>
                    </a:cubicBezTo>
                    <a:cubicBezTo>
                      <a:pt x="1127" y="107"/>
                      <a:pt x="1127" y="107"/>
                      <a:pt x="1127" y="107"/>
                    </a:cubicBezTo>
                    <a:cubicBezTo>
                      <a:pt x="1128" y="110"/>
                      <a:pt x="1128" y="110"/>
                      <a:pt x="1128" y="110"/>
                    </a:cubicBezTo>
                    <a:cubicBezTo>
                      <a:pt x="1125" y="112"/>
                      <a:pt x="1125" y="112"/>
                      <a:pt x="1125" y="112"/>
                    </a:cubicBezTo>
                    <a:cubicBezTo>
                      <a:pt x="1123" y="110"/>
                      <a:pt x="1123" y="110"/>
                      <a:pt x="1123" y="110"/>
                    </a:cubicBezTo>
                    <a:cubicBezTo>
                      <a:pt x="1121" y="111"/>
                      <a:pt x="1121" y="111"/>
                      <a:pt x="1121" y="111"/>
                    </a:cubicBezTo>
                    <a:cubicBezTo>
                      <a:pt x="1120" y="108"/>
                      <a:pt x="1120" y="108"/>
                      <a:pt x="1120" y="108"/>
                    </a:cubicBezTo>
                    <a:cubicBezTo>
                      <a:pt x="1116" y="105"/>
                      <a:pt x="1116" y="105"/>
                      <a:pt x="1116" y="105"/>
                    </a:cubicBezTo>
                    <a:cubicBezTo>
                      <a:pt x="1116" y="105"/>
                      <a:pt x="1116" y="105"/>
                      <a:pt x="1116" y="105"/>
                    </a:cubicBezTo>
                    <a:cubicBezTo>
                      <a:pt x="1118" y="107"/>
                      <a:pt x="1118" y="107"/>
                      <a:pt x="1118" y="107"/>
                    </a:cubicBezTo>
                    <a:cubicBezTo>
                      <a:pt x="1114" y="109"/>
                      <a:pt x="1114" y="109"/>
                      <a:pt x="1114" y="109"/>
                    </a:cubicBezTo>
                    <a:cubicBezTo>
                      <a:pt x="1112" y="108"/>
                      <a:pt x="1112" y="108"/>
                      <a:pt x="1112" y="108"/>
                    </a:cubicBezTo>
                    <a:cubicBezTo>
                      <a:pt x="1112" y="108"/>
                      <a:pt x="1112" y="108"/>
                      <a:pt x="1112" y="108"/>
                    </a:cubicBezTo>
                    <a:cubicBezTo>
                      <a:pt x="1113" y="111"/>
                      <a:pt x="1113" y="111"/>
                      <a:pt x="1113" y="111"/>
                    </a:cubicBezTo>
                    <a:cubicBezTo>
                      <a:pt x="1113" y="114"/>
                      <a:pt x="1113" y="114"/>
                      <a:pt x="1113" y="114"/>
                    </a:cubicBezTo>
                    <a:cubicBezTo>
                      <a:pt x="1115" y="115"/>
                      <a:pt x="1115" y="115"/>
                      <a:pt x="1115" y="115"/>
                    </a:cubicBezTo>
                    <a:cubicBezTo>
                      <a:pt x="1119" y="113"/>
                      <a:pt x="1119" y="113"/>
                      <a:pt x="1119" y="113"/>
                    </a:cubicBezTo>
                    <a:cubicBezTo>
                      <a:pt x="1123" y="117"/>
                      <a:pt x="1123" y="117"/>
                      <a:pt x="1123" y="117"/>
                    </a:cubicBezTo>
                    <a:cubicBezTo>
                      <a:pt x="1121" y="118"/>
                      <a:pt x="1121" y="118"/>
                      <a:pt x="1121" y="118"/>
                    </a:cubicBezTo>
                    <a:cubicBezTo>
                      <a:pt x="1124" y="120"/>
                      <a:pt x="1124" y="120"/>
                      <a:pt x="1124" y="120"/>
                    </a:cubicBezTo>
                    <a:cubicBezTo>
                      <a:pt x="1120" y="123"/>
                      <a:pt x="1120" y="123"/>
                      <a:pt x="1120" y="123"/>
                    </a:cubicBezTo>
                    <a:cubicBezTo>
                      <a:pt x="1124" y="125"/>
                      <a:pt x="1124" y="125"/>
                      <a:pt x="1124" y="125"/>
                    </a:cubicBezTo>
                    <a:cubicBezTo>
                      <a:pt x="1113" y="125"/>
                      <a:pt x="1113" y="125"/>
                      <a:pt x="1113" y="125"/>
                    </a:cubicBezTo>
                    <a:cubicBezTo>
                      <a:pt x="1112" y="123"/>
                      <a:pt x="1112" y="123"/>
                      <a:pt x="1112" y="123"/>
                    </a:cubicBezTo>
                    <a:cubicBezTo>
                      <a:pt x="1107" y="122"/>
                      <a:pt x="1107" y="122"/>
                      <a:pt x="1107" y="122"/>
                    </a:cubicBezTo>
                    <a:cubicBezTo>
                      <a:pt x="1105" y="120"/>
                      <a:pt x="1105" y="120"/>
                      <a:pt x="1105" y="120"/>
                    </a:cubicBezTo>
                    <a:cubicBezTo>
                      <a:pt x="1102" y="118"/>
                      <a:pt x="1102" y="118"/>
                      <a:pt x="1102" y="118"/>
                    </a:cubicBezTo>
                    <a:cubicBezTo>
                      <a:pt x="1099" y="116"/>
                      <a:pt x="1099" y="116"/>
                      <a:pt x="1099" y="116"/>
                    </a:cubicBezTo>
                    <a:cubicBezTo>
                      <a:pt x="1095" y="116"/>
                      <a:pt x="1095" y="116"/>
                      <a:pt x="1095" y="116"/>
                    </a:cubicBezTo>
                    <a:cubicBezTo>
                      <a:pt x="1092" y="114"/>
                      <a:pt x="1092" y="114"/>
                      <a:pt x="1092" y="114"/>
                    </a:cubicBezTo>
                    <a:cubicBezTo>
                      <a:pt x="1090" y="115"/>
                      <a:pt x="1090" y="115"/>
                      <a:pt x="1090" y="115"/>
                    </a:cubicBezTo>
                    <a:cubicBezTo>
                      <a:pt x="1089" y="114"/>
                      <a:pt x="1089" y="114"/>
                      <a:pt x="1089" y="114"/>
                    </a:cubicBezTo>
                    <a:cubicBezTo>
                      <a:pt x="1081" y="117"/>
                      <a:pt x="1081" y="117"/>
                      <a:pt x="1081" y="117"/>
                    </a:cubicBezTo>
                    <a:cubicBezTo>
                      <a:pt x="1081" y="119"/>
                      <a:pt x="1081" y="119"/>
                      <a:pt x="1081" y="119"/>
                    </a:cubicBezTo>
                    <a:cubicBezTo>
                      <a:pt x="1080" y="120"/>
                      <a:pt x="1080" y="120"/>
                      <a:pt x="1080" y="120"/>
                    </a:cubicBezTo>
                    <a:cubicBezTo>
                      <a:pt x="1082" y="122"/>
                      <a:pt x="1082" y="122"/>
                      <a:pt x="1082" y="122"/>
                    </a:cubicBezTo>
                    <a:cubicBezTo>
                      <a:pt x="1081" y="124"/>
                      <a:pt x="1081" y="124"/>
                      <a:pt x="1081" y="124"/>
                    </a:cubicBezTo>
                    <a:cubicBezTo>
                      <a:pt x="1083" y="127"/>
                      <a:pt x="1083" y="127"/>
                      <a:pt x="1083" y="127"/>
                    </a:cubicBezTo>
                    <a:cubicBezTo>
                      <a:pt x="1082" y="129"/>
                      <a:pt x="1082" y="129"/>
                      <a:pt x="1082" y="129"/>
                    </a:cubicBezTo>
                    <a:cubicBezTo>
                      <a:pt x="1079" y="127"/>
                      <a:pt x="1079" y="127"/>
                      <a:pt x="1079" y="127"/>
                    </a:cubicBezTo>
                    <a:cubicBezTo>
                      <a:pt x="1077" y="127"/>
                      <a:pt x="1077" y="127"/>
                      <a:pt x="1077" y="127"/>
                    </a:cubicBezTo>
                    <a:cubicBezTo>
                      <a:pt x="1074" y="126"/>
                      <a:pt x="1074" y="126"/>
                      <a:pt x="1074" y="126"/>
                    </a:cubicBezTo>
                    <a:cubicBezTo>
                      <a:pt x="1064" y="128"/>
                      <a:pt x="1064" y="128"/>
                      <a:pt x="1064" y="128"/>
                    </a:cubicBezTo>
                    <a:cubicBezTo>
                      <a:pt x="1058" y="127"/>
                      <a:pt x="1058" y="127"/>
                      <a:pt x="1058" y="127"/>
                    </a:cubicBezTo>
                    <a:cubicBezTo>
                      <a:pt x="1055" y="124"/>
                      <a:pt x="1055" y="124"/>
                      <a:pt x="1055" y="124"/>
                    </a:cubicBezTo>
                    <a:cubicBezTo>
                      <a:pt x="1052" y="123"/>
                      <a:pt x="1052" y="123"/>
                      <a:pt x="1052" y="123"/>
                    </a:cubicBezTo>
                    <a:cubicBezTo>
                      <a:pt x="1049" y="119"/>
                      <a:pt x="1049" y="119"/>
                      <a:pt x="1049" y="119"/>
                    </a:cubicBezTo>
                    <a:cubicBezTo>
                      <a:pt x="1047" y="116"/>
                      <a:pt x="1047" y="116"/>
                      <a:pt x="1047" y="116"/>
                    </a:cubicBezTo>
                    <a:cubicBezTo>
                      <a:pt x="1047" y="116"/>
                      <a:pt x="1047" y="116"/>
                      <a:pt x="1047" y="116"/>
                    </a:cubicBezTo>
                    <a:cubicBezTo>
                      <a:pt x="1049" y="121"/>
                      <a:pt x="1049" y="121"/>
                      <a:pt x="1049" y="121"/>
                    </a:cubicBezTo>
                    <a:cubicBezTo>
                      <a:pt x="1050" y="128"/>
                      <a:pt x="1050" y="128"/>
                      <a:pt x="1050" y="128"/>
                    </a:cubicBezTo>
                    <a:cubicBezTo>
                      <a:pt x="1054" y="135"/>
                      <a:pt x="1054" y="135"/>
                      <a:pt x="1054" y="135"/>
                    </a:cubicBezTo>
                    <a:cubicBezTo>
                      <a:pt x="1056" y="141"/>
                      <a:pt x="1056" y="141"/>
                      <a:pt x="1056" y="141"/>
                    </a:cubicBezTo>
                    <a:cubicBezTo>
                      <a:pt x="1059" y="156"/>
                      <a:pt x="1059" y="156"/>
                      <a:pt x="1059" y="156"/>
                    </a:cubicBezTo>
                    <a:cubicBezTo>
                      <a:pt x="1058" y="160"/>
                      <a:pt x="1058" y="160"/>
                      <a:pt x="1058" y="160"/>
                    </a:cubicBezTo>
                    <a:cubicBezTo>
                      <a:pt x="1055" y="160"/>
                      <a:pt x="1055" y="160"/>
                      <a:pt x="1055" y="160"/>
                    </a:cubicBezTo>
                    <a:cubicBezTo>
                      <a:pt x="1053" y="157"/>
                      <a:pt x="1053" y="157"/>
                      <a:pt x="1053" y="157"/>
                    </a:cubicBezTo>
                    <a:cubicBezTo>
                      <a:pt x="1053" y="155"/>
                      <a:pt x="1053" y="155"/>
                      <a:pt x="1053" y="155"/>
                    </a:cubicBezTo>
                    <a:cubicBezTo>
                      <a:pt x="1052" y="154"/>
                      <a:pt x="1052" y="154"/>
                      <a:pt x="1052" y="154"/>
                    </a:cubicBezTo>
                    <a:cubicBezTo>
                      <a:pt x="1052" y="155"/>
                      <a:pt x="1052" y="155"/>
                      <a:pt x="1052" y="155"/>
                    </a:cubicBezTo>
                    <a:cubicBezTo>
                      <a:pt x="1050" y="158"/>
                      <a:pt x="1050" y="158"/>
                      <a:pt x="1050" y="158"/>
                    </a:cubicBezTo>
                    <a:cubicBezTo>
                      <a:pt x="1045" y="157"/>
                      <a:pt x="1045" y="157"/>
                      <a:pt x="1045" y="157"/>
                    </a:cubicBezTo>
                    <a:cubicBezTo>
                      <a:pt x="1042" y="152"/>
                      <a:pt x="1042" y="152"/>
                      <a:pt x="1042" y="152"/>
                    </a:cubicBezTo>
                    <a:cubicBezTo>
                      <a:pt x="1035" y="152"/>
                      <a:pt x="1035" y="152"/>
                      <a:pt x="1035" y="152"/>
                    </a:cubicBezTo>
                    <a:cubicBezTo>
                      <a:pt x="1032" y="148"/>
                      <a:pt x="1032" y="148"/>
                      <a:pt x="1032" y="148"/>
                    </a:cubicBezTo>
                    <a:cubicBezTo>
                      <a:pt x="1030" y="147"/>
                      <a:pt x="1030" y="147"/>
                      <a:pt x="1030" y="147"/>
                    </a:cubicBezTo>
                    <a:cubicBezTo>
                      <a:pt x="1021" y="140"/>
                      <a:pt x="1021" y="140"/>
                      <a:pt x="1021" y="140"/>
                    </a:cubicBezTo>
                    <a:cubicBezTo>
                      <a:pt x="1021" y="140"/>
                      <a:pt x="1021" y="140"/>
                      <a:pt x="1021" y="140"/>
                    </a:cubicBezTo>
                    <a:cubicBezTo>
                      <a:pt x="1019" y="141"/>
                      <a:pt x="1019" y="141"/>
                      <a:pt x="1019" y="141"/>
                    </a:cubicBezTo>
                    <a:cubicBezTo>
                      <a:pt x="1016" y="140"/>
                      <a:pt x="1016" y="140"/>
                      <a:pt x="1016" y="140"/>
                    </a:cubicBezTo>
                    <a:cubicBezTo>
                      <a:pt x="1013" y="138"/>
                      <a:pt x="1013" y="138"/>
                      <a:pt x="1013" y="138"/>
                    </a:cubicBezTo>
                    <a:cubicBezTo>
                      <a:pt x="1014" y="137"/>
                      <a:pt x="1014" y="137"/>
                      <a:pt x="1014" y="137"/>
                    </a:cubicBezTo>
                    <a:cubicBezTo>
                      <a:pt x="1008" y="136"/>
                      <a:pt x="1008" y="136"/>
                      <a:pt x="1008" y="136"/>
                    </a:cubicBezTo>
                    <a:cubicBezTo>
                      <a:pt x="1003" y="132"/>
                      <a:pt x="1003" y="132"/>
                      <a:pt x="1003" y="132"/>
                    </a:cubicBezTo>
                    <a:cubicBezTo>
                      <a:pt x="1002" y="130"/>
                      <a:pt x="1002" y="130"/>
                      <a:pt x="1002" y="130"/>
                    </a:cubicBezTo>
                    <a:cubicBezTo>
                      <a:pt x="997" y="130"/>
                      <a:pt x="997" y="130"/>
                      <a:pt x="997" y="130"/>
                    </a:cubicBezTo>
                    <a:cubicBezTo>
                      <a:pt x="996" y="127"/>
                      <a:pt x="996" y="127"/>
                      <a:pt x="996" y="127"/>
                    </a:cubicBezTo>
                    <a:cubicBezTo>
                      <a:pt x="990" y="123"/>
                      <a:pt x="990" y="123"/>
                      <a:pt x="990" y="123"/>
                    </a:cubicBezTo>
                    <a:cubicBezTo>
                      <a:pt x="1000" y="123"/>
                      <a:pt x="1000" y="123"/>
                      <a:pt x="1000" y="123"/>
                    </a:cubicBezTo>
                    <a:cubicBezTo>
                      <a:pt x="1006" y="125"/>
                      <a:pt x="1006" y="125"/>
                      <a:pt x="1006" y="125"/>
                    </a:cubicBezTo>
                    <a:cubicBezTo>
                      <a:pt x="1008" y="126"/>
                      <a:pt x="1008" y="126"/>
                      <a:pt x="1008" y="126"/>
                    </a:cubicBezTo>
                    <a:cubicBezTo>
                      <a:pt x="1010" y="126"/>
                      <a:pt x="1010" y="126"/>
                      <a:pt x="1010" y="126"/>
                    </a:cubicBezTo>
                    <a:cubicBezTo>
                      <a:pt x="1012" y="122"/>
                      <a:pt x="1012" y="122"/>
                      <a:pt x="1012" y="122"/>
                    </a:cubicBezTo>
                    <a:cubicBezTo>
                      <a:pt x="1012" y="122"/>
                      <a:pt x="1012" y="122"/>
                      <a:pt x="1012" y="122"/>
                    </a:cubicBezTo>
                    <a:cubicBezTo>
                      <a:pt x="1010" y="123"/>
                      <a:pt x="1010" y="123"/>
                      <a:pt x="1010" y="123"/>
                    </a:cubicBezTo>
                    <a:cubicBezTo>
                      <a:pt x="1009" y="120"/>
                      <a:pt x="1009" y="120"/>
                      <a:pt x="1009" y="120"/>
                    </a:cubicBezTo>
                    <a:cubicBezTo>
                      <a:pt x="1006" y="121"/>
                      <a:pt x="1006" y="121"/>
                      <a:pt x="1006" y="121"/>
                    </a:cubicBezTo>
                    <a:cubicBezTo>
                      <a:pt x="1007" y="116"/>
                      <a:pt x="1007" y="116"/>
                      <a:pt x="1007" y="116"/>
                    </a:cubicBezTo>
                    <a:cubicBezTo>
                      <a:pt x="1005" y="114"/>
                      <a:pt x="1005" y="114"/>
                      <a:pt x="1005" y="114"/>
                    </a:cubicBezTo>
                    <a:cubicBezTo>
                      <a:pt x="1003" y="115"/>
                      <a:pt x="1003" y="115"/>
                      <a:pt x="1003" y="115"/>
                    </a:cubicBezTo>
                    <a:cubicBezTo>
                      <a:pt x="1002" y="112"/>
                      <a:pt x="1002" y="112"/>
                      <a:pt x="1002" y="112"/>
                    </a:cubicBezTo>
                    <a:cubicBezTo>
                      <a:pt x="1001" y="112"/>
                      <a:pt x="1001" y="112"/>
                      <a:pt x="1001" y="112"/>
                    </a:cubicBezTo>
                    <a:cubicBezTo>
                      <a:pt x="1000" y="113"/>
                      <a:pt x="1000" y="113"/>
                      <a:pt x="1000" y="113"/>
                    </a:cubicBezTo>
                    <a:cubicBezTo>
                      <a:pt x="999" y="114"/>
                      <a:pt x="999" y="114"/>
                      <a:pt x="999" y="114"/>
                    </a:cubicBezTo>
                    <a:cubicBezTo>
                      <a:pt x="993" y="114"/>
                      <a:pt x="993" y="114"/>
                      <a:pt x="993" y="114"/>
                    </a:cubicBezTo>
                    <a:cubicBezTo>
                      <a:pt x="992" y="109"/>
                      <a:pt x="992" y="109"/>
                      <a:pt x="992" y="109"/>
                    </a:cubicBezTo>
                    <a:cubicBezTo>
                      <a:pt x="997" y="104"/>
                      <a:pt x="997" y="104"/>
                      <a:pt x="997" y="104"/>
                    </a:cubicBezTo>
                    <a:cubicBezTo>
                      <a:pt x="997" y="104"/>
                      <a:pt x="997" y="104"/>
                      <a:pt x="997" y="104"/>
                    </a:cubicBezTo>
                    <a:cubicBezTo>
                      <a:pt x="996" y="104"/>
                      <a:pt x="996" y="104"/>
                      <a:pt x="996" y="104"/>
                    </a:cubicBezTo>
                    <a:cubicBezTo>
                      <a:pt x="992" y="108"/>
                      <a:pt x="992" y="108"/>
                      <a:pt x="992" y="108"/>
                    </a:cubicBezTo>
                    <a:cubicBezTo>
                      <a:pt x="991" y="103"/>
                      <a:pt x="991" y="103"/>
                      <a:pt x="991" y="103"/>
                    </a:cubicBezTo>
                    <a:cubicBezTo>
                      <a:pt x="993" y="101"/>
                      <a:pt x="993" y="101"/>
                      <a:pt x="993" y="101"/>
                    </a:cubicBezTo>
                    <a:cubicBezTo>
                      <a:pt x="992" y="99"/>
                      <a:pt x="992" y="99"/>
                      <a:pt x="992" y="99"/>
                    </a:cubicBezTo>
                    <a:cubicBezTo>
                      <a:pt x="990" y="101"/>
                      <a:pt x="990" y="101"/>
                      <a:pt x="990" y="101"/>
                    </a:cubicBezTo>
                    <a:cubicBezTo>
                      <a:pt x="989" y="98"/>
                      <a:pt x="989" y="98"/>
                      <a:pt x="989" y="98"/>
                    </a:cubicBezTo>
                    <a:cubicBezTo>
                      <a:pt x="987" y="98"/>
                      <a:pt x="987" y="98"/>
                      <a:pt x="987" y="98"/>
                    </a:cubicBezTo>
                    <a:cubicBezTo>
                      <a:pt x="986" y="96"/>
                      <a:pt x="986" y="96"/>
                      <a:pt x="986" y="96"/>
                    </a:cubicBezTo>
                    <a:cubicBezTo>
                      <a:pt x="984" y="94"/>
                      <a:pt x="984" y="94"/>
                      <a:pt x="984" y="94"/>
                    </a:cubicBezTo>
                    <a:cubicBezTo>
                      <a:pt x="985" y="91"/>
                      <a:pt x="985" y="91"/>
                      <a:pt x="985" y="91"/>
                    </a:cubicBezTo>
                    <a:cubicBezTo>
                      <a:pt x="984" y="91"/>
                      <a:pt x="984" y="91"/>
                      <a:pt x="984" y="91"/>
                    </a:cubicBezTo>
                    <a:cubicBezTo>
                      <a:pt x="981" y="97"/>
                      <a:pt x="981" y="97"/>
                      <a:pt x="981" y="97"/>
                    </a:cubicBezTo>
                    <a:cubicBezTo>
                      <a:pt x="980" y="89"/>
                      <a:pt x="980" y="89"/>
                      <a:pt x="980" y="89"/>
                    </a:cubicBezTo>
                    <a:cubicBezTo>
                      <a:pt x="978" y="88"/>
                      <a:pt x="978" y="88"/>
                      <a:pt x="978" y="88"/>
                    </a:cubicBezTo>
                    <a:cubicBezTo>
                      <a:pt x="976" y="90"/>
                      <a:pt x="976" y="90"/>
                      <a:pt x="976" y="90"/>
                    </a:cubicBezTo>
                    <a:cubicBezTo>
                      <a:pt x="973" y="90"/>
                      <a:pt x="973" y="90"/>
                      <a:pt x="973" y="90"/>
                    </a:cubicBezTo>
                    <a:cubicBezTo>
                      <a:pt x="973" y="87"/>
                      <a:pt x="973" y="87"/>
                      <a:pt x="973" y="87"/>
                    </a:cubicBezTo>
                    <a:cubicBezTo>
                      <a:pt x="971" y="88"/>
                      <a:pt x="971" y="88"/>
                      <a:pt x="971" y="88"/>
                    </a:cubicBezTo>
                    <a:cubicBezTo>
                      <a:pt x="970" y="88"/>
                      <a:pt x="970" y="88"/>
                      <a:pt x="970" y="88"/>
                    </a:cubicBezTo>
                    <a:cubicBezTo>
                      <a:pt x="969" y="92"/>
                      <a:pt x="969" y="92"/>
                      <a:pt x="969" y="92"/>
                    </a:cubicBezTo>
                    <a:cubicBezTo>
                      <a:pt x="967" y="86"/>
                      <a:pt x="967" y="86"/>
                      <a:pt x="967" y="86"/>
                    </a:cubicBezTo>
                    <a:cubicBezTo>
                      <a:pt x="967" y="85"/>
                      <a:pt x="967" y="85"/>
                      <a:pt x="967" y="85"/>
                    </a:cubicBezTo>
                    <a:cubicBezTo>
                      <a:pt x="965" y="85"/>
                      <a:pt x="965" y="85"/>
                      <a:pt x="965" y="85"/>
                    </a:cubicBezTo>
                    <a:cubicBezTo>
                      <a:pt x="963" y="86"/>
                      <a:pt x="963" y="86"/>
                      <a:pt x="963" y="86"/>
                    </a:cubicBezTo>
                    <a:cubicBezTo>
                      <a:pt x="961" y="84"/>
                      <a:pt x="961" y="84"/>
                      <a:pt x="961" y="84"/>
                    </a:cubicBezTo>
                    <a:cubicBezTo>
                      <a:pt x="958" y="85"/>
                      <a:pt x="958" y="85"/>
                      <a:pt x="958" y="85"/>
                    </a:cubicBezTo>
                    <a:cubicBezTo>
                      <a:pt x="956" y="85"/>
                      <a:pt x="956" y="85"/>
                      <a:pt x="956" y="85"/>
                    </a:cubicBezTo>
                    <a:cubicBezTo>
                      <a:pt x="957" y="86"/>
                      <a:pt x="957" y="86"/>
                      <a:pt x="957" y="86"/>
                    </a:cubicBezTo>
                    <a:cubicBezTo>
                      <a:pt x="959" y="91"/>
                      <a:pt x="959" y="91"/>
                      <a:pt x="959" y="91"/>
                    </a:cubicBezTo>
                    <a:cubicBezTo>
                      <a:pt x="955" y="90"/>
                      <a:pt x="955" y="90"/>
                      <a:pt x="955" y="90"/>
                    </a:cubicBezTo>
                    <a:cubicBezTo>
                      <a:pt x="955" y="90"/>
                      <a:pt x="955" y="90"/>
                      <a:pt x="955" y="90"/>
                    </a:cubicBezTo>
                    <a:cubicBezTo>
                      <a:pt x="955" y="93"/>
                      <a:pt x="955" y="93"/>
                      <a:pt x="955" y="93"/>
                    </a:cubicBezTo>
                    <a:cubicBezTo>
                      <a:pt x="953" y="92"/>
                      <a:pt x="953" y="92"/>
                      <a:pt x="953" y="92"/>
                    </a:cubicBezTo>
                    <a:cubicBezTo>
                      <a:pt x="950" y="93"/>
                      <a:pt x="950" y="93"/>
                      <a:pt x="950" y="93"/>
                    </a:cubicBezTo>
                    <a:cubicBezTo>
                      <a:pt x="948" y="91"/>
                      <a:pt x="948" y="91"/>
                      <a:pt x="948" y="91"/>
                    </a:cubicBezTo>
                    <a:cubicBezTo>
                      <a:pt x="950" y="88"/>
                      <a:pt x="950" y="88"/>
                      <a:pt x="950" y="88"/>
                    </a:cubicBezTo>
                    <a:cubicBezTo>
                      <a:pt x="951" y="87"/>
                      <a:pt x="951" y="87"/>
                      <a:pt x="951" y="87"/>
                    </a:cubicBezTo>
                    <a:cubicBezTo>
                      <a:pt x="950" y="86"/>
                      <a:pt x="950" y="86"/>
                      <a:pt x="950" y="86"/>
                    </a:cubicBezTo>
                    <a:cubicBezTo>
                      <a:pt x="949" y="86"/>
                      <a:pt x="949" y="86"/>
                      <a:pt x="949" y="86"/>
                    </a:cubicBezTo>
                    <a:cubicBezTo>
                      <a:pt x="949" y="87"/>
                      <a:pt x="949" y="87"/>
                      <a:pt x="949" y="87"/>
                    </a:cubicBezTo>
                    <a:cubicBezTo>
                      <a:pt x="946" y="90"/>
                      <a:pt x="946" y="90"/>
                      <a:pt x="946" y="90"/>
                    </a:cubicBezTo>
                    <a:cubicBezTo>
                      <a:pt x="944" y="87"/>
                      <a:pt x="944" y="87"/>
                      <a:pt x="944" y="87"/>
                    </a:cubicBezTo>
                    <a:cubicBezTo>
                      <a:pt x="942" y="86"/>
                      <a:pt x="942" y="86"/>
                      <a:pt x="942" y="86"/>
                    </a:cubicBezTo>
                    <a:cubicBezTo>
                      <a:pt x="940" y="84"/>
                      <a:pt x="940" y="84"/>
                      <a:pt x="940" y="84"/>
                    </a:cubicBezTo>
                    <a:cubicBezTo>
                      <a:pt x="940" y="85"/>
                      <a:pt x="940" y="85"/>
                      <a:pt x="940" y="85"/>
                    </a:cubicBezTo>
                    <a:cubicBezTo>
                      <a:pt x="938" y="86"/>
                      <a:pt x="938" y="86"/>
                      <a:pt x="938" y="86"/>
                    </a:cubicBezTo>
                    <a:cubicBezTo>
                      <a:pt x="933" y="86"/>
                      <a:pt x="933" y="86"/>
                      <a:pt x="933" y="86"/>
                    </a:cubicBezTo>
                    <a:cubicBezTo>
                      <a:pt x="933" y="86"/>
                      <a:pt x="933" y="86"/>
                      <a:pt x="933" y="86"/>
                    </a:cubicBezTo>
                    <a:cubicBezTo>
                      <a:pt x="933" y="86"/>
                      <a:pt x="933" y="86"/>
                      <a:pt x="933" y="86"/>
                    </a:cubicBezTo>
                    <a:cubicBezTo>
                      <a:pt x="931" y="88"/>
                      <a:pt x="931" y="88"/>
                      <a:pt x="931" y="88"/>
                    </a:cubicBezTo>
                    <a:cubicBezTo>
                      <a:pt x="927" y="85"/>
                      <a:pt x="927" y="85"/>
                      <a:pt x="927" y="85"/>
                    </a:cubicBezTo>
                    <a:cubicBezTo>
                      <a:pt x="927" y="85"/>
                      <a:pt x="927" y="85"/>
                      <a:pt x="927" y="85"/>
                    </a:cubicBezTo>
                    <a:cubicBezTo>
                      <a:pt x="927" y="86"/>
                      <a:pt x="927" y="86"/>
                      <a:pt x="927" y="86"/>
                    </a:cubicBezTo>
                    <a:cubicBezTo>
                      <a:pt x="928" y="88"/>
                      <a:pt x="928" y="88"/>
                      <a:pt x="928" y="88"/>
                    </a:cubicBezTo>
                    <a:cubicBezTo>
                      <a:pt x="924" y="91"/>
                      <a:pt x="924" y="91"/>
                      <a:pt x="924" y="91"/>
                    </a:cubicBezTo>
                    <a:cubicBezTo>
                      <a:pt x="922" y="90"/>
                      <a:pt x="922" y="90"/>
                      <a:pt x="922" y="90"/>
                    </a:cubicBezTo>
                    <a:cubicBezTo>
                      <a:pt x="922" y="90"/>
                      <a:pt x="922" y="90"/>
                      <a:pt x="922" y="90"/>
                    </a:cubicBezTo>
                    <a:cubicBezTo>
                      <a:pt x="922" y="93"/>
                      <a:pt x="922" y="93"/>
                      <a:pt x="922" y="93"/>
                    </a:cubicBezTo>
                    <a:cubicBezTo>
                      <a:pt x="924" y="95"/>
                      <a:pt x="924" y="95"/>
                      <a:pt x="924" y="95"/>
                    </a:cubicBezTo>
                    <a:cubicBezTo>
                      <a:pt x="924" y="97"/>
                      <a:pt x="924" y="97"/>
                      <a:pt x="924" y="97"/>
                    </a:cubicBezTo>
                    <a:cubicBezTo>
                      <a:pt x="926" y="98"/>
                      <a:pt x="926" y="98"/>
                      <a:pt x="926" y="98"/>
                    </a:cubicBezTo>
                    <a:cubicBezTo>
                      <a:pt x="926" y="101"/>
                      <a:pt x="926" y="101"/>
                      <a:pt x="926" y="101"/>
                    </a:cubicBezTo>
                    <a:cubicBezTo>
                      <a:pt x="929" y="102"/>
                      <a:pt x="929" y="102"/>
                      <a:pt x="929" y="102"/>
                    </a:cubicBezTo>
                    <a:cubicBezTo>
                      <a:pt x="931" y="105"/>
                      <a:pt x="931" y="105"/>
                      <a:pt x="931" y="105"/>
                    </a:cubicBezTo>
                    <a:cubicBezTo>
                      <a:pt x="930" y="107"/>
                      <a:pt x="930" y="107"/>
                      <a:pt x="930" y="107"/>
                    </a:cubicBezTo>
                    <a:cubicBezTo>
                      <a:pt x="932" y="109"/>
                      <a:pt x="932" y="109"/>
                      <a:pt x="932" y="109"/>
                    </a:cubicBezTo>
                    <a:cubicBezTo>
                      <a:pt x="934" y="112"/>
                      <a:pt x="934" y="112"/>
                      <a:pt x="934" y="112"/>
                    </a:cubicBezTo>
                    <a:cubicBezTo>
                      <a:pt x="931" y="115"/>
                      <a:pt x="931" y="115"/>
                      <a:pt x="931" y="115"/>
                    </a:cubicBezTo>
                    <a:cubicBezTo>
                      <a:pt x="928" y="115"/>
                      <a:pt x="928" y="115"/>
                      <a:pt x="928" y="115"/>
                    </a:cubicBezTo>
                    <a:cubicBezTo>
                      <a:pt x="928" y="113"/>
                      <a:pt x="928" y="113"/>
                      <a:pt x="928" y="113"/>
                    </a:cubicBezTo>
                    <a:cubicBezTo>
                      <a:pt x="925" y="114"/>
                      <a:pt x="925" y="114"/>
                      <a:pt x="925" y="114"/>
                    </a:cubicBezTo>
                    <a:cubicBezTo>
                      <a:pt x="922" y="113"/>
                      <a:pt x="922" y="113"/>
                      <a:pt x="922" y="113"/>
                    </a:cubicBezTo>
                    <a:cubicBezTo>
                      <a:pt x="921" y="113"/>
                      <a:pt x="921" y="113"/>
                      <a:pt x="921" y="113"/>
                    </a:cubicBezTo>
                    <a:cubicBezTo>
                      <a:pt x="922" y="114"/>
                      <a:pt x="922" y="114"/>
                      <a:pt x="922" y="114"/>
                    </a:cubicBezTo>
                    <a:cubicBezTo>
                      <a:pt x="920" y="118"/>
                      <a:pt x="920" y="118"/>
                      <a:pt x="920" y="118"/>
                    </a:cubicBezTo>
                    <a:cubicBezTo>
                      <a:pt x="916" y="118"/>
                      <a:pt x="916" y="118"/>
                      <a:pt x="916" y="118"/>
                    </a:cubicBezTo>
                    <a:cubicBezTo>
                      <a:pt x="915" y="118"/>
                      <a:pt x="915" y="118"/>
                      <a:pt x="915" y="118"/>
                    </a:cubicBezTo>
                    <a:cubicBezTo>
                      <a:pt x="909" y="121"/>
                      <a:pt x="909" y="121"/>
                      <a:pt x="909" y="121"/>
                    </a:cubicBezTo>
                    <a:cubicBezTo>
                      <a:pt x="900" y="122"/>
                      <a:pt x="900" y="122"/>
                      <a:pt x="900" y="122"/>
                    </a:cubicBezTo>
                    <a:cubicBezTo>
                      <a:pt x="897" y="121"/>
                      <a:pt x="897" y="121"/>
                      <a:pt x="897" y="121"/>
                    </a:cubicBezTo>
                    <a:cubicBezTo>
                      <a:pt x="893" y="121"/>
                      <a:pt x="893" y="121"/>
                      <a:pt x="893" y="121"/>
                    </a:cubicBezTo>
                    <a:cubicBezTo>
                      <a:pt x="892" y="121"/>
                      <a:pt x="892" y="121"/>
                      <a:pt x="892" y="121"/>
                    </a:cubicBezTo>
                    <a:cubicBezTo>
                      <a:pt x="889" y="121"/>
                      <a:pt x="889" y="121"/>
                      <a:pt x="889" y="121"/>
                    </a:cubicBezTo>
                    <a:cubicBezTo>
                      <a:pt x="877" y="120"/>
                      <a:pt x="877" y="120"/>
                      <a:pt x="877" y="120"/>
                    </a:cubicBezTo>
                    <a:cubicBezTo>
                      <a:pt x="873" y="117"/>
                      <a:pt x="873" y="117"/>
                      <a:pt x="873" y="117"/>
                    </a:cubicBezTo>
                    <a:cubicBezTo>
                      <a:pt x="871" y="111"/>
                      <a:pt x="871" y="111"/>
                      <a:pt x="871" y="111"/>
                    </a:cubicBezTo>
                    <a:cubicBezTo>
                      <a:pt x="873" y="107"/>
                      <a:pt x="873" y="107"/>
                      <a:pt x="873" y="107"/>
                    </a:cubicBezTo>
                    <a:cubicBezTo>
                      <a:pt x="874" y="107"/>
                      <a:pt x="874" y="107"/>
                      <a:pt x="874" y="107"/>
                    </a:cubicBezTo>
                    <a:cubicBezTo>
                      <a:pt x="874" y="106"/>
                      <a:pt x="874" y="106"/>
                      <a:pt x="874" y="106"/>
                    </a:cubicBezTo>
                    <a:cubicBezTo>
                      <a:pt x="871" y="105"/>
                      <a:pt x="871" y="105"/>
                      <a:pt x="871" y="105"/>
                    </a:cubicBezTo>
                    <a:cubicBezTo>
                      <a:pt x="868" y="105"/>
                      <a:pt x="868" y="105"/>
                      <a:pt x="868" y="105"/>
                    </a:cubicBezTo>
                    <a:cubicBezTo>
                      <a:pt x="859" y="109"/>
                      <a:pt x="859" y="109"/>
                      <a:pt x="859" y="109"/>
                    </a:cubicBezTo>
                    <a:cubicBezTo>
                      <a:pt x="849" y="109"/>
                      <a:pt x="849" y="109"/>
                      <a:pt x="849" y="109"/>
                    </a:cubicBezTo>
                    <a:cubicBezTo>
                      <a:pt x="840" y="112"/>
                      <a:pt x="840" y="112"/>
                      <a:pt x="840" y="112"/>
                    </a:cubicBezTo>
                    <a:cubicBezTo>
                      <a:pt x="835" y="113"/>
                      <a:pt x="835" y="113"/>
                      <a:pt x="835" y="113"/>
                    </a:cubicBezTo>
                    <a:cubicBezTo>
                      <a:pt x="834" y="115"/>
                      <a:pt x="834" y="115"/>
                      <a:pt x="834" y="115"/>
                    </a:cubicBezTo>
                    <a:cubicBezTo>
                      <a:pt x="832" y="115"/>
                      <a:pt x="832" y="115"/>
                      <a:pt x="832" y="115"/>
                    </a:cubicBezTo>
                    <a:cubicBezTo>
                      <a:pt x="831" y="116"/>
                      <a:pt x="831" y="116"/>
                      <a:pt x="831" y="116"/>
                    </a:cubicBezTo>
                    <a:cubicBezTo>
                      <a:pt x="828" y="118"/>
                      <a:pt x="828" y="118"/>
                      <a:pt x="828" y="118"/>
                    </a:cubicBezTo>
                    <a:cubicBezTo>
                      <a:pt x="825" y="120"/>
                      <a:pt x="825" y="120"/>
                      <a:pt x="825" y="120"/>
                    </a:cubicBezTo>
                    <a:cubicBezTo>
                      <a:pt x="826" y="122"/>
                      <a:pt x="826" y="122"/>
                      <a:pt x="826" y="122"/>
                    </a:cubicBezTo>
                    <a:cubicBezTo>
                      <a:pt x="827" y="123"/>
                      <a:pt x="827" y="123"/>
                      <a:pt x="827" y="123"/>
                    </a:cubicBezTo>
                    <a:cubicBezTo>
                      <a:pt x="830" y="122"/>
                      <a:pt x="830" y="122"/>
                      <a:pt x="830" y="122"/>
                    </a:cubicBezTo>
                    <a:cubicBezTo>
                      <a:pt x="832" y="123"/>
                      <a:pt x="832" y="123"/>
                      <a:pt x="832" y="123"/>
                    </a:cubicBezTo>
                    <a:cubicBezTo>
                      <a:pt x="830" y="127"/>
                      <a:pt x="830" y="127"/>
                      <a:pt x="830" y="127"/>
                    </a:cubicBezTo>
                    <a:cubicBezTo>
                      <a:pt x="828" y="127"/>
                      <a:pt x="828" y="127"/>
                      <a:pt x="828" y="127"/>
                    </a:cubicBezTo>
                    <a:cubicBezTo>
                      <a:pt x="827" y="129"/>
                      <a:pt x="827" y="129"/>
                      <a:pt x="827" y="129"/>
                    </a:cubicBezTo>
                    <a:cubicBezTo>
                      <a:pt x="827" y="133"/>
                      <a:pt x="827" y="133"/>
                      <a:pt x="827" y="133"/>
                    </a:cubicBezTo>
                    <a:cubicBezTo>
                      <a:pt x="824" y="130"/>
                      <a:pt x="824" y="130"/>
                      <a:pt x="824" y="130"/>
                    </a:cubicBezTo>
                    <a:cubicBezTo>
                      <a:pt x="823" y="125"/>
                      <a:pt x="823" y="125"/>
                      <a:pt x="823" y="125"/>
                    </a:cubicBezTo>
                    <a:cubicBezTo>
                      <a:pt x="820" y="122"/>
                      <a:pt x="820" y="122"/>
                      <a:pt x="820" y="122"/>
                    </a:cubicBezTo>
                    <a:cubicBezTo>
                      <a:pt x="819" y="119"/>
                      <a:pt x="819" y="119"/>
                      <a:pt x="819" y="119"/>
                    </a:cubicBezTo>
                    <a:cubicBezTo>
                      <a:pt x="819" y="118"/>
                      <a:pt x="819" y="118"/>
                      <a:pt x="819" y="118"/>
                    </a:cubicBezTo>
                    <a:cubicBezTo>
                      <a:pt x="817" y="116"/>
                      <a:pt x="817" y="116"/>
                      <a:pt x="817" y="116"/>
                    </a:cubicBezTo>
                    <a:cubicBezTo>
                      <a:pt x="815" y="116"/>
                      <a:pt x="815" y="116"/>
                      <a:pt x="815" y="116"/>
                    </a:cubicBezTo>
                    <a:cubicBezTo>
                      <a:pt x="813" y="113"/>
                      <a:pt x="813" y="113"/>
                      <a:pt x="813" y="113"/>
                    </a:cubicBezTo>
                    <a:cubicBezTo>
                      <a:pt x="815" y="115"/>
                      <a:pt x="815" y="115"/>
                      <a:pt x="815" y="115"/>
                    </a:cubicBezTo>
                    <a:cubicBezTo>
                      <a:pt x="815" y="119"/>
                      <a:pt x="815" y="119"/>
                      <a:pt x="815" y="119"/>
                    </a:cubicBezTo>
                    <a:cubicBezTo>
                      <a:pt x="812" y="122"/>
                      <a:pt x="812" y="122"/>
                      <a:pt x="812" y="122"/>
                    </a:cubicBezTo>
                    <a:cubicBezTo>
                      <a:pt x="807" y="123"/>
                      <a:pt x="807" y="123"/>
                      <a:pt x="807" y="123"/>
                    </a:cubicBezTo>
                    <a:cubicBezTo>
                      <a:pt x="805" y="124"/>
                      <a:pt x="805" y="124"/>
                      <a:pt x="805" y="124"/>
                    </a:cubicBezTo>
                    <a:cubicBezTo>
                      <a:pt x="801" y="124"/>
                      <a:pt x="801" y="124"/>
                      <a:pt x="801" y="124"/>
                    </a:cubicBezTo>
                    <a:cubicBezTo>
                      <a:pt x="793" y="117"/>
                      <a:pt x="793" y="117"/>
                      <a:pt x="793" y="117"/>
                    </a:cubicBezTo>
                    <a:cubicBezTo>
                      <a:pt x="793" y="114"/>
                      <a:pt x="793" y="114"/>
                      <a:pt x="793" y="114"/>
                    </a:cubicBezTo>
                    <a:cubicBezTo>
                      <a:pt x="794" y="112"/>
                      <a:pt x="794" y="112"/>
                      <a:pt x="794" y="112"/>
                    </a:cubicBezTo>
                    <a:cubicBezTo>
                      <a:pt x="794" y="112"/>
                      <a:pt x="794" y="112"/>
                      <a:pt x="794" y="112"/>
                    </a:cubicBezTo>
                    <a:cubicBezTo>
                      <a:pt x="792" y="113"/>
                      <a:pt x="792" y="113"/>
                      <a:pt x="792" y="113"/>
                    </a:cubicBezTo>
                    <a:cubicBezTo>
                      <a:pt x="792" y="115"/>
                      <a:pt x="792" y="115"/>
                      <a:pt x="792" y="115"/>
                    </a:cubicBezTo>
                    <a:cubicBezTo>
                      <a:pt x="790" y="118"/>
                      <a:pt x="790" y="118"/>
                      <a:pt x="790" y="118"/>
                    </a:cubicBezTo>
                    <a:cubicBezTo>
                      <a:pt x="785" y="115"/>
                      <a:pt x="785" y="115"/>
                      <a:pt x="785" y="115"/>
                    </a:cubicBezTo>
                    <a:cubicBezTo>
                      <a:pt x="781" y="115"/>
                      <a:pt x="781" y="115"/>
                      <a:pt x="781" y="115"/>
                    </a:cubicBezTo>
                    <a:cubicBezTo>
                      <a:pt x="780" y="117"/>
                      <a:pt x="780" y="117"/>
                      <a:pt x="780" y="117"/>
                    </a:cubicBezTo>
                    <a:cubicBezTo>
                      <a:pt x="780" y="121"/>
                      <a:pt x="780" y="121"/>
                      <a:pt x="780" y="121"/>
                    </a:cubicBezTo>
                    <a:cubicBezTo>
                      <a:pt x="778" y="124"/>
                      <a:pt x="778" y="124"/>
                      <a:pt x="778" y="124"/>
                    </a:cubicBezTo>
                    <a:cubicBezTo>
                      <a:pt x="780" y="126"/>
                      <a:pt x="780" y="126"/>
                      <a:pt x="780" y="126"/>
                    </a:cubicBezTo>
                    <a:cubicBezTo>
                      <a:pt x="782" y="127"/>
                      <a:pt x="782" y="127"/>
                      <a:pt x="782" y="127"/>
                    </a:cubicBezTo>
                    <a:cubicBezTo>
                      <a:pt x="785" y="125"/>
                      <a:pt x="785" y="125"/>
                      <a:pt x="785" y="125"/>
                    </a:cubicBezTo>
                    <a:cubicBezTo>
                      <a:pt x="785" y="123"/>
                      <a:pt x="785" y="123"/>
                      <a:pt x="785" y="123"/>
                    </a:cubicBezTo>
                    <a:cubicBezTo>
                      <a:pt x="792" y="120"/>
                      <a:pt x="792" y="120"/>
                      <a:pt x="792" y="120"/>
                    </a:cubicBezTo>
                    <a:cubicBezTo>
                      <a:pt x="793" y="123"/>
                      <a:pt x="793" y="123"/>
                      <a:pt x="793" y="123"/>
                    </a:cubicBezTo>
                    <a:cubicBezTo>
                      <a:pt x="793" y="127"/>
                      <a:pt x="793" y="127"/>
                      <a:pt x="793" y="127"/>
                    </a:cubicBezTo>
                    <a:cubicBezTo>
                      <a:pt x="789" y="130"/>
                      <a:pt x="789" y="130"/>
                      <a:pt x="789" y="130"/>
                    </a:cubicBezTo>
                    <a:cubicBezTo>
                      <a:pt x="790" y="132"/>
                      <a:pt x="790" y="132"/>
                      <a:pt x="790" y="132"/>
                    </a:cubicBezTo>
                    <a:cubicBezTo>
                      <a:pt x="787" y="135"/>
                      <a:pt x="787" y="135"/>
                      <a:pt x="787" y="135"/>
                    </a:cubicBezTo>
                    <a:cubicBezTo>
                      <a:pt x="783" y="137"/>
                      <a:pt x="783" y="137"/>
                      <a:pt x="783" y="137"/>
                    </a:cubicBezTo>
                    <a:cubicBezTo>
                      <a:pt x="782" y="136"/>
                      <a:pt x="782" y="136"/>
                      <a:pt x="782" y="136"/>
                    </a:cubicBezTo>
                    <a:cubicBezTo>
                      <a:pt x="783" y="138"/>
                      <a:pt x="783" y="138"/>
                      <a:pt x="783" y="138"/>
                    </a:cubicBezTo>
                    <a:cubicBezTo>
                      <a:pt x="781" y="142"/>
                      <a:pt x="781" y="142"/>
                      <a:pt x="781" y="142"/>
                    </a:cubicBezTo>
                    <a:cubicBezTo>
                      <a:pt x="778" y="144"/>
                      <a:pt x="778" y="144"/>
                      <a:pt x="778" y="144"/>
                    </a:cubicBezTo>
                    <a:cubicBezTo>
                      <a:pt x="779" y="146"/>
                      <a:pt x="779" y="146"/>
                      <a:pt x="779" y="146"/>
                    </a:cubicBezTo>
                    <a:cubicBezTo>
                      <a:pt x="777" y="148"/>
                      <a:pt x="777" y="148"/>
                      <a:pt x="777" y="148"/>
                    </a:cubicBezTo>
                    <a:cubicBezTo>
                      <a:pt x="774" y="148"/>
                      <a:pt x="774" y="148"/>
                      <a:pt x="774" y="148"/>
                    </a:cubicBezTo>
                    <a:cubicBezTo>
                      <a:pt x="771" y="152"/>
                      <a:pt x="771" y="152"/>
                      <a:pt x="771" y="152"/>
                    </a:cubicBezTo>
                    <a:cubicBezTo>
                      <a:pt x="761" y="153"/>
                      <a:pt x="761" y="153"/>
                      <a:pt x="761" y="153"/>
                    </a:cubicBezTo>
                    <a:cubicBezTo>
                      <a:pt x="760" y="155"/>
                      <a:pt x="760" y="155"/>
                      <a:pt x="760" y="155"/>
                    </a:cubicBezTo>
                    <a:cubicBezTo>
                      <a:pt x="761" y="157"/>
                      <a:pt x="761" y="157"/>
                      <a:pt x="761" y="157"/>
                    </a:cubicBezTo>
                    <a:cubicBezTo>
                      <a:pt x="766" y="162"/>
                      <a:pt x="766" y="162"/>
                      <a:pt x="766" y="162"/>
                    </a:cubicBezTo>
                    <a:cubicBezTo>
                      <a:pt x="771" y="163"/>
                      <a:pt x="771" y="163"/>
                      <a:pt x="771" y="163"/>
                    </a:cubicBezTo>
                    <a:cubicBezTo>
                      <a:pt x="765" y="165"/>
                      <a:pt x="765" y="165"/>
                      <a:pt x="765" y="165"/>
                    </a:cubicBezTo>
                    <a:cubicBezTo>
                      <a:pt x="762" y="165"/>
                      <a:pt x="762" y="165"/>
                      <a:pt x="762" y="165"/>
                    </a:cubicBezTo>
                    <a:cubicBezTo>
                      <a:pt x="762" y="166"/>
                      <a:pt x="762" y="166"/>
                      <a:pt x="762" y="166"/>
                    </a:cubicBezTo>
                    <a:cubicBezTo>
                      <a:pt x="763" y="167"/>
                      <a:pt x="763" y="167"/>
                      <a:pt x="763" y="167"/>
                    </a:cubicBezTo>
                    <a:cubicBezTo>
                      <a:pt x="761" y="170"/>
                      <a:pt x="761" y="170"/>
                      <a:pt x="761" y="170"/>
                    </a:cubicBezTo>
                    <a:cubicBezTo>
                      <a:pt x="758" y="173"/>
                      <a:pt x="758" y="173"/>
                      <a:pt x="758" y="173"/>
                    </a:cubicBezTo>
                    <a:cubicBezTo>
                      <a:pt x="756" y="173"/>
                      <a:pt x="756" y="173"/>
                      <a:pt x="756" y="173"/>
                    </a:cubicBezTo>
                    <a:cubicBezTo>
                      <a:pt x="751" y="181"/>
                      <a:pt x="751" y="181"/>
                      <a:pt x="751" y="181"/>
                    </a:cubicBezTo>
                    <a:cubicBezTo>
                      <a:pt x="754" y="171"/>
                      <a:pt x="754" y="171"/>
                      <a:pt x="754" y="171"/>
                    </a:cubicBezTo>
                    <a:cubicBezTo>
                      <a:pt x="756" y="169"/>
                      <a:pt x="756" y="169"/>
                      <a:pt x="756" y="169"/>
                    </a:cubicBezTo>
                    <a:cubicBezTo>
                      <a:pt x="757" y="163"/>
                      <a:pt x="757" y="163"/>
                      <a:pt x="757" y="163"/>
                    </a:cubicBezTo>
                    <a:cubicBezTo>
                      <a:pt x="756" y="162"/>
                      <a:pt x="756" y="162"/>
                      <a:pt x="756" y="162"/>
                    </a:cubicBezTo>
                    <a:cubicBezTo>
                      <a:pt x="755" y="159"/>
                      <a:pt x="755" y="159"/>
                      <a:pt x="755" y="159"/>
                    </a:cubicBezTo>
                    <a:cubicBezTo>
                      <a:pt x="757" y="157"/>
                      <a:pt x="757" y="157"/>
                      <a:pt x="757" y="157"/>
                    </a:cubicBezTo>
                    <a:cubicBezTo>
                      <a:pt x="756" y="155"/>
                      <a:pt x="756" y="155"/>
                      <a:pt x="756" y="155"/>
                    </a:cubicBezTo>
                    <a:cubicBezTo>
                      <a:pt x="755" y="151"/>
                      <a:pt x="755" y="151"/>
                      <a:pt x="755" y="151"/>
                    </a:cubicBezTo>
                    <a:cubicBezTo>
                      <a:pt x="757" y="147"/>
                      <a:pt x="757" y="147"/>
                      <a:pt x="757" y="147"/>
                    </a:cubicBezTo>
                    <a:cubicBezTo>
                      <a:pt x="759" y="145"/>
                      <a:pt x="759" y="145"/>
                      <a:pt x="759" y="145"/>
                    </a:cubicBezTo>
                    <a:cubicBezTo>
                      <a:pt x="760" y="143"/>
                      <a:pt x="760" y="143"/>
                      <a:pt x="760" y="143"/>
                    </a:cubicBezTo>
                    <a:cubicBezTo>
                      <a:pt x="759" y="139"/>
                      <a:pt x="759" y="139"/>
                      <a:pt x="759" y="139"/>
                    </a:cubicBezTo>
                    <a:cubicBezTo>
                      <a:pt x="758" y="137"/>
                      <a:pt x="758" y="137"/>
                      <a:pt x="758" y="137"/>
                    </a:cubicBezTo>
                    <a:cubicBezTo>
                      <a:pt x="759" y="134"/>
                      <a:pt x="759" y="134"/>
                      <a:pt x="759" y="134"/>
                    </a:cubicBezTo>
                    <a:cubicBezTo>
                      <a:pt x="762" y="134"/>
                      <a:pt x="762" y="134"/>
                      <a:pt x="762" y="134"/>
                    </a:cubicBezTo>
                    <a:cubicBezTo>
                      <a:pt x="763" y="134"/>
                      <a:pt x="763" y="134"/>
                      <a:pt x="763" y="134"/>
                    </a:cubicBezTo>
                    <a:cubicBezTo>
                      <a:pt x="765" y="133"/>
                      <a:pt x="765" y="133"/>
                      <a:pt x="765" y="133"/>
                    </a:cubicBezTo>
                    <a:cubicBezTo>
                      <a:pt x="767" y="128"/>
                      <a:pt x="767" y="128"/>
                      <a:pt x="767" y="128"/>
                    </a:cubicBezTo>
                    <a:cubicBezTo>
                      <a:pt x="767" y="127"/>
                      <a:pt x="767" y="127"/>
                      <a:pt x="767" y="127"/>
                    </a:cubicBezTo>
                    <a:cubicBezTo>
                      <a:pt x="766" y="124"/>
                      <a:pt x="766" y="124"/>
                      <a:pt x="766" y="124"/>
                    </a:cubicBezTo>
                    <a:cubicBezTo>
                      <a:pt x="767" y="116"/>
                      <a:pt x="767" y="116"/>
                      <a:pt x="767" y="116"/>
                    </a:cubicBezTo>
                    <a:cubicBezTo>
                      <a:pt x="769" y="114"/>
                      <a:pt x="769" y="114"/>
                      <a:pt x="769" y="114"/>
                    </a:cubicBezTo>
                    <a:cubicBezTo>
                      <a:pt x="771" y="110"/>
                      <a:pt x="771" y="110"/>
                      <a:pt x="771" y="110"/>
                    </a:cubicBezTo>
                    <a:cubicBezTo>
                      <a:pt x="770" y="107"/>
                      <a:pt x="770" y="107"/>
                      <a:pt x="770" y="107"/>
                    </a:cubicBezTo>
                    <a:cubicBezTo>
                      <a:pt x="769" y="109"/>
                      <a:pt x="769" y="109"/>
                      <a:pt x="769" y="109"/>
                    </a:cubicBezTo>
                    <a:cubicBezTo>
                      <a:pt x="766" y="109"/>
                      <a:pt x="766" y="109"/>
                      <a:pt x="766" y="109"/>
                    </a:cubicBezTo>
                    <a:cubicBezTo>
                      <a:pt x="757" y="106"/>
                      <a:pt x="757" y="106"/>
                      <a:pt x="757" y="106"/>
                    </a:cubicBezTo>
                    <a:cubicBezTo>
                      <a:pt x="766" y="106"/>
                      <a:pt x="766" y="106"/>
                      <a:pt x="766" y="106"/>
                    </a:cubicBezTo>
                    <a:cubicBezTo>
                      <a:pt x="769" y="104"/>
                      <a:pt x="769" y="104"/>
                      <a:pt x="769" y="104"/>
                    </a:cubicBezTo>
                    <a:cubicBezTo>
                      <a:pt x="771" y="102"/>
                      <a:pt x="771" y="102"/>
                      <a:pt x="771" y="102"/>
                    </a:cubicBezTo>
                    <a:cubicBezTo>
                      <a:pt x="772" y="101"/>
                      <a:pt x="772" y="101"/>
                      <a:pt x="772" y="101"/>
                    </a:cubicBezTo>
                    <a:cubicBezTo>
                      <a:pt x="771" y="99"/>
                      <a:pt x="771" y="99"/>
                      <a:pt x="771" y="99"/>
                    </a:cubicBezTo>
                    <a:cubicBezTo>
                      <a:pt x="773" y="97"/>
                      <a:pt x="773" y="97"/>
                      <a:pt x="773" y="97"/>
                    </a:cubicBezTo>
                    <a:cubicBezTo>
                      <a:pt x="775" y="93"/>
                      <a:pt x="775" y="93"/>
                      <a:pt x="775" y="93"/>
                    </a:cubicBezTo>
                    <a:cubicBezTo>
                      <a:pt x="774" y="92"/>
                      <a:pt x="774" y="92"/>
                      <a:pt x="774" y="92"/>
                    </a:cubicBezTo>
                    <a:cubicBezTo>
                      <a:pt x="776" y="89"/>
                      <a:pt x="776" y="89"/>
                      <a:pt x="776" y="89"/>
                    </a:cubicBezTo>
                    <a:cubicBezTo>
                      <a:pt x="779" y="87"/>
                      <a:pt x="779" y="87"/>
                      <a:pt x="779" y="87"/>
                    </a:cubicBezTo>
                    <a:cubicBezTo>
                      <a:pt x="779" y="86"/>
                      <a:pt x="779" y="86"/>
                      <a:pt x="779" y="86"/>
                    </a:cubicBezTo>
                    <a:cubicBezTo>
                      <a:pt x="777" y="84"/>
                      <a:pt x="777" y="84"/>
                      <a:pt x="777" y="84"/>
                    </a:cubicBezTo>
                    <a:cubicBezTo>
                      <a:pt x="777" y="82"/>
                      <a:pt x="777" y="82"/>
                      <a:pt x="777" y="82"/>
                    </a:cubicBezTo>
                    <a:cubicBezTo>
                      <a:pt x="779" y="79"/>
                      <a:pt x="779" y="79"/>
                      <a:pt x="779" y="79"/>
                    </a:cubicBezTo>
                    <a:cubicBezTo>
                      <a:pt x="778" y="77"/>
                      <a:pt x="778" y="77"/>
                      <a:pt x="778" y="77"/>
                    </a:cubicBezTo>
                    <a:cubicBezTo>
                      <a:pt x="780" y="74"/>
                      <a:pt x="780" y="74"/>
                      <a:pt x="780" y="74"/>
                    </a:cubicBezTo>
                    <a:cubicBezTo>
                      <a:pt x="781" y="73"/>
                      <a:pt x="781" y="73"/>
                      <a:pt x="781" y="73"/>
                    </a:cubicBezTo>
                    <a:cubicBezTo>
                      <a:pt x="782" y="70"/>
                      <a:pt x="782" y="70"/>
                      <a:pt x="782" y="70"/>
                    </a:cubicBezTo>
                    <a:cubicBezTo>
                      <a:pt x="782" y="65"/>
                      <a:pt x="782" y="65"/>
                      <a:pt x="782" y="65"/>
                    </a:cubicBezTo>
                    <a:cubicBezTo>
                      <a:pt x="781" y="61"/>
                      <a:pt x="781" y="61"/>
                      <a:pt x="781" y="61"/>
                    </a:cubicBezTo>
                    <a:cubicBezTo>
                      <a:pt x="779" y="57"/>
                      <a:pt x="779" y="57"/>
                      <a:pt x="779" y="57"/>
                    </a:cubicBezTo>
                    <a:cubicBezTo>
                      <a:pt x="780" y="55"/>
                      <a:pt x="780" y="55"/>
                      <a:pt x="780" y="55"/>
                    </a:cubicBezTo>
                    <a:cubicBezTo>
                      <a:pt x="779" y="54"/>
                      <a:pt x="779" y="54"/>
                      <a:pt x="779" y="54"/>
                    </a:cubicBezTo>
                    <a:cubicBezTo>
                      <a:pt x="779" y="54"/>
                      <a:pt x="779" y="54"/>
                      <a:pt x="779" y="54"/>
                    </a:cubicBezTo>
                    <a:cubicBezTo>
                      <a:pt x="777" y="55"/>
                      <a:pt x="777" y="55"/>
                      <a:pt x="777" y="55"/>
                    </a:cubicBezTo>
                    <a:cubicBezTo>
                      <a:pt x="775" y="53"/>
                      <a:pt x="775" y="53"/>
                      <a:pt x="775" y="53"/>
                    </a:cubicBezTo>
                    <a:cubicBezTo>
                      <a:pt x="774" y="52"/>
                      <a:pt x="774" y="52"/>
                      <a:pt x="774" y="52"/>
                    </a:cubicBezTo>
                    <a:cubicBezTo>
                      <a:pt x="773" y="54"/>
                      <a:pt x="773" y="54"/>
                      <a:pt x="773" y="54"/>
                    </a:cubicBezTo>
                    <a:cubicBezTo>
                      <a:pt x="771" y="56"/>
                      <a:pt x="771" y="56"/>
                      <a:pt x="771" y="56"/>
                    </a:cubicBezTo>
                    <a:cubicBezTo>
                      <a:pt x="768" y="54"/>
                      <a:pt x="768" y="54"/>
                      <a:pt x="768" y="54"/>
                    </a:cubicBezTo>
                    <a:cubicBezTo>
                      <a:pt x="766" y="50"/>
                      <a:pt x="766" y="50"/>
                      <a:pt x="766" y="50"/>
                    </a:cubicBezTo>
                    <a:cubicBezTo>
                      <a:pt x="767" y="50"/>
                      <a:pt x="767" y="50"/>
                      <a:pt x="767" y="50"/>
                    </a:cubicBezTo>
                    <a:cubicBezTo>
                      <a:pt x="767" y="50"/>
                      <a:pt x="767" y="50"/>
                      <a:pt x="767" y="50"/>
                    </a:cubicBezTo>
                    <a:cubicBezTo>
                      <a:pt x="763" y="49"/>
                      <a:pt x="763" y="49"/>
                      <a:pt x="763" y="49"/>
                    </a:cubicBezTo>
                    <a:cubicBezTo>
                      <a:pt x="760" y="46"/>
                      <a:pt x="760" y="46"/>
                      <a:pt x="760" y="46"/>
                    </a:cubicBezTo>
                    <a:cubicBezTo>
                      <a:pt x="762" y="44"/>
                      <a:pt x="762" y="44"/>
                      <a:pt x="762" y="44"/>
                    </a:cubicBezTo>
                    <a:cubicBezTo>
                      <a:pt x="766" y="44"/>
                      <a:pt x="766" y="44"/>
                      <a:pt x="766" y="44"/>
                    </a:cubicBezTo>
                    <a:cubicBezTo>
                      <a:pt x="771" y="46"/>
                      <a:pt x="771" y="46"/>
                      <a:pt x="771" y="46"/>
                    </a:cubicBezTo>
                    <a:cubicBezTo>
                      <a:pt x="773" y="47"/>
                      <a:pt x="773" y="47"/>
                      <a:pt x="773" y="47"/>
                    </a:cubicBezTo>
                    <a:cubicBezTo>
                      <a:pt x="773" y="46"/>
                      <a:pt x="773" y="46"/>
                      <a:pt x="773" y="46"/>
                    </a:cubicBezTo>
                    <a:cubicBezTo>
                      <a:pt x="774" y="46"/>
                      <a:pt x="774" y="46"/>
                      <a:pt x="774" y="46"/>
                    </a:cubicBezTo>
                    <a:cubicBezTo>
                      <a:pt x="774" y="46"/>
                      <a:pt x="774" y="46"/>
                      <a:pt x="774" y="46"/>
                    </a:cubicBezTo>
                    <a:cubicBezTo>
                      <a:pt x="774" y="43"/>
                      <a:pt x="774" y="43"/>
                      <a:pt x="774" y="43"/>
                    </a:cubicBezTo>
                    <a:cubicBezTo>
                      <a:pt x="773" y="41"/>
                      <a:pt x="773" y="41"/>
                      <a:pt x="773" y="41"/>
                    </a:cubicBezTo>
                    <a:cubicBezTo>
                      <a:pt x="771" y="41"/>
                      <a:pt x="771" y="41"/>
                      <a:pt x="771" y="41"/>
                    </a:cubicBezTo>
                    <a:cubicBezTo>
                      <a:pt x="771" y="41"/>
                      <a:pt x="771" y="41"/>
                      <a:pt x="771" y="41"/>
                    </a:cubicBezTo>
                    <a:cubicBezTo>
                      <a:pt x="769" y="42"/>
                      <a:pt x="769" y="42"/>
                      <a:pt x="769" y="42"/>
                    </a:cubicBezTo>
                    <a:cubicBezTo>
                      <a:pt x="766" y="41"/>
                      <a:pt x="766" y="41"/>
                      <a:pt x="766" y="41"/>
                    </a:cubicBezTo>
                    <a:cubicBezTo>
                      <a:pt x="766" y="37"/>
                      <a:pt x="766" y="37"/>
                      <a:pt x="766" y="37"/>
                    </a:cubicBezTo>
                    <a:cubicBezTo>
                      <a:pt x="762" y="34"/>
                      <a:pt x="762" y="34"/>
                      <a:pt x="762" y="34"/>
                    </a:cubicBezTo>
                    <a:cubicBezTo>
                      <a:pt x="762" y="32"/>
                      <a:pt x="762" y="32"/>
                      <a:pt x="762" y="32"/>
                    </a:cubicBezTo>
                    <a:cubicBezTo>
                      <a:pt x="760" y="30"/>
                      <a:pt x="760" y="30"/>
                      <a:pt x="760" y="30"/>
                    </a:cubicBezTo>
                    <a:cubicBezTo>
                      <a:pt x="759" y="28"/>
                      <a:pt x="759" y="28"/>
                      <a:pt x="759" y="28"/>
                    </a:cubicBezTo>
                    <a:cubicBezTo>
                      <a:pt x="758" y="28"/>
                      <a:pt x="758" y="28"/>
                      <a:pt x="758" y="28"/>
                    </a:cubicBezTo>
                    <a:cubicBezTo>
                      <a:pt x="757" y="29"/>
                      <a:pt x="757" y="29"/>
                      <a:pt x="757" y="29"/>
                    </a:cubicBezTo>
                    <a:cubicBezTo>
                      <a:pt x="757" y="30"/>
                      <a:pt x="757" y="30"/>
                      <a:pt x="757" y="30"/>
                    </a:cubicBezTo>
                    <a:cubicBezTo>
                      <a:pt x="758" y="30"/>
                      <a:pt x="758" y="30"/>
                      <a:pt x="758" y="30"/>
                    </a:cubicBezTo>
                    <a:cubicBezTo>
                      <a:pt x="761" y="32"/>
                      <a:pt x="761" y="32"/>
                      <a:pt x="761" y="32"/>
                    </a:cubicBezTo>
                    <a:cubicBezTo>
                      <a:pt x="760" y="35"/>
                      <a:pt x="760" y="35"/>
                      <a:pt x="760" y="35"/>
                    </a:cubicBezTo>
                    <a:cubicBezTo>
                      <a:pt x="759" y="36"/>
                      <a:pt x="759" y="36"/>
                      <a:pt x="759" y="36"/>
                    </a:cubicBezTo>
                    <a:cubicBezTo>
                      <a:pt x="759" y="38"/>
                      <a:pt x="759" y="38"/>
                      <a:pt x="759" y="38"/>
                    </a:cubicBezTo>
                    <a:cubicBezTo>
                      <a:pt x="756" y="39"/>
                      <a:pt x="756" y="39"/>
                      <a:pt x="756" y="39"/>
                    </a:cubicBezTo>
                    <a:cubicBezTo>
                      <a:pt x="751" y="33"/>
                      <a:pt x="751" y="33"/>
                      <a:pt x="751" y="33"/>
                    </a:cubicBezTo>
                    <a:cubicBezTo>
                      <a:pt x="751" y="31"/>
                      <a:pt x="751" y="31"/>
                      <a:pt x="751" y="31"/>
                    </a:cubicBezTo>
                    <a:cubicBezTo>
                      <a:pt x="750" y="28"/>
                      <a:pt x="750" y="28"/>
                      <a:pt x="750" y="28"/>
                    </a:cubicBezTo>
                    <a:cubicBezTo>
                      <a:pt x="748" y="28"/>
                      <a:pt x="748" y="28"/>
                      <a:pt x="748" y="28"/>
                    </a:cubicBezTo>
                    <a:cubicBezTo>
                      <a:pt x="738" y="22"/>
                      <a:pt x="738" y="22"/>
                      <a:pt x="738" y="22"/>
                    </a:cubicBezTo>
                    <a:cubicBezTo>
                      <a:pt x="735" y="21"/>
                      <a:pt x="735" y="21"/>
                      <a:pt x="735" y="21"/>
                    </a:cubicBezTo>
                    <a:cubicBezTo>
                      <a:pt x="734" y="21"/>
                      <a:pt x="734" y="21"/>
                      <a:pt x="734" y="21"/>
                    </a:cubicBezTo>
                    <a:cubicBezTo>
                      <a:pt x="728" y="21"/>
                      <a:pt x="728" y="21"/>
                      <a:pt x="728" y="21"/>
                    </a:cubicBezTo>
                    <a:cubicBezTo>
                      <a:pt x="727" y="18"/>
                      <a:pt x="727" y="18"/>
                      <a:pt x="727" y="18"/>
                    </a:cubicBezTo>
                    <a:cubicBezTo>
                      <a:pt x="728" y="16"/>
                      <a:pt x="728" y="16"/>
                      <a:pt x="728" y="16"/>
                    </a:cubicBezTo>
                    <a:cubicBezTo>
                      <a:pt x="728" y="16"/>
                      <a:pt x="728" y="16"/>
                      <a:pt x="728" y="16"/>
                    </a:cubicBezTo>
                    <a:cubicBezTo>
                      <a:pt x="726" y="17"/>
                      <a:pt x="726" y="17"/>
                      <a:pt x="726" y="17"/>
                    </a:cubicBezTo>
                    <a:cubicBezTo>
                      <a:pt x="724" y="16"/>
                      <a:pt x="724" y="16"/>
                      <a:pt x="724" y="16"/>
                    </a:cubicBezTo>
                    <a:cubicBezTo>
                      <a:pt x="723" y="16"/>
                      <a:pt x="723" y="16"/>
                      <a:pt x="723" y="16"/>
                    </a:cubicBezTo>
                    <a:cubicBezTo>
                      <a:pt x="720" y="18"/>
                      <a:pt x="720" y="18"/>
                      <a:pt x="720" y="18"/>
                    </a:cubicBezTo>
                    <a:cubicBezTo>
                      <a:pt x="719" y="18"/>
                      <a:pt x="719" y="18"/>
                      <a:pt x="719" y="18"/>
                    </a:cubicBezTo>
                    <a:cubicBezTo>
                      <a:pt x="717" y="19"/>
                      <a:pt x="717" y="19"/>
                      <a:pt x="717" y="19"/>
                    </a:cubicBezTo>
                    <a:cubicBezTo>
                      <a:pt x="716" y="22"/>
                      <a:pt x="716" y="22"/>
                      <a:pt x="716" y="22"/>
                    </a:cubicBezTo>
                    <a:cubicBezTo>
                      <a:pt x="712" y="22"/>
                      <a:pt x="712" y="22"/>
                      <a:pt x="712" y="22"/>
                    </a:cubicBezTo>
                    <a:cubicBezTo>
                      <a:pt x="710" y="22"/>
                      <a:pt x="710" y="22"/>
                      <a:pt x="710" y="22"/>
                    </a:cubicBezTo>
                    <a:cubicBezTo>
                      <a:pt x="707" y="25"/>
                      <a:pt x="707" y="25"/>
                      <a:pt x="707" y="25"/>
                    </a:cubicBezTo>
                    <a:cubicBezTo>
                      <a:pt x="702" y="26"/>
                      <a:pt x="702" y="26"/>
                      <a:pt x="702" y="26"/>
                    </a:cubicBezTo>
                    <a:cubicBezTo>
                      <a:pt x="700" y="27"/>
                      <a:pt x="700" y="27"/>
                      <a:pt x="700" y="27"/>
                    </a:cubicBezTo>
                    <a:cubicBezTo>
                      <a:pt x="699" y="26"/>
                      <a:pt x="699" y="26"/>
                      <a:pt x="699" y="26"/>
                    </a:cubicBezTo>
                    <a:cubicBezTo>
                      <a:pt x="697" y="26"/>
                      <a:pt x="697" y="26"/>
                      <a:pt x="697" y="26"/>
                    </a:cubicBezTo>
                    <a:cubicBezTo>
                      <a:pt x="697" y="27"/>
                      <a:pt x="697" y="27"/>
                      <a:pt x="697" y="27"/>
                    </a:cubicBezTo>
                    <a:cubicBezTo>
                      <a:pt x="697" y="28"/>
                      <a:pt x="697" y="28"/>
                      <a:pt x="697" y="28"/>
                    </a:cubicBezTo>
                    <a:cubicBezTo>
                      <a:pt x="698" y="28"/>
                      <a:pt x="698" y="28"/>
                      <a:pt x="698" y="28"/>
                    </a:cubicBezTo>
                    <a:cubicBezTo>
                      <a:pt x="700" y="28"/>
                      <a:pt x="700" y="28"/>
                      <a:pt x="700" y="28"/>
                    </a:cubicBezTo>
                    <a:cubicBezTo>
                      <a:pt x="702" y="33"/>
                      <a:pt x="702" y="33"/>
                      <a:pt x="702" y="33"/>
                    </a:cubicBezTo>
                    <a:cubicBezTo>
                      <a:pt x="702" y="38"/>
                      <a:pt x="702" y="38"/>
                      <a:pt x="702" y="38"/>
                    </a:cubicBezTo>
                    <a:cubicBezTo>
                      <a:pt x="700" y="42"/>
                      <a:pt x="700" y="42"/>
                      <a:pt x="700" y="42"/>
                    </a:cubicBezTo>
                    <a:cubicBezTo>
                      <a:pt x="696" y="42"/>
                      <a:pt x="696" y="42"/>
                      <a:pt x="696" y="42"/>
                    </a:cubicBezTo>
                    <a:cubicBezTo>
                      <a:pt x="693" y="45"/>
                      <a:pt x="693" y="45"/>
                      <a:pt x="693" y="45"/>
                    </a:cubicBezTo>
                    <a:cubicBezTo>
                      <a:pt x="687" y="47"/>
                      <a:pt x="687" y="47"/>
                      <a:pt x="687" y="47"/>
                    </a:cubicBezTo>
                    <a:cubicBezTo>
                      <a:pt x="683" y="46"/>
                      <a:pt x="683" y="46"/>
                      <a:pt x="683" y="46"/>
                    </a:cubicBezTo>
                    <a:cubicBezTo>
                      <a:pt x="687" y="42"/>
                      <a:pt x="687" y="42"/>
                      <a:pt x="687" y="42"/>
                    </a:cubicBezTo>
                    <a:cubicBezTo>
                      <a:pt x="689" y="42"/>
                      <a:pt x="689" y="42"/>
                      <a:pt x="689" y="42"/>
                    </a:cubicBezTo>
                    <a:cubicBezTo>
                      <a:pt x="689" y="40"/>
                      <a:pt x="689" y="40"/>
                      <a:pt x="689" y="40"/>
                    </a:cubicBezTo>
                    <a:cubicBezTo>
                      <a:pt x="685" y="35"/>
                      <a:pt x="685" y="35"/>
                      <a:pt x="685" y="35"/>
                    </a:cubicBezTo>
                    <a:cubicBezTo>
                      <a:pt x="687" y="30"/>
                      <a:pt x="687" y="30"/>
                      <a:pt x="687" y="30"/>
                    </a:cubicBezTo>
                    <a:cubicBezTo>
                      <a:pt x="688" y="28"/>
                      <a:pt x="688" y="28"/>
                      <a:pt x="688" y="28"/>
                    </a:cubicBezTo>
                    <a:cubicBezTo>
                      <a:pt x="688" y="27"/>
                      <a:pt x="688" y="27"/>
                      <a:pt x="688" y="27"/>
                    </a:cubicBezTo>
                    <a:cubicBezTo>
                      <a:pt x="687" y="23"/>
                      <a:pt x="687" y="23"/>
                      <a:pt x="687" y="23"/>
                    </a:cubicBezTo>
                    <a:cubicBezTo>
                      <a:pt x="687" y="21"/>
                      <a:pt x="687" y="21"/>
                      <a:pt x="687" y="21"/>
                    </a:cubicBezTo>
                    <a:cubicBezTo>
                      <a:pt x="684" y="18"/>
                      <a:pt x="684" y="18"/>
                      <a:pt x="684" y="18"/>
                    </a:cubicBezTo>
                    <a:cubicBezTo>
                      <a:pt x="682" y="19"/>
                      <a:pt x="682" y="19"/>
                      <a:pt x="682" y="19"/>
                    </a:cubicBezTo>
                    <a:cubicBezTo>
                      <a:pt x="680" y="18"/>
                      <a:pt x="680" y="18"/>
                      <a:pt x="680" y="18"/>
                    </a:cubicBezTo>
                    <a:cubicBezTo>
                      <a:pt x="680" y="18"/>
                      <a:pt x="680" y="18"/>
                      <a:pt x="680" y="18"/>
                    </a:cubicBezTo>
                    <a:cubicBezTo>
                      <a:pt x="679" y="21"/>
                      <a:pt x="679" y="21"/>
                      <a:pt x="679" y="21"/>
                    </a:cubicBezTo>
                    <a:cubicBezTo>
                      <a:pt x="675" y="21"/>
                      <a:pt x="675" y="21"/>
                      <a:pt x="675" y="21"/>
                    </a:cubicBezTo>
                    <a:cubicBezTo>
                      <a:pt x="673" y="20"/>
                      <a:pt x="673" y="20"/>
                      <a:pt x="673" y="20"/>
                    </a:cubicBezTo>
                    <a:cubicBezTo>
                      <a:pt x="672" y="21"/>
                      <a:pt x="672" y="21"/>
                      <a:pt x="672" y="21"/>
                    </a:cubicBezTo>
                    <a:cubicBezTo>
                      <a:pt x="669" y="25"/>
                      <a:pt x="669" y="25"/>
                      <a:pt x="669" y="25"/>
                    </a:cubicBezTo>
                    <a:cubicBezTo>
                      <a:pt x="665" y="25"/>
                      <a:pt x="665" y="25"/>
                      <a:pt x="665" y="25"/>
                    </a:cubicBezTo>
                    <a:cubicBezTo>
                      <a:pt x="665" y="22"/>
                      <a:pt x="665" y="22"/>
                      <a:pt x="665" y="22"/>
                    </a:cubicBezTo>
                    <a:cubicBezTo>
                      <a:pt x="667" y="19"/>
                      <a:pt x="667" y="19"/>
                      <a:pt x="667" y="19"/>
                    </a:cubicBezTo>
                    <a:cubicBezTo>
                      <a:pt x="667" y="18"/>
                      <a:pt x="667" y="18"/>
                      <a:pt x="667" y="18"/>
                    </a:cubicBezTo>
                    <a:cubicBezTo>
                      <a:pt x="666" y="18"/>
                      <a:pt x="666" y="18"/>
                      <a:pt x="666" y="18"/>
                    </a:cubicBezTo>
                    <a:cubicBezTo>
                      <a:pt x="662" y="24"/>
                      <a:pt x="662" y="24"/>
                      <a:pt x="662" y="24"/>
                    </a:cubicBezTo>
                    <a:cubicBezTo>
                      <a:pt x="655" y="27"/>
                      <a:pt x="655" y="27"/>
                      <a:pt x="655" y="27"/>
                    </a:cubicBezTo>
                    <a:cubicBezTo>
                      <a:pt x="651" y="26"/>
                      <a:pt x="651" y="26"/>
                      <a:pt x="651" y="26"/>
                    </a:cubicBezTo>
                    <a:cubicBezTo>
                      <a:pt x="655" y="21"/>
                      <a:pt x="655" y="21"/>
                      <a:pt x="655" y="21"/>
                    </a:cubicBezTo>
                    <a:cubicBezTo>
                      <a:pt x="658" y="20"/>
                      <a:pt x="658" y="20"/>
                      <a:pt x="658" y="20"/>
                    </a:cubicBezTo>
                    <a:cubicBezTo>
                      <a:pt x="660" y="17"/>
                      <a:pt x="660" y="17"/>
                      <a:pt x="660" y="17"/>
                    </a:cubicBezTo>
                    <a:cubicBezTo>
                      <a:pt x="659" y="14"/>
                      <a:pt x="659" y="14"/>
                      <a:pt x="659" y="14"/>
                    </a:cubicBezTo>
                    <a:cubicBezTo>
                      <a:pt x="660" y="11"/>
                      <a:pt x="660" y="11"/>
                      <a:pt x="660" y="11"/>
                    </a:cubicBezTo>
                    <a:cubicBezTo>
                      <a:pt x="661" y="10"/>
                      <a:pt x="661" y="10"/>
                      <a:pt x="661" y="10"/>
                    </a:cubicBezTo>
                    <a:cubicBezTo>
                      <a:pt x="663" y="9"/>
                      <a:pt x="663" y="9"/>
                      <a:pt x="663" y="9"/>
                    </a:cubicBezTo>
                    <a:cubicBezTo>
                      <a:pt x="659" y="8"/>
                      <a:pt x="659" y="8"/>
                      <a:pt x="659" y="8"/>
                    </a:cubicBezTo>
                    <a:cubicBezTo>
                      <a:pt x="658" y="6"/>
                      <a:pt x="658" y="6"/>
                      <a:pt x="658" y="6"/>
                    </a:cubicBezTo>
                    <a:cubicBezTo>
                      <a:pt x="658" y="3"/>
                      <a:pt x="658" y="3"/>
                      <a:pt x="658" y="3"/>
                    </a:cubicBezTo>
                    <a:cubicBezTo>
                      <a:pt x="654" y="6"/>
                      <a:pt x="654" y="6"/>
                      <a:pt x="654" y="6"/>
                    </a:cubicBezTo>
                    <a:cubicBezTo>
                      <a:pt x="649" y="5"/>
                      <a:pt x="649" y="5"/>
                      <a:pt x="649" y="5"/>
                    </a:cubicBezTo>
                    <a:cubicBezTo>
                      <a:pt x="648" y="1"/>
                      <a:pt x="648" y="1"/>
                      <a:pt x="648" y="1"/>
                    </a:cubicBezTo>
                    <a:cubicBezTo>
                      <a:pt x="647" y="1"/>
                      <a:pt x="647" y="1"/>
                      <a:pt x="647" y="1"/>
                    </a:cubicBezTo>
                    <a:cubicBezTo>
                      <a:pt x="644" y="4"/>
                      <a:pt x="644" y="4"/>
                      <a:pt x="644" y="4"/>
                    </a:cubicBezTo>
                    <a:cubicBezTo>
                      <a:pt x="640" y="0"/>
                      <a:pt x="640" y="0"/>
                      <a:pt x="640" y="0"/>
                    </a:cubicBezTo>
                    <a:cubicBezTo>
                      <a:pt x="639" y="0"/>
                      <a:pt x="639" y="0"/>
                      <a:pt x="639" y="0"/>
                    </a:cubicBezTo>
                    <a:cubicBezTo>
                      <a:pt x="636" y="3"/>
                      <a:pt x="636" y="3"/>
                      <a:pt x="636" y="3"/>
                    </a:cubicBezTo>
                    <a:cubicBezTo>
                      <a:pt x="635" y="5"/>
                      <a:pt x="635" y="5"/>
                      <a:pt x="635" y="5"/>
                    </a:cubicBezTo>
                    <a:cubicBezTo>
                      <a:pt x="634" y="6"/>
                      <a:pt x="634" y="6"/>
                      <a:pt x="634" y="6"/>
                    </a:cubicBezTo>
                    <a:cubicBezTo>
                      <a:pt x="635" y="8"/>
                      <a:pt x="635" y="8"/>
                      <a:pt x="635" y="8"/>
                    </a:cubicBezTo>
                    <a:cubicBezTo>
                      <a:pt x="632" y="11"/>
                      <a:pt x="632" y="11"/>
                      <a:pt x="632" y="11"/>
                    </a:cubicBezTo>
                    <a:cubicBezTo>
                      <a:pt x="632" y="14"/>
                      <a:pt x="632" y="14"/>
                      <a:pt x="632" y="14"/>
                    </a:cubicBezTo>
                    <a:cubicBezTo>
                      <a:pt x="633" y="18"/>
                      <a:pt x="633" y="18"/>
                      <a:pt x="633" y="18"/>
                    </a:cubicBezTo>
                    <a:cubicBezTo>
                      <a:pt x="630" y="21"/>
                      <a:pt x="630" y="21"/>
                      <a:pt x="630" y="21"/>
                    </a:cubicBezTo>
                    <a:cubicBezTo>
                      <a:pt x="629" y="33"/>
                      <a:pt x="629" y="33"/>
                      <a:pt x="629" y="33"/>
                    </a:cubicBezTo>
                    <a:cubicBezTo>
                      <a:pt x="633" y="35"/>
                      <a:pt x="633" y="35"/>
                      <a:pt x="633" y="35"/>
                    </a:cubicBezTo>
                    <a:cubicBezTo>
                      <a:pt x="633" y="40"/>
                      <a:pt x="633" y="40"/>
                      <a:pt x="633" y="40"/>
                    </a:cubicBezTo>
                    <a:cubicBezTo>
                      <a:pt x="630" y="40"/>
                      <a:pt x="630" y="40"/>
                      <a:pt x="630" y="40"/>
                    </a:cubicBezTo>
                    <a:cubicBezTo>
                      <a:pt x="631" y="42"/>
                      <a:pt x="631" y="42"/>
                      <a:pt x="631" y="42"/>
                    </a:cubicBezTo>
                    <a:cubicBezTo>
                      <a:pt x="632" y="44"/>
                      <a:pt x="632" y="44"/>
                      <a:pt x="632" y="44"/>
                    </a:cubicBezTo>
                    <a:cubicBezTo>
                      <a:pt x="635" y="44"/>
                      <a:pt x="635" y="44"/>
                      <a:pt x="635" y="44"/>
                    </a:cubicBezTo>
                    <a:cubicBezTo>
                      <a:pt x="638" y="48"/>
                      <a:pt x="638" y="48"/>
                      <a:pt x="638" y="48"/>
                    </a:cubicBezTo>
                    <a:cubicBezTo>
                      <a:pt x="644" y="49"/>
                      <a:pt x="644" y="49"/>
                      <a:pt x="644" y="49"/>
                    </a:cubicBezTo>
                    <a:cubicBezTo>
                      <a:pt x="639" y="53"/>
                      <a:pt x="639" y="53"/>
                      <a:pt x="639" y="53"/>
                    </a:cubicBezTo>
                    <a:cubicBezTo>
                      <a:pt x="640" y="55"/>
                      <a:pt x="640" y="55"/>
                      <a:pt x="640" y="55"/>
                    </a:cubicBezTo>
                    <a:cubicBezTo>
                      <a:pt x="640" y="56"/>
                      <a:pt x="640" y="56"/>
                      <a:pt x="640" y="56"/>
                    </a:cubicBezTo>
                    <a:cubicBezTo>
                      <a:pt x="643" y="57"/>
                      <a:pt x="643" y="57"/>
                      <a:pt x="643" y="57"/>
                    </a:cubicBezTo>
                    <a:cubicBezTo>
                      <a:pt x="647" y="55"/>
                      <a:pt x="647" y="55"/>
                      <a:pt x="647" y="55"/>
                    </a:cubicBezTo>
                    <a:cubicBezTo>
                      <a:pt x="651" y="57"/>
                      <a:pt x="651" y="57"/>
                      <a:pt x="651" y="57"/>
                    </a:cubicBezTo>
                    <a:cubicBezTo>
                      <a:pt x="656" y="57"/>
                      <a:pt x="656" y="57"/>
                      <a:pt x="656" y="57"/>
                    </a:cubicBezTo>
                    <a:cubicBezTo>
                      <a:pt x="658" y="60"/>
                      <a:pt x="658" y="60"/>
                      <a:pt x="658" y="60"/>
                    </a:cubicBezTo>
                    <a:cubicBezTo>
                      <a:pt x="654" y="63"/>
                      <a:pt x="654" y="63"/>
                      <a:pt x="654" y="63"/>
                    </a:cubicBezTo>
                    <a:cubicBezTo>
                      <a:pt x="652" y="62"/>
                      <a:pt x="652" y="62"/>
                      <a:pt x="652" y="62"/>
                    </a:cubicBezTo>
                    <a:cubicBezTo>
                      <a:pt x="650" y="63"/>
                      <a:pt x="650" y="63"/>
                      <a:pt x="650" y="63"/>
                    </a:cubicBezTo>
                    <a:cubicBezTo>
                      <a:pt x="647" y="61"/>
                      <a:pt x="647" y="61"/>
                      <a:pt x="647" y="61"/>
                    </a:cubicBezTo>
                    <a:cubicBezTo>
                      <a:pt x="640" y="64"/>
                      <a:pt x="640" y="64"/>
                      <a:pt x="640" y="64"/>
                    </a:cubicBezTo>
                    <a:cubicBezTo>
                      <a:pt x="639" y="62"/>
                      <a:pt x="639" y="62"/>
                      <a:pt x="639" y="62"/>
                    </a:cubicBezTo>
                    <a:cubicBezTo>
                      <a:pt x="636" y="63"/>
                      <a:pt x="636" y="63"/>
                      <a:pt x="636" y="63"/>
                    </a:cubicBezTo>
                    <a:cubicBezTo>
                      <a:pt x="633" y="63"/>
                      <a:pt x="633" y="63"/>
                      <a:pt x="633" y="63"/>
                    </a:cubicBezTo>
                    <a:cubicBezTo>
                      <a:pt x="631" y="63"/>
                      <a:pt x="631" y="63"/>
                      <a:pt x="631" y="63"/>
                    </a:cubicBezTo>
                    <a:cubicBezTo>
                      <a:pt x="630" y="65"/>
                      <a:pt x="630" y="65"/>
                      <a:pt x="630" y="65"/>
                    </a:cubicBezTo>
                    <a:cubicBezTo>
                      <a:pt x="624" y="65"/>
                      <a:pt x="624" y="65"/>
                      <a:pt x="624" y="65"/>
                    </a:cubicBezTo>
                    <a:cubicBezTo>
                      <a:pt x="623" y="66"/>
                      <a:pt x="623" y="66"/>
                      <a:pt x="623" y="66"/>
                    </a:cubicBezTo>
                    <a:cubicBezTo>
                      <a:pt x="626" y="67"/>
                      <a:pt x="626" y="67"/>
                      <a:pt x="626" y="67"/>
                    </a:cubicBezTo>
                    <a:cubicBezTo>
                      <a:pt x="626" y="68"/>
                      <a:pt x="626" y="68"/>
                      <a:pt x="626" y="68"/>
                    </a:cubicBezTo>
                    <a:cubicBezTo>
                      <a:pt x="629" y="68"/>
                      <a:pt x="629" y="68"/>
                      <a:pt x="629" y="68"/>
                    </a:cubicBezTo>
                    <a:cubicBezTo>
                      <a:pt x="630" y="69"/>
                      <a:pt x="630" y="69"/>
                      <a:pt x="630" y="69"/>
                    </a:cubicBezTo>
                    <a:cubicBezTo>
                      <a:pt x="633" y="67"/>
                      <a:pt x="633" y="67"/>
                      <a:pt x="633" y="67"/>
                    </a:cubicBezTo>
                    <a:cubicBezTo>
                      <a:pt x="636" y="71"/>
                      <a:pt x="636" y="71"/>
                      <a:pt x="636" y="71"/>
                    </a:cubicBezTo>
                    <a:cubicBezTo>
                      <a:pt x="640" y="73"/>
                      <a:pt x="640" y="73"/>
                      <a:pt x="640" y="73"/>
                    </a:cubicBezTo>
                    <a:cubicBezTo>
                      <a:pt x="643" y="79"/>
                      <a:pt x="643" y="79"/>
                      <a:pt x="643" y="79"/>
                    </a:cubicBezTo>
                    <a:cubicBezTo>
                      <a:pt x="640" y="86"/>
                      <a:pt x="640" y="86"/>
                      <a:pt x="640" y="86"/>
                    </a:cubicBezTo>
                    <a:cubicBezTo>
                      <a:pt x="634" y="89"/>
                      <a:pt x="634" y="89"/>
                      <a:pt x="634" y="89"/>
                    </a:cubicBezTo>
                    <a:cubicBezTo>
                      <a:pt x="637" y="81"/>
                      <a:pt x="637" y="81"/>
                      <a:pt x="637" y="81"/>
                    </a:cubicBezTo>
                    <a:cubicBezTo>
                      <a:pt x="635" y="79"/>
                      <a:pt x="635" y="79"/>
                      <a:pt x="635" y="79"/>
                    </a:cubicBezTo>
                    <a:cubicBezTo>
                      <a:pt x="635" y="76"/>
                      <a:pt x="635" y="76"/>
                      <a:pt x="635" y="76"/>
                    </a:cubicBezTo>
                    <a:cubicBezTo>
                      <a:pt x="632" y="76"/>
                      <a:pt x="632" y="76"/>
                      <a:pt x="632" y="76"/>
                    </a:cubicBezTo>
                    <a:cubicBezTo>
                      <a:pt x="630" y="75"/>
                      <a:pt x="630" y="75"/>
                      <a:pt x="630" y="75"/>
                    </a:cubicBezTo>
                    <a:cubicBezTo>
                      <a:pt x="630" y="73"/>
                      <a:pt x="630" y="73"/>
                      <a:pt x="630" y="73"/>
                    </a:cubicBezTo>
                    <a:cubicBezTo>
                      <a:pt x="630" y="73"/>
                      <a:pt x="630" y="73"/>
                      <a:pt x="630" y="73"/>
                    </a:cubicBezTo>
                    <a:cubicBezTo>
                      <a:pt x="627" y="75"/>
                      <a:pt x="627" y="75"/>
                      <a:pt x="627" y="75"/>
                    </a:cubicBezTo>
                    <a:cubicBezTo>
                      <a:pt x="624" y="75"/>
                      <a:pt x="624" y="75"/>
                      <a:pt x="624" y="75"/>
                    </a:cubicBezTo>
                    <a:cubicBezTo>
                      <a:pt x="623" y="76"/>
                      <a:pt x="623" y="76"/>
                      <a:pt x="623" y="76"/>
                    </a:cubicBezTo>
                    <a:cubicBezTo>
                      <a:pt x="625" y="77"/>
                      <a:pt x="625" y="77"/>
                      <a:pt x="625" y="77"/>
                    </a:cubicBezTo>
                    <a:cubicBezTo>
                      <a:pt x="622" y="80"/>
                      <a:pt x="622" y="80"/>
                      <a:pt x="622" y="80"/>
                    </a:cubicBezTo>
                    <a:cubicBezTo>
                      <a:pt x="621" y="80"/>
                      <a:pt x="621" y="80"/>
                      <a:pt x="621" y="80"/>
                    </a:cubicBezTo>
                    <a:cubicBezTo>
                      <a:pt x="622" y="81"/>
                      <a:pt x="622" y="81"/>
                      <a:pt x="622" y="81"/>
                    </a:cubicBezTo>
                    <a:cubicBezTo>
                      <a:pt x="621" y="83"/>
                      <a:pt x="621" y="83"/>
                      <a:pt x="621" y="83"/>
                    </a:cubicBezTo>
                    <a:cubicBezTo>
                      <a:pt x="616" y="88"/>
                      <a:pt x="616" y="88"/>
                      <a:pt x="616" y="88"/>
                    </a:cubicBezTo>
                    <a:cubicBezTo>
                      <a:pt x="615" y="84"/>
                      <a:pt x="615" y="84"/>
                      <a:pt x="615" y="84"/>
                    </a:cubicBezTo>
                    <a:cubicBezTo>
                      <a:pt x="614" y="84"/>
                      <a:pt x="614" y="84"/>
                      <a:pt x="614" y="84"/>
                    </a:cubicBezTo>
                    <a:cubicBezTo>
                      <a:pt x="615" y="87"/>
                      <a:pt x="615" y="87"/>
                      <a:pt x="615" y="87"/>
                    </a:cubicBezTo>
                    <a:cubicBezTo>
                      <a:pt x="614" y="91"/>
                      <a:pt x="614" y="91"/>
                      <a:pt x="614" y="91"/>
                    </a:cubicBezTo>
                    <a:cubicBezTo>
                      <a:pt x="610" y="91"/>
                      <a:pt x="610" y="91"/>
                      <a:pt x="610" y="91"/>
                    </a:cubicBezTo>
                    <a:cubicBezTo>
                      <a:pt x="609" y="86"/>
                      <a:pt x="609" y="86"/>
                      <a:pt x="609" y="86"/>
                    </a:cubicBezTo>
                    <a:cubicBezTo>
                      <a:pt x="609" y="86"/>
                      <a:pt x="609" y="86"/>
                      <a:pt x="609" y="86"/>
                    </a:cubicBezTo>
                    <a:cubicBezTo>
                      <a:pt x="609" y="87"/>
                      <a:pt x="609" y="87"/>
                      <a:pt x="609" y="87"/>
                    </a:cubicBezTo>
                    <a:cubicBezTo>
                      <a:pt x="606" y="91"/>
                      <a:pt x="606" y="91"/>
                      <a:pt x="606" y="91"/>
                    </a:cubicBezTo>
                    <a:cubicBezTo>
                      <a:pt x="605" y="96"/>
                      <a:pt x="605" y="96"/>
                      <a:pt x="605" y="96"/>
                    </a:cubicBezTo>
                    <a:cubicBezTo>
                      <a:pt x="600" y="93"/>
                      <a:pt x="600" y="93"/>
                      <a:pt x="600" y="93"/>
                    </a:cubicBezTo>
                    <a:cubicBezTo>
                      <a:pt x="601" y="90"/>
                      <a:pt x="601" y="90"/>
                      <a:pt x="601" y="90"/>
                    </a:cubicBezTo>
                    <a:cubicBezTo>
                      <a:pt x="603" y="85"/>
                      <a:pt x="603" y="85"/>
                      <a:pt x="603" y="85"/>
                    </a:cubicBezTo>
                    <a:cubicBezTo>
                      <a:pt x="603" y="84"/>
                      <a:pt x="603" y="84"/>
                      <a:pt x="603" y="84"/>
                    </a:cubicBezTo>
                    <a:cubicBezTo>
                      <a:pt x="600" y="83"/>
                      <a:pt x="600" y="83"/>
                      <a:pt x="600" y="83"/>
                    </a:cubicBezTo>
                    <a:cubicBezTo>
                      <a:pt x="593" y="86"/>
                      <a:pt x="593" y="86"/>
                      <a:pt x="593" y="86"/>
                    </a:cubicBezTo>
                    <a:cubicBezTo>
                      <a:pt x="591" y="85"/>
                      <a:pt x="591" y="85"/>
                      <a:pt x="591" y="85"/>
                    </a:cubicBezTo>
                    <a:cubicBezTo>
                      <a:pt x="587" y="88"/>
                      <a:pt x="587" y="88"/>
                      <a:pt x="587" y="88"/>
                    </a:cubicBezTo>
                    <a:cubicBezTo>
                      <a:pt x="584" y="87"/>
                      <a:pt x="584" y="87"/>
                      <a:pt x="584" y="87"/>
                    </a:cubicBezTo>
                    <a:cubicBezTo>
                      <a:pt x="582" y="86"/>
                      <a:pt x="582" y="86"/>
                      <a:pt x="582" y="86"/>
                    </a:cubicBezTo>
                    <a:cubicBezTo>
                      <a:pt x="581" y="86"/>
                      <a:pt x="581" y="86"/>
                      <a:pt x="581" y="86"/>
                    </a:cubicBezTo>
                    <a:cubicBezTo>
                      <a:pt x="583" y="88"/>
                      <a:pt x="583" y="88"/>
                      <a:pt x="583" y="88"/>
                    </a:cubicBezTo>
                    <a:cubicBezTo>
                      <a:pt x="580" y="91"/>
                      <a:pt x="580" y="91"/>
                      <a:pt x="580" y="91"/>
                    </a:cubicBezTo>
                    <a:cubicBezTo>
                      <a:pt x="578" y="90"/>
                      <a:pt x="578" y="90"/>
                      <a:pt x="578" y="90"/>
                    </a:cubicBezTo>
                    <a:cubicBezTo>
                      <a:pt x="578" y="89"/>
                      <a:pt x="578" y="89"/>
                      <a:pt x="578" y="89"/>
                    </a:cubicBezTo>
                    <a:cubicBezTo>
                      <a:pt x="577" y="91"/>
                      <a:pt x="577" y="91"/>
                      <a:pt x="577" y="91"/>
                    </a:cubicBezTo>
                    <a:cubicBezTo>
                      <a:pt x="576" y="92"/>
                      <a:pt x="576" y="92"/>
                      <a:pt x="576" y="92"/>
                    </a:cubicBezTo>
                    <a:cubicBezTo>
                      <a:pt x="576" y="96"/>
                      <a:pt x="576" y="96"/>
                      <a:pt x="576" y="96"/>
                    </a:cubicBezTo>
                    <a:cubicBezTo>
                      <a:pt x="576" y="97"/>
                      <a:pt x="576" y="97"/>
                      <a:pt x="576" y="97"/>
                    </a:cubicBezTo>
                    <a:cubicBezTo>
                      <a:pt x="579" y="94"/>
                      <a:pt x="579" y="94"/>
                      <a:pt x="579" y="94"/>
                    </a:cubicBezTo>
                    <a:cubicBezTo>
                      <a:pt x="581" y="95"/>
                      <a:pt x="581" y="95"/>
                      <a:pt x="581" y="95"/>
                    </a:cubicBezTo>
                    <a:cubicBezTo>
                      <a:pt x="585" y="93"/>
                      <a:pt x="585" y="93"/>
                      <a:pt x="585" y="93"/>
                    </a:cubicBezTo>
                    <a:cubicBezTo>
                      <a:pt x="588" y="94"/>
                      <a:pt x="588" y="94"/>
                      <a:pt x="588" y="94"/>
                    </a:cubicBezTo>
                    <a:cubicBezTo>
                      <a:pt x="587" y="98"/>
                      <a:pt x="587" y="98"/>
                      <a:pt x="587" y="98"/>
                    </a:cubicBezTo>
                    <a:cubicBezTo>
                      <a:pt x="579" y="101"/>
                      <a:pt x="579" y="101"/>
                      <a:pt x="579" y="101"/>
                    </a:cubicBezTo>
                    <a:cubicBezTo>
                      <a:pt x="578" y="104"/>
                      <a:pt x="578" y="104"/>
                      <a:pt x="578" y="104"/>
                    </a:cubicBezTo>
                    <a:cubicBezTo>
                      <a:pt x="574" y="106"/>
                      <a:pt x="574" y="106"/>
                      <a:pt x="574" y="106"/>
                    </a:cubicBezTo>
                    <a:cubicBezTo>
                      <a:pt x="569" y="107"/>
                      <a:pt x="569" y="107"/>
                      <a:pt x="569" y="107"/>
                    </a:cubicBezTo>
                    <a:cubicBezTo>
                      <a:pt x="569" y="108"/>
                      <a:pt x="569" y="108"/>
                      <a:pt x="569" y="108"/>
                    </a:cubicBezTo>
                    <a:cubicBezTo>
                      <a:pt x="571" y="110"/>
                      <a:pt x="571" y="110"/>
                      <a:pt x="571" y="110"/>
                    </a:cubicBezTo>
                    <a:cubicBezTo>
                      <a:pt x="564" y="111"/>
                      <a:pt x="564" y="111"/>
                      <a:pt x="564" y="111"/>
                    </a:cubicBezTo>
                    <a:cubicBezTo>
                      <a:pt x="562" y="110"/>
                      <a:pt x="562" y="110"/>
                      <a:pt x="562" y="110"/>
                    </a:cubicBezTo>
                    <a:cubicBezTo>
                      <a:pt x="561" y="111"/>
                      <a:pt x="561" y="111"/>
                      <a:pt x="561" y="111"/>
                    </a:cubicBezTo>
                    <a:cubicBezTo>
                      <a:pt x="561" y="113"/>
                      <a:pt x="561" y="113"/>
                      <a:pt x="561" y="113"/>
                    </a:cubicBezTo>
                    <a:cubicBezTo>
                      <a:pt x="559" y="114"/>
                      <a:pt x="559" y="114"/>
                      <a:pt x="559" y="114"/>
                    </a:cubicBezTo>
                    <a:cubicBezTo>
                      <a:pt x="555" y="115"/>
                      <a:pt x="555" y="115"/>
                      <a:pt x="555" y="115"/>
                    </a:cubicBezTo>
                    <a:cubicBezTo>
                      <a:pt x="555" y="115"/>
                      <a:pt x="555" y="115"/>
                      <a:pt x="555" y="115"/>
                    </a:cubicBezTo>
                    <a:cubicBezTo>
                      <a:pt x="557" y="119"/>
                      <a:pt x="557" y="119"/>
                      <a:pt x="557" y="119"/>
                    </a:cubicBezTo>
                    <a:cubicBezTo>
                      <a:pt x="555" y="119"/>
                      <a:pt x="555" y="119"/>
                      <a:pt x="555" y="119"/>
                    </a:cubicBezTo>
                    <a:cubicBezTo>
                      <a:pt x="554" y="121"/>
                      <a:pt x="554" y="121"/>
                      <a:pt x="554" y="121"/>
                    </a:cubicBezTo>
                    <a:cubicBezTo>
                      <a:pt x="552" y="122"/>
                      <a:pt x="552" y="122"/>
                      <a:pt x="552" y="122"/>
                    </a:cubicBezTo>
                    <a:cubicBezTo>
                      <a:pt x="550" y="120"/>
                      <a:pt x="550" y="120"/>
                      <a:pt x="550" y="120"/>
                    </a:cubicBezTo>
                    <a:cubicBezTo>
                      <a:pt x="548" y="123"/>
                      <a:pt x="548" y="123"/>
                      <a:pt x="548" y="123"/>
                    </a:cubicBezTo>
                    <a:cubicBezTo>
                      <a:pt x="549" y="124"/>
                      <a:pt x="549" y="124"/>
                      <a:pt x="549" y="124"/>
                    </a:cubicBezTo>
                    <a:cubicBezTo>
                      <a:pt x="548" y="125"/>
                      <a:pt x="548" y="125"/>
                      <a:pt x="548" y="125"/>
                    </a:cubicBezTo>
                    <a:cubicBezTo>
                      <a:pt x="548" y="128"/>
                      <a:pt x="548" y="128"/>
                      <a:pt x="548" y="128"/>
                    </a:cubicBezTo>
                    <a:cubicBezTo>
                      <a:pt x="545" y="131"/>
                      <a:pt x="545" y="131"/>
                      <a:pt x="545" y="131"/>
                    </a:cubicBezTo>
                    <a:cubicBezTo>
                      <a:pt x="546" y="133"/>
                      <a:pt x="546" y="133"/>
                      <a:pt x="546" y="133"/>
                    </a:cubicBezTo>
                    <a:cubicBezTo>
                      <a:pt x="541" y="135"/>
                      <a:pt x="541" y="135"/>
                      <a:pt x="541" y="135"/>
                    </a:cubicBezTo>
                    <a:cubicBezTo>
                      <a:pt x="537" y="135"/>
                      <a:pt x="537" y="135"/>
                      <a:pt x="537" y="135"/>
                    </a:cubicBezTo>
                    <a:cubicBezTo>
                      <a:pt x="535" y="136"/>
                      <a:pt x="535" y="136"/>
                      <a:pt x="535" y="136"/>
                    </a:cubicBezTo>
                    <a:cubicBezTo>
                      <a:pt x="535" y="137"/>
                      <a:pt x="535" y="137"/>
                      <a:pt x="535" y="137"/>
                    </a:cubicBezTo>
                    <a:cubicBezTo>
                      <a:pt x="535" y="138"/>
                      <a:pt x="535" y="138"/>
                      <a:pt x="535" y="138"/>
                    </a:cubicBezTo>
                    <a:cubicBezTo>
                      <a:pt x="537" y="136"/>
                      <a:pt x="537" y="136"/>
                      <a:pt x="537" y="136"/>
                    </a:cubicBezTo>
                    <a:cubicBezTo>
                      <a:pt x="545" y="138"/>
                      <a:pt x="545" y="138"/>
                      <a:pt x="545" y="138"/>
                    </a:cubicBezTo>
                    <a:cubicBezTo>
                      <a:pt x="543" y="141"/>
                      <a:pt x="543" y="141"/>
                      <a:pt x="543" y="141"/>
                    </a:cubicBezTo>
                    <a:cubicBezTo>
                      <a:pt x="541" y="141"/>
                      <a:pt x="541" y="141"/>
                      <a:pt x="541" y="141"/>
                    </a:cubicBezTo>
                    <a:cubicBezTo>
                      <a:pt x="542" y="142"/>
                      <a:pt x="542" y="142"/>
                      <a:pt x="542" y="142"/>
                    </a:cubicBezTo>
                    <a:cubicBezTo>
                      <a:pt x="541" y="148"/>
                      <a:pt x="541" y="148"/>
                      <a:pt x="541" y="148"/>
                    </a:cubicBezTo>
                    <a:cubicBezTo>
                      <a:pt x="539" y="150"/>
                      <a:pt x="539" y="150"/>
                      <a:pt x="539" y="150"/>
                    </a:cubicBezTo>
                    <a:cubicBezTo>
                      <a:pt x="539" y="151"/>
                      <a:pt x="539" y="151"/>
                      <a:pt x="539" y="151"/>
                    </a:cubicBezTo>
                    <a:cubicBezTo>
                      <a:pt x="539" y="155"/>
                      <a:pt x="539" y="155"/>
                      <a:pt x="539" y="155"/>
                    </a:cubicBezTo>
                    <a:cubicBezTo>
                      <a:pt x="540" y="155"/>
                      <a:pt x="540" y="155"/>
                      <a:pt x="540" y="155"/>
                    </a:cubicBezTo>
                    <a:cubicBezTo>
                      <a:pt x="541" y="158"/>
                      <a:pt x="541" y="158"/>
                      <a:pt x="541" y="158"/>
                    </a:cubicBezTo>
                    <a:cubicBezTo>
                      <a:pt x="543" y="159"/>
                      <a:pt x="543" y="159"/>
                      <a:pt x="543" y="159"/>
                    </a:cubicBezTo>
                    <a:cubicBezTo>
                      <a:pt x="545" y="159"/>
                      <a:pt x="545" y="159"/>
                      <a:pt x="545" y="159"/>
                    </a:cubicBezTo>
                    <a:cubicBezTo>
                      <a:pt x="547" y="158"/>
                      <a:pt x="547" y="158"/>
                      <a:pt x="547" y="158"/>
                    </a:cubicBezTo>
                    <a:cubicBezTo>
                      <a:pt x="549" y="161"/>
                      <a:pt x="549" y="161"/>
                      <a:pt x="549" y="161"/>
                    </a:cubicBezTo>
                    <a:cubicBezTo>
                      <a:pt x="545" y="163"/>
                      <a:pt x="545" y="163"/>
                      <a:pt x="545" y="163"/>
                    </a:cubicBezTo>
                    <a:cubicBezTo>
                      <a:pt x="541" y="163"/>
                      <a:pt x="541" y="163"/>
                      <a:pt x="541" y="163"/>
                    </a:cubicBezTo>
                    <a:cubicBezTo>
                      <a:pt x="539" y="161"/>
                      <a:pt x="539" y="161"/>
                      <a:pt x="539" y="161"/>
                    </a:cubicBezTo>
                    <a:cubicBezTo>
                      <a:pt x="538" y="161"/>
                      <a:pt x="538" y="161"/>
                      <a:pt x="538" y="161"/>
                    </a:cubicBezTo>
                    <a:cubicBezTo>
                      <a:pt x="538" y="163"/>
                      <a:pt x="538" y="163"/>
                      <a:pt x="538" y="163"/>
                    </a:cubicBezTo>
                    <a:cubicBezTo>
                      <a:pt x="537" y="164"/>
                      <a:pt x="537" y="164"/>
                      <a:pt x="537" y="164"/>
                    </a:cubicBezTo>
                    <a:cubicBezTo>
                      <a:pt x="539" y="166"/>
                      <a:pt x="539" y="166"/>
                      <a:pt x="539" y="166"/>
                    </a:cubicBezTo>
                    <a:cubicBezTo>
                      <a:pt x="541" y="165"/>
                      <a:pt x="541" y="165"/>
                      <a:pt x="541" y="165"/>
                    </a:cubicBezTo>
                    <a:cubicBezTo>
                      <a:pt x="546" y="165"/>
                      <a:pt x="546" y="165"/>
                      <a:pt x="546" y="165"/>
                    </a:cubicBezTo>
                    <a:cubicBezTo>
                      <a:pt x="548" y="169"/>
                      <a:pt x="548" y="169"/>
                      <a:pt x="548" y="169"/>
                    </a:cubicBezTo>
                    <a:cubicBezTo>
                      <a:pt x="548" y="169"/>
                      <a:pt x="548" y="169"/>
                      <a:pt x="548" y="169"/>
                    </a:cubicBezTo>
                    <a:cubicBezTo>
                      <a:pt x="549" y="168"/>
                      <a:pt x="549" y="168"/>
                      <a:pt x="549" y="168"/>
                    </a:cubicBezTo>
                    <a:cubicBezTo>
                      <a:pt x="555" y="169"/>
                      <a:pt x="555" y="169"/>
                      <a:pt x="555" y="169"/>
                    </a:cubicBezTo>
                    <a:cubicBezTo>
                      <a:pt x="554" y="171"/>
                      <a:pt x="554" y="171"/>
                      <a:pt x="554" y="171"/>
                    </a:cubicBezTo>
                    <a:cubicBezTo>
                      <a:pt x="557" y="173"/>
                      <a:pt x="557" y="173"/>
                      <a:pt x="557" y="173"/>
                    </a:cubicBezTo>
                    <a:cubicBezTo>
                      <a:pt x="561" y="173"/>
                      <a:pt x="561" y="173"/>
                      <a:pt x="561" y="173"/>
                    </a:cubicBezTo>
                    <a:cubicBezTo>
                      <a:pt x="563" y="178"/>
                      <a:pt x="563" y="178"/>
                      <a:pt x="563" y="178"/>
                    </a:cubicBezTo>
                    <a:cubicBezTo>
                      <a:pt x="561" y="184"/>
                      <a:pt x="561" y="184"/>
                      <a:pt x="561" y="184"/>
                    </a:cubicBezTo>
                    <a:cubicBezTo>
                      <a:pt x="555" y="187"/>
                      <a:pt x="555" y="187"/>
                      <a:pt x="555" y="187"/>
                    </a:cubicBezTo>
                    <a:cubicBezTo>
                      <a:pt x="554" y="189"/>
                      <a:pt x="554" y="189"/>
                      <a:pt x="554" y="189"/>
                    </a:cubicBezTo>
                    <a:cubicBezTo>
                      <a:pt x="554" y="190"/>
                      <a:pt x="554" y="190"/>
                      <a:pt x="554" y="190"/>
                    </a:cubicBezTo>
                    <a:cubicBezTo>
                      <a:pt x="558" y="194"/>
                      <a:pt x="558" y="194"/>
                      <a:pt x="558" y="194"/>
                    </a:cubicBezTo>
                    <a:cubicBezTo>
                      <a:pt x="565" y="198"/>
                      <a:pt x="565" y="198"/>
                      <a:pt x="565" y="198"/>
                    </a:cubicBezTo>
                    <a:cubicBezTo>
                      <a:pt x="555" y="198"/>
                      <a:pt x="555" y="198"/>
                      <a:pt x="555" y="198"/>
                    </a:cubicBezTo>
                    <a:cubicBezTo>
                      <a:pt x="549" y="193"/>
                      <a:pt x="549" y="193"/>
                      <a:pt x="549" y="193"/>
                    </a:cubicBezTo>
                    <a:cubicBezTo>
                      <a:pt x="548" y="189"/>
                      <a:pt x="548" y="189"/>
                      <a:pt x="548" y="189"/>
                    </a:cubicBezTo>
                    <a:cubicBezTo>
                      <a:pt x="551" y="183"/>
                      <a:pt x="551" y="183"/>
                      <a:pt x="551" y="183"/>
                    </a:cubicBezTo>
                    <a:cubicBezTo>
                      <a:pt x="553" y="182"/>
                      <a:pt x="553" y="182"/>
                      <a:pt x="553" y="182"/>
                    </a:cubicBezTo>
                    <a:cubicBezTo>
                      <a:pt x="553" y="181"/>
                      <a:pt x="553" y="181"/>
                      <a:pt x="553" y="181"/>
                    </a:cubicBezTo>
                    <a:cubicBezTo>
                      <a:pt x="554" y="178"/>
                      <a:pt x="554" y="178"/>
                      <a:pt x="554" y="178"/>
                    </a:cubicBezTo>
                    <a:cubicBezTo>
                      <a:pt x="546" y="182"/>
                      <a:pt x="546" y="182"/>
                      <a:pt x="546" y="182"/>
                    </a:cubicBezTo>
                    <a:cubicBezTo>
                      <a:pt x="541" y="183"/>
                      <a:pt x="541" y="183"/>
                      <a:pt x="541" y="183"/>
                    </a:cubicBezTo>
                    <a:cubicBezTo>
                      <a:pt x="540" y="187"/>
                      <a:pt x="540" y="187"/>
                      <a:pt x="540" y="187"/>
                    </a:cubicBezTo>
                    <a:cubicBezTo>
                      <a:pt x="536" y="188"/>
                      <a:pt x="536" y="188"/>
                      <a:pt x="536" y="188"/>
                    </a:cubicBezTo>
                    <a:cubicBezTo>
                      <a:pt x="533" y="187"/>
                      <a:pt x="533" y="187"/>
                      <a:pt x="533" y="187"/>
                    </a:cubicBezTo>
                    <a:cubicBezTo>
                      <a:pt x="530" y="188"/>
                      <a:pt x="530" y="188"/>
                      <a:pt x="530" y="188"/>
                    </a:cubicBezTo>
                    <a:cubicBezTo>
                      <a:pt x="526" y="191"/>
                      <a:pt x="526" y="191"/>
                      <a:pt x="526" y="191"/>
                    </a:cubicBezTo>
                    <a:cubicBezTo>
                      <a:pt x="516" y="195"/>
                      <a:pt x="516" y="195"/>
                      <a:pt x="516" y="195"/>
                    </a:cubicBezTo>
                    <a:cubicBezTo>
                      <a:pt x="508" y="196"/>
                      <a:pt x="508" y="196"/>
                      <a:pt x="508" y="196"/>
                    </a:cubicBezTo>
                    <a:cubicBezTo>
                      <a:pt x="505" y="196"/>
                      <a:pt x="505" y="196"/>
                      <a:pt x="505" y="196"/>
                    </a:cubicBezTo>
                    <a:cubicBezTo>
                      <a:pt x="502" y="200"/>
                      <a:pt x="502" y="200"/>
                      <a:pt x="502" y="200"/>
                    </a:cubicBezTo>
                    <a:cubicBezTo>
                      <a:pt x="498" y="200"/>
                      <a:pt x="498" y="200"/>
                      <a:pt x="498" y="200"/>
                    </a:cubicBezTo>
                    <a:cubicBezTo>
                      <a:pt x="498" y="200"/>
                      <a:pt x="498" y="200"/>
                      <a:pt x="498" y="200"/>
                    </a:cubicBezTo>
                    <a:cubicBezTo>
                      <a:pt x="500" y="202"/>
                      <a:pt x="500" y="202"/>
                      <a:pt x="500" y="202"/>
                    </a:cubicBezTo>
                    <a:cubicBezTo>
                      <a:pt x="500" y="206"/>
                      <a:pt x="500" y="206"/>
                      <a:pt x="500" y="206"/>
                    </a:cubicBezTo>
                    <a:cubicBezTo>
                      <a:pt x="499" y="208"/>
                      <a:pt x="499" y="208"/>
                      <a:pt x="499" y="208"/>
                    </a:cubicBezTo>
                    <a:cubicBezTo>
                      <a:pt x="500" y="209"/>
                      <a:pt x="500" y="209"/>
                      <a:pt x="500" y="209"/>
                    </a:cubicBezTo>
                    <a:cubicBezTo>
                      <a:pt x="503" y="209"/>
                      <a:pt x="503" y="209"/>
                      <a:pt x="503" y="209"/>
                    </a:cubicBezTo>
                    <a:cubicBezTo>
                      <a:pt x="504" y="212"/>
                      <a:pt x="504" y="212"/>
                      <a:pt x="504" y="212"/>
                    </a:cubicBezTo>
                    <a:cubicBezTo>
                      <a:pt x="503" y="213"/>
                      <a:pt x="503" y="213"/>
                      <a:pt x="503" y="213"/>
                    </a:cubicBezTo>
                    <a:cubicBezTo>
                      <a:pt x="507" y="215"/>
                      <a:pt x="507" y="215"/>
                      <a:pt x="507" y="215"/>
                    </a:cubicBezTo>
                    <a:cubicBezTo>
                      <a:pt x="511" y="222"/>
                      <a:pt x="511" y="222"/>
                      <a:pt x="511" y="222"/>
                    </a:cubicBezTo>
                    <a:cubicBezTo>
                      <a:pt x="510" y="227"/>
                      <a:pt x="510" y="227"/>
                      <a:pt x="510" y="227"/>
                    </a:cubicBezTo>
                    <a:cubicBezTo>
                      <a:pt x="511" y="228"/>
                      <a:pt x="511" y="228"/>
                      <a:pt x="511" y="228"/>
                    </a:cubicBezTo>
                    <a:cubicBezTo>
                      <a:pt x="513" y="228"/>
                      <a:pt x="513" y="228"/>
                      <a:pt x="513" y="228"/>
                    </a:cubicBezTo>
                    <a:cubicBezTo>
                      <a:pt x="513" y="232"/>
                      <a:pt x="513" y="232"/>
                      <a:pt x="513" y="232"/>
                    </a:cubicBezTo>
                    <a:cubicBezTo>
                      <a:pt x="516" y="234"/>
                      <a:pt x="516" y="234"/>
                      <a:pt x="516" y="234"/>
                    </a:cubicBezTo>
                    <a:cubicBezTo>
                      <a:pt x="519" y="234"/>
                      <a:pt x="519" y="234"/>
                      <a:pt x="519" y="234"/>
                    </a:cubicBezTo>
                    <a:cubicBezTo>
                      <a:pt x="528" y="234"/>
                      <a:pt x="528" y="234"/>
                      <a:pt x="528" y="234"/>
                    </a:cubicBezTo>
                    <a:cubicBezTo>
                      <a:pt x="533" y="231"/>
                      <a:pt x="533" y="231"/>
                      <a:pt x="533" y="231"/>
                    </a:cubicBezTo>
                    <a:cubicBezTo>
                      <a:pt x="533" y="235"/>
                      <a:pt x="533" y="235"/>
                      <a:pt x="533" y="235"/>
                    </a:cubicBezTo>
                    <a:cubicBezTo>
                      <a:pt x="534" y="237"/>
                      <a:pt x="534" y="237"/>
                      <a:pt x="534" y="237"/>
                    </a:cubicBezTo>
                    <a:cubicBezTo>
                      <a:pt x="534" y="240"/>
                      <a:pt x="534" y="240"/>
                      <a:pt x="534" y="240"/>
                    </a:cubicBezTo>
                    <a:cubicBezTo>
                      <a:pt x="538" y="242"/>
                      <a:pt x="538" y="242"/>
                      <a:pt x="538" y="242"/>
                    </a:cubicBezTo>
                    <a:cubicBezTo>
                      <a:pt x="540" y="245"/>
                      <a:pt x="540" y="245"/>
                      <a:pt x="540" y="245"/>
                    </a:cubicBezTo>
                    <a:cubicBezTo>
                      <a:pt x="546" y="246"/>
                      <a:pt x="546" y="246"/>
                      <a:pt x="546" y="246"/>
                    </a:cubicBezTo>
                    <a:cubicBezTo>
                      <a:pt x="551" y="249"/>
                      <a:pt x="551" y="249"/>
                      <a:pt x="551" y="249"/>
                    </a:cubicBezTo>
                    <a:cubicBezTo>
                      <a:pt x="553" y="249"/>
                      <a:pt x="553" y="249"/>
                      <a:pt x="553" y="249"/>
                    </a:cubicBezTo>
                    <a:cubicBezTo>
                      <a:pt x="556" y="252"/>
                      <a:pt x="556" y="252"/>
                      <a:pt x="556" y="252"/>
                    </a:cubicBezTo>
                    <a:cubicBezTo>
                      <a:pt x="557" y="260"/>
                      <a:pt x="557" y="260"/>
                      <a:pt x="557" y="260"/>
                    </a:cubicBezTo>
                    <a:cubicBezTo>
                      <a:pt x="558" y="262"/>
                      <a:pt x="558" y="262"/>
                      <a:pt x="558" y="262"/>
                    </a:cubicBezTo>
                    <a:cubicBezTo>
                      <a:pt x="557" y="265"/>
                      <a:pt x="557" y="265"/>
                      <a:pt x="557" y="265"/>
                    </a:cubicBezTo>
                    <a:cubicBezTo>
                      <a:pt x="560" y="268"/>
                      <a:pt x="560" y="268"/>
                      <a:pt x="560" y="268"/>
                    </a:cubicBezTo>
                    <a:cubicBezTo>
                      <a:pt x="563" y="270"/>
                      <a:pt x="563" y="270"/>
                      <a:pt x="563" y="270"/>
                    </a:cubicBezTo>
                    <a:cubicBezTo>
                      <a:pt x="567" y="277"/>
                      <a:pt x="567" y="277"/>
                      <a:pt x="567" y="277"/>
                    </a:cubicBezTo>
                    <a:cubicBezTo>
                      <a:pt x="569" y="282"/>
                      <a:pt x="569" y="282"/>
                      <a:pt x="569" y="282"/>
                    </a:cubicBezTo>
                    <a:cubicBezTo>
                      <a:pt x="572" y="286"/>
                      <a:pt x="572" y="286"/>
                      <a:pt x="572" y="286"/>
                    </a:cubicBezTo>
                    <a:cubicBezTo>
                      <a:pt x="574" y="289"/>
                      <a:pt x="574" y="289"/>
                      <a:pt x="574" y="289"/>
                    </a:cubicBezTo>
                    <a:cubicBezTo>
                      <a:pt x="570" y="295"/>
                      <a:pt x="570" y="295"/>
                      <a:pt x="570" y="295"/>
                    </a:cubicBezTo>
                    <a:cubicBezTo>
                      <a:pt x="568" y="296"/>
                      <a:pt x="568" y="296"/>
                      <a:pt x="568" y="296"/>
                    </a:cubicBezTo>
                    <a:cubicBezTo>
                      <a:pt x="569" y="297"/>
                      <a:pt x="569" y="297"/>
                      <a:pt x="569" y="297"/>
                    </a:cubicBezTo>
                    <a:cubicBezTo>
                      <a:pt x="573" y="297"/>
                      <a:pt x="573" y="297"/>
                      <a:pt x="573" y="297"/>
                    </a:cubicBezTo>
                    <a:cubicBezTo>
                      <a:pt x="576" y="299"/>
                      <a:pt x="576" y="299"/>
                      <a:pt x="576" y="299"/>
                    </a:cubicBezTo>
                    <a:cubicBezTo>
                      <a:pt x="581" y="304"/>
                      <a:pt x="581" y="304"/>
                      <a:pt x="581" y="304"/>
                    </a:cubicBezTo>
                    <a:cubicBezTo>
                      <a:pt x="585" y="306"/>
                      <a:pt x="585" y="306"/>
                      <a:pt x="585" y="306"/>
                    </a:cubicBezTo>
                    <a:cubicBezTo>
                      <a:pt x="585" y="305"/>
                      <a:pt x="585" y="305"/>
                      <a:pt x="585" y="305"/>
                    </a:cubicBezTo>
                    <a:cubicBezTo>
                      <a:pt x="587" y="306"/>
                      <a:pt x="587" y="306"/>
                      <a:pt x="587" y="306"/>
                    </a:cubicBezTo>
                    <a:cubicBezTo>
                      <a:pt x="592" y="303"/>
                      <a:pt x="592" y="303"/>
                      <a:pt x="592" y="303"/>
                    </a:cubicBezTo>
                    <a:cubicBezTo>
                      <a:pt x="597" y="302"/>
                      <a:pt x="597" y="302"/>
                      <a:pt x="597" y="302"/>
                    </a:cubicBezTo>
                    <a:cubicBezTo>
                      <a:pt x="602" y="306"/>
                      <a:pt x="602" y="306"/>
                      <a:pt x="602" y="306"/>
                    </a:cubicBezTo>
                    <a:cubicBezTo>
                      <a:pt x="605" y="307"/>
                      <a:pt x="605" y="307"/>
                      <a:pt x="605" y="307"/>
                    </a:cubicBezTo>
                    <a:cubicBezTo>
                      <a:pt x="608" y="307"/>
                      <a:pt x="608" y="307"/>
                      <a:pt x="608" y="307"/>
                    </a:cubicBezTo>
                    <a:cubicBezTo>
                      <a:pt x="610" y="311"/>
                      <a:pt x="610" y="311"/>
                      <a:pt x="610" y="311"/>
                    </a:cubicBezTo>
                    <a:cubicBezTo>
                      <a:pt x="611" y="316"/>
                      <a:pt x="611" y="316"/>
                      <a:pt x="611" y="316"/>
                    </a:cubicBezTo>
                    <a:cubicBezTo>
                      <a:pt x="609" y="317"/>
                      <a:pt x="609" y="317"/>
                      <a:pt x="609" y="317"/>
                    </a:cubicBezTo>
                    <a:cubicBezTo>
                      <a:pt x="607" y="312"/>
                      <a:pt x="607" y="312"/>
                      <a:pt x="607" y="312"/>
                    </a:cubicBezTo>
                    <a:cubicBezTo>
                      <a:pt x="606" y="310"/>
                      <a:pt x="606" y="310"/>
                      <a:pt x="606" y="310"/>
                    </a:cubicBezTo>
                    <a:cubicBezTo>
                      <a:pt x="602" y="310"/>
                      <a:pt x="602" y="310"/>
                      <a:pt x="602" y="310"/>
                    </a:cubicBezTo>
                    <a:cubicBezTo>
                      <a:pt x="596" y="306"/>
                      <a:pt x="596" y="306"/>
                      <a:pt x="596" y="306"/>
                    </a:cubicBezTo>
                    <a:cubicBezTo>
                      <a:pt x="594" y="306"/>
                      <a:pt x="594" y="306"/>
                      <a:pt x="594" y="306"/>
                    </a:cubicBezTo>
                    <a:cubicBezTo>
                      <a:pt x="590" y="309"/>
                      <a:pt x="590" y="309"/>
                      <a:pt x="590" y="309"/>
                    </a:cubicBezTo>
                    <a:cubicBezTo>
                      <a:pt x="590" y="312"/>
                      <a:pt x="590" y="312"/>
                      <a:pt x="590" y="312"/>
                    </a:cubicBezTo>
                    <a:cubicBezTo>
                      <a:pt x="592" y="318"/>
                      <a:pt x="592" y="318"/>
                      <a:pt x="592" y="318"/>
                    </a:cubicBezTo>
                    <a:cubicBezTo>
                      <a:pt x="584" y="310"/>
                      <a:pt x="584" y="310"/>
                      <a:pt x="584" y="310"/>
                    </a:cubicBezTo>
                    <a:cubicBezTo>
                      <a:pt x="579" y="310"/>
                      <a:pt x="579" y="310"/>
                      <a:pt x="579" y="310"/>
                    </a:cubicBezTo>
                    <a:cubicBezTo>
                      <a:pt x="575" y="307"/>
                      <a:pt x="575" y="307"/>
                      <a:pt x="575" y="307"/>
                    </a:cubicBezTo>
                    <a:cubicBezTo>
                      <a:pt x="575" y="304"/>
                      <a:pt x="575" y="304"/>
                      <a:pt x="575" y="304"/>
                    </a:cubicBezTo>
                    <a:cubicBezTo>
                      <a:pt x="573" y="301"/>
                      <a:pt x="573" y="301"/>
                      <a:pt x="573" y="301"/>
                    </a:cubicBezTo>
                    <a:cubicBezTo>
                      <a:pt x="569" y="301"/>
                      <a:pt x="569" y="301"/>
                      <a:pt x="569" y="301"/>
                    </a:cubicBezTo>
                    <a:cubicBezTo>
                      <a:pt x="565" y="301"/>
                      <a:pt x="565" y="301"/>
                      <a:pt x="565" y="301"/>
                    </a:cubicBezTo>
                    <a:cubicBezTo>
                      <a:pt x="558" y="297"/>
                      <a:pt x="558" y="297"/>
                      <a:pt x="558" y="297"/>
                    </a:cubicBezTo>
                    <a:cubicBezTo>
                      <a:pt x="560" y="295"/>
                      <a:pt x="560" y="295"/>
                      <a:pt x="560" y="295"/>
                    </a:cubicBezTo>
                    <a:cubicBezTo>
                      <a:pt x="560" y="292"/>
                      <a:pt x="560" y="292"/>
                      <a:pt x="560" y="292"/>
                    </a:cubicBezTo>
                    <a:cubicBezTo>
                      <a:pt x="562" y="291"/>
                      <a:pt x="562" y="291"/>
                      <a:pt x="562" y="291"/>
                    </a:cubicBezTo>
                    <a:cubicBezTo>
                      <a:pt x="562" y="289"/>
                      <a:pt x="562" y="289"/>
                      <a:pt x="562" y="289"/>
                    </a:cubicBezTo>
                    <a:cubicBezTo>
                      <a:pt x="561" y="283"/>
                      <a:pt x="561" y="283"/>
                      <a:pt x="561" y="283"/>
                    </a:cubicBezTo>
                    <a:cubicBezTo>
                      <a:pt x="560" y="279"/>
                      <a:pt x="560" y="279"/>
                      <a:pt x="560" y="279"/>
                    </a:cubicBezTo>
                    <a:cubicBezTo>
                      <a:pt x="559" y="279"/>
                      <a:pt x="559" y="279"/>
                      <a:pt x="559" y="279"/>
                    </a:cubicBezTo>
                    <a:cubicBezTo>
                      <a:pt x="558" y="282"/>
                      <a:pt x="558" y="282"/>
                      <a:pt x="558" y="282"/>
                    </a:cubicBezTo>
                    <a:cubicBezTo>
                      <a:pt x="556" y="283"/>
                      <a:pt x="556" y="283"/>
                      <a:pt x="556" y="283"/>
                    </a:cubicBezTo>
                    <a:cubicBezTo>
                      <a:pt x="556" y="286"/>
                      <a:pt x="556" y="286"/>
                      <a:pt x="556" y="286"/>
                    </a:cubicBezTo>
                    <a:cubicBezTo>
                      <a:pt x="555" y="287"/>
                      <a:pt x="555" y="287"/>
                      <a:pt x="555" y="287"/>
                    </a:cubicBezTo>
                    <a:cubicBezTo>
                      <a:pt x="556" y="289"/>
                      <a:pt x="556" y="289"/>
                      <a:pt x="556" y="289"/>
                    </a:cubicBezTo>
                    <a:cubicBezTo>
                      <a:pt x="554" y="293"/>
                      <a:pt x="554" y="293"/>
                      <a:pt x="554" y="293"/>
                    </a:cubicBezTo>
                    <a:cubicBezTo>
                      <a:pt x="551" y="293"/>
                      <a:pt x="551" y="293"/>
                      <a:pt x="551" y="293"/>
                    </a:cubicBezTo>
                    <a:cubicBezTo>
                      <a:pt x="550" y="283"/>
                      <a:pt x="550" y="283"/>
                      <a:pt x="550" y="283"/>
                    </a:cubicBezTo>
                    <a:cubicBezTo>
                      <a:pt x="551" y="281"/>
                      <a:pt x="551" y="281"/>
                      <a:pt x="551" y="281"/>
                    </a:cubicBezTo>
                    <a:cubicBezTo>
                      <a:pt x="551" y="279"/>
                      <a:pt x="551" y="279"/>
                      <a:pt x="551" y="279"/>
                    </a:cubicBezTo>
                    <a:cubicBezTo>
                      <a:pt x="547" y="276"/>
                      <a:pt x="547" y="276"/>
                      <a:pt x="547" y="276"/>
                    </a:cubicBezTo>
                    <a:cubicBezTo>
                      <a:pt x="547" y="271"/>
                      <a:pt x="547" y="271"/>
                      <a:pt x="547" y="271"/>
                    </a:cubicBezTo>
                    <a:cubicBezTo>
                      <a:pt x="545" y="268"/>
                      <a:pt x="545" y="268"/>
                      <a:pt x="545" y="268"/>
                    </a:cubicBezTo>
                    <a:cubicBezTo>
                      <a:pt x="545" y="264"/>
                      <a:pt x="545" y="264"/>
                      <a:pt x="545" y="264"/>
                    </a:cubicBezTo>
                    <a:cubicBezTo>
                      <a:pt x="549" y="261"/>
                      <a:pt x="549" y="261"/>
                      <a:pt x="549" y="261"/>
                    </a:cubicBezTo>
                    <a:cubicBezTo>
                      <a:pt x="549" y="260"/>
                      <a:pt x="549" y="260"/>
                      <a:pt x="549" y="260"/>
                    </a:cubicBezTo>
                    <a:cubicBezTo>
                      <a:pt x="549" y="257"/>
                      <a:pt x="549" y="257"/>
                      <a:pt x="549" y="257"/>
                    </a:cubicBezTo>
                    <a:cubicBezTo>
                      <a:pt x="549" y="254"/>
                      <a:pt x="549" y="254"/>
                      <a:pt x="549" y="254"/>
                    </a:cubicBezTo>
                    <a:cubicBezTo>
                      <a:pt x="547" y="254"/>
                      <a:pt x="547" y="254"/>
                      <a:pt x="547" y="254"/>
                    </a:cubicBezTo>
                    <a:cubicBezTo>
                      <a:pt x="546" y="254"/>
                      <a:pt x="546" y="254"/>
                      <a:pt x="546" y="254"/>
                    </a:cubicBezTo>
                    <a:cubicBezTo>
                      <a:pt x="544" y="252"/>
                      <a:pt x="544" y="252"/>
                      <a:pt x="544" y="252"/>
                    </a:cubicBezTo>
                    <a:cubicBezTo>
                      <a:pt x="539" y="255"/>
                      <a:pt x="539" y="255"/>
                      <a:pt x="539" y="255"/>
                    </a:cubicBezTo>
                    <a:cubicBezTo>
                      <a:pt x="531" y="256"/>
                      <a:pt x="531" y="256"/>
                      <a:pt x="531" y="256"/>
                    </a:cubicBezTo>
                    <a:cubicBezTo>
                      <a:pt x="527" y="256"/>
                      <a:pt x="527" y="256"/>
                      <a:pt x="527" y="256"/>
                    </a:cubicBezTo>
                    <a:cubicBezTo>
                      <a:pt x="521" y="250"/>
                      <a:pt x="521" y="250"/>
                      <a:pt x="521" y="250"/>
                    </a:cubicBezTo>
                    <a:cubicBezTo>
                      <a:pt x="518" y="249"/>
                      <a:pt x="518" y="249"/>
                      <a:pt x="518" y="249"/>
                    </a:cubicBezTo>
                    <a:cubicBezTo>
                      <a:pt x="517" y="246"/>
                      <a:pt x="517" y="246"/>
                      <a:pt x="517" y="246"/>
                    </a:cubicBezTo>
                    <a:cubicBezTo>
                      <a:pt x="510" y="245"/>
                      <a:pt x="510" y="245"/>
                      <a:pt x="510" y="245"/>
                    </a:cubicBezTo>
                    <a:cubicBezTo>
                      <a:pt x="506" y="243"/>
                      <a:pt x="506" y="243"/>
                      <a:pt x="506" y="243"/>
                    </a:cubicBezTo>
                    <a:cubicBezTo>
                      <a:pt x="503" y="240"/>
                      <a:pt x="503" y="240"/>
                      <a:pt x="503" y="240"/>
                    </a:cubicBezTo>
                    <a:cubicBezTo>
                      <a:pt x="494" y="240"/>
                      <a:pt x="494" y="240"/>
                      <a:pt x="494" y="240"/>
                    </a:cubicBezTo>
                    <a:cubicBezTo>
                      <a:pt x="492" y="239"/>
                      <a:pt x="492" y="239"/>
                      <a:pt x="492" y="239"/>
                    </a:cubicBezTo>
                    <a:cubicBezTo>
                      <a:pt x="489" y="240"/>
                      <a:pt x="489" y="240"/>
                      <a:pt x="489" y="240"/>
                    </a:cubicBezTo>
                    <a:cubicBezTo>
                      <a:pt x="486" y="245"/>
                      <a:pt x="486" y="245"/>
                      <a:pt x="486" y="245"/>
                    </a:cubicBezTo>
                    <a:cubicBezTo>
                      <a:pt x="486" y="248"/>
                      <a:pt x="486" y="248"/>
                      <a:pt x="486" y="248"/>
                    </a:cubicBezTo>
                    <a:cubicBezTo>
                      <a:pt x="488" y="247"/>
                      <a:pt x="488" y="247"/>
                      <a:pt x="488" y="247"/>
                    </a:cubicBezTo>
                    <a:cubicBezTo>
                      <a:pt x="493" y="249"/>
                      <a:pt x="493" y="249"/>
                      <a:pt x="493" y="249"/>
                    </a:cubicBezTo>
                    <a:cubicBezTo>
                      <a:pt x="496" y="254"/>
                      <a:pt x="496" y="254"/>
                      <a:pt x="496" y="254"/>
                    </a:cubicBezTo>
                    <a:cubicBezTo>
                      <a:pt x="493" y="260"/>
                      <a:pt x="493" y="260"/>
                      <a:pt x="493" y="260"/>
                    </a:cubicBezTo>
                    <a:cubicBezTo>
                      <a:pt x="488" y="261"/>
                      <a:pt x="488" y="261"/>
                      <a:pt x="488" y="261"/>
                    </a:cubicBezTo>
                    <a:cubicBezTo>
                      <a:pt x="482" y="259"/>
                      <a:pt x="482" y="259"/>
                      <a:pt x="482" y="259"/>
                    </a:cubicBezTo>
                    <a:cubicBezTo>
                      <a:pt x="478" y="255"/>
                      <a:pt x="478" y="255"/>
                      <a:pt x="478" y="255"/>
                    </a:cubicBezTo>
                    <a:cubicBezTo>
                      <a:pt x="477" y="255"/>
                      <a:pt x="477" y="255"/>
                      <a:pt x="477" y="255"/>
                    </a:cubicBezTo>
                    <a:cubicBezTo>
                      <a:pt x="474" y="257"/>
                      <a:pt x="474" y="257"/>
                      <a:pt x="474" y="257"/>
                    </a:cubicBezTo>
                    <a:cubicBezTo>
                      <a:pt x="472" y="259"/>
                      <a:pt x="472" y="259"/>
                      <a:pt x="472" y="259"/>
                    </a:cubicBezTo>
                    <a:cubicBezTo>
                      <a:pt x="471" y="259"/>
                      <a:pt x="471" y="259"/>
                      <a:pt x="471" y="259"/>
                    </a:cubicBezTo>
                    <a:cubicBezTo>
                      <a:pt x="474" y="263"/>
                      <a:pt x="474" y="263"/>
                      <a:pt x="474" y="263"/>
                    </a:cubicBezTo>
                    <a:cubicBezTo>
                      <a:pt x="476" y="264"/>
                      <a:pt x="476" y="264"/>
                      <a:pt x="476" y="264"/>
                    </a:cubicBezTo>
                    <a:cubicBezTo>
                      <a:pt x="477" y="267"/>
                      <a:pt x="477" y="267"/>
                      <a:pt x="477" y="267"/>
                    </a:cubicBezTo>
                    <a:cubicBezTo>
                      <a:pt x="482" y="271"/>
                      <a:pt x="482" y="271"/>
                      <a:pt x="482" y="271"/>
                    </a:cubicBezTo>
                    <a:cubicBezTo>
                      <a:pt x="486" y="271"/>
                      <a:pt x="486" y="271"/>
                      <a:pt x="486" y="271"/>
                    </a:cubicBezTo>
                    <a:cubicBezTo>
                      <a:pt x="489" y="273"/>
                      <a:pt x="489" y="273"/>
                      <a:pt x="489" y="273"/>
                    </a:cubicBezTo>
                    <a:cubicBezTo>
                      <a:pt x="494" y="274"/>
                      <a:pt x="494" y="274"/>
                      <a:pt x="494" y="274"/>
                    </a:cubicBezTo>
                    <a:cubicBezTo>
                      <a:pt x="496" y="272"/>
                      <a:pt x="496" y="272"/>
                      <a:pt x="496" y="272"/>
                    </a:cubicBezTo>
                    <a:cubicBezTo>
                      <a:pt x="498" y="272"/>
                      <a:pt x="498" y="272"/>
                      <a:pt x="498" y="272"/>
                    </a:cubicBezTo>
                    <a:cubicBezTo>
                      <a:pt x="499" y="274"/>
                      <a:pt x="499" y="274"/>
                      <a:pt x="499" y="274"/>
                    </a:cubicBezTo>
                    <a:cubicBezTo>
                      <a:pt x="503" y="274"/>
                      <a:pt x="503" y="274"/>
                      <a:pt x="503" y="274"/>
                    </a:cubicBezTo>
                    <a:cubicBezTo>
                      <a:pt x="505" y="278"/>
                      <a:pt x="505" y="278"/>
                      <a:pt x="505" y="278"/>
                    </a:cubicBezTo>
                    <a:cubicBezTo>
                      <a:pt x="507" y="279"/>
                      <a:pt x="507" y="279"/>
                      <a:pt x="507" y="279"/>
                    </a:cubicBezTo>
                    <a:cubicBezTo>
                      <a:pt x="507" y="281"/>
                      <a:pt x="507" y="281"/>
                      <a:pt x="507" y="281"/>
                    </a:cubicBezTo>
                    <a:cubicBezTo>
                      <a:pt x="512" y="282"/>
                      <a:pt x="512" y="282"/>
                      <a:pt x="512" y="282"/>
                    </a:cubicBezTo>
                    <a:cubicBezTo>
                      <a:pt x="520" y="276"/>
                      <a:pt x="520" y="276"/>
                      <a:pt x="520" y="276"/>
                    </a:cubicBezTo>
                    <a:cubicBezTo>
                      <a:pt x="513" y="285"/>
                      <a:pt x="513" y="285"/>
                      <a:pt x="513" y="285"/>
                    </a:cubicBezTo>
                    <a:cubicBezTo>
                      <a:pt x="507" y="286"/>
                      <a:pt x="507" y="286"/>
                      <a:pt x="507" y="286"/>
                    </a:cubicBezTo>
                    <a:cubicBezTo>
                      <a:pt x="503" y="284"/>
                      <a:pt x="503" y="284"/>
                      <a:pt x="503" y="284"/>
                    </a:cubicBezTo>
                    <a:cubicBezTo>
                      <a:pt x="500" y="283"/>
                      <a:pt x="500" y="283"/>
                      <a:pt x="500" y="283"/>
                    </a:cubicBezTo>
                    <a:cubicBezTo>
                      <a:pt x="497" y="279"/>
                      <a:pt x="497" y="279"/>
                      <a:pt x="497" y="279"/>
                    </a:cubicBezTo>
                    <a:cubicBezTo>
                      <a:pt x="495" y="279"/>
                      <a:pt x="495" y="279"/>
                      <a:pt x="495" y="279"/>
                    </a:cubicBezTo>
                    <a:cubicBezTo>
                      <a:pt x="492" y="280"/>
                      <a:pt x="492" y="280"/>
                      <a:pt x="492" y="280"/>
                    </a:cubicBezTo>
                    <a:cubicBezTo>
                      <a:pt x="490" y="280"/>
                      <a:pt x="490" y="280"/>
                      <a:pt x="490" y="280"/>
                    </a:cubicBezTo>
                    <a:cubicBezTo>
                      <a:pt x="487" y="284"/>
                      <a:pt x="487" y="284"/>
                      <a:pt x="487" y="284"/>
                    </a:cubicBezTo>
                    <a:cubicBezTo>
                      <a:pt x="485" y="281"/>
                      <a:pt x="485" y="281"/>
                      <a:pt x="485" y="281"/>
                    </a:cubicBezTo>
                    <a:cubicBezTo>
                      <a:pt x="483" y="280"/>
                      <a:pt x="483" y="280"/>
                      <a:pt x="483" y="280"/>
                    </a:cubicBezTo>
                    <a:cubicBezTo>
                      <a:pt x="481" y="281"/>
                      <a:pt x="481" y="281"/>
                      <a:pt x="481" y="281"/>
                    </a:cubicBezTo>
                    <a:cubicBezTo>
                      <a:pt x="476" y="281"/>
                      <a:pt x="476" y="281"/>
                      <a:pt x="476" y="281"/>
                    </a:cubicBezTo>
                    <a:cubicBezTo>
                      <a:pt x="472" y="278"/>
                      <a:pt x="472" y="278"/>
                      <a:pt x="472" y="278"/>
                    </a:cubicBezTo>
                    <a:cubicBezTo>
                      <a:pt x="469" y="279"/>
                      <a:pt x="469" y="279"/>
                      <a:pt x="469" y="279"/>
                    </a:cubicBezTo>
                    <a:cubicBezTo>
                      <a:pt x="466" y="275"/>
                      <a:pt x="466" y="275"/>
                      <a:pt x="466" y="275"/>
                    </a:cubicBezTo>
                    <a:cubicBezTo>
                      <a:pt x="469" y="274"/>
                      <a:pt x="469" y="274"/>
                      <a:pt x="469" y="274"/>
                    </a:cubicBezTo>
                    <a:cubicBezTo>
                      <a:pt x="469" y="273"/>
                      <a:pt x="469" y="273"/>
                      <a:pt x="469" y="273"/>
                    </a:cubicBezTo>
                    <a:cubicBezTo>
                      <a:pt x="467" y="271"/>
                      <a:pt x="467" y="271"/>
                      <a:pt x="467" y="271"/>
                    </a:cubicBezTo>
                    <a:cubicBezTo>
                      <a:pt x="467" y="269"/>
                      <a:pt x="467" y="269"/>
                      <a:pt x="467" y="269"/>
                    </a:cubicBezTo>
                    <a:cubicBezTo>
                      <a:pt x="463" y="265"/>
                      <a:pt x="463" y="265"/>
                      <a:pt x="463" y="265"/>
                    </a:cubicBezTo>
                    <a:cubicBezTo>
                      <a:pt x="461" y="262"/>
                      <a:pt x="461" y="262"/>
                      <a:pt x="461" y="262"/>
                    </a:cubicBezTo>
                    <a:cubicBezTo>
                      <a:pt x="462" y="259"/>
                      <a:pt x="462" y="259"/>
                      <a:pt x="462" y="259"/>
                    </a:cubicBezTo>
                    <a:cubicBezTo>
                      <a:pt x="460" y="255"/>
                      <a:pt x="460" y="255"/>
                      <a:pt x="460" y="255"/>
                    </a:cubicBezTo>
                    <a:cubicBezTo>
                      <a:pt x="460" y="250"/>
                      <a:pt x="460" y="250"/>
                      <a:pt x="460" y="250"/>
                    </a:cubicBezTo>
                    <a:cubicBezTo>
                      <a:pt x="458" y="247"/>
                      <a:pt x="458" y="247"/>
                      <a:pt x="458" y="247"/>
                    </a:cubicBezTo>
                    <a:cubicBezTo>
                      <a:pt x="457" y="243"/>
                      <a:pt x="457" y="243"/>
                      <a:pt x="457" y="243"/>
                    </a:cubicBezTo>
                    <a:cubicBezTo>
                      <a:pt x="456" y="242"/>
                      <a:pt x="456" y="242"/>
                      <a:pt x="456" y="242"/>
                    </a:cubicBezTo>
                    <a:cubicBezTo>
                      <a:pt x="454" y="241"/>
                      <a:pt x="454" y="241"/>
                      <a:pt x="454" y="241"/>
                    </a:cubicBezTo>
                    <a:cubicBezTo>
                      <a:pt x="454" y="238"/>
                      <a:pt x="454" y="238"/>
                      <a:pt x="454" y="238"/>
                    </a:cubicBezTo>
                    <a:cubicBezTo>
                      <a:pt x="451" y="236"/>
                      <a:pt x="451" y="236"/>
                      <a:pt x="451" y="236"/>
                    </a:cubicBezTo>
                    <a:cubicBezTo>
                      <a:pt x="451" y="236"/>
                      <a:pt x="451" y="236"/>
                      <a:pt x="451" y="236"/>
                    </a:cubicBezTo>
                    <a:cubicBezTo>
                      <a:pt x="456" y="246"/>
                      <a:pt x="456" y="246"/>
                      <a:pt x="456" y="246"/>
                    </a:cubicBezTo>
                    <a:cubicBezTo>
                      <a:pt x="458" y="253"/>
                      <a:pt x="458" y="253"/>
                      <a:pt x="458" y="253"/>
                    </a:cubicBezTo>
                    <a:cubicBezTo>
                      <a:pt x="456" y="259"/>
                      <a:pt x="456" y="259"/>
                      <a:pt x="456" y="259"/>
                    </a:cubicBezTo>
                    <a:cubicBezTo>
                      <a:pt x="451" y="264"/>
                      <a:pt x="451" y="264"/>
                      <a:pt x="451" y="264"/>
                    </a:cubicBezTo>
                    <a:cubicBezTo>
                      <a:pt x="449" y="267"/>
                      <a:pt x="449" y="267"/>
                      <a:pt x="449" y="267"/>
                    </a:cubicBezTo>
                    <a:cubicBezTo>
                      <a:pt x="449" y="267"/>
                      <a:pt x="449" y="267"/>
                      <a:pt x="449" y="267"/>
                    </a:cubicBezTo>
                    <a:cubicBezTo>
                      <a:pt x="451" y="269"/>
                      <a:pt x="451" y="269"/>
                      <a:pt x="451" y="269"/>
                    </a:cubicBezTo>
                    <a:cubicBezTo>
                      <a:pt x="452" y="274"/>
                      <a:pt x="452" y="274"/>
                      <a:pt x="452" y="274"/>
                    </a:cubicBezTo>
                    <a:cubicBezTo>
                      <a:pt x="450" y="279"/>
                      <a:pt x="450" y="279"/>
                      <a:pt x="450" y="279"/>
                    </a:cubicBezTo>
                    <a:cubicBezTo>
                      <a:pt x="450" y="282"/>
                      <a:pt x="450" y="282"/>
                      <a:pt x="450" y="282"/>
                    </a:cubicBezTo>
                    <a:cubicBezTo>
                      <a:pt x="455" y="284"/>
                      <a:pt x="455" y="284"/>
                      <a:pt x="455" y="284"/>
                    </a:cubicBezTo>
                    <a:cubicBezTo>
                      <a:pt x="461" y="290"/>
                      <a:pt x="461" y="290"/>
                      <a:pt x="461" y="290"/>
                    </a:cubicBezTo>
                    <a:cubicBezTo>
                      <a:pt x="462" y="293"/>
                      <a:pt x="462" y="293"/>
                      <a:pt x="462" y="293"/>
                    </a:cubicBezTo>
                    <a:cubicBezTo>
                      <a:pt x="465" y="293"/>
                      <a:pt x="465" y="293"/>
                      <a:pt x="465" y="293"/>
                    </a:cubicBezTo>
                    <a:cubicBezTo>
                      <a:pt x="469" y="296"/>
                      <a:pt x="469" y="296"/>
                      <a:pt x="469" y="296"/>
                    </a:cubicBezTo>
                    <a:cubicBezTo>
                      <a:pt x="472" y="302"/>
                      <a:pt x="472" y="302"/>
                      <a:pt x="472" y="302"/>
                    </a:cubicBezTo>
                    <a:cubicBezTo>
                      <a:pt x="471" y="311"/>
                      <a:pt x="471" y="311"/>
                      <a:pt x="471" y="311"/>
                    </a:cubicBezTo>
                    <a:cubicBezTo>
                      <a:pt x="470" y="314"/>
                      <a:pt x="470" y="314"/>
                      <a:pt x="470" y="314"/>
                    </a:cubicBezTo>
                    <a:cubicBezTo>
                      <a:pt x="473" y="318"/>
                      <a:pt x="473" y="318"/>
                      <a:pt x="473" y="318"/>
                    </a:cubicBezTo>
                    <a:cubicBezTo>
                      <a:pt x="473" y="324"/>
                      <a:pt x="473" y="324"/>
                      <a:pt x="473" y="324"/>
                    </a:cubicBezTo>
                    <a:cubicBezTo>
                      <a:pt x="474" y="327"/>
                      <a:pt x="474" y="327"/>
                      <a:pt x="474" y="327"/>
                    </a:cubicBezTo>
                    <a:cubicBezTo>
                      <a:pt x="479" y="332"/>
                      <a:pt x="479" y="332"/>
                      <a:pt x="479" y="332"/>
                    </a:cubicBezTo>
                    <a:cubicBezTo>
                      <a:pt x="480" y="336"/>
                      <a:pt x="480" y="336"/>
                      <a:pt x="480" y="336"/>
                    </a:cubicBezTo>
                    <a:cubicBezTo>
                      <a:pt x="479" y="339"/>
                      <a:pt x="479" y="339"/>
                      <a:pt x="479" y="339"/>
                    </a:cubicBezTo>
                    <a:cubicBezTo>
                      <a:pt x="480" y="340"/>
                      <a:pt x="480" y="340"/>
                      <a:pt x="480" y="340"/>
                    </a:cubicBezTo>
                    <a:cubicBezTo>
                      <a:pt x="483" y="341"/>
                      <a:pt x="483" y="341"/>
                      <a:pt x="483" y="341"/>
                    </a:cubicBezTo>
                    <a:cubicBezTo>
                      <a:pt x="487" y="338"/>
                      <a:pt x="487" y="338"/>
                      <a:pt x="487" y="338"/>
                    </a:cubicBezTo>
                    <a:cubicBezTo>
                      <a:pt x="492" y="340"/>
                      <a:pt x="492" y="340"/>
                      <a:pt x="492" y="340"/>
                    </a:cubicBezTo>
                    <a:cubicBezTo>
                      <a:pt x="493" y="339"/>
                      <a:pt x="493" y="339"/>
                      <a:pt x="493" y="339"/>
                    </a:cubicBezTo>
                    <a:cubicBezTo>
                      <a:pt x="494" y="335"/>
                      <a:pt x="494" y="335"/>
                      <a:pt x="494" y="335"/>
                    </a:cubicBezTo>
                    <a:cubicBezTo>
                      <a:pt x="498" y="331"/>
                      <a:pt x="498" y="331"/>
                      <a:pt x="498" y="331"/>
                    </a:cubicBezTo>
                    <a:cubicBezTo>
                      <a:pt x="501" y="332"/>
                      <a:pt x="501" y="332"/>
                      <a:pt x="501" y="332"/>
                    </a:cubicBezTo>
                    <a:cubicBezTo>
                      <a:pt x="504" y="332"/>
                      <a:pt x="504" y="332"/>
                      <a:pt x="504" y="332"/>
                    </a:cubicBezTo>
                    <a:cubicBezTo>
                      <a:pt x="509" y="334"/>
                      <a:pt x="509" y="334"/>
                      <a:pt x="509" y="334"/>
                    </a:cubicBezTo>
                    <a:cubicBezTo>
                      <a:pt x="512" y="333"/>
                      <a:pt x="512" y="333"/>
                      <a:pt x="512" y="333"/>
                    </a:cubicBezTo>
                    <a:cubicBezTo>
                      <a:pt x="514" y="337"/>
                      <a:pt x="514" y="337"/>
                      <a:pt x="514" y="337"/>
                    </a:cubicBezTo>
                    <a:cubicBezTo>
                      <a:pt x="520" y="339"/>
                      <a:pt x="520" y="339"/>
                      <a:pt x="520" y="339"/>
                    </a:cubicBezTo>
                    <a:cubicBezTo>
                      <a:pt x="525" y="339"/>
                      <a:pt x="525" y="339"/>
                      <a:pt x="525" y="339"/>
                    </a:cubicBezTo>
                    <a:cubicBezTo>
                      <a:pt x="528" y="344"/>
                      <a:pt x="528" y="344"/>
                      <a:pt x="528" y="344"/>
                    </a:cubicBezTo>
                    <a:cubicBezTo>
                      <a:pt x="528" y="345"/>
                      <a:pt x="528" y="345"/>
                      <a:pt x="528" y="345"/>
                    </a:cubicBezTo>
                    <a:cubicBezTo>
                      <a:pt x="532" y="348"/>
                      <a:pt x="532" y="348"/>
                      <a:pt x="532" y="348"/>
                    </a:cubicBezTo>
                    <a:cubicBezTo>
                      <a:pt x="533" y="350"/>
                      <a:pt x="533" y="350"/>
                      <a:pt x="533" y="350"/>
                    </a:cubicBezTo>
                    <a:cubicBezTo>
                      <a:pt x="534" y="350"/>
                      <a:pt x="534" y="350"/>
                      <a:pt x="534" y="350"/>
                    </a:cubicBezTo>
                    <a:cubicBezTo>
                      <a:pt x="535" y="352"/>
                      <a:pt x="535" y="352"/>
                      <a:pt x="535" y="352"/>
                    </a:cubicBezTo>
                    <a:cubicBezTo>
                      <a:pt x="537" y="355"/>
                      <a:pt x="537" y="355"/>
                      <a:pt x="537" y="355"/>
                    </a:cubicBezTo>
                    <a:cubicBezTo>
                      <a:pt x="534" y="357"/>
                      <a:pt x="534" y="357"/>
                      <a:pt x="534" y="357"/>
                    </a:cubicBezTo>
                    <a:cubicBezTo>
                      <a:pt x="532" y="358"/>
                      <a:pt x="532" y="358"/>
                      <a:pt x="532" y="358"/>
                    </a:cubicBezTo>
                    <a:cubicBezTo>
                      <a:pt x="532" y="361"/>
                      <a:pt x="532" y="361"/>
                      <a:pt x="532" y="361"/>
                    </a:cubicBezTo>
                    <a:cubicBezTo>
                      <a:pt x="533" y="364"/>
                      <a:pt x="533" y="364"/>
                      <a:pt x="533" y="364"/>
                    </a:cubicBezTo>
                    <a:cubicBezTo>
                      <a:pt x="536" y="366"/>
                      <a:pt x="536" y="366"/>
                      <a:pt x="536" y="366"/>
                    </a:cubicBezTo>
                    <a:cubicBezTo>
                      <a:pt x="535" y="368"/>
                      <a:pt x="535" y="368"/>
                      <a:pt x="535" y="368"/>
                    </a:cubicBezTo>
                    <a:cubicBezTo>
                      <a:pt x="535" y="370"/>
                      <a:pt x="535" y="370"/>
                      <a:pt x="535" y="370"/>
                    </a:cubicBezTo>
                    <a:cubicBezTo>
                      <a:pt x="539" y="370"/>
                      <a:pt x="539" y="370"/>
                      <a:pt x="539" y="370"/>
                    </a:cubicBezTo>
                    <a:cubicBezTo>
                      <a:pt x="540" y="372"/>
                      <a:pt x="540" y="372"/>
                      <a:pt x="540" y="372"/>
                    </a:cubicBezTo>
                    <a:cubicBezTo>
                      <a:pt x="543" y="372"/>
                      <a:pt x="543" y="372"/>
                      <a:pt x="543" y="372"/>
                    </a:cubicBezTo>
                    <a:cubicBezTo>
                      <a:pt x="546" y="367"/>
                      <a:pt x="546" y="367"/>
                      <a:pt x="546" y="367"/>
                    </a:cubicBezTo>
                    <a:cubicBezTo>
                      <a:pt x="547" y="370"/>
                      <a:pt x="547" y="370"/>
                      <a:pt x="547" y="370"/>
                    </a:cubicBezTo>
                    <a:cubicBezTo>
                      <a:pt x="549" y="370"/>
                      <a:pt x="549" y="370"/>
                      <a:pt x="549" y="370"/>
                    </a:cubicBezTo>
                    <a:cubicBezTo>
                      <a:pt x="554" y="371"/>
                      <a:pt x="554" y="371"/>
                      <a:pt x="554" y="371"/>
                    </a:cubicBezTo>
                    <a:cubicBezTo>
                      <a:pt x="550" y="373"/>
                      <a:pt x="550" y="373"/>
                      <a:pt x="550" y="373"/>
                    </a:cubicBezTo>
                    <a:cubicBezTo>
                      <a:pt x="549" y="375"/>
                      <a:pt x="549" y="375"/>
                      <a:pt x="549" y="375"/>
                    </a:cubicBezTo>
                    <a:cubicBezTo>
                      <a:pt x="545" y="375"/>
                      <a:pt x="545" y="375"/>
                      <a:pt x="545" y="375"/>
                    </a:cubicBezTo>
                    <a:cubicBezTo>
                      <a:pt x="543" y="376"/>
                      <a:pt x="543" y="376"/>
                      <a:pt x="543" y="376"/>
                    </a:cubicBezTo>
                    <a:cubicBezTo>
                      <a:pt x="538" y="377"/>
                      <a:pt x="538" y="377"/>
                      <a:pt x="538" y="377"/>
                    </a:cubicBezTo>
                    <a:cubicBezTo>
                      <a:pt x="535" y="374"/>
                      <a:pt x="535" y="374"/>
                      <a:pt x="535" y="374"/>
                    </a:cubicBezTo>
                    <a:cubicBezTo>
                      <a:pt x="531" y="374"/>
                      <a:pt x="531" y="374"/>
                      <a:pt x="531" y="374"/>
                    </a:cubicBezTo>
                    <a:cubicBezTo>
                      <a:pt x="528" y="370"/>
                      <a:pt x="528" y="370"/>
                      <a:pt x="528" y="370"/>
                    </a:cubicBezTo>
                    <a:cubicBezTo>
                      <a:pt x="530" y="369"/>
                      <a:pt x="530" y="369"/>
                      <a:pt x="530" y="369"/>
                    </a:cubicBezTo>
                    <a:cubicBezTo>
                      <a:pt x="530" y="366"/>
                      <a:pt x="530" y="366"/>
                      <a:pt x="530" y="366"/>
                    </a:cubicBezTo>
                    <a:cubicBezTo>
                      <a:pt x="527" y="363"/>
                      <a:pt x="527" y="363"/>
                      <a:pt x="527" y="363"/>
                    </a:cubicBezTo>
                    <a:cubicBezTo>
                      <a:pt x="526" y="360"/>
                      <a:pt x="526" y="360"/>
                      <a:pt x="526" y="360"/>
                    </a:cubicBezTo>
                    <a:cubicBezTo>
                      <a:pt x="524" y="359"/>
                      <a:pt x="524" y="359"/>
                      <a:pt x="524" y="359"/>
                    </a:cubicBezTo>
                    <a:cubicBezTo>
                      <a:pt x="524" y="355"/>
                      <a:pt x="524" y="355"/>
                      <a:pt x="524" y="355"/>
                    </a:cubicBezTo>
                    <a:cubicBezTo>
                      <a:pt x="522" y="352"/>
                      <a:pt x="522" y="352"/>
                      <a:pt x="522" y="352"/>
                    </a:cubicBezTo>
                    <a:cubicBezTo>
                      <a:pt x="520" y="352"/>
                      <a:pt x="520" y="352"/>
                      <a:pt x="520" y="352"/>
                    </a:cubicBezTo>
                    <a:cubicBezTo>
                      <a:pt x="519" y="350"/>
                      <a:pt x="519" y="350"/>
                      <a:pt x="519" y="350"/>
                    </a:cubicBezTo>
                    <a:cubicBezTo>
                      <a:pt x="514" y="348"/>
                      <a:pt x="514" y="348"/>
                      <a:pt x="514" y="348"/>
                    </a:cubicBezTo>
                    <a:cubicBezTo>
                      <a:pt x="514" y="344"/>
                      <a:pt x="514" y="344"/>
                      <a:pt x="514" y="344"/>
                    </a:cubicBezTo>
                    <a:cubicBezTo>
                      <a:pt x="511" y="340"/>
                      <a:pt x="511" y="340"/>
                      <a:pt x="511" y="340"/>
                    </a:cubicBezTo>
                    <a:cubicBezTo>
                      <a:pt x="508" y="341"/>
                      <a:pt x="508" y="341"/>
                      <a:pt x="508" y="341"/>
                    </a:cubicBezTo>
                    <a:cubicBezTo>
                      <a:pt x="502" y="346"/>
                      <a:pt x="502" y="346"/>
                      <a:pt x="502" y="346"/>
                    </a:cubicBezTo>
                    <a:cubicBezTo>
                      <a:pt x="499" y="346"/>
                      <a:pt x="499" y="346"/>
                      <a:pt x="499" y="346"/>
                    </a:cubicBezTo>
                    <a:cubicBezTo>
                      <a:pt x="497" y="349"/>
                      <a:pt x="497" y="349"/>
                      <a:pt x="497" y="349"/>
                    </a:cubicBezTo>
                    <a:cubicBezTo>
                      <a:pt x="493" y="352"/>
                      <a:pt x="493" y="352"/>
                      <a:pt x="493" y="352"/>
                    </a:cubicBezTo>
                    <a:cubicBezTo>
                      <a:pt x="494" y="359"/>
                      <a:pt x="494" y="359"/>
                      <a:pt x="494" y="359"/>
                    </a:cubicBezTo>
                    <a:cubicBezTo>
                      <a:pt x="495" y="360"/>
                      <a:pt x="495" y="360"/>
                      <a:pt x="495" y="360"/>
                    </a:cubicBezTo>
                    <a:cubicBezTo>
                      <a:pt x="501" y="364"/>
                      <a:pt x="501" y="364"/>
                      <a:pt x="501" y="364"/>
                    </a:cubicBezTo>
                    <a:cubicBezTo>
                      <a:pt x="505" y="374"/>
                      <a:pt x="505" y="374"/>
                      <a:pt x="505" y="374"/>
                    </a:cubicBezTo>
                    <a:cubicBezTo>
                      <a:pt x="504" y="377"/>
                      <a:pt x="504" y="377"/>
                      <a:pt x="504" y="377"/>
                    </a:cubicBezTo>
                    <a:cubicBezTo>
                      <a:pt x="500" y="384"/>
                      <a:pt x="500" y="384"/>
                      <a:pt x="500" y="384"/>
                    </a:cubicBezTo>
                    <a:cubicBezTo>
                      <a:pt x="500" y="388"/>
                      <a:pt x="500" y="388"/>
                      <a:pt x="500" y="388"/>
                    </a:cubicBezTo>
                    <a:cubicBezTo>
                      <a:pt x="502" y="392"/>
                      <a:pt x="502" y="392"/>
                      <a:pt x="502" y="392"/>
                    </a:cubicBezTo>
                    <a:cubicBezTo>
                      <a:pt x="500" y="398"/>
                      <a:pt x="500" y="398"/>
                      <a:pt x="500" y="398"/>
                    </a:cubicBezTo>
                    <a:cubicBezTo>
                      <a:pt x="499" y="401"/>
                      <a:pt x="499" y="401"/>
                      <a:pt x="499" y="401"/>
                    </a:cubicBezTo>
                    <a:cubicBezTo>
                      <a:pt x="495" y="404"/>
                      <a:pt x="495" y="404"/>
                      <a:pt x="495" y="404"/>
                    </a:cubicBezTo>
                    <a:cubicBezTo>
                      <a:pt x="495" y="407"/>
                      <a:pt x="495" y="407"/>
                      <a:pt x="495" y="407"/>
                    </a:cubicBezTo>
                    <a:cubicBezTo>
                      <a:pt x="492" y="408"/>
                      <a:pt x="492" y="408"/>
                      <a:pt x="492" y="408"/>
                    </a:cubicBezTo>
                    <a:cubicBezTo>
                      <a:pt x="491" y="410"/>
                      <a:pt x="491" y="410"/>
                      <a:pt x="491" y="410"/>
                    </a:cubicBezTo>
                    <a:cubicBezTo>
                      <a:pt x="491" y="412"/>
                      <a:pt x="491" y="412"/>
                      <a:pt x="491" y="412"/>
                    </a:cubicBezTo>
                    <a:cubicBezTo>
                      <a:pt x="493" y="414"/>
                      <a:pt x="493" y="414"/>
                      <a:pt x="493" y="414"/>
                    </a:cubicBezTo>
                    <a:cubicBezTo>
                      <a:pt x="493" y="418"/>
                      <a:pt x="493" y="418"/>
                      <a:pt x="493" y="418"/>
                    </a:cubicBezTo>
                    <a:cubicBezTo>
                      <a:pt x="488" y="420"/>
                      <a:pt x="488" y="420"/>
                      <a:pt x="488" y="420"/>
                    </a:cubicBezTo>
                    <a:cubicBezTo>
                      <a:pt x="482" y="419"/>
                      <a:pt x="482" y="419"/>
                      <a:pt x="482" y="419"/>
                    </a:cubicBezTo>
                    <a:cubicBezTo>
                      <a:pt x="481" y="418"/>
                      <a:pt x="481" y="418"/>
                      <a:pt x="481" y="418"/>
                    </a:cubicBezTo>
                    <a:cubicBezTo>
                      <a:pt x="477" y="418"/>
                      <a:pt x="477" y="418"/>
                      <a:pt x="477" y="418"/>
                    </a:cubicBezTo>
                    <a:cubicBezTo>
                      <a:pt x="472" y="419"/>
                      <a:pt x="472" y="419"/>
                      <a:pt x="472" y="419"/>
                    </a:cubicBezTo>
                    <a:cubicBezTo>
                      <a:pt x="467" y="418"/>
                      <a:pt x="467" y="418"/>
                      <a:pt x="467" y="418"/>
                    </a:cubicBezTo>
                    <a:cubicBezTo>
                      <a:pt x="457" y="416"/>
                      <a:pt x="457" y="416"/>
                      <a:pt x="457" y="416"/>
                    </a:cubicBezTo>
                    <a:cubicBezTo>
                      <a:pt x="453" y="412"/>
                      <a:pt x="453" y="412"/>
                      <a:pt x="453" y="412"/>
                    </a:cubicBezTo>
                    <a:cubicBezTo>
                      <a:pt x="452" y="410"/>
                      <a:pt x="452" y="410"/>
                      <a:pt x="452" y="410"/>
                    </a:cubicBezTo>
                    <a:cubicBezTo>
                      <a:pt x="449" y="411"/>
                      <a:pt x="449" y="411"/>
                      <a:pt x="449" y="411"/>
                    </a:cubicBezTo>
                    <a:cubicBezTo>
                      <a:pt x="447" y="414"/>
                      <a:pt x="447" y="414"/>
                      <a:pt x="447" y="414"/>
                    </a:cubicBezTo>
                    <a:cubicBezTo>
                      <a:pt x="446" y="412"/>
                      <a:pt x="446" y="412"/>
                      <a:pt x="446" y="412"/>
                    </a:cubicBezTo>
                    <a:cubicBezTo>
                      <a:pt x="443" y="412"/>
                      <a:pt x="443" y="412"/>
                      <a:pt x="443" y="412"/>
                    </a:cubicBezTo>
                    <a:cubicBezTo>
                      <a:pt x="446" y="407"/>
                      <a:pt x="446" y="407"/>
                      <a:pt x="446" y="407"/>
                    </a:cubicBezTo>
                    <a:cubicBezTo>
                      <a:pt x="450" y="406"/>
                      <a:pt x="450" y="406"/>
                      <a:pt x="450" y="406"/>
                    </a:cubicBezTo>
                    <a:cubicBezTo>
                      <a:pt x="457" y="405"/>
                      <a:pt x="457" y="405"/>
                      <a:pt x="457" y="405"/>
                    </a:cubicBezTo>
                    <a:cubicBezTo>
                      <a:pt x="459" y="403"/>
                      <a:pt x="459" y="403"/>
                      <a:pt x="459" y="403"/>
                    </a:cubicBezTo>
                    <a:cubicBezTo>
                      <a:pt x="466" y="407"/>
                      <a:pt x="466" y="407"/>
                      <a:pt x="466" y="407"/>
                    </a:cubicBezTo>
                    <a:cubicBezTo>
                      <a:pt x="467" y="407"/>
                      <a:pt x="467" y="407"/>
                      <a:pt x="467" y="407"/>
                    </a:cubicBezTo>
                    <a:cubicBezTo>
                      <a:pt x="467" y="405"/>
                      <a:pt x="467" y="405"/>
                      <a:pt x="467" y="405"/>
                    </a:cubicBezTo>
                    <a:cubicBezTo>
                      <a:pt x="472" y="405"/>
                      <a:pt x="472" y="405"/>
                      <a:pt x="472" y="405"/>
                    </a:cubicBezTo>
                    <a:cubicBezTo>
                      <a:pt x="472" y="409"/>
                      <a:pt x="472" y="409"/>
                      <a:pt x="472" y="409"/>
                    </a:cubicBezTo>
                    <a:cubicBezTo>
                      <a:pt x="469" y="410"/>
                      <a:pt x="469" y="410"/>
                      <a:pt x="469" y="410"/>
                    </a:cubicBezTo>
                    <a:cubicBezTo>
                      <a:pt x="470" y="411"/>
                      <a:pt x="470" y="411"/>
                      <a:pt x="470" y="411"/>
                    </a:cubicBezTo>
                    <a:cubicBezTo>
                      <a:pt x="474" y="411"/>
                      <a:pt x="474" y="411"/>
                      <a:pt x="474" y="411"/>
                    </a:cubicBezTo>
                    <a:cubicBezTo>
                      <a:pt x="476" y="409"/>
                      <a:pt x="476" y="409"/>
                      <a:pt x="476" y="409"/>
                    </a:cubicBezTo>
                    <a:cubicBezTo>
                      <a:pt x="478" y="408"/>
                      <a:pt x="478" y="408"/>
                      <a:pt x="478" y="408"/>
                    </a:cubicBezTo>
                    <a:cubicBezTo>
                      <a:pt x="478" y="407"/>
                      <a:pt x="478" y="407"/>
                      <a:pt x="478" y="407"/>
                    </a:cubicBezTo>
                    <a:cubicBezTo>
                      <a:pt x="475" y="404"/>
                      <a:pt x="475" y="404"/>
                      <a:pt x="475" y="404"/>
                    </a:cubicBezTo>
                    <a:cubicBezTo>
                      <a:pt x="475" y="400"/>
                      <a:pt x="475" y="400"/>
                      <a:pt x="475" y="400"/>
                    </a:cubicBezTo>
                    <a:cubicBezTo>
                      <a:pt x="479" y="402"/>
                      <a:pt x="479" y="402"/>
                      <a:pt x="479" y="402"/>
                    </a:cubicBezTo>
                    <a:cubicBezTo>
                      <a:pt x="480" y="401"/>
                      <a:pt x="480" y="401"/>
                      <a:pt x="480" y="401"/>
                    </a:cubicBezTo>
                    <a:cubicBezTo>
                      <a:pt x="480" y="395"/>
                      <a:pt x="480" y="395"/>
                      <a:pt x="480" y="395"/>
                    </a:cubicBezTo>
                    <a:cubicBezTo>
                      <a:pt x="482" y="394"/>
                      <a:pt x="482" y="394"/>
                      <a:pt x="482" y="394"/>
                    </a:cubicBezTo>
                    <a:cubicBezTo>
                      <a:pt x="481" y="394"/>
                      <a:pt x="481" y="394"/>
                      <a:pt x="481" y="394"/>
                    </a:cubicBezTo>
                    <a:cubicBezTo>
                      <a:pt x="479" y="392"/>
                      <a:pt x="479" y="392"/>
                      <a:pt x="479" y="392"/>
                    </a:cubicBezTo>
                    <a:cubicBezTo>
                      <a:pt x="483" y="390"/>
                      <a:pt x="483" y="390"/>
                      <a:pt x="483" y="390"/>
                    </a:cubicBezTo>
                    <a:cubicBezTo>
                      <a:pt x="483" y="385"/>
                      <a:pt x="483" y="385"/>
                      <a:pt x="483" y="385"/>
                    </a:cubicBezTo>
                    <a:cubicBezTo>
                      <a:pt x="481" y="383"/>
                      <a:pt x="481" y="383"/>
                      <a:pt x="481" y="383"/>
                    </a:cubicBezTo>
                    <a:cubicBezTo>
                      <a:pt x="484" y="381"/>
                      <a:pt x="484" y="381"/>
                      <a:pt x="484" y="381"/>
                    </a:cubicBezTo>
                    <a:cubicBezTo>
                      <a:pt x="483" y="380"/>
                      <a:pt x="483" y="380"/>
                      <a:pt x="483" y="380"/>
                    </a:cubicBezTo>
                    <a:cubicBezTo>
                      <a:pt x="486" y="377"/>
                      <a:pt x="486" y="377"/>
                      <a:pt x="486" y="377"/>
                    </a:cubicBezTo>
                    <a:cubicBezTo>
                      <a:pt x="485" y="374"/>
                      <a:pt x="485" y="374"/>
                      <a:pt x="485" y="374"/>
                    </a:cubicBezTo>
                    <a:cubicBezTo>
                      <a:pt x="482" y="371"/>
                      <a:pt x="482" y="371"/>
                      <a:pt x="482" y="371"/>
                    </a:cubicBezTo>
                    <a:cubicBezTo>
                      <a:pt x="481" y="366"/>
                      <a:pt x="481" y="366"/>
                      <a:pt x="481" y="366"/>
                    </a:cubicBezTo>
                    <a:cubicBezTo>
                      <a:pt x="481" y="362"/>
                      <a:pt x="481" y="362"/>
                      <a:pt x="481" y="362"/>
                    </a:cubicBezTo>
                    <a:cubicBezTo>
                      <a:pt x="482" y="358"/>
                      <a:pt x="482" y="358"/>
                      <a:pt x="482" y="358"/>
                    </a:cubicBezTo>
                    <a:cubicBezTo>
                      <a:pt x="483" y="358"/>
                      <a:pt x="483" y="358"/>
                      <a:pt x="483" y="358"/>
                    </a:cubicBezTo>
                    <a:cubicBezTo>
                      <a:pt x="483" y="358"/>
                      <a:pt x="483" y="358"/>
                      <a:pt x="483" y="358"/>
                    </a:cubicBezTo>
                    <a:cubicBezTo>
                      <a:pt x="479" y="355"/>
                      <a:pt x="479" y="355"/>
                      <a:pt x="479" y="355"/>
                    </a:cubicBezTo>
                    <a:cubicBezTo>
                      <a:pt x="477" y="355"/>
                      <a:pt x="477" y="355"/>
                      <a:pt x="477" y="355"/>
                    </a:cubicBezTo>
                    <a:cubicBezTo>
                      <a:pt x="475" y="352"/>
                      <a:pt x="475" y="352"/>
                      <a:pt x="475" y="352"/>
                    </a:cubicBezTo>
                    <a:cubicBezTo>
                      <a:pt x="471" y="351"/>
                      <a:pt x="471" y="351"/>
                      <a:pt x="471" y="351"/>
                    </a:cubicBezTo>
                    <a:cubicBezTo>
                      <a:pt x="465" y="343"/>
                      <a:pt x="465" y="343"/>
                      <a:pt x="465" y="343"/>
                    </a:cubicBezTo>
                    <a:cubicBezTo>
                      <a:pt x="464" y="338"/>
                      <a:pt x="464" y="338"/>
                      <a:pt x="464" y="338"/>
                    </a:cubicBezTo>
                    <a:cubicBezTo>
                      <a:pt x="462" y="336"/>
                      <a:pt x="462" y="336"/>
                      <a:pt x="462" y="336"/>
                    </a:cubicBezTo>
                    <a:cubicBezTo>
                      <a:pt x="464" y="334"/>
                      <a:pt x="464" y="334"/>
                      <a:pt x="464" y="334"/>
                    </a:cubicBezTo>
                    <a:cubicBezTo>
                      <a:pt x="461" y="333"/>
                      <a:pt x="461" y="333"/>
                      <a:pt x="461" y="333"/>
                    </a:cubicBezTo>
                    <a:cubicBezTo>
                      <a:pt x="459" y="330"/>
                      <a:pt x="459" y="330"/>
                      <a:pt x="459" y="330"/>
                    </a:cubicBezTo>
                    <a:cubicBezTo>
                      <a:pt x="460" y="326"/>
                      <a:pt x="460" y="326"/>
                      <a:pt x="460" y="326"/>
                    </a:cubicBezTo>
                    <a:cubicBezTo>
                      <a:pt x="456" y="320"/>
                      <a:pt x="456" y="320"/>
                      <a:pt x="456" y="320"/>
                    </a:cubicBezTo>
                    <a:cubicBezTo>
                      <a:pt x="456" y="316"/>
                      <a:pt x="456" y="316"/>
                      <a:pt x="456" y="316"/>
                    </a:cubicBezTo>
                    <a:cubicBezTo>
                      <a:pt x="453" y="313"/>
                      <a:pt x="453" y="313"/>
                      <a:pt x="453" y="313"/>
                    </a:cubicBezTo>
                    <a:cubicBezTo>
                      <a:pt x="454" y="311"/>
                      <a:pt x="454" y="311"/>
                      <a:pt x="454" y="311"/>
                    </a:cubicBezTo>
                    <a:cubicBezTo>
                      <a:pt x="454" y="310"/>
                      <a:pt x="454" y="310"/>
                      <a:pt x="454" y="310"/>
                    </a:cubicBezTo>
                    <a:cubicBezTo>
                      <a:pt x="452" y="308"/>
                      <a:pt x="452" y="308"/>
                      <a:pt x="452" y="308"/>
                    </a:cubicBezTo>
                    <a:cubicBezTo>
                      <a:pt x="451" y="299"/>
                      <a:pt x="451" y="299"/>
                      <a:pt x="451" y="299"/>
                    </a:cubicBezTo>
                    <a:cubicBezTo>
                      <a:pt x="450" y="297"/>
                      <a:pt x="450" y="297"/>
                      <a:pt x="450" y="297"/>
                    </a:cubicBezTo>
                    <a:cubicBezTo>
                      <a:pt x="446" y="295"/>
                      <a:pt x="446" y="295"/>
                      <a:pt x="446" y="295"/>
                    </a:cubicBezTo>
                    <a:cubicBezTo>
                      <a:pt x="445" y="290"/>
                      <a:pt x="445" y="290"/>
                      <a:pt x="445" y="290"/>
                    </a:cubicBezTo>
                    <a:cubicBezTo>
                      <a:pt x="445" y="289"/>
                      <a:pt x="445" y="289"/>
                      <a:pt x="445" y="289"/>
                    </a:cubicBezTo>
                    <a:cubicBezTo>
                      <a:pt x="442" y="290"/>
                      <a:pt x="442" y="290"/>
                      <a:pt x="442" y="290"/>
                    </a:cubicBezTo>
                    <a:cubicBezTo>
                      <a:pt x="442" y="289"/>
                      <a:pt x="442" y="289"/>
                      <a:pt x="442" y="289"/>
                    </a:cubicBezTo>
                    <a:cubicBezTo>
                      <a:pt x="439" y="288"/>
                      <a:pt x="439" y="288"/>
                      <a:pt x="439" y="288"/>
                    </a:cubicBezTo>
                    <a:cubicBezTo>
                      <a:pt x="437" y="285"/>
                      <a:pt x="437" y="285"/>
                      <a:pt x="437" y="285"/>
                    </a:cubicBezTo>
                    <a:cubicBezTo>
                      <a:pt x="434" y="282"/>
                      <a:pt x="434" y="282"/>
                      <a:pt x="434" y="282"/>
                    </a:cubicBezTo>
                    <a:cubicBezTo>
                      <a:pt x="433" y="278"/>
                      <a:pt x="433" y="278"/>
                      <a:pt x="433" y="278"/>
                    </a:cubicBezTo>
                    <a:cubicBezTo>
                      <a:pt x="435" y="277"/>
                      <a:pt x="435" y="277"/>
                      <a:pt x="435" y="277"/>
                    </a:cubicBezTo>
                    <a:cubicBezTo>
                      <a:pt x="435" y="275"/>
                      <a:pt x="435" y="275"/>
                      <a:pt x="435" y="275"/>
                    </a:cubicBezTo>
                    <a:cubicBezTo>
                      <a:pt x="434" y="273"/>
                      <a:pt x="434" y="273"/>
                      <a:pt x="434" y="273"/>
                    </a:cubicBezTo>
                    <a:cubicBezTo>
                      <a:pt x="434" y="271"/>
                      <a:pt x="434" y="271"/>
                      <a:pt x="434" y="271"/>
                    </a:cubicBezTo>
                    <a:cubicBezTo>
                      <a:pt x="433" y="269"/>
                      <a:pt x="433" y="269"/>
                      <a:pt x="433" y="269"/>
                    </a:cubicBezTo>
                    <a:cubicBezTo>
                      <a:pt x="434" y="262"/>
                      <a:pt x="434" y="262"/>
                      <a:pt x="434" y="262"/>
                    </a:cubicBezTo>
                    <a:cubicBezTo>
                      <a:pt x="433" y="258"/>
                      <a:pt x="433" y="258"/>
                      <a:pt x="433" y="258"/>
                    </a:cubicBezTo>
                    <a:cubicBezTo>
                      <a:pt x="433" y="253"/>
                      <a:pt x="433" y="253"/>
                      <a:pt x="433" y="253"/>
                    </a:cubicBezTo>
                    <a:cubicBezTo>
                      <a:pt x="431" y="252"/>
                      <a:pt x="431" y="252"/>
                      <a:pt x="431" y="252"/>
                    </a:cubicBezTo>
                    <a:cubicBezTo>
                      <a:pt x="431" y="249"/>
                      <a:pt x="431" y="249"/>
                      <a:pt x="431" y="249"/>
                    </a:cubicBezTo>
                    <a:cubicBezTo>
                      <a:pt x="429" y="245"/>
                      <a:pt x="429" y="245"/>
                      <a:pt x="429" y="245"/>
                    </a:cubicBezTo>
                    <a:cubicBezTo>
                      <a:pt x="431" y="244"/>
                      <a:pt x="431" y="244"/>
                      <a:pt x="431" y="244"/>
                    </a:cubicBezTo>
                    <a:cubicBezTo>
                      <a:pt x="431" y="243"/>
                      <a:pt x="431" y="243"/>
                      <a:pt x="431" y="243"/>
                    </a:cubicBezTo>
                    <a:cubicBezTo>
                      <a:pt x="429" y="243"/>
                      <a:pt x="429" y="243"/>
                      <a:pt x="429" y="243"/>
                    </a:cubicBezTo>
                    <a:cubicBezTo>
                      <a:pt x="425" y="242"/>
                      <a:pt x="425" y="242"/>
                      <a:pt x="425" y="242"/>
                    </a:cubicBezTo>
                    <a:cubicBezTo>
                      <a:pt x="417" y="239"/>
                      <a:pt x="417" y="239"/>
                      <a:pt x="417" y="239"/>
                    </a:cubicBezTo>
                    <a:cubicBezTo>
                      <a:pt x="414" y="239"/>
                      <a:pt x="414" y="239"/>
                      <a:pt x="414" y="239"/>
                    </a:cubicBezTo>
                    <a:cubicBezTo>
                      <a:pt x="412" y="241"/>
                      <a:pt x="412" y="241"/>
                      <a:pt x="412" y="241"/>
                    </a:cubicBezTo>
                    <a:cubicBezTo>
                      <a:pt x="410" y="239"/>
                      <a:pt x="410" y="239"/>
                      <a:pt x="410" y="239"/>
                    </a:cubicBezTo>
                    <a:cubicBezTo>
                      <a:pt x="408" y="239"/>
                      <a:pt x="408" y="239"/>
                      <a:pt x="408" y="239"/>
                    </a:cubicBezTo>
                    <a:cubicBezTo>
                      <a:pt x="404" y="241"/>
                      <a:pt x="404" y="241"/>
                      <a:pt x="404" y="241"/>
                    </a:cubicBezTo>
                    <a:cubicBezTo>
                      <a:pt x="401" y="241"/>
                      <a:pt x="401" y="241"/>
                      <a:pt x="401" y="241"/>
                    </a:cubicBezTo>
                    <a:cubicBezTo>
                      <a:pt x="397" y="243"/>
                      <a:pt x="397" y="243"/>
                      <a:pt x="397" y="243"/>
                    </a:cubicBezTo>
                    <a:cubicBezTo>
                      <a:pt x="395" y="240"/>
                      <a:pt x="395" y="240"/>
                      <a:pt x="395" y="240"/>
                    </a:cubicBezTo>
                    <a:cubicBezTo>
                      <a:pt x="396" y="239"/>
                      <a:pt x="396" y="239"/>
                      <a:pt x="396" y="239"/>
                    </a:cubicBezTo>
                    <a:cubicBezTo>
                      <a:pt x="395" y="239"/>
                      <a:pt x="395" y="239"/>
                      <a:pt x="395" y="239"/>
                    </a:cubicBezTo>
                    <a:cubicBezTo>
                      <a:pt x="394" y="239"/>
                      <a:pt x="394" y="239"/>
                      <a:pt x="394" y="239"/>
                    </a:cubicBezTo>
                    <a:cubicBezTo>
                      <a:pt x="395" y="244"/>
                      <a:pt x="395" y="244"/>
                      <a:pt x="395" y="244"/>
                    </a:cubicBezTo>
                    <a:cubicBezTo>
                      <a:pt x="394" y="248"/>
                      <a:pt x="394" y="248"/>
                      <a:pt x="394" y="248"/>
                    </a:cubicBezTo>
                    <a:cubicBezTo>
                      <a:pt x="396" y="251"/>
                      <a:pt x="396" y="251"/>
                      <a:pt x="396" y="251"/>
                    </a:cubicBezTo>
                    <a:cubicBezTo>
                      <a:pt x="395" y="253"/>
                      <a:pt x="395" y="253"/>
                      <a:pt x="395" y="253"/>
                    </a:cubicBezTo>
                    <a:cubicBezTo>
                      <a:pt x="394" y="257"/>
                      <a:pt x="394" y="257"/>
                      <a:pt x="394" y="257"/>
                    </a:cubicBezTo>
                    <a:cubicBezTo>
                      <a:pt x="396" y="258"/>
                      <a:pt x="396" y="258"/>
                      <a:pt x="396" y="258"/>
                    </a:cubicBezTo>
                    <a:cubicBezTo>
                      <a:pt x="395" y="262"/>
                      <a:pt x="395" y="262"/>
                      <a:pt x="395" y="262"/>
                    </a:cubicBezTo>
                    <a:cubicBezTo>
                      <a:pt x="396" y="264"/>
                      <a:pt x="396" y="264"/>
                      <a:pt x="396" y="264"/>
                    </a:cubicBezTo>
                    <a:cubicBezTo>
                      <a:pt x="395" y="266"/>
                      <a:pt x="395" y="266"/>
                      <a:pt x="395" y="266"/>
                    </a:cubicBezTo>
                    <a:cubicBezTo>
                      <a:pt x="396" y="270"/>
                      <a:pt x="396" y="270"/>
                      <a:pt x="396" y="270"/>
                    </a:cubicBezTo>
                    <a:cubicBezTo>
                      <a:pt x="398" y="273"/>
                      <a:pt x="398" y="273"/>
                      <a:pt x="398" y="273"/>
                    </a:cubicBezTo>
                    <a:cubicBezTo>
                      <a:pt x="396" y="277"/>
                      <a:pt x="396" y="277"/>
                      <a:pt x="396" y="277"/>
                    </a:cubicBezTo>
                    <a:cubicBezTo>
                      <a:pt x="396" y="279"/>
                      <a:pt x="396" y="279"/>
                      <a:pt x="396" y="279"/>
                    </a:cubicBezTo>
                    <a:cubicBezTo>
                      <a:pt x="397" y="282"/>
                      <a:pt x="397" y="282"/>
                      <a:pt x="397" y="282"/>
                    </a:cubicBezTo>
                    <a:cubicBezTo>
                      <a:pt x="396" y="285"/>
                      <a:pt x="396" y="285"/>
                      <a:pt x="396" y="285"/>
                    </a:cubicBezTo>
                    <a:cubicBezTo>
                      <a:pt x="393" y="286"/>
                      <a:pt x="393" y="286"/>
                      <a:pt x="393" y="286"/>
                    </a:cubicBezTo>
                    <a:cubicBezTo>
                      <a:pt x="388" y="294"/>
                      <a:pt x="388" y="294"/>
                      <a:pt x="388" y="294"/>
                    </a:cubicBezTo>
                    <a:cubicBezTo>
                      <a:pt x="387" y="294"/>
                      <a:pt x="387" y="294"/>
                      <a:pt x="387" y="294"/>
                    </a:cubicBezTo>
                    <a:cubicBezTo>
                      <a:pt x="387" y="296"/>
                      <a:pt x="387" y="296"/>
                      <a:pt x="387" y="296"/>
                    </a:cubicBezTo>
                    <a:cubicBezTo>
                      <a:pt x="390" y="299"/>
                      <a:pt x="390" y="299"/>
                      <a:pt x="390" y="299"/>
                    </a:cubicBezTo>
                    <a:cubicBezTo>
                      <a:pt x="388" y="301"/>
                      <a:pt x="388" y="301"/>
                      <a:pt x="388" y="301"/>
                    </a:cubicBezTo>
                    <a:cubicBezTo>
                      <a:pt x="387" y="305"/>
                      <a:pt x="387" y="305"/>
                      <a:pt x="387" y="305"/>
                    </a:cubicBezTo>
                    <a:cubicBezTo>
                      <a:pt x="390" y="307"/>
                      <a:pt x="390" y="307"/>
                      <a:pt x="390" y="307"/>
                    </a:cubicBezTo>
                    <a:cubicBezTo>
                      <a:pt x="391" y="306"/>
                      <a:pt x="391" y="306"/>
                      <a:pt x="391" y="306"/>
                    </a:cubicBezTo>
                    <a:cubicBezTo>
                      <a:pt x="394" y="309"/>
                      <a:pt x="394" y="309"/>
                      <a:pt x="394" y="309"/>
                    </a:cubicBezTo>
                    <a:cubicBezTo>
                      <a:pt x="396" y="313"/>
                      <a:pt x="396" y="313"/>
                      <a:pt x="396" y="313"/>
                    </a:cubicBezTo>
                    <a:cubicBezTo>
                      <a:pt x="399" y="313"/>
                      <a:pt x="399" y="313"/>
                      <a:pt x="399" y="313"/>
                    </a:cubicBezTo>
                    <a:cubicBezTo>
                      <a:pt x="405" y="318"/>
                      <a:pt x="405" y="318"/>
                      <a:pt x="405" y="318"/>
                    </a:cubicBezTo>
                    <a:cubicBezTo>
                      <a:pt x="399" y="317"/>
                      <a:pt x="399" y="317"/>
                      <a:pt x="399" y="317"/>
                    </a:cubicBezTo>
                    <a:cubicBezTo>
                      <a:pt x="398" y="318"/>
                      <a:pt x="398" y="318"/>
                      <a:pt x="398" y="318"/>
                    </a:cubicBezTo>
                    <a:cubicBezTo>
                      <a:pt x="398" y="321"/>
                      <a:pt x="398" y="321"/>
                      <a:pt x="398" y="321"/>
                    </a:cubicBezTo>
                    <a:cubicBezTo>
                      <a:pt x="402" y="324"/>
                      <a:pt x="402" y="324"/>
                      <a:pt x="402" y="324"/>
                    </a:cubicBezTo>
                    <a:cubicBezTo>
                      <a:pt x="402" y="328"/>
                      <a:pt x="402" y="328"/>
                      <a:pt x="402" y="328"/>
                    </a:cubicBezTo>
                    <a:cubicBezTo>
                      <a:pt x="399" y="330"/>
                      <a:pt x="399" y="330"/>
                      <a:pt x="399" y="330"/>
                    </a:cubicBezTo>
                    <a:cubicBezTo>
                      <a:pt x="398" y="330"/>
                      <a:pt x="398" y="330"/>
                      <a:pt x="398" y="330"/>
                    </a:cubicBezTo>
                    <a:cubicBezTo>
                      <a:pt x="400" y="335"/>
                      <a:pt x="400" y="335"/>
                      <a:pt x="400" y="335"/>
                    </a:cubicBezTo>
                    <a:cubicBezTo>
                      <a:pt x="402" y="337"/>
                      <a:pt x="402" y="337"/>
                      <a:pt x="402" y="337"/>
                    </a:cubicBezTo>
                    <a:cubicBezTo>
                      <a:pt x="403" y="339"/>
                      <a:pt x="403" y="339"/>
                      <a:pt x="403" y="339"/>
                    </a:cubicBezTo>
                    <a:cubicBezTo>
                      <a:pt x="403" y="338"/>
                      <a:pt x="403" y="338"/>
                      <a:pt x="403" y="338"/>
                    </a:cubicBezTo>
                    <a:cubicBezTo>
                      <a:pt x="406" y="340"/>
                      <a:pt x="406" y="340"/>
                      <a:pt x="406" y="340"/>
                    </a:cubicBezTo>
                    <a:cubicBezTo>
                      <a:pt x="410" y="340"/>
                      <a:pt x="410" y="340"/>
                      <a:pt x="410" y="340"/>
                    </a:cubicBezTo>
                    <a:cubicBezTo>
                      <a:pt x="412" y="342"/>
                      <a:pt x="412" y="342"/>
                      <a:pt x="412" y="342"/>
                    </a:cubicBezTo>
                    <a:cubicBezTo>
                      <a:pt x="414" y="338"/>
                      <a:pt x="414" y="338"/>
                      <a:pt x="414" y="338"/>
                    </a:cubicBezTo>
                    <a:cubicBezTo>
                      <a:pt x="417" y="340"/>
                      <a:pt x="417" y="340"/>
                      <a:pt x="417" y="340"/>
                    </a:cubicBezTo>
                    <a:cubicBezTo>
                      <a:pt x="417" y="345"/>
                      <a:pt x="417" y="345"/>
                      <a:pt x="417" y="345"/>
                    </a:cubicBezTo>
                    <a:cubicBezTo>
                      <a:pt x="419" y="347"/>
                      <a:pt x="419" y="347"/>
                      <a:pt x="419" y="347"/>
                    </a:cubicBezTo>
                    <a:cubicBezTo>
                      <a:pt x="420" y="347"/>
                      <a:pt x="420" y="347"/>
                      <a:pt x="420" y="347"/>
                    </a:cubicBezTo>
                    <a:cubicBezTo>
                      <a:pt x="426" y="354"/>
                      <a:pt x="426" y="354"/>
                      <a:pt x="426" y="354"/>
                    </a:cubicBezTo>
                    <a:cubicBezTo>
                      <a:pt x="428" y="354"/>
                      <a:pt x="428" y="354"/>
                      <a:pt x="428" y="354"/>
                    </a:cubicBezTo>
                    <a:cubicBezTo>
                      <a:pt x="430" y="353"/>
                      <a:pt x="430" y="353"/>
                      <a:pt x="430" y="353"/>
                    </a:cubicBezTo>
                    <a:cubicBezTo>
                      <a:pt x="433" y="353"/>
                      <a:pt x="433" y="353"/>
                      <a:pt x="433" y="353"/>
                    </a:cubicBezTo>
                    <a:cubicBezTo>
                      <a:pt x="434" y="354"/>
                      <a:pt x="434" y="354"/>
                      <a:pt x="434" y="354"/>
                    </a:cubicBezTo>
                    <a:cubicBezTo>
                      <a:pt x="439" y="354"/>
                      <a:pt x="439" y="354"/>
                      <a:pt x="439" y="354"/>
                    </a:cubicBezTo>
                    <a:cubicBezTo>
                      <a:pt x="434" y="357"/>
                      <a:pt x="434" y="357"/>
                      <a:pt x="434" y="357"/>
                    </a:cubicBezTo>
                    <a:cubicBezTo>
                      <a:pt x="434" y="364"/>
                      <a:pt x="434" y="364"/>
                      <a:pt x="434" y="364"/>
                    </a:cubicBezTo>
                    <a:cubicBezTo>
                      <a:pt x="433" y="366"/>
                      <a:pt x="433" y="366"/>
                      <a:pt x="433" y="366"/>
                    </a:cubicBezTo>
                    <a:cubicBezTo>
                      <a:pt x="435" y="368"/>
                      <a:pt x="435" y="368"/>
                      <a:pt x="435" y="368"/>
                    </a:cubicBezTo>
                    <a:cubicBezTo>
                      <a:pt x="434" y="371"/>
                      <a:pt x="434" y="371"/>
                      <a:pt x="434" y="371"/>
                    </a:cubicBezTo>
                    <a:cubicBezTo>
                      <a:pt x="433" y="371"/>
                      <a:pt x="433" y="371"/>
                      <a:pt x="433" y="371"/>
                    </a:cubicBezTo>
                    <a:cubicBezTo>
                      <a:pt x="433" y="374"/>
                      <a:pt x="433" y="374"/>
                      <a:pt x="433" y="374"/>
                    </a:cubicBezTo>
                    <a:cubicBezTo>
                      <a:pt x="433" y="377"/>
                      <a:pt x="433" y="377"/>
                      <a:pt x="433" y="377"/>
                    </a:cubicBezTo>
                    <a:cubicBezTo>
                      <a:pt x="429" y="376"/>
                      <a:pt x="429" y="376"/>
                      <a:pt x="429" y="376"/>
                    </a:cubicBezTo>
                    <a:cubicBezTo>
                      <a:pt x="425" y="370"/>
                      <a:pt x="425" y="370"/>
                      <a:pt x="425" y="370"/>
                    </a:cubicBezTo>
                    <a:cubicBezTo>
                      <a:pt x="422" y="367"/>
                      <a:pt x="422" y="367"/>
                      <a:pt x="422" y="367"/>
                    </a:cubicBezTo>
                    <a:cubicBezTo>
                      <a:pt x="418" y="366"/>
                      <a:pt x="418" y="366"/>
                      <a:pt x="418" y="366"/>
                    </a:cubicBezTo>
                    <a:cubicBezTo>
                      <a:pt x="416" y="362"/>
                      <a:pt x="416" y="362"/>
                      <a:pt x="416" y="362"/>
                    </a:cubicBezTo>
                    <a:cubicBezTo>
                      <a:pt x="413" y="361"/>
                      <a:pt x="413" y="361"/>
                      <a:pt x="413" y="361"/>
                    </a:cubicBezTo>
                    <a:cubicBezTo>
                      <a:pt x="406" y="360"/>
                      <a:pt x="406" y="360"/>
                      <a:pt x="406" y="360"/>
                    </a:cubicBezTo>
                    <a:cubicBezTo>
                      <a:pt x="399" y="356"/>
                      <a:pt x="399" y="356"/>
                      <a:pt x="399" y="356"/>
                    </a:cubicBezTo>
                    <a:cubicBezTo>
                      <a:pt x="394" y="355"/>
                      <a:pt x="394" y="355"/>
                      <a:pt x="394" y="355"/>
                    </a:cubicBezTo>
                    <a:cubicBezTo>
                      <a:pt x="393" y="353"/>
                      <a:pt x="393" y="353"/>
                      <a:pt x="393" y="353"/>
                    </a:cubicBezTo>
                    <a:cubicBezTo>
                      <a:pt x="392" y="353"/>
                      <a:pt x="392" y="353"/>
                      <a:pt x="392" y="353"/>
                    </a:cubicBezTo>
                    <a:cubicBezTo>
                      <a:pt x="390" y="351"/>
                      <a:pt x="390" y="351"/>
                      <a:pt x="390" y="351"/>
                    </a:cubicBezTo>
                    <a:cubicBezTo>
                      <a:pt x="387" y="352"/>
                      <a:pt x="387" y="352"/>
                      <a:pt x="387" y="352"/>
                    </a:cubicBezTo>
                    <a:cubicBezTo>
                      <a:pt x="383" y="355"/>
                      <a:pt x="383" y="355"/>
                      <a:pt x="383" y="355"/>
                    </a:cubicBezTo>
                    <a:cubicBezTo>
                      <a:pt x="381" y="350"/>
                      <a:pt x="381" y="350"/>
                      <a:pt x="381" y="350"/>
                    </a:cubicBezTo>
                    <a:cubicBezTo>
                      <a:pt x="382" y="349"/>
                      <a:pt x="382" y="349"/>
                      <a:pt x="382" y="349"/>
                    </a:cubicBezTo>
                    <a:cubicBezTo>
                      <a:pt x="382" y="348"/>
                      <a:pt x="382" y="348"/>
                      <a:pt x="382" y="348"/>
                    </a:cubicBezTo>
                    <a:cubicBezTo>
                      <a:pt x="373" y="345"/>
                      <a:pt x="373" y="345"/>
                      <a:pt x="373" y="345"/>
                    </a:cubicBezTo>
                    <a:cubicBezTo>
                      <a:pt x="370" y="342"/>
                      <a:pt x="370" y="342"/>
                      <a:pt x="370" y="342"/>
                    </a:cubicBezTo>
                    <a:cubicBezTo>
                      <a:pt x="357" y="342"/>
                      <a:pt x="357" y="342"/>
                      <a:pt x="357" y="342"/>
                    </a:cubicBezTo>
                    <a:cubicBezTo>
                      <a:pt x="347" y="343"/>
                      <a:pt x="347" y="343"/>
                      <a:pt x="347" y="343"/>
                    </a:cubicBezTo>
                    <a:cubicBezTo>
                      <a:pt x="344" y="342"/>
                      <a:pt x="344" y="342"/>
                      <a:pt x="344" y="342"/>
                    </a:cubicBezTo>
                    <a:cubicBezTo>
                      <a:pt x="341" y="343"/>
                      <a:pt x="341" y="343"/>
                      <a:pt x="341" y="343"/>
                    </a:cubicBezTo>
                    <a:cubicBezTo>
                      <a:pt x="339" y="341"/>
                      <a:pt x="339" y="341"/>
                      <a:pt x="339" y="341"/>
                    </a:cubicBezTo>
                    <a:cubicBezTo>
                      <a:pt x="339" y="342"/>
                      <a:pt x="339" y="342"/>
                      <a:pt x="339" y="342"/>
                    </a:cubicBezTo>
                    <a:cubicBezTo>
                      <a:pt x="336" y="341"/>
                      <a:pt x="336" y="341"/>
                      <a:pt x="336" y="341"/>
                    </a:cubicBezTo>
                    <a:cubicBezTo>
                      <a:pt x="336" y="342"/>
                      <a:pt x="336" y="342"/>
                      <a:pt x="336" y="342"/>
                    </a:cubicBezTo>
                    <a:cubicBezTo>
                      <a:pt x="337" y="345"/>
                      <a:pt x="337" y="345"/>
                      <a:pt x="337" y="345"/>
                    </a:cubicBezTo>
                    <a:cubicBezTo>
                      <a:pt x="337" y="347"/>
                      <a:pt x="337" y="347"/>
                      <a:pt x="337" y="347"/>
                    </a:cubicBezTo>
                    <a:cubicBezTo>
                      <a:pt x="334" y="348"/>
                      <a:pt x="334" y="348"/>
                      <a:pt x="334" y="348"/>
                    </a:cubicBezTo>
                    <a:cubicBezTo>
                      <a:pt x="336" y="351"/>
                      <a:pt x="336" y="351"/>
                      <a:pt x="336" y="351"/>
                    </a:cubicBezTo>
                    <a:cubicBezTo>
                      <a:pt x="338" y="352"/>
                      <a:pt x="338" y="352"/>
                      <a:pt x="338" y="352"/>
                    </a:cubicBezTo>
                    <a:cubicBezTo>
                      <a:pt x="339" y="357"/>
                      <a:pt x="339" y="357"/>
                      <a:pt x="339" y="357"/>
                    </a:cubicBezTo>
                    <a:cubicBezTo>
                      <a:pt x="339" y="356"/>
                      <a:pt x="339" y="356"/>
                      <a:pt x="339" y="356"/>
                    </a:cubicBezTo>
                    <a:cubicBezTo>
                      <a:pt x="342" y="357"/>
                      <a:pt x="342" y="357"/>
                      <a:pt x="342" y="357"/>
                    </a:cubicBezTo>
                    <a:cubicBezTo>
                      <a:pt x="345" y="362"/>
                      <a:pt x="345" y="362"/>
                      <a:pt x="345" y="362"/>
                    </a:cubicBezTo>
                    <a:cubicBezTo>
                      <a:pt x="345" y="363"/>
                      <a:pt x="345" y="363"/>
                      <a:pt x="345" y="363"/>
                    </a:cubicBezTo>
                    <a:cubicBezTo>
                      <a:pt x="348" y="364"/>
                      <a:pt x="348" y="364"/>
                      <a:pt x="348" y="364"/>
                    </a:cubicBezTo>
                    <a:cubicBezTo>
                      <a:pt x="354" y="371"/>
                      <a:pt x="354" y="371"/>
                      <a:pt x="354" y="371"/>
                    </a:cubicBezTo>
                    <a:cubicBezTo>
                      <a:pt x="347" y="369"/>
                      <a:pt x="347" y="369"/>
                      <a:pt x="347" y="369"/>
                    </a:cubicBezTo>
                    <a:cubicBezTo>
                      <a:pt x="346" y="368"/>
                      <a:pt x="346" y="368"/>
                      <a:pt x="346" y="368"/>
                    </a:cubicBezTo>
                    <a:cubicBezTo>
                      <a:pt x="345" y="368"/>
                      <a:pt x="345" y="368"/>
                      <a:pt x="345" y="368"/>
                    </a:cubicBezTo>
                    <a:cubicBezTo>
                      <a:pt x="344" y="372"/>
                      <a:pt x="344" y="372"/>
                      <a:pt x="344" y="372"/>
                    </a:cubicBezTo>
                    <a:cubicBezTo>
                      <a:pt x="340" y="375"/>
                      <a:pt x="340" y="375"/>
                      <a:pt x="340" y="375"/>
                    </a:cubicBezTo>
                    <a:cubicBezTo>
                      <a:pt x="337" y="373"/>
                      <a:pt x="337" y="373"/>
                      <a:pt x="337" y="373"/>
                    </a:cubicBezTo>
                    <a:cubicBezTo>
                      <a:pt x="336" y="374"/>
                      <a:pt x="336" y="374"/>
                      <a:pt x="336" y="374"/>
                    </a:cubicBezTo>
                    <a:cubicBezTo>
                      <a:pt x="336" y="374"/>
                      <a:pt x="336" y="374"/>
                      <a:pt x="336" y="374"/>
                    </a:cubicBezTo>
                    <a:cubicBezTo>
                      <a:pt x="338" y="377"/>
                      <a:pt x="338" y="377"/>
                      <a:pt x="338" y="377"/>
                    </a:cubicBezTo>
                    <a:cubicBezTo>
                      <a:pt x="340" y="379"/>
                      <a:pt x="340" y="379"/>
                      <a:pt x="340" y="379"/>
                    </a:cubicBezTo>
                    <a:cubicBezTo>
                      <a:pt x="339" y="381"/>
                      <a:pt x="339" y="381"/>
                      <a:pt x="339" y="381"/>
                    </a:cubicBezTo>
                    <a:cubicBezTo>
                      <a:pt x="337" y="383"/>
                      <a:pt x="337" y="383"/>
                      <a:pt x="337" y="383"/>
                    </a:cubicBezTo>
                    <a:cubicBezTo>
                      <a:pt x="330" y="383"/>
                      <a:pt x="330" y="383"/>
                      <a:pt x="330" y="383"/>
                    </a:cubicBezTo>
                    <a:cubicBezTo>
                      <a:pt x="327" y="380"/>
                      <a:pt x="327" y="380"/>
                      <a:pt x="327" y="380"/>
                    </a:cubicBezTo>
                    <a:cubicBezTo>
                      <a:pt x="328" y="378"/>
                      <a:pt x="328" y="378"/>
                      <a:pt x="328" y="378"/>
                    </a:cubicBezTo>
                    <a:cubicBezTo>
                      <a:pt x="327" y="375"/>
                      <a:pt x="327" y="375"/>
                      <a:pt x="327" y="375"/>
                    </a:cubicBezTo>
                    <a:cubicBezTo>
                      <a:pt x="329" y="373"/>
                      <a:pt x="329" y="373"/>
                      <a:pt x="329" y="373"/>
                    </a:cubicBezTo>
                    <a:cubicBezTo>
                      <a:pt x="329" y="372"/>
                      <a:pt x="329" y="372"/>
                      <a:pt x="329" y="372"/>
                    </a:cubicBezTo>
                    <a:cubicBezTo>
                      <a:pt x="327" y="370"/>
                      <a:pt x="327" y="370"/>
                      <a:pt x="327" y="370"/>
                    </a:cubicBezTo>
                    <a:cubicBezTo>
                      <a:pt x="323" y="369"/>
                      <a:pt x="323" y="369"/>
                      <a:pt x="323" y="369"/>
                    </a:cubicBezTo>
                    <a:cubicBezTo>
                      <a:pt x="325" y="368"/>
                      <a:pt x="325" y="368"/>
                      <a:pt x="325" y="368"/>
                    </a:cubicBezTo>
                    <a:cubicBezTo>
                      <a:pt x="324" y="368"/>
                      <a:pt x="324" y="368"/>
                      <a:pt x="324" y="368"/>
                    </a:cubicBezTo>
                    <a:cubicBezTo>
                      <a:pt x="320" y="371"/>
                      <a:pt x="320" y="371"/>
                      <a:pt x="320" y="371"/>
                    </a:cubicBezTo>
                    <a:cubicBezTo>
                      <a:pt x="318" y="371"/>
                      <a:pt x="318" y="371"/>
                      <a:pt x="318" y="371"/>
                    </a:cubicBezTo>
                    <a:cubicBezTo>
                      <a:pt x="316" y="373"/>
                      <a:pt x="316" y="373"/>
                      <a:pt x="316" y="373"/>
                    </a:cubicBezTo>
                    <a:cubicBezTo>
                      <a:pt x="316" y="375"/>
                      <a:pt x="316" y="375"/>
                      <a:pt x="316" y="375"/>
                    </a:cubicBezTo>
                    <a:cubicBezTo>
                      <a:pt x="312" y="375"/>
                      <a:pt x="312" y="375"/>
                      <a:pt x="312" y="375"/>
                    </a:cubicBezTo>
                    <a:cubicBezTo>
                      <a:pt x="311" y="376"/>
                      <a:pt x="311" y="376"/>
                      <a:pt x="311" y="376"/>
                    </a:cubicBezTo>
                    <a:cubicBezTo>
                      <a:pt x="311" y="378"/>
                      <a:pt x="311" y="378"/>
                      <a:pt x="311" y="378"/>
                    </a:cubicBezTo>
                    <a:cubicBezTo>
                      <a:pt x="308" y="380"/>
                      <a:pt x="308" y="380"/>
                      <a:pt x="308" y="380"/>
                    </a:cubicBezTo>
                    <a:cubicBezTo>
                      <a:pt x="302" y="380"/>
                      <a:pt x="302" y="380"/>
                      <a:pt x="302" y="380"/>
                    </a:cubicBezTo>
                    <a:cubicBezTo>
                      <a:pt x="300" y="379"/>
                      <a:pt x="300" y="379"/>
                      <a:pt x="300" y="379"/>
                    </a:cubicBezTo>
                    <a:cubicBezTo>
                      <a:pt x="299" y="380"/>
                      <a:pt x="299" y="380"/>
                      <a:pt x="299" y="380"/>
                    </a:cubicBezTo>
                    <a:cubicBezTo>
                      <a:pt x="297" y="380"/>
                      <a:pt x="297" y="380"/>
                      <a:pt x="297" y="380"/>
                    </a:cubicBezTo>
                    <a:cubicBezTo>
                      <a:pt x="296" y="379"/>
                      <a:pt x="296" y="379"/>
                      <a:pt x="296" y="379"/>
                    </a:cubicBezTo>
                    <a:cubicBezTo>
                      <a:pt x="293" y="381"/>
                      <a:pt x="293" y="381"/>
                      <a:pt x="293" y="381"/>
                    </a:cubicBezTo>
                    <a:cubicBezTo>
                      <a:pt x="292" y="382"/>
                      <a:pt x="292" y="382"/>
                      <a:pt x="292" y="382"/>
                    </a:cubicBezTo>
                    <a:cubicBezTo>
                      <a:pt x="289" y="383"/>
                      <a:pt x="289" y="383"/>
                      <a:pt x="289" y="383"/>
                    </a:cubicBezTo>
                    <a:cubicBezTo>
                      <a:pt x="288" y="384"/>
                      <a:pt x="288" y="384"/>
                      <a:pt x="288" y="384"/>
                    </a:cubicBezTo>
                    <a:cubicBezTo>
                      <a:pt x="288" y="385"/>
                      <a:pt x="288" y="385"/>
                      <a:pt x="288" y="385"/>
                    </a:cubicBezTo>
                    <a:cubicBezTo>
                      <a:pt x="290" y="386"/>
                      <a:pt x="290" y="386"/>
                      <a:pt x="290" y="386"/>
                    </a:cubicBezTo>
                    <a:cubicBezTo>
                      <a:pt x="289" y="388"/>
                      <a:pt x="289" y="388"/>
                      <a:pt x="289" y="388"/>
                    </a:cubicBezTo>
                    <a:cubicBezTo>
                      <a:pt x="290" y="390"/>
                      <a:pt x="290" y="390"/>
                      <a:pt x="290" y="390"/>
                    </a:cubicBezTo>
                    <a:cubicBezTo>
                      <a:pt x="288" y="392"/>
                      <a:pt x="288" y="392"/>
                      <a:pt x="288" y="392"/>
                    </a:cubicBezTo>
                    <a:cubicBezTo>
                      <a:pt x="284" y="390"/>
                      <a:pt x="284" y="390"/>
                      <a:pt x="284" y="390"/>
                    </a:cubicBezTo>
                    <a:cubicBezTo>
                      <a:pt x="284" y="389"/>
                      <a:pt x="284" y="389"/>
                      <a:pt x="284" y="389"/>
                    </a:cubicBezTo>
                    <a:cubicBezTo>
                      <a:pt x="283" y="389"/>
                      <a:pt x="283" y="389"/>
                      <a:pt x="283" y="389"/>
                    </a:cubicBezTo>
                    <a:cubicBezTo>
                      <a:pt x="281" y="391"/>
                      <a:pt x="281" y="391"/>
                      <a:pt x="281" y="391"/>
                    </a:cubicBezTo>
                    <a:cubicBezTo>
                      <a:pt x="278" y="400"/>
                      <a:pt x="278" y="400"/>
                      <a:pt x="278" y="400"/>
                    </a:cubicBezTo>
                    <a:cubicBezTo>
                      <a:pt x="278" y="392"/>
                      <a:pt x="278" y="392"/>
                      <a:pt x="278" y="392"/>
                    </a:cubicBezTo>
                    <a:cubicBezTo>
                      <a:pt x="276" y="391"/>
                      <a:pt x="276" y="391"/>
                      <a:pt x="276" y="391"/>
                    </a:cubicBezTo>
                    <a:cubicBezTo>
                      <a:pt x="274" y="392"/>
                      <a:pt x="274" y="392"/>
                      <a:pt x="274" y="392"/>
                    </a:cubicBezTo>
                    <a:cubicBezTo>
                      <a:pt x="272" y="392"/>
                      <a:pt x="272" y="392"/>
                      <a:pt x="272" y="392"/>
                    </a:cubicBezTo>
                    <a:cubicBezTo>
                      <a:pt x="271" y="393"/>
                      <a:pt x="271" y="393"/>
                      <a:pt x="271" y="393"/>
                    </a:cubicBezTo>
                    <a:cubicBezTo>
                      <a:pt x="267" y="392"/>
                      <a:pt x="267" y="392"/>
                      <a:pt x="267" y="392"/>
                    </a:cubicBezTo>
                    <a:cubicBezTo>
                      <a:pt x="266" y="389"/>
                      <a:pt x="266" y="389"/>
                      <a:pt x="266" y="389"/>
                    </a:cubicBezTo>
                    <a:cubicBezTo>
                      <a:pt x="270" y="385"/>
                      <a:pt x="270" y="385"/>
                      <a:pt x="270" y="385"/>
                    </a:cubicBezTo>
                    <a:cubicBezTo>
                      <a:pt x="272" y="385"/>
                      <a:pt x="272" y="385"/>
                      <a:pt x="272" y="385"/>
                    </a:cubicBezTo>
                    <a:cubicBezTo>
                      <a:pt x="273" y="384"/>
                      <a:pt x="273" y="384"/>
                      <a:pt x="273" y="384"/>
                    </a:cubicBezTo>
                    <a:cubicBezTo>
                      <a:pt x="271" y="382"/>
                      <a:pt x="271" y="382"/>
                      <a:pt x="271" y="382"/>
                    </a:cubicBezTo>
                    <a:cubicBezTo>
                      <a:pt x="272" y="380"/>
                      <a:pt x="272" y="380"/>
                      <a:pt x="272" y="380"/>
                    </a:cubicBezTo>
                    <a:cubicBezTo>
                      <a:pt x="273" y="379"/>
                      <a:pt x="273" y="379"/>
                      <a:pt x="273" y="379"/>
                    </a:cubicBezTo>
                    <a:cubicBezTo>
                      <a:pt x="271" y="378"/>
                      <a:pt x="271" y="378"/>
                      <a:pt x="271" y="378"/>
                    </a:cubicBezTo>
                    <a:cubicBezTo>
                      <a:pt x="270" y="379"/>
                      <a:pt x="270" y="379"/>
                      <a:pt x="270" y="379"/>
                    </a:cubicBezTo>
                    <a:cubicBezTo>
                      <a:pt x="268" y="378"/>
                      <a:pt x="268" y="378"/>
                      <a:pt x="268" y="378"/>
                    </a:cubicBezTo>
                    <a:cubicBezTo>
                      <a:pt x="266" y="376"/>
                      <a:pt x="266" y="376"/>
                      <a:pt x="266" y="376"/>
                    </a:cubicBezTo>
                    <a:cubicBezTo>
                      <a:pt x="265" y="376"/>
                      <a:pt x="265" y="376"/>
                      <a:pt x="265" y="376"/>
                    </a:cubicBezTo>
                    <a:cubicBezTo>
                      <a:pt x="264" y="377"/>
                      <a:pt x="264" y="377"/>
                      <a:pt x="264" y="377"/>
                    </a:cubicBezTo>
                    <a:cubicBezTo>
                      <a:pt x="265" y="377"/>
                      <a:pt x="265" y="377"/>
                      <a:pt x="265" y="377"/>
                    </a:cubicBezTo>
                    <a:cubicBezTo>
                      <a:pt x="265" y="380"/>
                      <a:pt x="265" y="380"/>
                      <a:pt x="265" y="380"/>
                    </a:cubicBezTo>
                    <a:cubicBezTo>
                      <a:pt x="267" y="382"/>
                      <a:pt x="267" y="382"/>
                      <a:pt x="267" y="382"/>
                    </a:cubicBezTo>
                    <a:cubicBezTo>
                      <a:pt x="264" y="385"/>
                      <a:pt x="264" y="385"/>
                      <a:pt x="264" y="385"/>
                    </a:cubicBezTo>
                    <a:cubicBezTo>
                      <a:pt x="262" y="385"/>
                      <a:pt x="262" y="385"/>
                      <a:pt x="262" y="385"/>
                    </a:cubicBezTo>
                    <a:cubicBezTo>
                      <a:pt x="258" y="381"/>
                      <a:pt x="258" y="381"/>
                      <a:pt x="258" y="381"/>
                    </a:cubicBezTo>
                    <a:cubicBezTo>
                      <a:pt x="258" y="381"/>
                      <a:pt x="258" y="381"/>
                      <a:pt x="258" y="381"/>
                    </a:cubicBezTo>
                    <a:cubicBezTo>
                      <a:pt x="256" y="383"/>
                      <a:pt x="256" y="383"/>
                      <a:pt x="256" y="383"/>
                    </a:cubicBezTo>
                    <a:cubicBezTo>
                      <a:pt x="256" y="383"/>
                      <a:pt x="256" y="383"/>
                      <a:pt x="256" y="383"/>
                    </a:cubicBezTo>
                    <a:cubicBezTo>
                      <a:pt x="258" y="385"/>
                      <a:pt x="258" y="385"/>
                      <a:pt x="258" y="385"/>
                    </a:cubicBezTo>
                    <a:cubicBezTo>
                      <a:pt x="260" y="386"/>
                      <a:pt x="260" y="386"/>
                      <a:pt x="260" y="386"/>
                    </a:cubicBezTo>
                    <a:cubicBezTo>
                      <a:pt x="260" y="389"/>
                      <a:pt x="260" y="389"/>
                      <a:pt x="260" y="389"/>
                    </a:cubicBezTo>
                    <a:cubicBezTo>
                      <a:pt x="256" y="393"/>
                      <a:pt x="256" y="393"/>
                      <a:pt x="256" y="393"/>
                    </a:cubicBezTo>
                    <a:cubicBezTo>
                      <a:pt x="253" y="391"/>
                      <a:pt x="253" y="391"/>
                      <a:pt x="253" y="391"/>
                    </a:cubicBezTo>
                    <a:cubicBezTo>
                      <a:pt x="254" y="389"/>
                      <a:pt x="254" y="389"/>
                      <a:pt x="254" y="389"/>
                    </a:cubicBezTo>
                    <a:cubicBezTo>
                      <a:pt x="254" y="388"/>
                      <a:pt x="254" y="388"/>
                      <a:pt x="254" y="388"/>
                    </a:cubicBezTo>
                    <a:cubicBezTo>
                      <a:pt x="253" y="388"/>
                      <a:pt x="253" y="388"/>
                      <a:pt x="253" y="388"/>
                    </a:cubicBezTo>
                    <a:cubicBezTo>
                      <a:pt x="252" y="386"/>
                      <a:pt x="252" y="386"/>
                      <a:pt x="252" y="386"/>
                    </a:cubicBezTo>
                    <a:cubicBezTo>
                      <a:pt x="249" y="387"/>
                      <a:pt x="249" y="387"/>
                      <a:pt x="249" y="387"/>
                    </a:cubicBezTo>
                    <a:cubicBezTo>
                      <a:pt x="248" y="389"/>
                      <a:pt x="248" y="389"/>
                      <a:pt x="248" y="389"/>
                    </a:cubicBezTo>
                    <a:cubicBezTo>
                      <a:pt x="244" y="391"/>
                      <a:pt x="244" y="391"/>
                      <a:pt x="244" y="391"/>
                    </a:cubicBezTo>
                    <a:cubicBezTo>
                      <a:pt x="241" y="390"/>
                      <a:pt x="241" y="390"/>
                      <a:pt x="241" y="390"/>
                    </a:cubicBezTo>
                    <a:cubicBezTo>
                      <a:pt x="240" y="391"/>
                      <a:pt x="240" y="391"/>
                      <a:pt x="240" y="391"/>
                    </a:cubicBezTo>
                    <a:cubicBezTo>
                      <a:pt x="240" y="392"/>
                      <a:pt x="240" y="392"/>
                      <a:pt x="240" y="392"/>
                    </a:cubicBezTo>
                    <a:cubicBezTo>
                      <a:pt x="234" y="399"/>
                      <a:pt x="234" y="399"/>
                      <a:pt x="234" y="399"/>
                    </a:cubicBezTo>
                    <a:cubicBezTo>
                      <a:pt x="233" y="400"/>
                      <a:pt x="233" y="400"/>
                      <a:pt x="233" y="400"/>
                    </a:cubicBezTo>
                    <a:cubicBezTo>
                      <a:pt x="228" y="405"/>
                      <a:pt x="228" y="405"/>
                      <a:pt x="228" y="405"/>
                    </a:cubicBezTo>
                    <a:cubicBezTo>
                      <a:pt x="225" y="407"/>
                      <a:pt x="225" y="407"/>
                      <a:pt x="225" y="407"/>
                    </a:cubicBezTo>
                    <a:cubicBezTo>
                      <a:pt x="227" y="408"/>
                      <a:pt x="227" y="408"/>
                      <a:pt x="227" y="408"/>
                    </a:cubicBezTo>
                    <a:cubicBezTo>
                      <a:pt x="229" y="413"/>
                      <a:pt x="229" y="413"/>
                      <a:pt x="229" y="413"/>
                    </a:cubicBezTo>
                    <a:cubicBezTo>
                      <a:pt x="223" y="411"/>
                      <a:pt x="223" y="411"/>
                      <a:pt x="223" y="411"/>
                    </a:cubicBezTo>
                    <a:cubicBezTo>
                      <a:pt x="222" y="412"/>
                      <a:pt x="222" y="412"/>
                      <a:pt x="222" y="412"/>
                    </a:cubicBezTo>
                    <a:cubicBezTo>
                      <a:pt x="214" y="413"/>
                      <a:pt x="214" y="413"/>
                      <a:pt x="214" y="413"/>
                    </a:cubicBezTo>
                    <a:cubicBezTo>
                      <a:pt x="216" y="415"/>
                      <a:pt x="216" y="415"/>
                      <a:pt x="216" y="415"/>
                    </a:cubicBezTo>
                    <a:cubicBezTo>
                      <a:pt x="216" y="418"/>
                      <a:pt x="216" y="418"/>
                      <a:pt x="216" y="418"/>
                    </a:cubicBezTo>
                    <a:cubicBezTo>
                      <a:pt x="214" y="421"/>
                      <a:pt x="214" y="421"/>
                      <a:pt x="214" y="421"/>
                    </a:cubicBezTo>
                    <a:cubicBezTo>
                      <a:pt x="216" y="425"/>
                      <a:pt x="216" y="425"/>
                      <a:pt x="216" y="425"/>
                    </a:cubicBezTo>
                    <a:cubicBezTo>
                      <a:pt x="214" y="428"/>
                      <a:pt x="214" y="428"/>
                      <a:pt x="214" y="428"/>
                    </a:cubicBezTo>
                    <a:cubicBezTo>
                      <a:pt x="210" y="430"/>
                      <a:pt x="210" y="430"/>
                      <a:pt x="210" y="430"/>
                    </a:cubicBezTo>
                    <a:cubicBezTo>
                      <a:pt x="209" y="432"/>
                      <a:pt x="209" y="432"/>
                      <a:pt x="209" y="432"/>
                    </a:cubicBezTo>
                    <a:cubicBezTo>
                      <a:pt x="206" y="432"/>
                      <a:pt x="206" y="432"/>
                      <a:pt x="206" y="432"/>
                    </a:cubicBezTo>
                    <a:cubicBezTo>
                      <a:pt x="204" y="434"/>
                      <a:pt x="204" y="434"/>
                      <a:pt x="204" y="434"/>
                    </a:cubicBezTo>
                    <a:cubicBezTo>
                      <a:pt x="202" y="431"/>
                      <a:pt x="202" y="431"/>
                      <a:pt x="202" y="431"/>
                    </a:cubicBezTo>
                    <a:cubicBezTo>
                      <a:pt x="199" y="433"/>
                      <a:pt x="199" y="433"/>
                      <a:pt x="199" y="433"/>
                    </a:cubicBezTo>
                    <a:cubicBezTo>
                      <a:pt x="196" y="433"/>
                      <a:pt x="196" y="433"/>
                      <a:pt x="196" y="433"/>
                    </a:cubicBezTo>
                    <a:cubicBezTo>
                      <a:pt x="190" y="426"/>
                      <a:pt x="190" y="426"/>
                      <a:pt x="190" y="426"/>
                    </a:cubicBezTo>
                    <a:cubicBezTo>
                      <a:pt x="185" y="421"/>
                      <a:pt x="185" y="421"/>
                      <a:pt x="185" y="421"/>
                    </a:cubicBezTo>
                    <a:cubicBezTo>
                      <a:pt x="182" y="420"/>
                      <a:pt x="182" y="420"/>
                      <a:pt x="182" y="420"/>
                    </a:cubicBezTo>
                    <a:cubicBezTo>
                      <a:pt x="183" y="415"/>
                      <a:pt x="183" y="415"/>
                      <a:pt x="183" y="415"/>
                    </a:cubicBezTo>
                    <a:cubicBezTo>
                      <a:pt x="184" y="413"/>
                      <a:pt x="184" y="413"/>
                      <a:pt x="184" y="413"/>
                    </a:cubicBezTo>
                    <a:cubicBezTo>
                      <a:pt x="185" y="414"/>
                      <a:pt x="185" y="414"/>
                      <a:pt x="185" y="414"/>
                    </a:cubicBezTo>
                    <a:cubicBezTo>
                      <a:pt x="186" y="413"/>
                      <a:pt x="186" y="413"/>
                      <a:pt x="186" y="413"/>
                    </a:cubicBezTo>
                    <a:cubicBezTo>
                      <a:pt x="185" y="411"/>
                      <a:pt x="185" y="411"/>
                      <a:pt x="185" y="411"/>
                    </a:cubicBezTo>
                    <a:cubicBezTo>
                      <a:pt x="187" y="409"/>
                      <a:pt x="187" y="409"/>
                      <a:pt x="187" y="409"/>
                    </a:cubicBezTo>
                    <a:cubicBezTo>
                      <a:pt x="191" y="409"/>
                      <a:pt x="191" y="409"/>
                      <a:pt x="191" y="409"/>
                    </a:cubicBezTo>
                    <a:cubicBezTo>
                      <a:pt x="193" y="407"/>
                      <a:pt x="193" y="407"/>
                      <a:pt x="193" y="407"/>
                    </a:cubicBezTo>
                    <a:cubicBezTo>
                      <a:pt x="197" y="407"/>
                      <a:pt x="197" y="407"/>
                      <a:pt x="197" y="407"/>
                    </a:cubicBezTo>
                    <a:cubicBezTo>
                      <a:pt x="197" y="407"/>
                      <a:pt x="197" y="407"/>
                      <a:pt x="197" y="407"/>
                    </a:cubicBezTo>
                    <a:cubicBezTo>
                      <a:pt x="194" y="402"/>
                      <a:pt x="194" y="402"/>
                      <a:pt x="194" y="402"/>
                    </a:cubicBezTo>
                    <a:cubicBezTo>
                      <a:pt x="193" y="401"/>
                      <a:pt x="193" y="401"/>
                      <a:pt x="193" y="401"/>
                    </a:cubicBezTo>
                    <a:cubicBezTo>
                      <a:pt x="191" y="400"/>
                      <a:pt x="191" y="400"/>
                      <a:pt x="191" y="400"/>
                    </a:cubicBezTo>
                    <a:cubicBezTo>
                      <a:pt x="187" y="396"/>
                      <a:pt x="187" y="396"/>
                      <a:pt x="187" y="396"/>
                    </a:cubicBezTo>
                    <a:cubicBezTo>
                      <a:pt x="187" y="394"/>
                      <a:pt x="187" y="394"/>
                      <a:pt x="187" y="394"/>
                    </a:cubicBezTo>
                    <a:cubicBezTo>
                      <a:pt x="185" y="393"/>
                      <a:pt x="185" y="393"/>
                      <a:pt x="185" y="393"/>
                    </a:cubicBezTo>
                    <a:cubicBezTo>
                      <a:pt x="178" y="392"/>
                      <a:pt x="178" y="392"/>
                      <a:pt x="178" y="392"/>
                    </a:cubicBezTo>
                    <a:cubicBezTo>
                      <a:pt x="173" y="392"/>
                      <a:pt x="173" y="392"/>
                      <a:pt x="173" y="392"/>
                    </a:cubicBezTo>
                    <a:cubicBezTo>
                      <a:pt x="171" y="394"/>
                      <a:pt x="171" y="394"/>
                      <a:pt x="171" y="394"/>
                    </a:cubicBezTo>
                    <a:cubicBezTo>
                      <a:pt x="167" y="394"/>
                      <a:pt x="167" y="394"/>
                      <a:pt x="167" y="394"/>
                    </a:cubicBezTo>
                    <a:cubicBezTo>
                      <a:pt x="162" y="390"/>
                      <a:pt x="162" y="390"/>
                      <a:pt x="162" y="390"/>
                    </a:cubicBezTo>
                    <a:cubicBezTo>
                      <a:pt x="160" y="390"/>
                      <a:pt x="160" y="390"/>
                      <a:pt x="160" y="390"/>
                    </a:cubicBezTo>
                    <a:cubicBezTo>
                      <a:pt x="166" y="395"/>
                      <a:pt x="166" y="395"/>
                      <a:pt x="166" y="395"/>
                    </a:cubicBezTo>
                    <a:cubicBezTo>
                      <a:pt x="170" y="398"/>
                      <a:pt x="170" y="398"/>
                      <a:pt x="170" y="398"/>
                    </a:cubicBezTo>
                    <a:cubicBezTo>
                      <a:pt x="173" y="404"/>
                      <a:pt x="173" y="404"/>
                      <a:pt x="173" y="404"/>
                    </a:cubicBezTo>
                    <a:cubicBezTo>
                      <a:pt x="173" y="406"/>
                      <a:pt x="173" y="406"/>
                      <a:pt x="173" y="406"/>
                    </a:cubicBezTo>
                    <a:cubicBezTo>
                      <a:pt x="174" y="409"/>
                      <a:pt x="174" y="409"/>
                      <a:pt x="174" y="409"/>
                    </a:cubicBezTo>
                    <a:cubicBezTo>
                      <a:pt x="173" y="410"/>
                      <a:pt x="173" y="410"/>
                      <a:pt x="173" y="410"/>
                    </a:cubicBezTo>
                    <a:cubicBezTo>
                      <a:pt x="173" y="412"/>
                      <a:pt x="173" y="412"/>
                      <a:pt x="173" y="412"/>
                    </a:cubicBezTo>
                    <a:cubicBezTo>
                      <a:pt x="174" y="414"/>
                      <a:pt x="174" y="414"/>
                      <a:pt x="174" y="414"/>
                    </a:cubicBezTo>
                    <a:cubicBezTo>
                      <a:pt x="172" y="415"/>
                      <a:pt x="172" y="415"/>
                      <a:pt x="172" y="415"/>
                    </a:cubicBezTo>
                    <a:cubicBezTo>
                      <a:pt x="172" y="421"/>
                      <a:pt x="172" y="421"/>
                      <a:pt x="172" y="421"/>
                    </a:cubicBezTo>
                    <a:cubicBezTo>
                      <a:pt x="171" y="424"/>
                      <a:pt x="171" y="424"/>
                      <a:pt x="171" y="424"/>
                    </a:cubicBezTo>
                    <a:cubicBezTo>
                      <a:pt x="172" y="426"/>
                      <a:pt x="172" y="426"/>
                      <a:pt x="172" y="426"/>
                    </a:cubicBezTo>
                    <a:cubicBezTo>
                      <a:pt x="176" y="426"/>
                      <a:pt x="176" y="426"/>
                      <a:pt x="176" y="426"/>
                    </a:cubicBezTo>
                    <a:cubicBezTo>
                      <a:pt x="179" y="428"/>
                      <a:pt x="179" y="428"/>
                      <a:pt x="179" y="428"/>
                    </a:cubicBezTo>
                    <a:cubicBezTo>
                      <a:pt x="182" y="431"/>
                      <a:pt x="182" y="431"/>
                      <a:pt x="182" y="431"/>
                    </a:cubicBezTo>
                    <a:cubicBezTo>
                      <a:pt x="181" y="432"/>
                      <a:pt x="181" y="432"/>
                      <a:pt x="181" y="432"/>
                    </a:cubicBezTo>
                    <a:cubicBezTo>
                      <a:pt x="181" y="434"/>
                      <a:pt x="181" y="434"/>
                      <a:pt x="181" y="434"/>
                    </a:cubicBezTo>
                    <a:cubicBezTo>
                      <a:pt x="181" y="435"/>
                      <a:pt x="181" y="435"/>
                      <a:pt x="181" y="435"/>
                    </a:cubicBezTo>
                    <a:cubicBezTo>
                      <a:pt x="181" y="436"/>
                      <a:pt x="181" y="436"/>
                      <a:pt x="181" y="436"/>
                    </a:cubicBezTo>
                    <a:cubicBezTo>
                      <a:pt x="182" y="437"/>
                      <a:pt x="182" y="437"/>
                      <a:pt x="182" y="437"/>
                    </a:cubicBezTo>
                    <a:cubicBezTo>
                      <a:pt x="181" y="440"/>
                      <a:pt x="181" y="440"/>
                      <a:pt x="181" y="440"/>
                    </a:cubicBezTo>
                    <a:cubicBezTo>
                      <a:pt x="181" y="446"/>
                      <a:pt x="181" y="446"/>
                      <a:pt x="181" y="446"/>
                    </a:cubicBezTo>
                    <a:cubicBezTo>
                      <a:pt x="180" y="447"/>
                      <a:pt x="180" y="447"/>
                      <a:pt x="180" y="447"/>
                    </a:cubicBezTo>
                    <a:cubicBezTo>
                      <a:pt x="182" y="450"/>
                      <a:pt x="182" y="450"/>
                      <a:pt x="182" y="450"/>
                    </a:cubicBezTo>
                    <a:cubicBezTo>
                      <a:pt x="183" y="458"/>
                      <a:pt x="183" y="458"/>
                      <a:pt x="183" y="458"/>
                    </a:cubicBezTo>
                    <a:cubicBezTo>
                      <a:pt x="179" y="454"/>
                      <a:pt x="179" y="454"/>
                      <a:pt x="179" y="454"/>
                    </a:cubicBezTo>
                    <a:cubicBezTo>
                      <a:pt x="178" y="451"/>
                      <a:pt x="178" y="451"/>
                      <a:pt x="178" y="451"/>
                    </a:cubicBezTo>
                    <a:cubicBezTo>
                      <a:pt x="175" y="449"/>
                      <a:pt x="175" y="449"/>
                      <a:pt x="175" y="449"/>
                    </a:cubicBezTo>
                    <a:cubicBezTo>
                      <a:pt x="170" y="454"/>
                      <a:pt x="170" y="454"/>
                      <a:pt x="170" y="454"/>
                    </a:cubicBezTo>
                    <a:cubicBezTo>
                      <a:pt x="171" y="448"/>
                      <a:pt x="171" y="448"/>
                      <a:pt x="171" y="448"/>
                    </a:cubicBezTo>
                    <a:cubicBezTo>
                      <a:pt x="170" y="447"/>
                      <a:pt x="170" y="447"/>
                      <a:pt x="170" y="447"/>
                    </a:cubicBezTo>
                    <a:cubicBezTo>
                      <a:pt x="167" y="447"/>
                      <a:pt x="167" y="447"/>
                      <a:pt x="167" y="447"/>
                    </a:cubicBezTo>
                    <a:cubicBezTo>
                      <a:pt x="163" y="448"/>
                      <a:pt x="163" y="448"/>
                      <a:pt x="163" y="448"/>
                    </a:cubicBezTo>
                    <a:cubicBezTo>
                      <a:pt x="160" y="445"/>
                      <a:pt x="160" y="445"/>
                      <a:pt x="160" y="445"/>
                    </a:cubicBezTo>
                    <a:cubicBezTo>
                      <a:pt x="157" y="445"/>
                      <a:pt x="157" y="445"/>
                      <a:pt x="157" y="445"/>
                    </a:cubicBezTo>
                    <a:cubicBezTo>
                      <a:pt x="156" y="446"/>
                      <a:pt x="156" y="446"/>
                      <a:pt x="156" y="446"/>
                    </a:cubicBezTo>
                    <a:cubicBezTo>
                      <a:pt x="153" y="452"/>
                      <a:pt x="153" y="452"/>
                      <a:pt x="153" y="452"/>
                    </a:cubicBezTo>
                    <a:cubicBezTo>
                      <a:pt x="148" y="456"/>
                      <a:pt x="148" y="456"/>
                      <a:pt x="148" y="456"/>
                    </a:cubicBezTo>
                    <a:cubicBezTo>
                      <a:pt x="145" y="457"/>
                      <a:pt x="145" y="457"/>
                      <a:pt x="145" y="457"/>
                    </a:cubicBezTo>
                    <a:cubicBezTo>
                      <a:pt x="143" y="458"/>
                      <a:pt x="143" y="458"/>
                      <a:pt x="143" y="458"/>
                    </a:cubicBezTo>
                    <a:cubicBezTo>
                      <a:pt x="142" y="462"/>
                      <a:pt x="142" y="462"/>
                      <a:pt x="142" y="462"/>
                    </a:cubicBezTo>
                    <a:cubicBezTo>
                      <a:pt x="139" y="466"/>
                      <a:pt x="139" y="466"/>
                      <a:pt x="139" y="466"/>
                    </a:cubicBezTo>
                    <a:cubicBezTo>
                      <a:pt x="136" y="468"/>
                      <a:pt x="136" y="468"/>
                      <a:pt x="136" y="468"/>
                    </a:cubicBezTo>
                    <a:cubicBezTo>
                      <a:pt x="136" y="470"/>
                      <a:pt x="136" y="470"/>
                      <a:pt x="136" y="470"/>
                    </a:cubicBezTo>
                    <a:cubicBezTo>
                      <a:pt x="137" y="473"/>
                      <a:pt x="137" y="473"/>
                      <a:pt x="137" y="473"/>
                    </a:cubicBezTo>
                    <a:cubicBezTo>
                      <a:pt x="143" y="479"/>
                      <a:pt x="143" y="479"/>
                      <a:pt x="143" y="479"/>
                    </a:cubicBezTo>
                    <a:cubicBezTo>
                      <a:pt x="147" y="485"/>
                      <a:pt x="147" y="485"/>
                      <a:pt x="147" y="485"/>
                    </a:cubicBezTo>
                    <a:cubicBezTo>
                      <a:pt x="144" y="488"/>
                      <a:pt x="144" y="488"/>
                      <a:pt x="144" y="488"/>
                    </a:cubicBezTo>
                    <a:cubicBezTo>
                      <a:pt x="142" y="488"/>
                      <a:pt x="142" y="488"/>
                      <a:pt x="142" y="488"/>
                    </a:cubicBezTo>
                    <a:cubicBezTo>
                      <a:pt x="143" y="491"/>
                      <a:pt x="143" y="491"/>
                      <a:pt x="143" y="491"/>
                    </a:cubicBezTo>
                    <a:cubicBezTo>
                      <a:pt x="140" y="493"/>
                      <a:pt x="140" y="493"/>
                      <a:pt x="140" y="493"/>
                    </a:cubicBezTo>
                    <a:cubicBezTo>
                      <a:pt x="138" y="496"/>
                      <a:pt x="138" y="496"/>
                      <a:pt x="138" y="496"/>
                    </a:cubicBezTo>
                    <a:cubicBezTo>
                      <a:pt x="134" y="492"/>
                      <a:pt x="134" y="492"/>
                      <a:pt x="134" y="492"/>
                    </a:cubicBezTo>
                    <a:cubicBezTo>
                      <a:pt x="125" y="488"/>
                      <a:pt x="125" y="488"/>
                      <a:pt x="125" y="488"/>
                    </a:cubicBezTo>
                    <a:cubicBezTo>
                      <a:pt x="122" y="488"/>
                      <a:pt x="122" y="488"/>
                      <a:pt x="122" y="488"/>
                    </a:cubicBezTo>
                    <a:cubicBezTo>
                      <a:pt x="121" y="486"/>
                      <a:pt x="121" y="486"/>
                      <a:pt x="121" y="486"/>
                    </a:cubicBezTo>
                    <a:cubicBezTo>
                      <a:pt x="117" y="486"/>
                      <a:pt x="117" y="486"/>
                      <a:pt x="117" y="486"/>
                    </a:cubicBezTo>
                    <a:cubicBezTo>
                      <a:pt x="114" y="483"/>
                      <a:pt x="114" y="483"/>
                      <a:pt x="114" y="483"/>
                    </a:cubicBezTo>
                    <a:cubicBezTo>
                      <a:pt x="112" y="481"/>
                      <a:pt x="112" y="481"/>
                      <a:pt x="112" y="481"/>
                    </a:cubicBezTo>
                    <a:cubicBezTo>
                      <a:pt x="108" y="480"/>
                      <a:pt x="108" y="480"/>
                      <a:pt x="108" y="480"/>
                    </a:cubicBezTo>
                    <a:cubicBezTo>
                      <a:pt x="106" y="478"/>
                      <a:pt x="106" y="478"/>
                      <a:pt x="106" y="478"/>
                    </a:cubicBezTo>
                    <a:cubicBezTo>
                      <a:pt x="104" y="478"/>
                      <a:pt x="104" y="478"/>
                      <a:pt x="104" y="478"/>
                    </a:cubicBezTo>
                    <a:cubicBezTo>
                      <a:pt x="103" y="479"/>
                      <a:pt x="103" y="479"/>
                      <a:pt x="103" y="479"/>
                    </a:cubicBezTo>
                    <a:cubicBezTo>
                      <a:pt x="104" y="481"/>
                      <a:pt x="104" y="481"/>
                      <a:pt x="104" y="481"/>
                    </a:cubicBezTo>
                    <a:cubicBezTo>
                      <a:pt x="104" y="482"/>
                      <a:pt x="104" y="482"/>
                      <a:pt x="104" y="482"/>
                    </a:cubicBezTo>
                    <a:cubicBezTo>
                      <a:pt x="105" y="484"/>
                      <a:pt x="105" y="484"/>
                      <a:pt x="105" y="484"/>
                    </a:cubicBezTo>
                    <a:cubicBezTo>
                      <a:pt x="102" y="486"/>
                      <a:pt x="102" y="486"/>
                      <a:pt x="102" y="486"/>
                    </a:cubicBezTo>
                    <a:cubicBezTo>
                      <a:pt x="101" y="486"/>
                      <a:pt x="101" y="486"/>
                      <a:pt x="101" y="486"/>
                    </a:cubicBezTo>
                    <a:cubicBezTo>
                      <a:pt x="102" y="488"/>
                      <a:pt x="102" y="488"/>
                      <a:pt x="102" y="488"/>
                    </a:cubicBezTo>
                    <a:cubicBezTo>
                      <a:pt x="103" y="491"/>
                      <a:pt x="103" y="491"/>
                      <a:pt x="103" y="491"/>
                    </a:cubicBezTo>
                    <a:cubicBezTo>
                      <a:pt x="106" y="493"/>
                      <a:pt x="106" y="493"/>
                      <a:pt x="106" y="493"/>
                    </a:cubicBezTo>
                    <a:cubicBezTo>
                      <a:pt x="108" y="496"/>
                      <a:pt x="108" y="496"/>
                      <a:pt x="108" y="496"/>
                    </a:cubicBezTo>
                    <a:cubicBezTo>
                      <a:pt x="111" y="497"/>
                      <a:pt x="111" y="497"/>
                      <a:pt x="111" y="497"/>
                    </a:cubicBezTo>
                    <a:cubicBezTo>
                      <a:pt x="113" y="496"/>
                      <a:pt x="113" y="496"/>
                      <a:pt x="113" y="496"/>
                    </a:cubicBezTo>
                    <a:cubicBezTo>
                      <a:pt x="115" y="496"/>
                      <a:pt x="115" y="496"/>
                      <a:pt x="115" y="496"/>
                    </a:cubicBezTo>
                    <a:cubicBezTo>
                      <a:pt x="118" y="494"/>
                      <a:pt x="118" y="494"/>
                      <a:pt x="118" y="494"/>
                    </a:cubicBezTo>
                    <a:cubicBezTo>
                      <a:pt x="118" y="497"/>
                      <a:pt x="118" y="497"/>
                      <a:pt x="118" y="497"/>
                    </a:cubicBezTo>
                    <a:cubicBezTo>
                      <a:pt x="121" y="498"/>
                      <a:pt x="121" y="498"/>
                      <a:pt x="121" y="498"/>
                    </a:cubicBezTo>
                    <a:cubicBezTo>
                      <a:pt x="122" y="500"/>
                      <a:pt x="122" y="500"/>
                      <a:pt x="122" y="500"/>
                    </a:cubicBezTo>
                    <a:cubicBezTo>
                      <a:pt x="121" y="501"/>
                      <a:pt x="121" y="501"/>
                      <a:pt x="121" y="501"/>
                    </a:cubicBezTo>
                    <a:cubicBezTo>
                      <a:pt x="123" y="502"/>
                      <a:pt x="123" y="502"/>
                      <a:pt x="123" y="502"/>
                    </a:cubicBezTo>
                    <a:cubicBezTo>
                      <a:pt x="123" y="507"/>
                      <a:pt x="123" y="507"/>
                      <a:pt x="123" y="507"/>
                    </a:cubicBezTo>
                    <a:cubicBezTo>
                      <a:pt x="120" y="509"/>
                      <a:pt x="120" y="509"/>
                      <a:pt x="120" y="509"/>
                    </a:cubicBezTo>
                    <a:cubicBezTo>
                      <a:pt x="118" y="509"/>
                      <a:pt x="118" y="509"/>
                      <a:pt x="118" y="509"/>
                    </a:cubicBezTo>
                    <a:cubicBezTo>
                      <a:pt x="115" y="512"/>
                      <a:pt x="115" y="512"/>
                      <a:pt x="115" y="512"/>
                    </a:cubicBezTo>
                    <a:cubicBezTo>
                      <a:pt x="113" y="512"/>
                      <a:pt x="113" y="512"/>
                      <a:pt x="113" y="512"/>
                    </a:cubicBezTo>
                    <a:cubicBezTo>
                      <a:pt x="110" y="510"/>
                      <a:pt x="110" y="510"/>
                      <a:pt x="110" y="510"/>
                    </a:cubicBezTo>
                    <a:cubicBezTo>
                      <a:pt x="107" y="509"/>
                      <a:pt x="107" y="509"/>
                      <a:pt x="107" y="509"/>
                    </a:cubicBezTo>
                    <a:cubicBezTo>
                      <a:pt x="105" y="508"/>
                      <a:pt x="105" y="508"/>
                      <a:pt x="105" y="508"/>
                    </a:cubicBezTo>
                    <a:cubicBezTo>
                      <a:pt x="101" y="508"/>
                      <a:pt x="101" y="508"/>
                      <a:pt x="101" y="508"/>
                    </a:cubicBezTo>
                    <a:cubicBezTo>
                      <a:pt x="99" y="507"/>
                      <a:pt x="99" y="507"/>
                      <a:pt x="99" y="507"/>
                    </a:cubicBezTo>
                    <a:cubicBezTo>
                      <a:pt x="99" y="503"/>
                      <a:pt x="99" y="503"/>
                      <a:pt x="99" y="503"/>
                    </a:cubicBezTo>
                    <a:cubicBezTo>
                      <a:pt x="96" y="502"/>
                      <a:pt x="96" y="502"/>
                      <a:pt x="96" y="502"/>
                    </a:cubicBezTo>
                    <a:cubicBezTo>
                      <a:pt x="95" y="500"/>
                      <a:pt x="95" y="500"/>
                      <a:pt x="95" y="500"/>
                    </a:cubicBezTo>
                    <a:cubicBezTo>
                      <a:pt x="92" y="502"/>
                      <a:pt x="92" y="502"/>
                      <a:pt x="92" y="502"/>
                    </a:cubicBezTo>
                    <a:cubicBezTo>
                      <a:pt x="86" y="500"/>
                      <a:pt x="86" y="500"/>
                      <a:pt x="86" y="500"/>
                    </a:cubicBezTo>
                    <a:cubicBezTo>
                      <a:pt x="84" y="497"/>
                      <a:pt x="84" y="497"/>
                      <a:pt x="84" y="497"/>
                    </a:cubicBezTo>
                    <a:cubicBezTo>
                      <a:pt x="83" y="496"/>
                      <a:pt x="83" y="496"/>
                      <a:pt x="83" y="496"/>
                    </a:cubicBezTo>
                    <a:cubicBezTo>
                      <a:pt x="84" y="493"/>
                      <a:pt x="84" y="493"/>
                      <a:pt x="84" y="493"/>
                    </a:cubicBezTo>
                    <a:cubicBezTo>
                      <a:pt x="84" y="490"/>
                      <a:pt x="84" y="490"/>
                      <a:pt x="84" y="490"/>
                    </a:cubicBezTo>
                    <a:cubicBezTo>
                      <a:pt x="84" y="488"/>
                      <a:pt x="84" y="488"/>
                      <a:pt x="84" y="488"/>
                    </a:cubicBezTo>
                    <a:cubicBezTo>
                      <a:pt x="81" y="486"/>
                      <a:pt x="81" y="486"/>
                      <a:pt x="81" y="486"/>
                    </a:cubicBezTo>
                    <a:cubicBezTo>
                      <a:pt x="81" y="484"/>
                      <a:pt x="81" y="484"/>
                      <a:pt x="81" y="484"/>
                    </a:cubicBezTo>
                    <a:cubicBezTo>
                      <a:pt x="77" y="481"/>
                      <a:pt x="77" y="481"/>
                      <a:pt x="77" y="481"/>
                    </a:cubicBezTo>
                    <a:cubicBezTo>
                      <a:pt x="77" y="478"/>
                      <a:pt x="77" y="478"/>
                      <a:pt x="77" y="478"/>
                    </a:cubicBezTo>
                    <a:cubicBezTo>
                      <a:pt x="75" y="477"/>
                      <a:pt x="75" y="477"/>
                      <a:pt x="75" y="477"/>
                    </a:cubicBezTo>
                    <a:cubicBezTo>
                      <a:pt x="76" y="474"/>
                      <a:pt x="76" y="474"/>
                      <a:pt x="76" y="474"/>
                    </a:cubicBezTo>
                    <a:cubicBezTo>
                      <a:pt x="78" y="473"/>
                      <a:pt x="78" y="473"/>
                      <a:pt x="78" y="473"/>
                    </a:cubicBezTo>
                    <a:cubicBezTo>
                      <a:pt x="78" y="469"/>
                      <a:pt x="78" y="469"/>
                      <a:pt x="78" y="469"/>
                    </a:cubicBezTo>
                    <a:cubicBezTo>
                      <a:pt x="78" y="468"/>
                      <a:pt x="78" y="468"/>
                      <a:pt x="78" y="468"/>
                    </a:cubicBezTo>
                    <a:cubicBezTo>
                      <a:pt x="77" y="467"/>
                      <a:pt x="77" y="467"/>
                      <a:pt x="77" y="467"/>
                    </a:cubicBezTo>
                    <a:cubicBezTo>
                      <a:pt x="77" y="464"/>
                      <a:pt x="77" y="464"/>
                      <a:pt x="77" y="464"/>
                    </a:cubicBezTo>
                    <a:cubicBezTo>
                      <a:pt x="77" y="464"/>
                      <a:pt x="77" y="464"/>
                      <a:pt x="77" y="464"/>
                    </a:cubicBezTo>
                    <a:cubicBezTo>
                      <a:pt x="77" y="464"/>
                      <a:pt x="77" y="464"/>
                      <a:pt x="77" y="464"/>
                    </a:cubicBezTo>
                    <a:cubicBezTo>
                      <a:pt x="74" y="460"/>
                      <a:pt x="74" y="460"/>
                      <a:pt x="74" y="460"/>
                    </a:cubicBezTo>
                    <a:cubicBezTo>
                      <a:pt x="69" y="458"/>
                      <a:pt x="69" y="458"/>
                      <a:pt x="69" y="458"/>
                    </a:cubicBezTo>
                    <a:cubicBezTo>
                      <a:pt x="67" y="459"/>
                      <a:pt x="67" y="459"/>
                      <a:pt x="67" y="459"/>
                    </a:cubicBezTo>
                    <a:cubicBezTo>
                      <a:pt x="65" y="457"/>
                      <a:pt x="65" y="457"/>
                      <a:pt x="65" y="457"/>
                    </a:cubicBezTo>
                    <a:cubicBezTo>
                      <a:pt x="64" y="457"/>
                      <a:pt x="64" y="457"/>
                      <a:pt x="64" y="457"/>
                    </a:cubicBezTo>
                    <a:cubicBezTo>
                      <a:pt x="63" y="458"/>
                      <a:pt x="63" y="458"/>
                      <a:pt x="63" y="458"/>
                    </a:cubicBezTo>
                    <a:cubicBezTo>
                      <a:pt x="57" y="457"/>
                      <a:pt x="57" y="457"/>
                      <a:pt x="57" y="457"/>
                    </a:cubicBezTo>
                    <a:cubicBezTo>
                      <a:pt x="60" y="454"/>
                      <a:pt x="60" y="454"/>
                      <a:pt x="60" y="454"/>
                    </a:cubicBezTo>
                    <a:cubicBezTo>
                      <a:pt x="62" y="454"/>
                      <a:pt x="62" y="454"/>
                      <a:pt x="62" y="454"/>
                    </a:cubicBezTo>
                    <a:cubicBezTo>
                      <a:pt x="60" y="453"/>
                      <a:pt x="60" y="453"/>
                      <a:pt x="60" y="453"/>
                    </a:cubicBezTo>
                    <a:cubicBezTo>
                      <a:pt x="60" y="452"/>
                      <a:pt x="60" y="452"/>
                      <a:pt x="60" y="452"/>
                    </a:cubicBezTo>
                    <a:cubicBezTo>
                      <a:pt x="59" y="452"/>
                      <a:pt x="59" y="452"/>
                      <a:pt x="59" y="452"/>
                    </a:cubicBezTo>
                    <a:cubicBezTo>
                      <a:pt x="54" y="453"/>
                      <a:pt x="54" y="453"/>
                      <a:pt x="54" y="453"/>
                    </a:cubicBezTo>
                    <a:cubicBezTo>
                      <a:pt x="53" y="451"/>
                      <a:pt x="53" y="451"/>
                      <a:pt x="53" y="451"/>
                    </a:cubicBezTo>
                    <a:cubicBezTo>
                      <a:pt x="55" y="449"/>
                      <a:pt x="55" y="449"/>
                      <a:pt x="55" y="449"/>
                    </a:cubicBezTo>
                    <a:cubicBezTo>
                      <a:pt x="56" y="448"/>
                      <a:pt x="56" y="448"/>
                      <a:pt x="56" y="448"/>
                    </a:cubicBezTo>
                    <a:cubicBezTo>
                      <a:pt x="52" y="447"/>
                      <a:pt x="52" y="447"/>
                      <a:pt x="52" y="447"/>
                    </a:cubicBezTo>
                    <a:cubicBezTo>
                      <a:pt x="51" y="445"/>
                      <a:pt x="51" y="445"/>
                      <a:pt x="51" y="445"/>
                    </a:cubicBezTo>
                    <a:cubicBezTo>
                      <a:pt x="48" y="443"/>
                      <a:pt x="48" y="443"/>
                      <a:pt x="48" y="443"/>
                    </a:cubicBezTo>
                    <a:cubicBezTo>
                      <a:pt x="48" y="439"/>
                      <a:pt x="48" y="439"/>
                      <a:pt x="48" y="439"/>
                    </a:cubicBezTo>
                    <a:cubicBezTo>
                      <a:pt x="44" y="437"/>
                      <a:pt x="44" y="437"/>
                      <a:pt x="44" y="437"/>
                    </a:cubicBezTo>
                    <a:cubicBezTo>
                      <a:pt x="46" y="435"/>
                      <a:pt x="46" y="435"/>
                      <a:pt x="46" y="435"/>
                    </a:cubicBezTo>
                    <a:cubicBezTo>
                      <a:pt x="49" y="435"/>
                      <a:pt x="49" y="435"/>
                      <a:pt x="49" y="435"/>
                    </a:cubicBezTo>
                    <a:cubicBezTo>
                      <a:pt x="50" y="436"/>
                      <a:pt x="50" y="436"/>
                      <a:pt x="50" y="436"/>
                    </a:cubicBezTo>
                    <a:cubicBezTo>
                      <a:pt x="54" y="436"/>
                      <a:pt x="54" y="436"/>
                      <a:pt x="54" y="436"/>
                    </a:cubicBezTo>
                    <a:cubicBezTo>
                      <a:pt x="54" y="439"/>
                      <a:pt x="54" y="439"/>
                      <a:pt x="54" y="439"/>
                    </a:cubicBezTo>
                    <a:cubicBezTo>
                      <a:pt x="60" y="443"/>
                      <a:pt x="60" y="443"/>
                      <a:pt x="60" y="443"/>
                    </a:cubicBezTo>
                    <a:cubicBezTo>
                      <a:pt x="61" y="443"/>
                      <a:pt x="61" y="443"/>
                      <a:pt x="61" y="443"/>
                    </a:cubicBezTo>
                    <a:cubicBezTo>
                      <a:pt x="61" y="442"/>
                      <a:pt x="61" y="442"/>
                      <a:pt x="61" y="442"/>
                    </a:cubicBezTo>
                    <a:cubicBezTo>
                      <a:pt x="65" y="444"/>
                      <a:pt x="65" y="444"/>
                      <a:pt x="65" y="444"/>
                    </a:cubicBezTo>
                    <a:cubicBezTo>
                      <a:pt x="68" y="444"/>
                      <a:pt x="68" y="444"/>
                      <a:pt x="68" y="444"/>
                    </a:cubicBezTo>
                    <a:cubicBezTo>
                      <a:pt x="69" y="442"/>
                      <a:pt x="69" y="442"/>
                      <a:pt x="69" y="442"/>
                    </a:cubicBezTo>
                    <a:cubicBezTo>
                      <a:pt x="73" y="446"/>
                      <a:pt x="73" y="446"/>
                      <a:pt x="73" y="446"/>
                    </a:cubicBezTo>
                    <a:cubicBezTo>
                      <a:pt x="71" y="447"/>
                      <a:pt x="71" y="447"/>
                      <a:pt x="71" y="447"/>
                    </a:cubicBezTo>
                    <a:cubicBezTo>
                      <a:pt x="71" y="448"/>
                      <a:pt x="71" y="448"/>
                      <a:pt x="71" y="448"/>
                    </a:cubicBezTo>
                    <a:cubicBezTo>
                      <a:pt x="71" y="449"/>
                      <a:pt x="71" y="449"/>
                      <a:pt x="71" y="449"/>
                    </a:cubicBezTo>
                    <a:cubicBezTo>
                      <a:pt x="73" y="449"/>
                      <a:pt x="73" y="449"/>
                      <a:pt x="73" y="449"/>
                    </a:cubicBezTo>
                    <a:cubicBezTo>
                      <a:pt x="74" y="447"/>
                      <a:pt x="74" y="447"/>
                      <a:pt x="74" y="447"/>
                    </a:cubicBezTo>
                    <a:cubicBezTo>
                      <a:pt x="83" y="447"/>
                      <a:pt x="83" y="447"/>
                      <a:pt x="83" y="447"/>
                    </a:cubicBezTo>
                    <a:cubicBezTo>
                      <a:pt x="82" y="448"/>
                      <a:pt x="82" y="448"/>
                      <a:pt x="82" y="448"/>
                    </a:cubicBezTo>
                    <a:cubicBezTo>
                      <a:pt x="84" y="448"/>
                      <a:pt x="84" y="448"/>
                      <a:pt x="84" y="448"/>
                    </a:cubicBezTo>
                    <a:cubicBezTo>
                      <a:pt x="83" y="450"/>
                      <a:pt x="83" y="450"/>
                      <a:pt x="83" y="450"/>
                    </a:cubicBezTo>
                    <a:cubicBezTo>
                      <a:pt x="86" y="452"/>
                      <a:pt x="86" y="452"/>
                      <a:pt x="86" y="452"/>
                    </a:cubicBezTo>
                    <a:cubicBezTo>
                      <a:pt x="87" y="451"/>
                      <a:pt x="87" y="451"/>
                      <a:pt x="87" y="451"/>
                    </a:cubicBezTo>
                    <a:cubicBezTo>
                      <a:pt x="91" y="452"/>
                      <a:pt x="91" y="452"/>
                      <a:pt x="91" y="452"/>
                    </a:cubicBezTo>
                    <a:cubicBezTo>
                      <a:pt x="91" y="453"/>
                      <a:pt x="91" y="453"/>
                      <a:pt x="91" y="453"/>
                    </a:cubicBezTo>
                    <a:cubicBezTo>
                      <a:pt x="94" y="453"/>
                      <a:pt x="94" y="453"/>
                      <a:pt x="94" y="453"/>
                    </a:cubicBezTo>
                    <a:cubicBezTo>
                      <a:pt x="96" y="454"/>
                      <a:pt x="96" y="454"/>
                      <a:pt x="96" y="454"/>
                    </a:cubicBezTo>
                    <a:cubicBezTo>
                      <a:pt x="98" y="452"/>
                      <a:pt x="98" y="452"/>
                      <a:pt x="98" y="452"/>
                    </a:cubicBezTo>
                    <a:cubicBezTo>
                      <a:pt x="102" y="455"/>
                      <a:pt x="102" y="455"/>
                      <a:pt x="102" y="455"/>
                    </a:cubicBezTo>
                    <a:cubicBezTo>
                      <a:pt x="106" y="456"/>
                      <a:pt x="106" y="456"/>
                      <a:pt x="106" y="456"/>
                    </a:cubicBezTo>
                    <a:cubicBezTo>
                      <a:pt x="114" y="456"/>
                      <a:pt x="114" y="456"/>
                      <a:pt x="114" y="456"/>
                    </a:cubicBezTo>
                    <a:cubicBezTo>
                      <a:pt x="119" y="456"/>
                      <a:pt x="119" y="456"/>
                      <a:pt x="119" y="456"/>
                    </a:cubicBezTo>
                    <a:cubicBezTo>
                      <a:pt x="120" y="455"/>
                      <a:pt x="120" y="455"/>
                      <a:pt x="120" y="455"/>
                    </a:cubicBezTo>
                    <a:cubicBezTo>
                      <a:pt x="124" y="455"/>
                      <a:pt x="124" y="455"/>
                      <a:pt x="124" y="455"/>
                    </a:cubicBezTo>
                    <a:cubicBezTo>
                      <a:pt x="126" y="453"/>
                      <a:pt x="126" y="453"/>
                      <a:pt x="126" y="453"/>
                    </a:cubicBezTo>
                    <a:cubicBezTo>
                      <a:pt x="131" y="452"/>
                      <a:pt x="131" y="452"/>
                      <a:pt x="131" y="452"/>
                    </a:cubicBezTo>
                    <a:cubicBezTo>
                      <a:pt x="134" y="451"/>
                      <a:pt x="134" y="451"/>
                      <a:pt x="134" y="451"/>
                    </a:cubicBezTo>
                    <a:cubicBezTo>
                      <a:pt x="139" y="444"/>
                      <a:pt x="139" y="444"/>
                      <a:pt x="139" y="444"/>
                    </a:cubicBezTo>
                    <a:cubicBezTo>
                      <a:pt x="139" y="442"/>
                      <a:pt x="139" y="442"/>
                      <a:pt x="139" y="442"/>
                    </a:cubicBezTo>
                    <a:cubicBezTo>
                      <a:pt x="142" y="439"/>
                      <a:pt x="142" y="439"/>
                      <a:pt x="142" y="439"/>
                    </a:cubicBezTo>
                    <a:cubicBezTo>
                      <a:pt x="142" y="437"/>
                      <a:pt x="142" y="437"/>
                      <a:pt x="142" y="437"/>
                    </a:cubicBezTo>
                    <a:cubicBezTo>
                      <a:pt x="143" y="435"/>
                      <a:pt x="143" y="435"/>
                      <a:pt x="143" y="435"/>
                    </a:cubicBezTo>
                    <a:cubicBezTo>
                      <a:pt x="144" y="432"/>
                      <a:pt x="144" y="432"/>
                      <a:pt x="144" y="432"/>
                    </a:cubicBezTo>
                    <a:cubicBezTo>
                      <a:pt x="143" y="426"/>
                      <a:pt x="143" y="426"/>
                      <a:pt x="143" y="426"/>
                    </a:cubicBezTo>
                    <a:cubicBezTo>
                      <a:pt x="143" y="426"/>
                      <a:pt x="143" y="426"/>
                      <a:pt x="143" y="426"/>
                    </a:cubicBezTo>
                    <a:cubicBezTo>
                      <a:pt x="142" y="426"/>
                      <a:pt x="142" y="426"/>
                      <a:pt x="142" y="426"/>
                    </a:cubicBezTo>
                    <a:cubicBezTo>
                      <a:pt x="139" y="422"/>
                      <a:pt x="139" y="422"/>
                      <a:pt x="139" y="422"/>
                    </a:cubicBezTo>
                    <a:cubicBezTo>
                      <a:pt x="138" y="421"/>
                      <a:pt x="138" y="421"/>
                      <a:pt x="138" y="421"/>
                    </a:cubicBezTo>
                    <a:cubicBezTo>
                      <a:pt x="137" y="418"/>
                      <a:pt x="137" y="418"/>
                      <a:pt x="137" y="418"/>
                    </a:cubicBezTo>
                    <a:cubicBezTo>
                      <a:pt x="134" y="415"/>
                      <a:pt x="134" y="415"/>
                      <a:pt x="134" y="415"/>
                    </a:cubicBezTo>
                    <a:cubicBezTo>
                      <a:pt x="133" y="415"/>
                      <a:pt x="133" y="415"/>
                      <a:pt x="133" y="415"/>
                    </a:cubicBezTo>
                    <a:cubicBezTo>
                      <a:pt x="132" y="416"/>
                      <a:pt x="132" y="416"/>
                      <a:pt x="132" y="416"/>
                    </a:cubicBezTo>
                    <a:cubicBezTo>
                      <a:pt x="128" y="414"/>
                      <a:pt x="128" y="414"/>
                      <a:pt x="128" y="414"/>
                    </a:cubicBezTo>
                    <a:cubicBezTo>
                      <a:pt x="128" y="412"/>
                      <a:pt x="128" y="412"/>
                      <a:pt x="128" y="412"/>
                    </a:cubicBezTo>
                    <a:cubicBezTo>
                      <a:pt x="123" y="409"/>
                      <a:pt x="123" y="409"/>
                      <a:pt x="123" y="409"/>
                    </a:cubicBezTo>
                    <a:cubicBezTo>
                      <a:pt x="123" y="408"/>
                      <a:pt x="123" y="408"/>
                      <a:pt x="123" y="408"/>
                    </a:cubicBezTo>
                    <a:cubicBezTo>
                      <a:pt x="120" y="409"/>
                      <a:pt x="120" y="409"/>
                      <a:pt x="120" y="409"/>
                    </a:cubicBezTo>
                    <a:cubicBezTo>
                      <a:pt x="117" y="406"/>
                      <a:pt x="117" y="406"/>
                      <a:pt x="117" y="406"/>
                    </a:cubicBezTo>
                    <a:cubicBezTo>
                      <a:pt x="115" y="406"/>
                      <a:pt x="115" y="406"/>
                      <a:pt x="115" y="406"/>
                    </a:cubicBezTo>
                    <a:cubicBezTo>
                      <a:pt x="111" y="403"/>
                      <a:pt x="111" y="403"/>
                      <a:pt x="111" y="403"/>
                    </a:cubicBezTo>
                    <a:cubicBezTo>
                      <a:pt x="112" y="406"/>
                      <a:pt x="112" y="406"/>
                      <a:pt x="112" y="406"/>
                    </a:cubicBezTo>
                    <a:cubicBezTo>
                      <a:pt x="108" y="404"/>
                      <a:pt x="108" y="404"/>
                      <a:pt x="108" y="404"/>
                    </a:cubicBezTo>
                    <a:cubicBezTo>
                      <a:pt x="104" y="400"/>
                      <a:pt x="104" y="400"/>
                      <a:pt x="104" y="400"/>
                    </a:cubicBezTo>
                    <a:cubicBezTo>
                      <a:pt x="102" y="399"/>
                      <a:pt x="102" y="399"/>
                      <a:pt x="102" y="399"/>
                    </a:cubicBezTo>
                    <a:cubicBezTo>
                      <a:pt x="100" y="397"/>
                      <a:pt x="100" y="397"/>
                      <a:pt x="100" y="397"/>
                    </a:cubicBezTo>
                    <a:cubicBezTo>
                      <a:pt x="91" y="391"/>
                      <a:pt x="91" y="391"/>
                      <a:pt x="91" y="391"/>
                    </a:cubicBezTo>
                    <a:cubicBezTo>
                      <a:pt x="77" y="384"/>
                      <a:pt x="77" y="384"/>
                      <a:pt x="77" y="384"/>
                    </a:cubicBezTo>
                    <a:cubicBezTo>
                      <a:pt x="75" y="383"/>
                      <a:pt x="75" y="383"/>
                      <a:pt x="75" y="383"/>
                    </a:cubicBezTo>
                    <a:cubicBezTo>
                      <a:pt x="75" y="384"/>
                      <a:pt x="75" y="384"/>
                      <a:pt x="75" y="384"/>
                    </a:cubicBezTo>
                    <a:cubicBezTo>
                      <a:pt x="71" y="382"/>
                      <a:pt x="71" y="382"/>
                      <a:pt x="71" y="382"/>
                    </a:cubicBezTo>
                    <a:cubicBezTo>
                      <a:pt x="69" y="382"/>
                      <a:pt x="69" y="382"/>
                      <a:pt x="69" y="382"/>
                    </a:cubicBezTo>
                    <a:cubicBezTo>
                      <a:pt x="70" y="382"/>
                      <a:pt x="70" y="382"/>
                      <a:pt x="70" y="382"/>
                    </a:cubicBezTo>
                    <a:cubicBezTo>
                      <a:pt x="66" y="384"/>
                      <a:pt x="66" y="384"/>
                      <a:pt x="66" y="384"/>
                    </a:cubicBezTo>
                    <a:cubicBezTo>
                      <a:pt x="63" y="383"/>
                      <a:pt x="63" y="383"/>
                      <a:pt x="63" y="383"/>
                    </a:cubicBezTo>
                    <a:cubicBezTo>
                      <a:pt x="59" y="383"/>
                      <a:pt x="59" y="383"/>
                      <a:pt x="59" y="383"/>
                    </a:cubicBezTo>
                    <a:cubicBezTo>
                      <a:pt x="58" y="381"/>
                      <a:pt x="58" y="381"/>
                      <a:pt x="58" y="381"/>
                    </a:cubicBezTo>
                    <a:cubicBezTo>
                      <a:pt x="57" y="384"/>
                      <a:pt x="57" y="384"/>
                      <a:pt x="57" y="384"/>
                    </a:cubicBezTo>
                    <a:cubicBezTo>
                      <a:pt x="54" y="382"/>
                      <a:pt x="54" y="382"/>
                      <a:pt x="54" y="382"/>
                    </a:cubicBezTo>
                    <a:cubicBezTo>
                      <a:pt x="52" y="382"/>
                      <a:pt x="52" y="382"/>
                      <a:pt x="52" y="382"/>
                    </a:cubicBezTo>
                    <a:cubicBezTo>
                      <a:pt x="52" y="382"/>
                      <a:pt x="52" y="382"/>
                      <a:pt x="52" y="382"/>
                    </a:cubicBezTo>
                    <a:cubicBezTo>
                      <a:pt x="52" y="384"/>
                      <a:pt x="52" y="384"/>
                      <a:pt x="52" y="384"/>
                    </a:cubicBezTo>
                    <a:cubicBezTo>
                      <a:pt x="50" y="388"/>
                      <a:pt x="50" y="388"/>
                      <a:pt x="50" y="388"/>
                    </a:cubicBezTo>
                    <a:cubicBezTo>
                      <a:pt x="45" y="388"/>
                      <a:pt x="45" y="388"/>
                      <a:pt x="45" y="388"/>
                    </a:cubicBezTo>
                    <a:cubicBezTo>
                      <a:pt x="48" y="384"/>
                      <a:pt x="48" y="384"/>
                      <a:pt x="48" y="384"/>
                    </a:cubicBezTo>
                    <a:cubicBezTo>
                      <a:pt x="46" y="384"/>
                      <a:pt x="46" y="384"/>
                      <a:pt x="46" y="384"/>
                    </a:cubicBezTo>
                    <a:cubicBezTo>
                      <a:pt x="46" y="382"/>
                      <a:pt x="46" y="382"/>
                      <a:pt x="46" y="382"/>
                    </a:cubicBezTo>
                    <a:cubicBezTo>
                      <a:pt x="43" y="386"/>
                      <a:pt x="43" y="386"/>
                      <a:pt x="43" y="386"/>
                    </a:cubicBezTo>
                    <a:cubicBezTo>
                      <a:pt x="43" y="383"/>
                      <a:pt x="43" y="383"/>
                      <a:pt x="43" y="383"/>
                    </a:cubicBezTo>
                    <a:cubicBezTo>
                      <a:pt x="40" y="383"/>
                      <a:pt x="40" y="383"/>
                      <a:pt x="40" y="383"/>
                    </a:cubicBezTo>
                    <a:cubicBezTo>
                      <a:pt x="40" y="381"/>
                      <a:pt x="40" y="381"/>
                      <a:pt x="40" y="381"/>
                    </a:cubicBezTo>
                    <a:cubicBezTo>
                      <a:pt x="39" y="380"/>
                      <a:pt x="39" y="380"/>
                      <a:pt x="39" y="380"/>
                    </a:cubicBezTo>
                    <a:cubicBezTo>
                      <a:pt x="36" y="383"/>
                      <a:pt x="36" y="383"/>
                      <a:pt x="36" y="383"/>
                    </a:cubicBezTo>
                    <a:cubicBezTo>
                      <a:pt x="35" y="379"/>
                      <a:pt x="35" y="379"/>
                      <a:pt x="35" y="379"/>
                    </a:cubicBezTo>
                    <a:cubicBezTo>
                      <a:pt x="33" y="381"/>
                      <a:pt x="33" y="381"/>
                      <a:pt x="33" y="381"/>
                    </a:cubicBezTo>
                    <a:cubicBezTo>
                      <a:pt x="31" y="377"/>
                      <a:pt x="31" y="377"/>
                      <a:pt x="31" y="377"/>
                    </a:cubicBezTo>
                    <a:cubicBezTo>
                      <a:pt x="31" y="374"/>
                      <a:pt x="31" y="374"/>
                      <a:pt x="31" y="374"/>
                    </a:cubicBezTo>
                    <a:cubicBezTo>
                      <a:pt x="29" y="375"/>
                      <a:pt x="29" y="375"/>
                      <a:pt x="29" y="375"/>
                    </a:cubicBezTo>
                    <a:cubicBezTo>
                      <a:pt x="28" y="375"/>
                      <a:pt x="28" y="375"/>
                      <a:pt x="28" y="375"/>
                    </a:cubicBezTo>
                    <a:cubicBezTo>
                      <a:pt x="27" y="376"/>
                      <a:pt x="27" y="376"/>
                      <a:pt x="27" y="376"/>
                    </a:cubicBezTo>
                    <a:cubicBezTo>
                      <a:pt x="27" y="382"/>
                      <a:pt x="27" y="382"/>
                      <a:pt x="27" y="382"/>
                    </a:cubicBezTo>
                    <a:cubicBezTo>
                      <a:pt x="24" y="377"/>
                      <a:pt x="24" y="377"/>
                      <a:pt x="24" y="377"/>
                    </a:cubicBezTo>
                    <a:cubicBezTo>
                      <a:pt x="24" y="375"/>
                      <a:pt x="24" y="375"/>
                      <a:pt x="24" y="375"/>
                    </a:cubicBezTo>
                    <a:cubicBezTo>
                      <a:pt x="23" y="374"/>
                      <a:pt x="23" y="374"/>
                      <a:pt x="23" y="374"/>
                    </a:cubicBezTo>
                    <a:cubicBezTo>
                      <a:pt x="22" y="374"/>
                      <a:pt x="22" y="374"/>
                      <a:pt x="22" y="374"/>
                    </a:cubicBezTo>
                    <a:cubicBezTo>
                      <a:pt x="22" y="376"/>
                      <a:pt x="22" y="376"/>
                      <a:pt x="22" y="376"/>
                    </a:cubicBezTo>
                    <a:cubicBezTo>
                      <a:pt x="19" y="379"/>
                      <a:pt x="19" y="379"/>
                      <a:pt x="19" y="379"/>
                    </a:cubicBezTo>
                    <a:cubicBezTo>
                      <a:pt x="16" y="378"/>
                      <a:pt x="16" y="378"/>
                      <a:pt x="16" y="378"/>
                    </a:cubicBezTo>
                    <a:cubicBezTo>
                      <a:pt x="15" y="378"/>
                      <a:pt x="15" y="378"/>
                      <a:pt x="15" y="378"/>
                    </a:cubicBezTo>
                    <a:cubicBezTo>
                      <a:pt x="16" y="381"/>
                      <a:pt x="16" y="381"/>
                      <a:pt x="16" y="381"/>
                    </a:cubicBezTo>
                    <a:cubicBezTo>
                      <a:pt x="13" y="385"/>
                      <a:pt x="13" y="385"/>
                      <a:pt x="13" y="385"/>
                    </a:cubicBezTo>
                    <a:cubicBezTo>
                      <a:pt x="10" y="385"/>
                      <a:pt x="10" y="385"/>
                      <a:pt x="10" y="385"/>
                    </a:cubicBezTo>
                    <a:cubicBezTo>
                      <a:pt x="7" y="388"/>
                      <a:pt x="7" y="388"/>
                      <a:pt x="7" y="388"/>
                    </a:cubicBezTo>
                    <a:cubicBezTo>
                      <a:pt x="6" y="393"/>
                      <a:pt x="6" y="393"/>
                      <a:pt x="6" y="393"/>
                    </a:cubicBezTo>
                    <a:cubicBezTo>
                      <a:pt x="4" y="393"/>
                      <a:pt x="4" y="393"/>
                      <a:pt x="4" y="393"/>
                    </a:cubicBezTo>
                    <a:cubicBezTo>
                      <a:pt x="1" y="395"/>
                      <a:pt x="1" y="395"/>
                      <a:pt x="1" y="395"/>
                    </a:cubicBezTo>
                    <a:cubicBezTo>
                      <a:pt x="1" y="395"/>
                      <a:pt x="1" y="395"/>
                      <a:pt x="1" y="395"/>
                    </a:cubicBezTo>
                    <a:cubicBezTo>
                      <a:pt x="1" y="400"/>
                      <a:pt x="1" y="400"/>
                      <a:pt x="1" y="400"/>
                    </a:cubicBezTo>
                    <a:cubicBezTo>
                      <a:pt x="0" y="403"/>
                      <a:pt x="0" y="403"/>
                      <a:pt x="0" y="403"/>
                    </a:cubicBezTo>
                    <a:cubicBezTo>
                      <a:pt x="2" y="406"/>
                      <a:pt x="2" y="406"/>
                      <a:pt x="2" y="406"/>
                    </a:cubicBezTo>
                    <a:cubicBezTo>
                      <a:pt x="4" y="411"/>
                      <a:pt x="4" y="411"/>
                      <a:pt x="4" y="411"/>
                    </a:cubicBezTo>
                    <a:cubicBezTo>
                      <a:pt x="5" y="411"/>
                      <a:pt x="5" y="411"/>
                      <a:pt x="5" y="411"/>
                    </a:cubicBezTo>
                    <a:cubicBezTo>
                      <a:pt x="9" y="414"/>
                      <a:pt x="9" y="414"/>
                      <a:pt x="9" y="414"/>
                    </a:cubicBezTo>
                    <a:cubicBezTo>
                      <a:pt x="11" y="417"/>
                      <a:pt x="11" y="417"/>
                      <a:pt x="11" y="417"/>
                    </a:cubicBezTo>
                    <a:cubicBezTo>
                      <a:pt x="12" y="419"/>
                      <a:pt x="12" y="419"/>
                      <a:pt x="12" y="419"/>
                    </a:cubicBezTo>
                    <a:cubicBezTo>
                      <a:pt x="18" y="423"/>
                      <a:pt x="18" y="423"/>
                      <a:pt x="18" y="423"/>
                    </a:cubicBezTo>
                    <a:cubicBezTo>
                      <a:pt x="21" y="425"/>
                      <a:pt x="21" y="425"/>
                      <a:pt x="21" y="425"/>
                    </a:cubicBezTo>
                    <a:cubicBezTo>
                      <a:pt x="19" y="429"/>
                      <a:pt x="19" y="429"/>
                      <a:pt x="19" y="429"/>
                    </a:cubicBezTo>
                    <a:cubicBezTo>
                      <a:pt x="16" y="434"/>
                      <a:pt x="16" y="434"/>
                      <a:pt x="16" y="434"/>
                    </a:cubicBezTo>
                    <a:cubicBezTo>
                      <a:pt x="14" y="439"/>
                      <a:pt x="14" y="439"/>
                      <a:pt x="14" y="439"/>
                    </a:cubicBezTo>
                    <a:cubicBezTo>
                      <a:pt x="17" y="442"/>
                      <a:pt x="17" y="442"/>
                      <a:pt x="17" y="442"/>
                    </a:cubicBezTo>
                    <a:cubicBezTo>
                      <a:pt x="18" y="446"/>
                      <a:pt x="18" y="446"/>
                      <a:pt x="18" y="446"/>
                    </a:cubicBezTo>
                    <a:cubicBezTo>
                      <a:pt x="24" y="456"/>
                      <a:pt x="24" y="456"/>
                      <a:pt x="24" y="456"/>
                    </a:cubicBezTo>
                    <a:cubicBezTo>
                      <a:pt x="30" y="471"/>
                      <a:pt x="30" y="471"/>
                      <a:pt x="30" y="471"/>
                    </a:cubicBezTo>
                    <a:cubicBezTo>
                      <a:pt x="28" y="471"/>
                      <a:pt x="28" y="471"/>
                      <a:pt x="28" y="471"/>
                    </a:cubicBezTo>
                    <a:cubicBezTo>
                      <a:pt x="27" y="479"/>
                      <a:pt x="27" y="479"/>
                      <a:pt x="27" y="479"/>
                    </a:cubicBezTo>
                    <a:cubicBezTo>
                      <a:pt x="27" y="480"/>
                      <a:pt x="27" y="480"/>
                      <a:pt x="27" y="480"/>
                    </a:cubicBezTo>
                    <a:cubicBezTo>
                      <a:pt x="31" y="481"/>
                      <a:pt x="31" y="481"/>
                      <a:pt x="31" y="481"/>
                    </a:cubicBezTo>
                    <a:cubicBezTo>
                      <a:pt x="28" y="485"/>
                      <a:pt x="28" y="485"/>
                      <a:pt x="28" y="485"/>
                    </a:cubicBezTo>
                    <a:cubicBezTo>
                      <a:pt x="28" y="488"/>
                      <a:pt x="28" y="488"/>
                      <a:pt x="28" y="488"/>
                    </a:cubicBezTo>
                    <a:cubicBezTo>
                      <a:pt x="29" y="490"/>
                      <a:pt x="29" y="490"/>
                      <a:pt x="29" y="490"/>
                    </a:cubicBezTo>
                    <a:cubicBezTo>
                      <a:pt x="33" y="490"/>
                      <a:pt x="33" y="490"/>
                      <a:pt x="33" y="490"/>
                    </a:cubicBezTo>
                    <a:cubicBezTo>
                      <a:pt x="34" y="494"/>
                      <a:pt x="34" y="494"/>
                      <a:pt x="34" y="494"/>
                    </a:cubicBezTo>
                    <a:cubicBezTo>
                      <a:pt x="33" y="495"/>
                      <a:pt x="33" y="495"/>
                      <a:pt x="33" y="495"/>
                    </a:cubicBezTo>
                    <a:cubicBezTo>
                      <a:pt x="33" y="500"/>
                      <a:pt x="33" y="500"/>
                      <a:pt x="33" y="500"/>
                    </a:cubicBezTo>
                    <a:cubicBezTo>
                      <a:pt x="34" y="502"/>
                      <a:pt x="34" y="502"/>
                      <a:pt x="34" y="502"/>
                    </a:cubicBezTo>
                    <a:cubicBezTo>
                      <a:pt x="39" y="505"/>
                      <a:pt x="39" y="505"/>
                      <a:pt x="39" y="505"/>
                    </a:cubicBezTo>
                    <a:cubicBezTo>
                      <a:pt x="39" y="510"/>
                      <a:pt x="39" y="510"/>
                      <a:pt x="39" y="510"/>
                    </a:cubicBezTo>
                    <a:cubicBezTo>
                      <a:pt x="36" y="513"/>
                      <a:pt x="36" y="513"/>
                      <a:pt x="36" y="513"/>
                    </a:cubicBezTo>
                    <a:cubicBezTo>
                      <a:pt x="36" y="517"/>
                      <a:pt x="36" y="517"/>
                      <a:pt x="36" y="517"/>
                    </a:cubicBezTo>
                    <a:cubicBezTo>
                      <a:pt x="41" y="524"/>
                      <a:pt x="41" y="524"/>
                      <a:pt x="41" y="524"/>
                    </a:cubicBezTo>
                    <a:cubicBezTo>
                      <a:pt x="45" y="525"/>
                      <a:pt x="45" y="525"/>
                      <a:pt x="45" y="525"/>
                    </a:cubicBezTo>
                    <a:cubicBezTo>
                      <a:pt x="51" y="532"/>
                      <a:pt x="51" y="532"/>
                      <a:pt x="51" y="532"/>
                    </a:cubicBezTo>
                    <a:cubicBezTo>
                      <a:pt x="52" y="537"/>
                      <a:pt x="52" y="537"/>
                      <a:pt x="52" y="537"/>
                    </a:cubicBezTo>
                    <a:cubicBezTo>
                      <a:pt x="48" y="547"/>
                      <a:pt x="48" y="547"/>
                      <a:pt x="48" y="547"/>
                    </a:cubicBezTo>
                    <a:cubicBezTo>
                      <a:pt x="42" y="556"/>
                      <a:pt x="42" y="556"/>
                      <a:pt x="42" y="556"/>
                    </a:cubicBezTo>
                    <a:cubicBezTo>
                      <a:pt x="40" y="562"/>
                      <a:pt x="40" y="562"/>
                      <a:pt x="40" y="562"/>
                    </a:cubicBezTo>
                    <a:cubicBezTo>
                      <a:pt x="36" y="568"/>
                      <a:pt x="36" y="568"/>
                      <a:pt x="36" y="568"/>
                    </a:cubicBezTo>
                    <a:cubicBezTo>
                      <a:pt x="32" y="574"/>
                      <a:pt x="32" y="574"/>
                      <a:pt x="32" y="574"/>
                    </a:cubicBezTo>
                    <a:cubicBezTo>
                      <a:pt x="29" y="576"/>
                      <a:pt x="29" y="576"/>
                      <a:pt x="29" y="576"/>
                    </a:cubicBezTo>
                    <a:cubicBezTo>
                      <a:pt x="23" y="581"/>
                      <a:pt x="23" y="581"/>
                      <a:pt x="23" y="581"/>
                    </a:cubicBezTo>
                    <a:cubicBezTo>
                      <a:pt x="23" y="582"/>
                      <a:pt x="23" y="582"/>
                      <a:pt x="23" y="582"/>
                    </a:cubicBezTo>
                    <a:cubicBezTo>
                      <a:pt x="24" y="582"/>
                      <a:pt x="25" y="581"/>
                      <a:pt x="26" y="581"/>
                    </a:cubicBezTo>
                    <a:cubicBezTo>
                      <a:pt x="27" y="581"/>
                      <a:pt x="27" y="581"/>
                      <a:pt x="27" y="581"/>
                    </a:cubicBezTo>
                    <a:cubicBezTo>
                      <a:pt x="34" y="579"/>
                      <a:pt x="34" y="579"/>
                      <a:pt x="34" y="579"/>
                    </a:cubicBezTo>
                    <a:cubicBezTo>
                      <a:pt x="29" y="583"/>
                      <a:pt x="29" y="583"/>
                      <a:pt x="29" y="583"/>
                    </a:cubicBezTo>
                    <a:cubicBezTo>
                      <a:pt x="30" y="584"/>
                      <a:pt x="30" y="584"/>
                      <a:pt x="30" y="584"/>
                    </a:cubicBezTo>
                    <a:cubicBezTo>
                      <a:pt x="30" y="588"/>
                      <a:pt x="30" y="588"/>
                      <a:pt x="30" y="588"/>
                    </a:cubicBezTo>
                    <a:cubicBezTo>
                      <a:pt x="32" y="589"/>
                      <a:pt x="32" y="589"/>
                      <a:pt x="32" y="589"/>
                    </a:cubicBezTo>
                    <a:cubicBezTo>
                      <a:pt x="34" y="591"/>
                      <a:pt x="34" y="591"/>
                      <a:pt x="34" y="591"/>
                    </a:cubicBezTo>
                    <a:cubicBezTo>
                      <a:pt x="36" y="591"/>
                      <a:pt x="36" y="591"/>
                      <a:pt x="36" y="591"/>
                    </a:cubicBezTo>
                    <a:cubicBezTo>
                      <a:pt x="38" y="591"/>
                      <a:pt x="38" y="591"/>
                      <a:pt x="38" y="591"/>
                    </a:cubicBezTo>
                    <a:cubicBezTo>
                      <a:pt x="40" y="591"/>
                      <a:pt x="40" y="591"/>
                      <a:pt x="40" y="591"/>
                    </a:cubicBezTo>
                    <a:cubicBezTo>
                      <a:pt x="43" y="595"/>
                      <a:pt x="43" y="595"/>
                      <a:pt x="43" y="595"/>
                    </a:cubicBezTo>
                    <a:cubicBezTo>
                      <a:pt x="41" y="598"/>
                      <a:pt x="41" y="598"/>
                      <a:pt x="41" y="598"/>
                    </a:cubicBezTo>
                    <a:cubicBezTo>
                      <a:pt x="36" y="597"/>
                      <a:pt x="36" y="597"/>
                      <a:pt x="36" y="597"/>
                    </a:cubicBezTo>
                    <a:cubicBezTo>
                      <a:pt x="36" y="597"/>
                      <a:pt x="36" y="597"/>
                      <a:pt x="36" y="597"/>
                    </a:cubicBezTo>
                    <a:cubicBezTo>
                      <a:pt x="35" y="599"/>
                      <a:pt x="35" y="599"/>
                      <a:pt x="35" y="599"/>
                    </a:cubicBezTo>
                    <a:cubicBezTo>
                      <a:pt x="31" y="602"/>
                      <a:pt x="31" y="602"/>
                      <a:pt x="31" y="602"/>
                    </a:cubicBezTo>
                    <a:cubicBezTo>
                      <a:pt x="28" y="601"/>
                      <a:pt x="28" y="601"/>
                      <a:pt x="28" y="601"/>
                    </a:cubicBezTo>
                    <a:cubicBezTo>
                      <a:pt x="28" y="601"/>
                      <a:pt x="28" y="601"/>
                      <a:pt x="28" y="601"/>
                    </a:cubicBezTo>
                    <a:cubicBezTo>
                      <a:pt x="28" y="604"/>
                      <a:pt x="28" y="604"/>
                      <a:pt x="28" y="604"/>
                    </a:cubicBezTo>
                    <a:cubicBezTo>
                      <a:pt x="24" y="605"/>
                      <a:pt x="24" y="605"/>
                      <a:pt x="24" y="605"/>
                    </a:cubicBezTo>
                    <a:cubicBezTo>
                      <a:pt x="25" y="605"/>
                      <a:pt x="25" y="605"/>
                      <a:pt x="25" y="605"/>
                    </a:cubicBezTo>
                    <a:cubicBezTo>
                      <a:pt x="24" y="608"/>
                      <a:pt x="24" y="608"/>
                      <a:pt x="24" y="608"/>
                    </a:cubicBezTo>
                    <a:cubicBezTo>
                      <a:pt x="25" y="611"/>
                      <a:pt x="25" y="611"/>
                      <a:pt x="25" y="611"/>
                    </a:cubicBezTo>
                    <a:cubicBezTo>
                      <a:pt x="24" y="613"/>
                      <a:pt x="24" y="613"/>
                      <a:pt x="24" y="613"/>
                    </a:cubicBezTo>
                    <a:cubicBezTo>
                      <a:pt x="22" y="615"/>
                      <a:pt x="22" y="615"/>
                      <a:pt x="22" y="615"/>
                    </a:cubicBezTo>
                    <a:cubicBezTo>
                      <a:pt x="22" y="619"/>
                      <a:pt x="22" y="619"/>
                      <a:pt x="22" y="619"/>
                    </a:cubicBezTo>
                    <a:cubicBezTo>
                      <a:pt x="20" y="620"/>
                      <a:pt x="20" y="620"/>
                      <a:pt x="20" y="620"/>
                    </a:cubicBezTo>
                    <a:cubicBezTo>
                      <a:pt x="19" y="629"/>
                      <a:pt x="19" y="629"/>
                      <a:pt x="19" y="629"/>
                    </a:cubicBezTo>
                    <a:cubicBezTo>
                      <a:pt x="25" y="640"/>
                      <a:pt x="25" y="640"/>
                      <a:pt x="25" y="640"/>
                    </a:cubicBezTo>
                    <a:cubicBezTo>
                      <a:pt x="25" y="643"/>
                      <a:pt x="25" y="643"/>
                      <a:pt x="25" y="643"/>
                    </a:cubicBezTo>
                    <a:cubicBezTo>
                      <a:pt x="23" y="645"/>
                      <a:pt x="23" y="645"/>
                      <a:pt x="23" y="645"/>
                    </a:cubicBezTo>
                    <a:cubicBezTo>
                      <a:pt x="24" y="647"/>
                      <a:pt x="24" y="647"/>
                      <a:pt x="24" y="647"/>
                    </a:cubicBezTo>
                    <a:cubicBezTo>
                      <a:pt x="22" y="649"/>
                      <a:pt x="22" y="649"/>
                      <a:pt x="22" y="649"/>
                    </a:cubicBezTo>
                    <a:cubicBezTo>
                      <a:pt x="24" y="649"/>
                      <a:pt x="24" y="649"/>
                      <a:pt x="24" y="649"/>
                    </a:cubicBezTo>
                    <a:cubicBezTo>
                      <a:pt x="25" y="653"/>
                      <a:pt x="25" y="653"/>
                      <a:pt x="25" y="653"/>
                    </a:cubicBezTo>
                    <a:cubicBezTo>
                      <a:pt x="24" y="654"/>
                      <a:pt x="24" y="654"/>
                      <a:pt x="24" y="654"/>
                    </a:cubicBezTo>
                    <a:cubicBezTo>
                      <a:pt x="25" y="654"/>
                      <a:pt x="25" y="654"/>
                      <a:pt x="25" y="654"/>
                    </a:cubicBezTo>
                    <a:cubicBezTo>
                      <a:pt x="26" y="657"/>
                      <a:pt x="26" y="657"/>
                      <a:pt x="26" y="657"/>
                    </a:cubicBezTo>
                    <a:cubicBezTo>
                      <a:pt x="26" y="659"/>
                      <a:pt x="26" y="659"/>
                      <a:pt x="26" y="659"/>
                    </a:cubicBezTo>
                    <a:cubicBezTo>
                      <a:pt x="27" y="661"/>
                      <a:pt x="27" y="661"/>
                      <a:pt x="27" y="661"/>
                    </a:cubicBezTo>
                    <a:cubicBezTo>
                      <a:pt x="28" y="663"/>
                      <a:pt x="28" y="663"/>
                      <a:pt x="28" y="663"/>
                    </a:cubicBezTo>
                    <a:cubicBezTo>
                      <a:pt x="30" y="666"/>
                      <a:pt x="30" y="666"/>
                      <a:pt x="30" y="666"/>
                    </a:cubicBezTo>
                    <a:cubicBezTo>
                      <a:pt x="31" y="669"/>
                      <a:pt x="31" y="669"/>
                      <a:pt x="31" y="669"/>
                    </a:cubicBezTo>
                    <a:cubicBezTo>
                      <a:pt x="32" y="672"/>
                      <a:pt x="32" y="672"/>
                      <a:pt x="32" y="672"/>
                    </a:cubicBezTo>
                    <a:cubicBezTo>
                      <a:pt x="32" y="672"/>
                      <a:pt x="32" y="672"/>
                      <a:pt x="32" y="672"/>
                    </a:cubicBezTo>
                    <a:cubicBezTo>
                      <a:pt x="34" y="673"/>
                      <a:pt x="34" y="673"/>
                      <a:pt x="34" y="673"/>
                    </a:cubicBezTo>
                    <a:cubicBezTo>
                      <a:pt x="38" y="671"/>
                      <a:pt x="38" y="671"/>
                      <a:pt x="38" y="671"/>
                    </a:cubicBezTo>
                    <a:cubicBezTo>
                      <a:pt x="40" y="675"/>
                      <a:pt x="40" y="675"/>
                      <a:pt x="40" y="675"/>
                    </a:cubicBezTo>
                    <a:cubicBezTo>
                      <a:pt x="43" y="674"/>
                      <a:pt x="43" y="674"/>
                      <a:pt x="43" y="674"/>
                    </a:cubicBezTo>
                    <a:cubicBezTo>
                      <a:pt x="47" y="675"/>
                      <a:pt x="47" y="675"/>
                      <a:pt x="47" y="675"/>
                    </a:cubicBezTo>
                    <a:cubicBezTo>
                      <a:pt x="49" y="678"/>
                      <a:pt x="49" y="678"/>
                      <a:pt x="49" y="678"/>
                    </a:cubicBezTo>
                    <a:cubicBezTo>
                      <a:pt x="52" y="676"/>
                      <a:pt x="52" y="676"/>
                      <a:pt x="52" y="676"/>
                    </a:cubicBezTo>
                    <a:cubicBezTo>
                      <a:pt x="56" y="675"/>
                      <a:pt x="56" y="675"/>
                      <a:pt x="56" y="675"/>
                    </a:cubicBezTo>
                    <a:cubicBezTo>
                      <a:pt x="58" y="677"/>
                      <a:pt x="58" y="677"/>
                      <a:pt x="58" y="677"/>
                    </a:cubicBezTo>
                    <a:cubicBezTo>
                      <a:pt x="60" y="677"/>
                      <a:pt x="60" y="677"/>
                      <a:pt x="60" y="677"/>
                    </a:cubicBezTo>
                    <a:cubicBezTo>
                      <a:pt x="66" y="679"/>
                      <a:pt x="66" y="679"/>
                      <a:pt x="66" y="679"/>
                    </a:cubicBezTo>
                    <a:cubicBezTo>
                      <a:pt x="67" y="683"/>
                      <a:pt x="67" y="683"/>
                      <a:pt x="67" y="683"/>
                    </a:cubicBezTo>
                    <a:cubicBezTo>
                      <a:pt x="66" y="686"/>
                      <a:pt x="66" y="686"/>
                      <a:pt x="66" y="686"/>
                    </a:cubicBezTo>
                    <a:cubicBezTo>
                      <a:pt x="69" y="689"/>
                      <a:pt x="69" y="689"/>
                      <a:pt x="69" y="689"/>
                    </a:cubicBezTo>
                    <a:cubicBezTo>
                      <a:pt x="69" y="693"/>
                      <a:pt x="69" y="693"/>
                      <a:pt x="69" y="693"/>
                    </a:cubicBezTo>
                    <a:cubicBezTo>
                      <a:pt x="72" y="696"/>
                      <a:pt x="72" y="696"/>
                      <a:pt x="72" y="696"/>
                    </a:cubicBezTo>
                    <a:cubicBezTo>
                      <a:pt x="73" y="700"/>
                      <a:pt x="73" y="700"/>
                      <a:pt x="73" y="700"/>
                    </a:cubicBezTo>
                    <a:cubicBezTo>
                      <a:pt x="76" y="704"/>
                      <a:pt x="76" y="704"/>
                      <a:pt x="76" y="704"/>
                    </a:cubicBezTo>
                    <a:cubicBezTo>
                      <a:pt x="79" y="706"/>
                      <a:pt x="79" y="706"/>
                      <a:pt x="79" y="706"/>
                    </a:cubicBezTo>
                    <a:cubicBezTo>
                      <a:pt x="80" y="710"/>
                      <a:pt x="80" y="710"/>
                      <a:pt x="80" y="710"/>
                    </a:cubicBezTo>
                    <a:cubicBezTo>
                      <a:pt x="85" y="711"/>
                      <a:pt x="85" y="711"/>
                      <a:pt x="85" y="711"/>
                    </a:cubicBezTo>
                    <a:cubicBezTo>
                      <a:pt x="90" y="716"/>
                      <a:pt x="90" y="716"/>
                      <a:pt x="90" y="716"/>
                    </a:cubicBezTo>
                    <a:cubicBezTo>
                      <a:pt x="90" y="718"/>
                      <a:pt x="90" y="718"/>
                      <a:pt x="90" y="718"/>
                    </a:cubicBezTo>
                    <a:cubicBezTo>
                      <a:pt x="95" y="721"/>
                      <a:pt x="95" y="721"/>
                      <a:pt x="95" y="721"/>
                    </a:cubicBezTo>
                    <a:cubicBezTo>
                      <a:pt x="92" y="723"/>
                      <a:pt x="92" y="723"/>
                      <a:pt x="92" y="723"/>
                    </a:cubicBezTo>
                    <a:cubicBezTo>
                      <a:pt x="89" y="728"/>
                      <a:pt x="89" y="728"/>
                      <a:pt x="89" y="728"/>
                    </a:cubicBezTo>
                    <a:cubicBezTo>
                      <a:pt x="81" y="729"/>
                      <a:pt x="81" y="729"/>
                      <a:pt x="81" y="729"/>
                    </a:cubicBezTo>
                    <a:cubicBezTo>
                      <a:pt x="79" y="727"/>
                      <a:pt x="79" y="727"/>
                      <a:pt x="79" y="727"/>
                    </a:cubicBezTo>
                    <a:cubicBezTo>
                      <a:pt x="79" y="728"/>
                      <a:pt x="79" y="728"/>
                      <a:pt x="79" y="728"/>
                    </a:cubicBezTo>
                    <a:cubicBezTo>
                      <a:pt x="79" y="730"/>
                      <a:pt x="79" y="730"/>
                      <a:pt x="79" y="730"/>
                    </a:cubicBezTo>
                    <a:cubicBezTo>
                      <a:pt x="82" y="734"/>
                      <a:pt x="82" y="734"/>
                      <a:pt x="82" y="734"/>
                    </a:cubicBezTo>
                    <a:cubicBezTo>
                      <a:pt x="81" y="738"/>
                      <a:pt x="81" y="738"/>
                      <a:pt x="81" y="738"/>
                    </a:cubicBezTo>
                    <a:cubicBezTo>
                      <a:pt x="84" y="741"/>
                      <a:pt x="84" y="741"/>
                      <a:pt x="84" y="741"/>
                    </a:cubicBezTo>
                    <a:cubicBezTo>
                      <a:pt x="84" y="744"/>
                      <a:pt x="84" y="744"/>
                      <a:pt x="84" y="744"/>
                    </a:cubicBezTo>
                    <a:cubicBezTo>
                      <a:pt x="85" y="744"/>
                      <a:pt x="85" y="744"/>
                      <a:pt x="85" y="744"/>
                    </a:cubicBezTo>
                    <a:cubicBezTo>
                      <a:pt x="87" y="744"/>
                      <a:pt x="87" y="744"/>
                      <a:pt x="87" y="744"/>
                    </a:cubicBezTo>
                    <a:cubicBezTo>
                      <a:pt x="87" y="742"/>
                      <a:pt x="87" y="742"/>
                      <a:pt x="87" y="742"/>
                    </a:cubicBezTo>
                    <a:cubicBezTo>
                      <a:pt x="90" y="739"/>
                      <a:pt x="90" y="739"/>
                      <a:pt x="90" y="739"/>
                    </a:cubicBezTo>
                    <a:cubicBezTo>
                      <a:pt x="97" y="741"/>
                      <a:pt x="97" y="741"/>
                      <a:pt x="97" y="741"/>
                    </a:cubicBezTo>
                    <a:cubicBezTo>
                      <a:pt x="104" y="741"/>
                      <a:pt x="104" y="741"/>
                      <a:pt x="104" y="741"/>
                    </a:cubicBezTo>
                    <a:cubicBezTo>
                      <a:pt x="107" y="740"/>
                      <a:pt x="107" y="740"/>
                      <a:pt x="107" y="740"/>
                    </a:cubicBezTo>
                    <a:cubicBezTo>
                      <a:pt x="111" y="740"/>
                      <a:pt x="111" y="740"/>
                      <a:pt x="111" y="740"/>
                    </a:cubicBezTo>
                    <a:cubicBezTo>
                      <a:pt x="113" y="746"/>
                      <a:pt x="113" y="746"/>
                      <a:pt x="113" y="746"/>
                    </a:cubicBezTo>
                    <a:cubicBezTo>
                      <a:pt x="117" y="749"/>
                      <a:pt x="117" y="749"/>
                      <a:pt x="117" y="749"/>
                    </a:cubicBezTo>
                    <a:cubicBezTo>
                      <a:pt x="115" y="752"/>
                      <a:pt x="115" y="752"/>
                      <a:pt x="115" y="752"/>
                    </a:cubicBezTo>
                    <a:cubicBezTo>
                      <a:pt x="118" y="756"/>
                      <a:pt x="118" y="756"/>
                      <a:pt x="118" y="756"/>
                    </a:cubicBezTo>
                    <a:cubicBezTo>
                      <a:pt x="125" y="755"/>
                      <a:pt x="125" y="755"/>
                      <a:pt x="125" y="755"/>
                    </a:cubicBezTo>
                    <a:cubicBezTo>
                      <a:pt x="128" y="758"/>
                      <a:pt x="128" y="758"/>
                      <a:pt x="128" y="758"/>
                    </a:cubicBezTo>
                    <a:cubicBezTo>
                      <a:pt x="129" y="760"/>
                      <a:pt x="129" y="760"/>
                      <a:pt x="129" y="760"/>
                    </a:cubicBezTo>
                    <a:cubicBezTo>
                      <a:pt x="131" y="760"/>
                      <a:pt x="131" y="760"/>
                      <a:pt x="131" y="760"/>
                    </a:cubicBezTo>
                    <a:cubicBezTo>
                      <a:pt x="131" y="765"/>
                      <a:pt x="131" y="765"/>
                      <a:pt x="131" y="765"/>
                    </a:cubicBezTo>
                    <a:cubicBezTo>
                      <a:pt x="133" y="768"/>
                      <a:pt x="133" y="768"/>
                      <a:pt x="133" y="768"/>
                    </a:cubicBezTo>
                    <a:cubicBezTo>
                      <a:pt x="138" y="773"/>
                      <a:pt x="138" y="773"/>
                      <a:pt x="138" y="773"/>
                    </a:cubicBezTo>
                    <a:cubicBezTo>
                      <a:pt x="140" y="771"/>
                      <a:pt x="140" y="771"/>
                      <a:pt x="140" y="771"/>
                    </a:cubicBezTo>
                    <a:cubicBezTo>
                      <a:pt x="144" y="773"/>
                      <a:pt x="144" y="773"/>
                      <a:pt x="144" y="773"/>
                    </a:cubicBezTo>
                    <a:cubicBezTo>
                      <a:pt x="147" y="772"/>
                      <a:pt x="147" y="772"/>
                      <a:pt x="147" y="772"/>
                    </a:cubicBezTo>
                    <a:cubicBezTo>
                      <a:pt x="150" y="773"/>
                      <a:pt x="150" y="773"/>
                      <a:pt x="150" y="773"/>
                    </a:cubicBezTo>
                    <a:cubicBezTo>
                      <a:pt x="154" y="769"/>
                      <a:pt x="154" y="769"/>
                      <a:pt x="154" y="769"/>
                    </a:cubicBezTo>
                    <a:cubicBezTo>
                      <a:pt x="157" y="769"/>
                      <a:pt x="157" y="769"/>
                      <a:pt x="157" y="769"/>
                    </a:cubicBezTo>
                    <a:cubicBezTo>
                      <a:pt x="161" y="776"/>
                      <a:pt x="161" y="776"/>
                      <a:pt x="161" y="776"/>
                    </a:cubicBezTo>
                    <a:cubicBezTo>
                      <a:pt x="165" y="778"/>
                      <a:pt x="165" y="778"/>
                      <a:pt x="165" y="778"/>
                    </a:cubicBezTo>
                    <a:cubicBezTo>
                      <a:pt x="166" y="780"/>
                      <a:pt x="166" y="780"/>
                      <a:pt x="166" y="780"/>
                    </a:cubicBezTo>
                    <a:cubicBezTo>
                      <a:pt x="167" y="779"/>
                      <a:pt x="167" y="779"/>
                      <a:pt x="167" y="779"/>
                    </a:cubicBezTo>
                    <a:cubicBezTo>
                      <a:pt x="172" y="780"/>
                      <a:pt x="172" y="780"/>
                      <a:pt x="172" y="780"/>
                    </a:cubicBezTo>
                    <a:cubicBezTo>
                      <a:pt x="176" y="780"/>
                      <a:pt x="176" y="780"/>
                      <a:pt x="176" y="780"/>
                    </a:cubicBezTo>
                    <a:cubicBezTo>
                      <a:pt x="178" y="781"/>
                      <a:pt x="178" y="781"/>
                      <a:pt x="178" y="781"/>
                    </a:cubicBezTo>
                    <a:cubicBezTo>
                      <a:pt x="181" y="781"/>
                      <a:pt x="181" y="781"/>
                      <a:pt x="181" y="781"/>
                    </a:cubicBezTo>
                    <a:cubicBezTo>
                      <a:pt x="185" y="783"/>
                      <a:pt x="185" y="783"/>
                      <a:pt x="185" y="783"/>
                    </a:cubicBezTo>
                    <a:cubicBezTo>
                      <a:pt x="188" y="784"/>
                      <a:pt x="188" y="784"/>
                      <a:pt x="188" y="784"/>
                    </a:cubicBezTo>
                    <a:cubicBezTo>
                      <a:pt x="191" y="781"/>
                      <a:pt x="191" y="781"/>
                      <a:pt x="191" y="781"/>
                    </a:cubicBezTo>
                    <a:cubicBezTo>
                      <a:pt x="193" y="785"/>
                      <a:pt x="193" y="785"/>
                      <a:pt x="193" y="785"/>
                    </a:cubicBezTo>
                    <a:cubicBezTo>
                      <a:pt x="195" y="786"/>
                      <a:pt x="195" y="786"/>
                      <a:pt x="195" y="786"/>
                    </a:cubicBezTo>
                    <a:cubicBezTo>
                      <a:pt x="195" y="791"/>
                      <a:pt x="195" y="791"/>
                      <a:pt x="195" y="791"/>
                    </a:cubicBezTo>
                    <a:cubicBezTo>
                      <a:pt x="192" y="794"/>
                      <a:pt x="192" y="794"/>
                      <a:pt x="192" y="794"/>
                    </a:cubicBezTo>
                    <a:cubicBezTo>
                      <a:pt x="190" y="795"/>
                      <a:pt x="190" y="795"/>
                      <a:pt x="190" y="795"/>
                    </a:cubicBezTo>
                    <a:cubicBezTo>
                      <a:pt x="189" y="799"/>
                      <a:pt x="189" y="799"/>
                      <a:pt x="189" y="799"/>
                    </a:cubicBezTo>
                    <a:cubicBezTo>
                      <a:pt x="193" y="802"/>
                      <a:pt x="193" y="802"/>
                      <a:pt x="193" y="802"/>
                    </a:cubicBezTo>
                    <a:cubicBezTo>
                      <a:pt x="193" y="806"/>
                      <a:pt x="193" y="806"/>
                      <a:pt x="193" y="806"/>
                    </a:cubicBezTo>
                    <a:cubicBezTo>
                      <a:pt x="192" y="811"/>
                      <a:pt x="192" y="811"/>
                      <a:pt x="192" y="811"/>
                    </a:cubicBezTo>
                    <a:cubicBezTo>
                      <a:pt x="192" y="815"/>
                      <a:pt x="192" y="815"/>
                      <a:pt x="192" y="815"/>
                    </a:cubicBezTo>
                    <a:cubicBezTo>
                      <a:pt x="189" y="817"/>
                      <a:pt x="189" y="817"/>
                      <a:pt x="189" y="817"/>
                    </a:cubicBezTo>
                    <a:cubicBezTo>
                      <a:pt x="183" y="817"/>
                      <a:pt x="183" y="817"/>
                      <a:pt x="183" y="817"/>
                    </a:cubicBezTo>
                    <a:cubicBezTo>
                      <a:pt x="180" y="822"/>
                      <a:pt x="180" y="822"/>
                      <a:pt x="180" y="822"/>
                    </a:cubicBezTo>
                    <a:cubicBezTo>
                      <a:pt x="178" y="822"/>
                      <a:pt x="178" y="822"/>
                      <a:pt x="178" y="822"/>
                    </a:cubicBezTo>
                    <a:cubicBezTo>
                      <a:pt x="178" y="827"/>
                      <a:pt x="178" y="827"/>
                      <a:pt x="178" y="827"/>
                    </a:cubicBezTo>
                    <a:cubicBezTo>
                      <a:pt x="180" y="827"/>
                      <a:pt x="180" y="827"/>
                      <a:pt x="180" y="827"/>
                    </a:cubicBezTo>
                    <a:cubicBezTo>
                      <a:pt x="183" y="825"/>
                      <a:pt x="183" y="825"/>
                      <a:pt x="183" y="825"/>
                    </a:cubicBezTo>
                    <a:cubicBezTo>
                      <a:pt x="187" y="824"/>
                      <a:pt x="187" y="824"/>
                      <a:pt x="187" y="824"/>
                    </a:cubicBezTo>
                    <a:cubicBezTo>
                      <a:pt x="189" y="827"/>
                      <a:pt x="189" y="827"/>
                      <a:pt x="189" y="827"/>
                    </a:cubicBezTo>
                    <a:cubicBezTo>
                      <a:pt x="188" y="830"/>
                      <a:pt x="188" y="830"/>
                      <a:pt x="188" y="830"/>
                    </a:cubicBezTo>
                    <a:cubicBezTo>
                      <a:pt x="180" y="834"/>
                      <a:pt x="180" y="834"/>
                      <a:pt x="180" y="834"/>
                    </a:cubicBezTo>
                    <a:cubicBezTo>
                      <a:pt x="178" y="835"/>
                      <a:pt x="178" y="835"/>
                      <a:pt x="178" y="835"/>
                    </a:cubicBezTo>
                    <a:cubicBezTo>
                      <a:pt x="178" y="835"/>
                      <a:pt x="178" y="835"/>
                      <a:pt x="178" y="835"/>
                    </a:cubicBezTo>
                    <a:cubicBezTo>
                      <a:pt x="182" y="835"/>
                      <a:pt x="182" y="835"/>
                      <a:pt x="182" y="835"/>
                    </a:cubicBezTo>
                    <a:cubicBezTo>
                      <a:pt x="178" y="839"/>
                      <a:pt x="178" y="839"/>
                      <a:pt x="178" y="839"/>
                    </a:cubicBezTo>
                    <a:cubicBezTo>
                      <a:pt x="175" y="838"/>
                      <a:pt x="175" y="838"/>
                      <a:pt x="175" y="838"/>
                    </a:cubicBezTo>
                    <a:cubicBezTo>
                      <a:pt x="172" y="839"/>
                      <a:pt x="172" y="839"/>
                      <a:pt x="172" y="839"/>
                    </a:cubicBezTo>
                    <a:cubicBezTo>
                      <a:pt x="173" y="841"/>
                      <a:pt x="173" y="841"/>
                      <a:pt x="173" y="841"/>
                    </a:cubicBezTo>
                    <a:cubicBezTo>
                      <a:pt x="174" y="842"/>
                      <a:pt x="174" y="842"/>
                      <a:pt x="174" y="842"/>
                    </a:cubicBezTo>
                    <a:cubicBezTo>
                      <a:pt x="176" y="841"/>
                      <a:pt x="176" y="841"/>
                      <a:pt x="176" y="841"/>
                    </a:cubicBezTo>
                    <a:cubicBezTo>
                      <a:pt x="177" y="843"/>
                      <a:pt x="177" y="843"/>
                      <a:pt x="177" y="843"/>
                    </a:cubicBezTo>
                    <a:cubicBezTo>
                      <a:pt x="180" y="844"/>
                      <a:pt x="180" y="844"/>
                      <a:pt x="180" y="844"/>
                    </a:cubicBezTo>
                    <a:cubicBezTo>
                      <a:pt x="180" y="846"/>
                      <a:pt x="180" y="846"/>
                      <a:pt x="180" y="846"/>
                    </a:cubicBezTo>
                    <a:cubicBezTo>
                      <a:pt x="178" y="847"/>
                      <a:pt x="178" y="847"/>
                      <a:pt x="178" y="847"/>
                    </a:cubicBezTo>
                    <a:cubicBezTo>
                      <a:pt x="176" y="849"/>
                      <a:pt x="176" y="849"/>
                      <a:pt x="176" y="849"/>
                    </a:cubicBezTo>
                    <a:cubicBezTo>
                      <a:pt x="174" y="848"/>
                      <a:pt x="174" y="848"/>
                      <a:pt x="174" y="848"/>
                    </a:cubicBezTo>
                    <a:cubicBezTo>
                      <a:pt x="174" y="849"/>
                      <a:pt x="174" y="849"/>
                      <a:pt x="174" y="849"/>
                    </a:cubicBezTo>
                    <a:cubicBezTo>
                      <a:pt x="174" y="850"/>
                      <a:pt x="174" y="850"/>
                      <a:pt x="174" y="850"/>
                    </a:cubicBezTo>
                    <a:cubicBezTo>
                      <a:pt x="171" y="853"/>
                      <a:pt x="171" y="853"/>
                      <a:pt x="171" y="853"/>
                    </a:cubicBezTo>
                    <a:cubicBezTo>
                      <a:pt x="171" y="854"/>
                      <a:pt x="171" y="854"/>
                      <a:pt x="171" y="854"/>
                    </a:cubicBezTo>
                    <a:cubicBezTo>
                      <a:pt x="173" y="855"/>
                      <a:pt x="173" y="855"/>
                      <a:pt x="173" y="855"/>
                    </a:cubicBezTo>
                    <a:cubicBezTo>
                      <a:pt x="172" y="861"/>
                      <a:pt x="172" y="861"/>
                      <a:pt x="172" y="861"/>
                    </a:cubicBezTo>
                    <a:cubicBezTo>
                      <a:pt x="168" y="860"/>
                      <a:pt x="168" y="860"/>
                      <a:pt x="168" y="860"/>
                    </a:cubicBezTo>
                    <a:cubicBezTo>
                      <a:pt x="168" y="861"/>
                      <a:pt x="168" y="861"/>
                      <a:pt x="168" y="861"/>
                    </a:cubicBezTo>
                    <a:cubicBezTo>
                      <a:pt x="165" y="859"/>
                      <a:pt x="165" y="859"/>
                      <a:pt x="165" y="859"/>
                    </a:cubicBezTo>
                    <a:cubicBezTo>
                      <a:pt x="164" y="859"/>
                      <a:pt x="164" y="859"/>
                      <a:pt x="164" y="859"/>
                    </a:cubicBezTo>
                    <a:cubicBezTo>
                      <a:pt x="165" y="861"/>
                      <a:pt x="165" y="861"/>
                      <a:pt x="165" y="861"/>
                    </a:cubicBezTo>
                    <a:cubicBezTo>
                      <a:pt x="162" y="862"/>
                      <a:pt x="162" y="862"/>
                      <a:pt x="162" y="862"/>
                    </a:cubicBezTo>
                    <a:cubicBezTo>
                      <a:pt x="163" y="862"/>
                      <a:pt x="163" y="862"/>
                      <a:pt x="163" y="862"/>
                    </a:cubicBezTo>
                    <a:cubicBezTo>
                      <a:pt x="165" y="862"/>
                      <a:pt x="165" y="862"/>
                      <a:pt x="165" y="862"/>
                    </a:cubicBezTo>
                    <a:cubicBezTo>
                      <a:pt x="169" y="865"/>
                      <a:pt x="169" y="865"/>
                      <a:pt x="169" y="865"/>
                    </a:cubicBezTo>
                    <a:cubicBezTo>
                      <a:pt x="169" y="867"/>
                      <a:pt x="169" y="867"/>
                      <a:pt x="169" y="867"/>
                    </a:cubicBezTo>
                    <a:cubicBezTo>
                      <a:pt x="171" y="870"/>
                      <a:pt x="171" y="870"/>
                      <a:pt x="171" y="870"/>
                    </a:cubicBezTo>
                    <a:cubicBezTo>
                      <a:pt x="176" y="869"/>
                      <a:pt x="176" y="869"/>
                      <a:pt x="176" y="869"/>
                    </a:cubicBezTo>
                    <a:cubicBezTo>
                      <a:pt x="182" y="872"/>
                      <a:pt x="182" y="872"/>
                      <a:pt x="182" y="872"/>
                    </a:cubicBezTo>
                    <a:cubicBezTo>
                      <a:pt x="185" y="873"/>
                      <a:pt x="185" y="873"/>
                      <a:pt x="185" y="873"/>
                    </a:cubicBezTo>
                    <a:cubicBezTo>
                      <a:pt x="194" y="880"/>
                      <a:pt x="194" y="880"/>
                      <a:pt x="194" y="880"/>
                    </a:cubicBezTo>
                    <a:cubicBezTo>
                      <a:pt x="196" y="883"/>
                      <a:pt x="196" y="883"/>
                      <a:pt x="196" y="883"/>
                    </a:cubicBezTo>
                    <a:cubicBezTo>
                      <a:pt x="198" y="884"/>
                      <a:pt x="198" y="884"/>
                      <a:pt x="198" y="884"/>
                    </a:cubicBezTo>
                    <a:cubicBezTo>
                      <a:pt x="199" y="885"/>
                      <a:pt x="199" y="885"/>
                      <a:pt x="199" y="885"/>
                    </a:cubicBezTo>
                    <a:cubicBezTo>
                      <a:pt x="201" y="887"/>
                      <a:pt x="201" y="887"/>
                      <a:pt x="201" y="887"/>
                    </a:cubicBezTo>
                    <a:cubicBezTo>
                      <a:pt x="203" y="887"/>
                      <a:pt x="203" y="887"/>
                      <a:pt x="203" y="887"/>
                    </a:cubicBezTo>
                    <a:cubicBezTo>
                      <a:pt x="204" y="889"/>
                      <a:pt x="204" y="889"/>
                      <a:pt x="204" y="889"/>
                    </a:cubicBezTo>
                    <a:cubicBezTo>
                      <a:pt x="206" y="890"/>
                      <a:pt x="206" y="890"/>
                      <a:pt x="206" y="890"/>
                    </a:cubicBezTo>
                    <a:cubicBezTo>
                      <a:pt x="208" y="890"/>
                      <a:pt x="208" y="890"/>
                      <a:pt x="208" y="890"/>
                    </a:cubicBezTo>
                    <a:cubicBezTo>
                      <a:pt x="210" y="893"/>
                      <a:pt x="210" y="893"/>
                      <a:pt x="210" y="893"/>
                    </a:cubicBezTo>
                    <a:cubicBezTo>
                      <a:pt x="213" y="893"/>
                      <a:pt x="213" y="893"/>
                      <a:pt x="213" y="893"/>
                    </a:cubicBezTo>
                    <a:cubicBezTo>
                      <a:pt x="214" y="894"/>
                      <a:pt x="214" y="894"/>
                      <a:pt x="214" y="894"/>
                    </a:cubicBezTo>
                    <a:cubicBezTo>
                      <a:pt x="215" y="893"/>
                      <a:pt x="215" y="893"/>
                      <a:pt x="215" y="893"/>
                    </a:cubicBezTo>
                    <a:cubicBezTo>
                      <a:pt x="220" y="896"/>
                      <a:pt x="220" y="896"/>
                      <a:pt x="220" y="896"/>
                    </a:cubicBezTo>
                    <a:cubicBezTo>
                      <a:pt x="220" y="898"/>
                      <a:pt x="220" y="898"/>
                      <a:pt x="220" y="898"/>
                    </a:cubicBezTo>
                    <a:cubicBezTo>
                      <a:pt x="223" y="898"/>
                      <a:pt x="223" y="898"/>
                      <a:pt x="223" y="898"/>
                    </a:cubicBezTo>
                    <a:cubicBezTo>
                      <a:pt x="226" y="903"/>
                      <a:pt x="226" y="903"/>
                      <a:pt x="226" y="903"/>
                    </a:cubicBezTo>
                    <a:cubicBezTo>
                      <a:pt x="227" y="905"/>
                      <a:pt x="227" y="905"/>
                      <a:pt x="227" y="905"/>
                    </a:cubicBezTo>
                    <a:cubicBezTo>
                      <a:pt x="228" y="910"/>
                      <a:pt x="228" y="910"/>
                      <a:pt x="228" y="910"/>
                    </a:cubicBezTo>
                    <a:cubicBezTo>
                      <a:pt x="231" y="915"/>
                      <a:pt x="231" y="915"/>
                      <a:pt x="231" y="915"/>
                    </a:cubicBezTo>
                    <a:cubicBezTo>
                      <a:pt x="230" y="917"/>
                      <a:pt x="230" y="917"/>
                      <a:pt x="230" y="917"/>
                    </a:cubicBezTo>
                    <a:cubicBezTo>
                      <a:pt x="230" y="917"/>
                      <a:pt x="230" y="917"/>
                      <a:pt x="230" y="917"/>
                    </a:cubicBezTo>
                    <a:cubicBezTo>
                      <a:pt x="230" y="917"/>
                      <a:pt x="230" y="917"/>
                      <a:pt x="230" y="917"/>
                    </a:cubicBezTo>
                    <a:cubicBezTo>
                      <a:pt x="239" y="917"/>
                      <a:pt x="244" y="916"/>
                      <a:pt x="245" y="916"/>
                    </a:cubicBezTo>
                    <a:cubicBezTo>
                      <a:pt x="245" y="916"/>
                      <a:pt x="245" y="915"/>
                      <a:pt x="245" y="915"/>
                    </a:cubicBezTo>
                    <a:cubicBezTo>
                      <a:pt x="245" y="911"/>
                      <a:pt x="245" y="911"/>
                      <a:pt x="245" y="911"/>
                    </a:cubicBezTo>
                    <a:cubicBezTo>
                      <a:pt x="261" y="910"/>
                      <a:pt x="261" y="910"/>
                      <a:pt x="261" y="910"/>
                    </a:cubicBezTo>
                    <a:cubicBezTo>
                      <a:pt x="262" y="911"/>
                      <a:pt x="262" y="911"/>
                      <a:pt x="262" y="911"/>
                    </a:cubicBezTo>
                    <a:cubicBezTo>
                      <a:pt x="262" y="911"/>
                      <a:pt x="265" y="913"/>
                      <a:pt x="267" y="913"/>
                    </a:cubicBezTo>
                    <a:cubicBezTo>
                      <a:pt x="267" y="913"/>
                      <a:pt x="267" y="913"/>
                      <a:pt x="267" y="913"/>
                    </a:cubicBezTo>
                    <a:cubicBezTo>
                      <a:pt x="269" y="913"/>
                      <a:pt x="277" y="910"/>
                      <a:pt x="281" y="908"/>
                    </a:cubicBezTo>
                    <a:cubicBezTo>
                      <a:pt x="281" y="908"/>
                      <a:pt x="281" y="908"/>
                      <a:pt x="281" y="908"/>
                    </a:cubicBezTo>
                    <a:cubicBezTo>
                      <a:pt x="282" y="908"/>
                      <a:pt x="282" y="908"/>
                      <a:pt x="282" y="908"/>
                    </a:cubicBezTo>
                    <a:cubicBezTo>
                      <a:pt x="282" y="908"/>
                      <a:pt x="286" y="909"/>
                      <a:pt x="287" y="912"/>
                    </a:cubicBezTo>
                    <a:cubicBezTo>
                      <a:pt x="287" y="912"/>
                      <a:pt x="287" y="912"/>
                      <a:pt x="287" y="912"/>
                    </a:cubicBezTo>
                    <a:cubicBezTo>
                      <a:pt x="287" y="912"/>
                      <a:pt x="287" y="912"/>
                      <a:pt x="288" y="912"/>
                    </a:cubicBezTo>
                    <a:cubicBezTo>
                      <a:pt x="288" y="912"/>
                      <a:pt x="288" y="913"/>
                      <a:pt x="288" y="913"/>
                    </a:cubicBezTo>
                    <a:cubicBezTo>
                      <a:pt x="288" y="913"/>
                      <a:pt x="289" y="913"/>
                      <a:pt x="289" y="913"/>
                    </a:cubicBezTo>
                    <a:cubicBezTo>
                      <a:pt x="289" y="913"/>
                      <a:pt x="289" y="913"/>
                      <a:pt x="289" y="913"/>
                    </a:cubicBezTo>
                    <a:cubicBezTo>
                      <a:pt x="289" y="913"/>
                      <a:pt x="290" y="913"/>
                      <a:pt x="290" y="913"/>
                    </a:cubicBezTo>
                    <a:cubicBezTo>
                      <a:pt x="290" y="913"/>
                      <a:pt x="290" y="913"/>
                      <a:pt x="290" y="913"/>
                    </a:cubicBezTo>
                    <a:cubicBezTo>
                      <a:pt x="290" y="913"/>
                      <a:pt x="290" y="913"/>
                      <a:pt x="290" y="913"/>
                    </a:cubicBezTo>
                    <a:cubicBezTo>
                      <a:pt x="290" y="912"/>
                      <a:pt x="290" y="912"/>
                      <a:pt x="290" y="912"/>
                    </a:cubicBezTo>
                    <a:cubicBezTo>
                      <a:pt x="290" y="912"/>
                      <a:pt x="290" y="912"/>
                      <a:pt x="290" y="912"/>
                    </a:cubicBezTo>
                    <a:cubicBezTo>
                      <a:pt x="290" y="912"/>
                      <a:pt x="290" y="912"/>
                      <a:pt x="290" y="912"/>
                    </a:cubicBezTo>
                    <a:cubicBezTo>
                      <a:pt x="290" y="912"/>
                      <a:pt x="290" y="912"/>
                      <a:pt x="290" y="912"/>
                    </a:cubicBezTo>
                    <a:cubicBezTo>
                      <a:pt x="295" y="912"/>
                      <a:pt x="295" y="912"/>
                      <a:pt x="295" y="912"/>
                    </a:cubicBezTo>
                    <a:cubicBezTo>
                      <a:pt x="302" y="918"/>
                      <a:pt x="302" y="918"/>
                      <a:pt x="302" y="918"/>
                    </a:cubicBezTo>
                    <a:cubicBezTo>
                      <a:pt x="304" y="920"/>
                      <a:pt x="304" y="920"/>
                      <a:pt x="304" y="920"/>
                    </a:cubicBezTo>
                    <a:cubicBezTo>
                      <a:pt x="309" y="921"/>
                      <a:pt x="309" y="921"/>
                      <a:pt x="309" y="921"/>
                    </a:cubicBezTo>
                    <a:cubicBezTo>
                      <a:pt x="310" y="919"/>
                      <a:pt x="310" y="919"/>
                      <a:pt x="310" y="919"/>
                    </a:cubicBezTo>
                    <a:cubicBezTo>
                      <a:pt x="314" y="917"/>
                      <a:pt x="314" y="917"/>
                      <a:pt x="314" y="917"/>
                    </a:cubicBezTo>
                    <a:cubicBezTo>
                      <a:pt x="317" y="912"/>
                      <a:pt x="317" y="912"/>
                      <a:pt x="317" y="912"/>
                    </a:cubicBezTo>
                    <a:cubicBezTo>
                      <a:pt x="317" y="912"/>
                      <a:pt x="317" y="912"/>
                      <a:pt x="317" y="912"/>
                    </a:cubicBezTo>
                    <a:cubicBezTo>
                      <a:pt x="310" y="906"/>
                      <a:pt x="310" y="906"/>
                      <a:pt x="310" y="906"/>
                    </a:cubicBezTo>
                    <a:cubicBezTo>
                      <a:pt x="304" y="900"/>
                      <a:pt x="304" y="900"/>
                      <a:pt x="304" y="900"/>
                    </a:cubicBezTo>
                    <a:cubicBezTo>
                      <a:pt x="304" y="896"/>
                      <a:pt x="304" y="896"/>
                      <a:pt x="304" y="896"/>
                    </a:cubicBezTo>
                    <a:cubicBezTo>
                      <a:pt x="302" y="894"/>
                      <a:pt x="302" y="894"/>
                      <a:pt x="302" y="894"/>
                    </a:cubicBezTo>
                    <a:cubicBezTo>
                      <a:pt x="301" y="890"/>
                      <a:pt x="301" y="890"/>
                      <a:pt x="301" y="890"/>
                    </a:cubicBezTo>
                    <a:cubicBezTo>
                      <a:pt x="300" y="887"/>
                      <a:pt x="300" y="887"/>
                      <a:pt x="300" y="887"/>
                    </a:cubicBezTo>
                    <a:cubicBezTo>
                      <a:pt x="298" y="887"/>
                      <a:pt x="298" y="887"/>
                      <a:pt x="298" y="887"/>
                    </a:cubicBezTo>
                    <a:cubicBezTo>
                      <a:pt x="299" y="883"/>
                      <a:pt x="299" y="883"/>
                      <a:pt x="299" y="883"/>
                    </a:cubicBezTo>
                    <a:cubicBezTo>
                      <a:pt x="300" y="883"/>
                      <a:pt x="300" y="883"/>
                      <a:pt x="300" y="883"/>
                    </a:cubicBezTo>
                    <a:cubicBezTo>
                      <a:pt x="300" y="882"/>
                      <a:pt x="300" y="882"/>
                      <a:pt x="300" y="882"/>
                    </a:cubicBezTo>
                    <a:cubicBezTo>
                      <a:pt x="300" y="883"/>
                      <a:pt x="300" y="883"/>
                      <a:pt x="300" y="883"/>
                    </a:cubicBezTo>
                    <a:cubicBezTo>
                      <a:pt x="296" y="880"/>
                      <a:pt x="296" y="880"/>
                      <a:pt x="296" y="880"/>
                    </a:cubicBezTo>
                    <a:cubicBezTo>
                      <a:pt x="296" y="876"/>
                      <a:pt x="296" y="876"/>
                      <a:pt x="296" y="876"/>
                    </a:cubicBezTo>
                    <a:cubicBezTo>
                      <a:pt x="294" y="875"/>
                      <a:pt x="294" y="875"/>
                      <a:pt x="294" y="875"/>
                    </a:cubicBezTo>
                    <a:cubicBezTo>
                      <a:pt x="292" y="874"/>
                      <a:pt x="292" y="874"/>
                      <a:pt x="292" y="874"/>
                    </a:cubicBezTo>
                    <a:cubicBezTo>
                      <a:pt x="291" y="874"/>
                      <a:pt x="291" y="874"/>
                      <a:pt x="291" y="874"/>
                    </a:cubicBezTo>
                    <a:cubicBezTo>
                      <a:pt x="288" y="873"/>
                      <a:pt x="288" y="873"/>
                      <a:pt x="288" y="873"/>
                    </a:cubicBezTo>
                    <a:cubicBezTo>
                      <a:pt x="286" y="868"/>
                      <a:pt x="286" y="868"/>
                      <a:pt x="286" y="868"/>
                    </a:cubicBezTo>
                    <a:cubicBezTo>
                      <a:pt x="287" y="865"/>
                      <a:pt x="287" y="865"/>
                      <a:pt x="287" y="865"/>
                    </a:cubicBezTo>
                    <a:cubicBezTo>
                      <a:pt x="288" y="864"/>
                      <a:pt x="288" y="864"/>
                      <a:pt x="288" y="864"/>
                    </a:cubicBezTo>
                    <a:cubicBezTo>
                      <a:pt x="289" y="859"/>
                      <a:pt x="289" y="859"/>
                      <a:pt x="289" y="859"/>
                    </a:cubicBezTo>
                    <a:cubicBezTo>
                      <a:pt x="290" y="857"/>
                      <a:pt x="290" y="857"/>
                      <a:pt x="290" y="857"/>
                    </a:cubicBezTo>
                    <a:cubicBezTo>
                      <a:pt x="291" y="854"/>
                      <a:pt x="291" y="854"/>
                      <a:pt x="291" y="854"/>
                    </a:cubicBezTo>
                    <a:cubicBezTo>
                      <a:pt x="292" y="853"/>
                      <a:pt x="292" y="853"/>
                      <a:pt x="292" y="853"/>
                    </a:cubicBezTo>
                    <a:cubicBezTo>
                      <a:pt x="293" y="850"/>
                      <a:pt x="293" y="850"/>
                      <a:pt x="293" y="850"/>
                    </a:cubicBezTo>
                    <a:cubicBezTo>
                      <a:pt x="294" y="849"/>
                      <a:pt x="294" y="849"/>
                      <a:pt x="294" y="849"/>
                    </a:cubicBezTo>
                    <a:cubicBezTo>
                      <a:pt x="294" y="846"/>
                      <a:pt x="294" y="846"/>
                      <a:pt x="294" y="846"/>
                    </a:cubicBezTo>
                    <a:cubicBezTo>
                      <a:pt x="297" y="847"/>
                      <a:pt x="297" y="847"/>
                      <a:pt x="297" y="847"/>
                    </a:cubicBezTo>
                    <a:cubicBezTo>
                      <a:pt x="298" y="848"/>
                      <a:pt x="298" y="848"/>
                      <a:pt x="298" y="848"/>
                    </a:cubicBezTo>
                    <a:cubicBezTo>
                      <a:pt x="298" y="847"/>
                      <a:pt x="298" y="847"/>
                      <a:pt x="298" y="847"/>
                    </a:cubicBezTo>
                    <a:cubicBezTo>
                      <a:pt x="299" y="845"/>
                      <a:pt x="299" y="845"/>
                      <a:pt x="299" y="845"/>
                    </a:cubicBezTo>
                    <a:cubicBezTo>
                      <a:pt x="300" y="846"/>
                      <a:pt x="300" y="846"/>
                      <a:pt x="300" y="846"/>
                    </a:cubicBezTo>
                    <a:cubicBezTo>
                      <a:pt x="301" y="846"/>
                      <a:pt x="301" y="846"/>
                      <a:pt x="301" y="846"/>
                    </a:cubicBezTo>
                    <a:cubicBezTo>
                      <a:pt x="303" y="846"/>
                      <a:pt x="303" y="846"/>
                      <a:pt x="303" y="846"/>
                    </a:cubicBezTo>
                    <a:cubicBezTo>
                      <a:pt x="304" y="845"/>
                      <a:pt x="304" y="845"/>
                      <a:pt x="304" y="845"/>
                    </a:cubicBezTo>
                    <a:cubicBezTo>
                      <a:pt x="298" y="843"/>
                      <a:pt x="298" y="843"/>
                      <a:pt x="298" y="843"/>
                    </a:cubicBezTo>
                    <a:cubicBezTo>
                      <a:pt x="304" y="842"/>
                      <a:pt x="304" y="842"/>
                      <a:pt x="304" y="842"/>
                    </a:cubicBezTo>
                    <a:cubicBezTo>
                      <a:pt x="305" y="843"/>
                      <a:pt x="305" y="843"/>
                      <a:pt x="305" y="843"/>
                    </a:cubicBezTo>
                    <a:cubicBezTo>
                      <a:pt x="305" y="843"/>
                      <a:pt x="305" y="843"/>
                      <a:pt x="306" y="843"/>
                    </a:cubicBezTo>
                    <a:cubicBezTo>
                      <a:pt x="306" y="843"/>
                      <a:pt x="306" y="843"/>
                      <a:pt x="307" y="843"/>
                    </a:cubicBezTo>
                    <a:cubicBezTo>
                      <a:pt x="302" y="840"/>
                      <a:pt x="302" y="840"/>
                      <a:pt x="302" y="840"/>
                    </a:cubicBezTo>
                    <a:cubicBezTo>
                      <a:pt x="307" y="839"/>
                      <a:pt x="307" y="839"/>
                      <a:pt x="307" y="839"/>
                    </a:cubicBezTo>
                    <a:cubicBezTo>
                      <a:pt x="309" y="839"/>
                      <a:pt x="309" y="839"/>
                      <a:pt x="309" y="839"/>
                    </a:cubicBezTo>
                    <a:cubicBezTo>
                      <a:pt x="310" y="839"/>
                      <a:pt x="310" y="839"/>
                      <a:pt x="310" y="839"/>
                    </a:cubicBezTo>
                    <a:cubicBezTo>
                      <a:pt x="311" y="839"/>
                      <a:pt x="311" y="839"/>
                      <a:pt x="311" y="839"/>
                    </a:cubicBezTo>
                    <a:cubicBezTo>
                      <a:pt x="308" y="838"/>
                      <a:pt x="308" y="838"/>
                      <a:pt x="308" y="838"/>
                    </a:cubicBezTo>
                    <a:cubicBezTo>
                      <a:pt x="312" y="837"/>
                      <a:pt x="312" y="837"/>
                      <a:pt x="312" y="837"/>
                    </a:cubicBezTo>
                    <a:cubicBezTo>
                      <a:pt x="309" y="835"/>
                      <a:pt x="309" y="835"/>
                      <a:pt x="309" y="835"/>
                    </a:cubicBezTo>
                    <a:cubicBezTo>
                      <a:pt x="313" y="835"/>
                      <a:pt x="313" y="835"/>
                      <a:pt x="313" y="835"/>
                    </a:cubicBezTo>
                    <a:cubicBezTo>
                      <a:pt x="313" y="833"/>
                      <a:pt x="313" y="833"/>
                      <a:pt x="313" y="833"/>
                    </a:cubicBezTo>
                    <a:cubicBezTo>
                      <a:pt x="311" y="832"/>
                      <a:pt x="311" y="832"/>
                      <a:pt x="311" y="832"/>
                    </a:cubicBezTo>
                    <a:cubicBezTo>
                      <a:pt x="307" y="833"/>
                      <a:pt x="307" y="833"/>
                      <a:pt x="307" y="833"/>
                    </a:cubicBezTo>
                    <a:cubicBezTo>
                      <a:pt x="301" y="829"/>
                      <a:pt x="301" y="829"/>
                      <a:pt x="301" y="829"/>
                    </a:cubicBezTo>
                    <a:cubicBezTo>
                      <a:pt x="302" y="826"/>
                      <a:pt x="302" y="826"/>
                      <a:pt x="302" y="826"/>
                    </a:cubicBezTo>
                    <a:cubicBezTo>
                      <a:pt x="306" y="826"/>
                      <a:pt x="306" y="826"/>
                      <a:pt x="306" y="826"/>
                    </a:cubicBezTo>
                    <a:cubicBezTo>
                      <a:pt x="301" y="819"/>
                      <a:pt x="301" y="819"/>
                      <a:pt x="301" y="819"/>
                    </a:cubicBezTo>
                    <a:cubicBezTo>
                      <a:pt x="296" y="813"/>
                      <a:pt x="296" y="813"/>
                      <a:pt x="296" y="813"/>
                    </a:cubicBezTo>
                    <a:cubicBezTo>
                      <a:pt x="288" y="811"/>
                      <a:pt x="288" y="811"/>
                      <a:pt x="288" y="811"/>
                    </a:cubicBezTo>
                    <a:cubicBezTo>
                      <a:pt x="287" y="813"/>
                      <a:pt x="287" y="813"/>
                      <a:pt x="287" y="813"/>
                    </a:cubicBezTo>
                    <a:cubicBezTo>
                      <a:pt x="281" y="808"/>
                      <a:pt x="281" y="808"/>
                      <a:pt x="281" y="808"/>
                    </a:cubicBezTo>
                    <a:cubicBezTo>
                      <a:pt x="282" y="806"/>
                      <a:pt x="282" y="806"/>
                      <a:pt x="282" y="806"/>
                    </a:cubicBezTo>
                    <a:cubicBezTo>
                      <a:pt x="280" y="803"/>
                      <a:pt x="280" y="803"/>
                      <a:pt x="280" y="803"/>
                    </a:cubicBezTo>
                    <a:cubicBezTo>
                      <a:pt x="274" y="801"/>
                      <a:pt x="274" y="801"/>
                      <a:pt x="274" y="801"/>
                    </a:cubicBezTo>
                    <a:cubicBezTo>
                      <a:pt x="276" y="796"/>
                      <a:pt x="276" y="796"/>
                      <a:pt x="276" y="796"/>
                    </a:cubicBezTo>
                    <a:cubicBezTo>
                      <a:pt x="277" y="788"/>
                      <a:pt x="277" y="788"/>
                      <a:pt x="277" y="788"/>
                    </a:cubicBezTo>
                    <a:cubicBezTo>
                      <a:pt x="275" y="786"/>
                      <a:pt x="275" y="786"/>
                      <a:pt x="275" y="786"/>
                    </a:cubicBezTo>
                    <a:cubicBezTo>
                      <a:pt x="274" y="779"/>
                      <a:pt x="274" y="779"/>
                      <a:pt x="274" y="779"/>
                    </a:cubicBezTo>
                    <a:cubicBezTo>
                      <a:pt x="277" y="777"/>
                      <a:pt x="277" y="777"/>
                      <a:pt x="277" y="777"/>
                    </a:cubicBezTo>
                    <a:cubicBezTo>
                      <a:pt x="281" y="773"/>
                      <a:pt x="281" y="773"/>
                      <a:pt x="281" y="773"/>
                    </a:cubicBezTo>
                    <a:cubicBezTo>
                      <a:pt x="281" y="770"/>
                      <a:pt x="281" y="770"/>
                      <a:pt x="281" y="770"/>
                    </a:cubicBezTo>
                    <a:cubicBezTo>
                      <a:pt x="283" y="766"/>
                      <a:pt x="283" y="766"/>
                      <a:pt x="283" y="766"/>
                    </a:cubicBezTo>
                    <a:cubicBezTo>
                      <a:pt x="292" y="774"/>
                      <a:pt x="292" y="774"/>
                      <a:pt x="292" y="774"/>
                    </a:cubicBezTo>
                    <a:cubicBezTo>
                      <a:pt x="293" y="776"/>
                      <a:pt x="293" y="776"/>
                      <a:pt x="293" y="776"/>
                    </a:cubicBezTo>
                    <a:cubicBezTo>
                      <a:pt x="296" y="778"/>
                      <a:pt x="296" y="778"/>
                      <a:pt x="296" y="778"/>
                    </a:cubicBezTo>
                    <a:cubicBezTo>
                      <a:pt x="299" y="778"/>
                      <a:pt x="299" y="778"/>
                      <a:pt x="299" y="778"/>
                    </a:cubicBezTo>
                    <a:cubicBezTo>
                      <a:pt x="298" y="774"/>
                      <a:pt x="298" y="774"/>
                      <a:pt x="298" y="774"/>
                    </a:cubicBezTo>
                    <a:cubicBezTo>
                      <a:pt x="300" y="773"/>
                      <a:pt x="300" y="773"/>
                      <a:pt x="300" y="773"/>
                    </a:cubicBezTo>
                    <a:cubicBezTo>
                      <a:pt x="297" y="762"/>
                      <a:pt x="297" y="762"/>
                      <a:pt x="297" y="762"/>
                    </a:cubicBezTo>
                    <a:cubicBezTo>
                      <a:pt x="302" y="761"/>
                      <a:pt x="302" y="761"/>
                      <a:pt x="302" y="761"/>
                    </a:cubicBezTo>
                    <a:cubicBezTo>
                      <a:pt x="305" y="761"/>
                      <a:pt x="305" y="761"/>
                      <a:pt x="305" y="761"/>
                    </a:cubicBezTo>
                    <a:cubicBezTo>
                      <a:pt x="305" y="760"/>
                      <a:pt x="305" y="760"/>
                      <a:pt x="305" y="760"/>
                    </a:cubicBezTo>
                    <a:cubicBezTo>
                      <a:pt x="303" y="757"/>
                      <a:pt x="303" y="757"/>
                      <a:pt x="303" y="757"/>
                    </a:cubicBezTo>
                    <a:cubicBezTo>
                      <a:pt x="304" y="753"/>
                      <a:pt x="304" y="753"/>
                      <a:pt x="304" y="753"/>
                    </a:cubicBezTo>
                    <a:cubicBezTo>
                      <a:pt x="309" y="751"/>
                      <a:pt x="309" y="751"/>
                      <a:pt x="309" y="751"/>
                    </a:cubicBezTo>
                    <a:cubicBezTo>
                      <a:pt x="310" y="750"/>
                      <a:pt x="310" y="750"/>
                      <a:pt x="310" y="750"/>
                    </a:cubicBezTo>
                    <a:cubicBezTo>
                      <a:pt x="312" y="747"/>
                      <a:pt x="312" y="747"/>
                      <a:pt x="312" y="747"/>
                    </a:cubicBezTo>
                    <a:cubicBezTo>
                      <a:pt x="314" y="745"/>
                      <a:pt x="314" y="745"/>
                      <a:pt x="314" y="745"/>
                    </a:cubicBezTo>
                    <a:cubicBezTo>
                      <a:pt x="316" y="746"/>
                      <a:pt x="316" y="746"/>
                      <a:pt x="316" y="746"/>
                    </a:cubicBezTo>
                    <a:cubicBezTo>
                      <a:pt x="317" y="745"/>
                      <a:pt x="317" y="745"/>
                      <a:pt x="317" y="745"/>
                    </a:cubicBezTo>
                    <a:cubicBezTo>
                      <a:pt x="316" y="742"/>
                      <a:pt x="316" y="742"/>
                      <a:pt x="316" y="742"/>
                    </a:cubicBezTo>
                    <a:cubicBezTo>
                      <a:pt x="317" y="739"/>
                      <a:pt x="317" y="739"/>
                      <a:pt x="317" y="739"/>
                    </a:cubicBezTo>
                    <a:cubicBezTo>
                      <a:pt x="322" y="742"/>
                      <a:pt x="322" y="742"/>
                      <a:pt x="322" y="742"/>
                    </a:cubicBezTo>
                    <a:cubicBezTo>
                      <a:pt x="326" y="744"/>
                      <a:pt x="326" y="744"/>
                      <a:pt x="326" y="744"/>
                    </a:cubicBezTo>
                    <a:cubicBezTo>
                      <a:pt x="325" y="747"/>
                      <a:pt x="325" y="747"/>
                      <a:pt x="325" y="747"/>
                    </a:cubicBezTo>
                    <a:cubicBezTo>
                      <a:pt x="324" y="748"/>
                      <a:pt x="324" y="748"/>
                      <a:pt x="324" y="748"/>
                    </a:cubicBezTo>
                    <a:cubicBezTo>
                      <a:pt x="324" y="748"/>
                      <a:pt x="324" y="748"/>
                      <a:pt x="324" y="748"/>
                    </a:cubicBezTo>
                    <a:cubicBezTo>
                      <a:pt x="326" y="747"/>
                      <a:pt x="326" y="747"/>
                      <a:pt x="326" y="747"/>
                    </a:cubicBezTo>
                    <a:cubicBezTo>
                      <a:pt x="326" y="745"/>
                      <a:pt x="326" y="745"/>
                      <a:pt x="326" y="745"/>
                    </a:cubicBezTo>
                    <a:cubicBezTo>
                      <a:pt x="330" y="743"/>
                      <a:pt x="330" y="743"/>
                      <a:pt x="330" y="743"/>
                    </a:cubicBezTo>
                    <a:cubicBezTo>
                      <a:pt x="330" y="744"/>
                      <a:pt x="330" y="744"/>
                      <a:pt x="330" y="744"/>
                    </a:cubicBezTo>
                    <a:cubicBezTo>
                      <a:pt x="330" y="743"/>
                      <a:pt x="330" y="743"/>
                      <a:pt x="330" y="743"/>
                    </a:cubicBezTo>
                    <a:cubicBezTo>
                      <a:pt x="334" y="743"/>
                      <a:pt x="334" y="743"/>
                      <a:pt x="334" y="743"/>
                    </a:cubicBezTo>
                    <a:cubicBezTo>
                      <a:pt x="336" y="741"/>
                      <a:pt x="336" y="741"/>
                      <a:pt x="336" y="741"/>
                    </a:cubicBezTo>
                    <a:cubicBezTo>
                      <a:pt x="340" y="741"/>
                      <a:pt x="340" y="741"/>
                      <a:pt x="340" y="741"/>
                    </a:cubicBezTo>
                    <a:cubicBezTo>
                      <a:pt x="341" y="744"/>
                      <a:pt x="341" y="744"/>
                      <a:pt x="341" y="744"/>
                    </a:cubicBezTo>
                    <a:cubicBezTo>
                      <a:pt x="344" y="746"/>
                      <a:pt x="344" y="746"/>
                      <a:pt x="344" y="746"/>
                    </a:cubicBezTo>
                    <a:cubicBezTo>
                      <a:pt x="348" y="745"/>
                      <a:pt x="348" y="745"/>
                      <a:pt x="348" y="745"/>
                    </a:cubicBezTo>
                    <a:cubicBezTo>
                      <a:pt x="351" y="745"/>
                      <a:pt x="351" y="745"/>
                      <a:pt x="351" y="745"/>
                    </a:cubicBezTo>
                    <a:cubicBezTo>
                      <a:pt x="353" y="747"/>
                      <a:pt x="353" y="747"/>
                      <a:pt x="353" y="747"/>
                    </a:cubicBezTo>
                    <a:cubicBezTo>
                      <a:pt x="354" y="747"/>
                      <a:pt x="354" y="747"/>
                      <a:pt x="354" y="747"/>
                    </a:cubicBezTo>
                    <a:cubicBezTo>
                      <a:pt x="357" y="750"/>
                      <a:pt x="357" y="750"/>
                      <a:pt x="357" y="750"/>
                    </a:cubicBezTo>
                    <a:cubicBezTo>
                      <a:pt x="360" y="750"/>
                      <a:pt x="360" y="750"/>
                      <a:pt x="360" y="750"/>
                    </a:cubicBezTo>
                    <a:cubicBezTo>
                      <a:pt x="362" y="753"/>
                      <a:pt x="362" y="753"/>
                      <a:pt x="362" y="753"/>
                    </a:cubicBezTo>
                    <a:cubicBezTo>
                      <a:pt x="366" y="756"/>
                      <a:pt x="366" y="756"/>
                      <a:pt x="366" y="756"/>
                    </a:cubicBezTo>
                    <a:cubicBezTo>
                      <a:pt x="368" y="756"/>
                      <a:pt x="368" y="756"/>
                      <a:pt x="368" y="756"/>
                    </a:cubicBezTo>
                    <a:cubicBezTo>
                      <a:pt x="369" y="759"/>
                      <a:pt x="369" y="759"/>
                      <a:pt x="369" y="759"/>
                    </a:cubicBezTo>
                    <a:cubicBezTo>
                      <a:pt x="370" y="761"/>
                      <a:pt x="370" y="761"/>
                      <a:pt x="370" y="761"/>
                    </a:cubicBezTo>
                    <a:cubicBezTo>
                      <a:pt x="371" y="759"/>
                      <a:pt x="371" y="759"/>
                      <a:pt x="371" y="759"/>
                    </a:cubicBezTo>
                    <a:cubicBezTo>
                      <a:pt x="370" y="756"/>
                      <a:pt x="370" y="756"/>
                      <a:pt x="370" y="756"/>
                    </a:cubicBezTo>
                    <a:cubicBezTo>
                      <a:pt x="374" y="753"/>
                      <a:pt x="374" y="753"/>
                      <a:pt x="374" y="753"/>
                    </a:cubicBezTo>
                    <a:cubicBezTo>
                      <a:pt x="377" y="756"/>
                      <a:pt x="377" y="756"/>
                      <a:pt x="377" y="756"/>
                    </a:cubicBezTo>
                    <a:cubicBezTo>
                      <a:pt x="382" y="757"/>
                      <a:pt x="382" y="757"/>
                      <a:pt x="382" y="757"/>
                    </a:cubicBezTo>
                    <a:cubicBezTo>
                      <a:pt x="383" y="760"/>
                      <a:pt x="383" y="760"/>
                      <a:pt x="383" y="760"/>
                    </a:cubicBezTo>
                    <a:cubicBezTo>
                      <a:pt x="385" y="760"/>
                      <a:pt x="385" y="760"/>
                      <a:pt x="385" y="760"/>
                    </a:cubicBezTo>
                    <a:cubicBezTo>
                      <a:pt x="387" y="758"/>
                      <a:pt x="387" y="758"/>
                      <a:pt x="387" y="758"/>
                    </a:cubicBezTo>
                    <a:cubicBezTo>
                      <a:pt x="387" y="753"/>
                      <a:pt x="387" y="753"/>
                      <a:pt x="387" y="753"/>
                    </a:cubicBezTo>
                    <a:cubicBezTo>
                      <a:pt x="390" y="753"/>
                      <a:pt x="390" y="753"/>
                      <a:pt x="390" y="753"/>
                    </a:cubicBezTo>
                    <a:cubicBezTo>
                      <a:pt x="390" y="750"/>
                      <a:pt x="390" y="750"/>
                      <a:pt x="390" y="750"/>
                    </a:cubicBezTo>
                    <a:cubicBezTo>
                      <a:pt x="394" y="749"/>
                      <a:pt x="394" y="749"/>
                      <a:pt x="394" y="749"/>
                    </a:cubicBezTo>
                    <a:cubicBezTo>
                      <a:pt x="395" y="751"/>
                      <a:pt x="395" y="751"/>
                      <a:pt x="395" y="751"/>
                    </a:cubicBezTo>
                    <a:cubicBezTo>
                      <a:pt x="396" y="749"/>
                      <a:pt x="396" y="749"/>
                      <a:pt x="396" y="749"/>
                    </a:cubicBezTo>
                    <a:cubicBezTo>
                      <a:pt x="400" y="749"/>
                      <a:pt x="400" y="749"/>
                      <a:pt x="400" y="749"/>
                    </a:cubicBezTo>
                    <a:cubicBezTo>
                      <a:pt x="404" y="753"/>
                      <a:pt x="404" y="753"/>
                      <a:pt x="404" y="753"/>
                    </a:cubicBezTo>
                    <a:cubicBezTo>
                      <a:pt x="405" y="754"/>
                      <a:pt x="405" y="754"/>
                      <a:pt x="405" y="754"/>
                    </a:cubicBezTo>
                    <a:cubicBezTo>
                      <a:pt x="407" y="754"/>
                      <a:pt x="407" y="754"/>
                      <a:pt x="407" y="754"/>
                    </a:cubicBezTo>
                    <a:cubicBezTo>
                      <a:pt x="406" y="751"/>
                      <a:pt x="406" y="751"/>
                      <a:pt x="406" y="751"/>
                    </a:cubicBezTo>
                    <a:cubicBezTo>
                      <a:pt x="409" y="750"/>
                      <a:pt x="409" y="750"/>
                      <a:pt x="409" y="750"/>
                    </a:cubicBezTo>
                    <a:cubicBezTo>
                      <a:pt x="412" y="750"/>
                      <a:pt x="412" y="750"/>
                      <a:pt x="412" y="750"/>
                    </a:cubicBezTo>
                    <a:cubicBezTo>
                      <a:pt x="414" y="748"/>
                      <a:pt x="414" y="748"/>
                      <a:pt x="414" y="748"/>
                    </a:cubicBezTo>
                    <a:cubicBezTo>
                      <a:pt x="420" y="751"/>
                      <a:pt x="420" y="751"/>
                      <a:pt x="420" y="751"/>
                    </a:cubicBezTo>
                    <a:cubicBezTo>
                      <a:pt x="419" y="754"/>
                      <a:pt x="419" y="754"/>
                      <a:pt x="419" y="754"/>
                    </a:cubicBezTo>
                    <a:cubicBezTo>
                      <a:pt x="418" y="755"/>
                      <a:pt x="418" y="755"/>
                      <a:pt x="418" y="755"/>
                    </a:cubicBezTo>
                    <a:cubicBezTo>
                      <a:pt x="419" y="757"/>
                      <a:pt x="419" y="757"/>
                      <a:pt x="419" y="757"/>
                    </a:cubicBezTo>
                    <a:cubicBezTo>
                      <a:pt x="421" y="757"/>
                      <a:pt x="421" y="757"/>
                      <a:pt x="421" y="757"/>
                    </a:cubicBezTo>
                    <a:cubicBezTo>
                      <a:pt x="422" y="756"/>
                      <a:pt x="422" y="756"/>
                      <a:pt x="422" y="756"/>
                    </a:cubicBezTo>
                    <a:cubicBezTo>
                      <a:pt x="424" y="758"/>
                      <a:pt x="424" y="758"/>
                      <a:pt x="424" y="758"/>
                    </a:cubicBezTo>
                    <a:cubicBezTo>
                      <a:pt x="428" y="757"/>
                      <a:pt x="428" y="757"/>
                      <a:pt x="428" y="757"/>
                    </a:cubicBezTo>
                    <a:cubicBezTo>
                      <a:pt x="433" y="760"/>
                      <a:pt x="433" y="760"/>
                      <a:pt x="433" y="760"/>
                    </a:cubicBezTo>
                    <a:cubicBezTo>
                      <a:pt x="435" y="759"/>
                      <a:pt x="435" y="759"/>
                      <a:pt x="435" y="759"/>
                    </a:cubicBezTo>
                    <a:cubicBezTo>
                      <a:pt x="436" y="757"/>
                      <a:pt x="436" y="757"/>
                      <a:pt x="436" y="757"/>
                    </a:cubicBezTo>
                    <a:cubicBezTo>
                      <a:pt x="436" y="755"/>
                      <a:pt x="436" y="755"/>
                      <a:pt x="436" y="755"/>
                    </a:cubicBezTo>
                    <a:cubicBezTo>
                      <a:pt x="439" y="753"/>
                      <a:pt x="439" y="753"/>
                      <a:pt x="439" y="753"/>
                    </a:cubicBezTo>
                    <a:cubicBezTo>
                      <a:pt x="443" y="755"/>
                      <a:pt x="443" y="755"/>
                      <a:pt x="443" y="755"/>
                    </a:cubicBezTo>
                    <a:cubicBezTo>
                      <a:pt x="447" y="756"/>
                      <a:pt x="447" y="756"/>
                      <a:pt x="447" y="756"/>
                    </a:cubicBezTo>
                    <a:cubicBezTo>
                      <a:pt x="451" y="754"/>
                      <a:pt x="451" y="754"/>
                      <a:pt x="451" y="754"/>
                    </a:cubicBezTo>
                    <a:cubicBezTo>
                      <a:pt x="452" y="753"/>
                      <a:pt x="452" y="753"/>
                      <a:pt x="452" y="753"/>
                    </a:cubicBezTo>
                    <a:cubicBezTo>
                      <a:pt x="451" y="743"/>
                      <a:pt x="451" y="743"/>
                      <a:pt x="451" y="743"/>
                    </a:cubicBezTo>
                    <a:cubicBezTo>
                      <a:pt x="450" y="743"/>
                      <a:pt x="450" y="743"/>
                      <a:pt x="450" y="743"/>
                    </a:cubicBezTo>
                    <a:cubicBezTo>
                      <a:pt x="446" y="743"/>
                      <a:pt x="446" y="743"/>
                      <a:pt x="446" y="743"/>
                    </a:cubicBezTo>
                    <a:cubicBezTo>
                      <a:pt x="443" y="740"/>
                      <a:pt x="443" y="740"/>
                      <a:pt x="443" y="740"/>
                    </a:cubicBezTo>
                    <a:cubicBezTo>
                      <a:pt x="443" y="739"/>
                      <a:pt x="443" y="739"/>
                      <a:pt x="443" y="739"/>
                    </a:cubicBezTo>
                    <a:cubicBezTo>
                      <a:pt x="440" y="739"/>
                      <a:pt x="440" y="739"/>
                      <a:pt x="440" y="739"/>
                    </a:cubicBezTo>
                    <a:cubicBezTo>
                      <a:pt x="438" y="737"/>
                      <a:pt x="438" y="737"/>
                      <a:pt x="438" y="737"/>
                    </a:cubicBezTo>
                    <a:cubicBezTo>
                      <a:pt x="435" y="737"/>
                      <a:pt x="435" y="737"/>
                      <a:pt x="435" y="737"/>
                    </a:cubicBezTo>
                    <a:cubicBezTo>
                      <a:pt x="434" y="735"/>
                      <a:pt x="434" y="735"/>
                      <a:pt x="434" y="735"/>
                    </a:cubicBezTo>
                    <a:cubicBezTo>
                      <a:pt x="433" y="733"/>
                      <a:pt x="433" y="733"/>
                      <a:pt x="433" y="733"/>
                    </a:cubicBezTo>
                    <a:cubicBezTo>
                      <a:pt x="434" y="730"/>
                      <a:pt x="434" y="730"/>
                      <a:pt x="434" y="730"/>
                    </a:cubicBezTo>
                    <a:cubicBezTo>
                      <a:pt x="436" y="730"/>
                      <a:pt x="436" y="730"/>
                      <a:pt x="436" y="730"/>
                    </a:cubicBezTo>
                    <a:cubicBezTo>
                      <a:pt x="437" y="728"/>
                      <a:pt x="437" y="728"/>
                      <a:pt x="437" y="728"/>
                    </a:cubicBezTo>
                    <a:cubicBezTo>
                      <a:pt x="439" y="726"/>
                      <a:pt x="439" y="726"/>
                      <a:pt x="439" y="726"/>
                    </a:cubicBezTo>
                    <a:cubicBezTo>
                      <a:pt x="438" y="724"/>
                      <a:pt x="438" y="724"/>
                      <a:pt x="438" y="724"/>
                    </a:cubicBezTo>
                    <a:cubicBezTo>
                      <a:pt x="436" y="724"/>
                      <a:pt x="436" y="724"/>
                      <a:pt x="436" y="724"/>
                    </a:cubicBezTo>
                    <a:cubicBezTo>
                      <a:pt x="436" y="720"/>
                      <a:pt x="436" y="720"/>
                      <a:pt x="436" y="720"/>
                    </a:cubicBezTo>
                    <a:cubicBezTo>
                      <a:pt x="439" y="715"/>
                      <a:pt x="439" y="715"/>
                      <a:pt x="439" y="715"/>
                    </a:cubicBezTo>
                    <a:cubicBezTo>
                      <a:pt x="443" y="712"/>
                      <a:pt x="443" y="712"/>
                      <a:pt x="443" y="712"/>
                    </a:cubicBezTo>
                    <a:cubicBezTo>
                      <a:pt x="449" y="711"/>
                      <a:pt x="449" y="711"/>
                      <a:pt x="449" y="711"/>
                    </a:cubicBezTo>
                    <a:cubicBezTo>
                      <a:pt x="451" y="712"/>
                      <a:pt x="451" y="712"/>
                      <a:pt x="451" y="712"/>
                    </a:cubicBezTo>
                    <a:cubicBezTo>
                      <a:pt x="451" y="711"/>
                      <a:pt x="451" y="711"/>
                      <a:pt x="451" y="711"/>
                    </a:cubicBezTo>
                    <a:cubicBezTo>
                      <a:pt x="452" y="710"/>
                      <a:pt x="452" y="710"/>
                      <a:pt x="452" y="710"/>
                    </a:cubicBezTo>
                    <a:cubicBezTo>
                      <a:pt x="449" y="709"/>
                      <a:pt x="449" y="709"/>
                      <a:pt x="449" y="709"/>
                    </a:cubicBezTo>
                    <a:cubicBezTo>
                      <a:pt x="447" y="708"/>
                      <a:pt x="447" y="708"/>
                      <a:pt x="447" y="708"/>
                    </a:cubicBezTo>
                    <a:cubicBezTo>
                      <a:pt x="446" y="708"/>
                      <a:pt x="446" y="708"/>
                      <a:pt x="446" y="708"/>
                    </a:cubicBezTo>
                    <a:cubicBezTo>
                      <a:pt x="444" y="709"/>
                      <a:pt x="444" y="709"/>
                      <a:pt x="444" y="709"/>
                    </a:cubicBezTo>
                    <a:cubicBezTo>
                      <a:pt x="441" y="708"/>
                      <a:pt x="441" y="708"/>
                      <a:pt x="441" y="708"/>
                    </a:cubicBezTo>
                    <a:cubicBezTo>
                      <a:pt x="437" y="708"/>
                      <a:pt x="437" y="708"/>
                      <a:pt x="437" y="708"/>
                    </a:cubicBezTo>
                    <a:cubicBezTo>
                      <a:pt x="437" y="704"/>
                      <a:pt x="437" y="704"/>
                      <a:pt x="437" y="704"/>
                    </a:cubicBezTo>
                    <a:cubicBezTo>
                      <a:pt x="438" y="703"/>
                      <a:pt x="438" y="703"/>
                      <a:pt x="438" y="703"/>
                    </a:cubicBezTo>
                    <a:cubicBezTo>
                      <a:pt x="441" y="703"/>
                      <a:pt x="441" y="703"/>
                      <a:pt x="441" y="703"/>
                    </a:cubicBezTo>
                    <a:cubicBezTo>
                      <a:pt x="441" y="702"/>
                      <a:pt x="441" y="702"/>
                      <a:pt x="441" y="702"/>
                    </a:cubicBezTo>
                    <a:cubicBezTo>
                      <a:pt x="438" y="703"/>
                      <a:pt x="438" y="703"/>
                      <a:pt x="438" y="703"/>
                    </a:cubicBezTo>
                    <a:cubicBezTo>
                      <a:pt x="434" y="701"/>
                      <a:pt x="434" y="701"/>
                      <a:pt x="434" y="701"/>
                    </a:cubicBezTo>
                    <a:cubicBezTo>
                      <a:pt x="436" y="699"/>
                      <a:pt x="436" y="699"/>
                      <a:pt x="436" y="699"/>
                    </a:cubicBezTo>
                    <a:cubicBezTo>
                      <a:pt x="434" y="696"/>
                      <a:pt x="434" y="696"/>
                      <a:pt x="434" y="696"/>
                    </a:cubicBezTo>
                    <a:cubicBezTo>
                      <a:pt x="436" y="694"/>
                      <a:pt x="436" y="694"/>
                      <a:pt x="436" y="694"/>
                    </a:cubicBezTo>
                    <a:cubicBezTo>
                      <a:pt x="439" y="694"/>
                      <a:pt x="439" y="694"/>
                      <a:pt x="439" y="694"/>
                    </a:cubicBezTo>
                    <a:cubicBezTo>
                      <a:pt x="440" y="693"/>
                      <a:pt x="440" y="693"/>
                      <a:pt x="440" y="693"/>
                    </a:cubicBezTo>
                    <a:cubicBezTo>
                      <a:pt x="443" y="693"/>
                      <a:pt x="443" y="693"/>
                      <a:pt x="443" y="693"/>
                    </a:cubicBezTo>
                    <a:cubicBezTo>
                      <a:pt x="444" y="694"/>
                      <a:pt x="444" y="694"/>
                      <a:pt x="444" y="694"/>
                    </a:cubicBezTo>
                    <a:cubicBezTo>
                      <a:pt x="447" y="694"/>
                      <a:pt x="447" y="694"/>
                      <a:pt x="447" y="694"/>
                    </a:cubicBezTo>
                    <a:cubicBezTo>
                      <a:pt x="449" y="695"/>
                      <a:pt x="449" y="695"/>
                      <a:pt x="449" y="695"/>
                    </a:cubicBezTo>
                    <a:cubicBezTo>
                      <a:pt x="449" y="695"/>
                      <a:pt x="449" y="695"/>
                      <a:pt x="449" y="695"/>
                    </a:cubicBezTo>
                    <a:cubicBezTo>
                      <a:pt x="449" y="693"/>
                      <a:pt x="449" y="693"/>
                      <a:pt x="449" y="693"/>
                    </a:cubicBezTo>
                    <a:cubicBezTo>
                      <a:pt x="452" y="691"/>
                      <a:pt x="452" y="691"/>
                      <a:pt x="452" y="691"/>
                    </a:cubicBezTo>
                    <a:cubicBezTo>
                      <a:pt x="455" y="691"/>
                      <a:pt x="455" y="691"/>
                      <a:pt x="455" y="691"/>
                    </a:cubicBezTo>
                    <a:cubicBezTo>
                      <a:pt x="456" y="693"/>
                      <a:pt x="456" y="693"/>
                      <a:pt x="456" y="693"/>
                    </a:cubicBezTo>
                    <a:cubicBezTo>
                      <a:pt x="457" y="692"/>
                      <a:pt x="457" y="692"/>
                      <a:pt x="457" y="692"/>
                    </a:cubicBezTo>
                    <a:cubicBezTo>
                      <a:pt x="457" y="690"/>
                      <a:pt x="457" y="690"/>
                      <a:pt x="457" y="690"/>
                    </a:cubicBezTo>
                    <a:cubicBezTo>
                      <a:pt x="462" y="689"/>
                      <a:pt x="462" y="689"/>
                      <a:pt x="462" y="689"/>
                    </a:cubicBezTo>
                    <a:cubicBezTo>
                      <a:pt x="465" y="688"/>
                      <a:pt x="465" y="688"/>
                      <a:pt x="465" y="688"/>
                    </a:cubicBezTo>
                    <a:cubicBezTo>
                      <a:pt x="469" y="687"/>
                      <a:pt x="469" y="687"/>
                      <a:pt x="469" y="687"/>
                    </a:cubicBezTo>
                    <a:cubicBezTo>
                      <a:pt x="472" y="686"/>
                      <a:pt x="472" y="686"/>
                      <a:pt x="472" y="686"/>
                    </a:cubicBezTo>
                    <a:cubicBezTo>
                      <a:pt x="473" y="685"/>
                      <a:pt x="473" y="685"/>
                      <a:pt x="473" y="685"/>
                    </a:cubicBezTo>
                    <a:cubicBezTo>
                      <a:pt x="477" y="683"/>
                      <a:pt x="477" y="683"/>
                      <a:pt x="477" y="683"/>
                    </a:cubicBezTo>
                    <a:cubicBezTo>
                      <a:pt x="480" y="683"/>
                      <a:pt x="480" y="683"/>
                      <a:pt x="480" y="683"/>
                    </a:cubicBezTo>
                    <a:cubicBezTo>
                      <a:pt x="482" y="682"/>
                      <a:pt x="482" y="682"/>
                      <a:pt x="482" y="682"/>
                    </a:cubicBezTo>
                    <a:cubicBezTo>
                      <a:pt x="484" y="681"/>
                      <a:pt x="484" y="681"/>
                      <a:pt x="484" y="681"/>
                    </a:cubicBezTo>
                    <a:cubicBezTo>
                      <a:pt x="486" y="682"/>
                      <a:pt x="486" y="682"/>
                      <a:pt x="486" y="682"/>
                    </a:cubicBezTo>
                    <a:cubicBezTo>
                      <a:pt x="486" y="682"/>
                      <a:pt x="486" y="682"/>
                      <a:pt x="486" y="682"/>
                    </a:cubicBezTo>
                    <a:cubicBezTo>
                      <a:pt x="486" y="679"/>
                      <a:pt x="486" y="679"/>
                      <a:pt x="486" y="679"/>
                    </a:cubicBezTo>
                    <a:cubicBezTo>
                      <a:pt x="488" y="677"/>
                      <a:pt x="488" y="677"/>
                      <a:pt x="488" y="677"/>
                    </a:cubicBezTo>
                    <a:cubicBezTo>
                      <a:pt x="491" y="677"/>
                      <a:pt x="491" y="677"/>
                      <a:pt x="491" y="677"/>
                    </a:cubicBezTo>
                    <a:cubicBezTo>
                      <a:pt x="491" y="676"/>
                      <a:pt x="491" y="676"/>
                      <a:pt x="491" y="676"/>
                    </a:cubicBezTo>
                    <a:cubicBezTo>
                      <a:pt x="494" y="674"/>
                      <a:pt x="494" y="674"/>
                      <a:pt x="494" y="674"/>
                    </a:cubicBezTo>
                    <a:cubicBezTo>
                      <a:pt x="496" y="675"/>
                      <a:pt x="496" y="675"/>
                      <a:pt x="496" y="675"/>
                    </a:cubicBezTo>
                    <a:cubicBezTo>
                      <a:pt x="497" y="676"/>
                      <a:pt x="497" y="676"/>
                      <a:pt x="497" y="676"/>
                    </a:cubicBezTo>
                    <a:cubicBezTo>
                      <a:pt x="499" y="674"/>
                      <a:pt x="499" y="674"/>
                      <a:pt x="499" y="674"/>
                    </a:cubicBezTo>
                    <a:cubicBezTo>
                      <a:pt x="502" y="673"/>
                      <a:pt x="502" y="673"/>
                      <a:pt x="502" y="673"/>
                    </a:cubicBezTo>
                    <a:cubicBezTo>
                      <a:pt x="508" y="670"/>
                      <a:pt x="508" y="670"/>
                      <a:pt x="508" y="670"/>
                    </a:cubicBezTo>
                    <a:cubicBezTo>
                      <a:pt x="509" y="670"/>
                      <a:pt x="509" y="670"/>
                      <a:pt x="509" y="670"/>
                    </a:cubicBezTo>
                    <a:cubicBezTo>
                      <a:pt x="511" y="669"/>
                      <a:pt x="511" y="669"/>
                      <a:pt x="511" y="669"/>
                    </a:cubicBezTo>
                    <a:cubicBezTo>
                      <a:pt x="513" y="668"/>
                      <a:pt x="513" y="668"/>
                      <a:pt x="513" y="668"/>
                    </a:cubicBezTo>
                    <a:cubicBezTo>
                      <a:pt x="515" y="666"/>
                      <a:pt x="515" y="666"/>
                      <a:pt x="515" y="666"/>
                    </a:cubicBezTo>
                    <a:cubicBezTo>
                      <a:pt x="518" y="666"/>
                      <a:pt x="518" y="666"/>
                      <a:pt x="518" y="666"/>
                    </a:cubicBezTo>
                    <a:cubicBezTo>
                      <a:pt x="520" y="666"/>
                      <a:pt x="520" y="666"/>
                      <a:pt x="520" y="666"/>
                    </a:cubicBezTo>
                    <a:cubicBezTo>
                      <a:pt x="520" y="665"/>
                      <a:pt x="520" y="665"/>
                      <a:pt x="520" y="665"/>
                    </a:cubicBezTo>
                    <a:cubicBezTo>
                      <a:pt x="518" y="662"/>
                      <a:pt x="518" y="662"/>
                      <a:pt x="518" y="662"/>
                    </a:cubicBezTo>
                    <a:cubicBezTo>
                      <a:pt x="521" y="661"/>
                      <a:pt x="521" y="661"/>
                      <a:pt x="521" y="661"/>
                    </a:cubicBezTo>
                    <a:cubicBezTo>
                      <a:pt x="524" y="661"/>
                      <a:pt x="524" y="661"/>
                      <a:pt x="524" y="661"/>
                    </a:cubicBezTo>
                    <a:cubicBezTo>
                      <a:pt x="525" y="658"/>
                      <a:pt x="525" y="658"/>
                      <a:pt x="525" y="658"/>
                    </a:cubicBezTo>
                    <a:cubicBezTo>
                      <a:pt x="528" y="657"/>
                      <a:pt x="528" y="657"/>
                      <a:pt x="528" y="657"/>
                    </a:cubicBezTo>
                    <a:cubicBezTo>
                      <a:pt x="530" y="657"/>
                      <a:pt x="530" y="657"/>
                      <a:pt x="530" y="657"/>
                    </a:cubicBezTo>
                    <a:cubicBezTo>
                      <a:pt x="532" y="656"/>
                      <a:pt x="532" y="656"/>
                      <a:pt x="532" y="656"/>
                    </a:cubicBezTo>
                    <a:cubicBezTo>
                      <a:pt x="535" y="658"/>
                      <a:pt x="535" y="658"/>
                      <a:pt x="535" y="658"/>
                    </a:cubicBezTo>
                    <a:cubicBezTo>
                      <a:pt x="539" y="657"/>
                      <a:pt x="539" y="657"/>
                      <a:pt x="539" y="657"/>
                    </a:cubicBezTo>
                    <a:cubicBezTo>
                      <a:pt x="542" y="659"/>
                      <a:pt x="542" y="659"/>
                      <a:pt x="542" y="659"/>
                    </a:cubicBezTo>
                    <a:cubicBezTo>
                      <a:pt x="545" y="659"/>
                      <a:pt x="545" y="659"/>
                      <a:pt x="545" y="659"/>
                    </a:cubicBezTo>
                    <a:cubicBezTo>
                      <a:pt x="548" y="658"/>
                      <a:pt x="548" y="658"/>
                      <a:pt x="548" y="658"/>
                    </a:cubicBezTo>
                    <a:cubicBezTo>
                      <a:pt x="552" y="658"/>
                      <a:pt x="552" y="658"/>
                      <a:pt x="552" y="658"/>
                    </a:cubicBezTo>
                    <a:cubicBezTo>
                      <a:pt x="553" y="662"/>
                      <a:pt x="553" y="662"/>
                      <a:pt x="553" y="662"/>
                    </a:cubicBezTo>
                    <a:cubicBezTo>
                      <a:pt x="554" y="663"/>
                      <a:pt x="554" y="663"/>
                      <a:pt x="554" y="663"/>
                    </a:cubicBezTo>
                    <a:cubicBezTo>
                      <a:pt x="555" y="666"/>
                      <a:pt x="555" y="666"/>
                      <a:pt x="555" y="666"/>
                    </a:cubicBezTo>
                    <a:cubicBezTo>
                      <a:pt x="557" y="668"/>
                      <a:pt x="557" y="668"/>
                      <a:pt x="557" y="668"/>
                    </a:cubicBezTo>
                    <a:cubicBezTo>
                      <a:pt x="559" y="669"/>
                      <a:pt x="559" y="669"/>
                      <a:pt x="559" y="669"/>
                    </a:cubicBezTo>
                    <a:cubicBezTo>
                      <a:pt x="559" y="671"/>
                      <a:pt x="559" y="671"/>
                      <a:pt x="559" y="671"/>
                    </a:cubicBezTo>
                    <a:cubicBezTo>
                      <a:pt x="558" y="673"/>
                      <a:pt x="558" y="673"/>
                      <a:pt x="558" y="673"/>
                    </a:cubicBezTo>
                    <a:cubicBezTo>
                      <a:pt x="559" y="676"/>
                      <a:pt x="559" y="676"/>
                      <a:pt x="559" y="676"/>
                    </a:cubicBezTo>
                    <a:cubicBezTo>
                      <a:pt x="559" y="678"/>
                      <a:pt x="559" y="678"/>
                      <a:pt x="559" y="678"/>
                    </a:cubicBezTo>
                    <a:cubicBezTo>
                      <a:pt x="557" y="678"/>
                      <a:pt x="557" y="678"/>
                      <a:pt x="557" y="678"/>
                    </a:cubicBezTo>
                    <a:cubicBezTo>
                      <a:pt x="558" y="679"/>
                      <a:pt x="558" y="679"/>
                      <a:pt x="558" y="679"/>
                    </a:cubicBezTo>
                    <a:cubicBezTo>
                      <a:pt x="558" y="680"/>
                      <a:pt x="558" y="680"/>
                      <a:pt x="558" y="680"/>
                    </a:cubicBezTo>
                    <a:cubicBezTo>
                      <a:pt x="561" y="678"/>
                      <a:pt x="561" y="678"/>
                      <a:pt x="561" y="678"/>
                    </a:cubicBezTo>
                    <a:cubicBezTo>
                      <a:pt x="564" y="680"/>
                      <a:pt x="564" y="680"/>
                      <a:pt x="564" y="680"/>
                    </a:cubicBezTo>
                    <a:cubicBezTo>
                      <a:pt x="564" y="679"/>
                      <a:pt x="564" y="679"/>
                      <a:pt x="564" y="679"/>
                    </a:cubicBezTo>
                    <a:cubicBezTo>
                      <a:pt x="565" y="677"/>
                      <a:pt x="565" y="677"/>
                      <a:pt x="565" y="677"/>
                    </a:cubicBezTo>
                    <a:cubicBezTo>
                      <a:pt x="568" y="676"/>
                      <a:pt x="568" y="676"/>
                      <a:pt x="568" y="676"/>
                    </a:cubicBezTo>
                    <a:cubicBezTo>
                      <a:pt x="569" y="678"/>
                      <a:pt x="569" y="678"/>
                      <a:pt x="569" y="678"/>
                    </a:cubicBezTo>
                    <a:cubicBezTo>
                      <a:pt x="569" y="678"/>
                      <a:pt x="569" y="678"/>
                      <a:pt x="569" y="678"/>
                    </a:cubicBezTo>
                    <a:cubicBezTo>
                      <a:pt x="568" y="675"/>
                      <a:pt x="568" y="675"/>
                      <a:pt x="568" y="675"/>
                    </a:cubicBezTo>
                    <a:cubicBezTo>
                      <a:pt x="570" y="673"/>
                      <a:pt x="570" y="673"/>
                      <a:pt x="570" y="673"/>
                    </a:cubicBezTo>
                    <a:cubicBezTo>
                      <a:pt x="575" y="677"/>
                      <a:pt x="575" y="677"/>
                      <a:pt x="575" y="677"/>
                    </a:cubicBezTo>
                    <a:cubicBezTo>
                      <a:pt x="576" y="682"/>
                      <a:pt x="576" y="682"/>
                      <a:pt x="576" y="682"/>
                    </a:cubicBezTo>
                    <a:cubicBezTo>
                      <a:pt x="577" y="684"/>
                      <a:pt x="577" y="684"/>
                      <a:pt x="577" y="684"/>
                    </a:cubicBezTo>
                    <a:cubicBezTo>
                      <a:pt x="578" y="684"/>
                      <a:pt x="578" y="684"/>
                      <a:pt x="578" y="684"/>
                    </a:cubicBezTo>
                    <a:cubicBezTo>
                      <a:pt x="578" y="683"/>
                      <a:pt x="578" y="683"/>
                      <a:pt x="578" y="683"/>
                    </a:cubicBezTo>
                    <a:cubicBezTo>
                      <a:pt x="578" y="683"/>
                      <a:pt x="578" y="683"/>
                      <a:pt x="578" y="683"/>
                    </a:cubicBezTo>
                    <a:cubicBezTo>
                      <a:pt x="576" y="680"/>
                      <a:pt x="576" y="680"/>
                      <a:pt x="576" y="680"/>
                    </a:cubicBezTo>
                    <a:cubicBezTo>
                      <a:pt x="581" y="679"/>
                      <a:pt x="581" y="679"/>
                      <a:pt x="581" y="679"/>
                    </a:cubicBezTo>
                    <a:cubicBezTo>
                      <a:pt x="586" y="681"/>
                      <a:pt x="586" y="681"/>
                      <a:pt x="586" y="681"/>
                    </a:cubicBezTo>
                    <a:cubicBezTo>
                      <a:pt x="587" y="681"/>
                      <a:pt x="587" y="681"/>
                      <a:pt x="587" y="681"/>
                    </a:cubicBezTo>
                    <a:cubicBezTo>
                      <a:pt x="590" y="680"/>
                      <a:pt x="590" y="680"/>
                      <a:pt x="590" y="680"/>
                    </a:cubicBezTo>
                    <a:cubicBezTo>
                      <a:pt x="593" y="681"/>
                      <a:pt x="593" y="681"/>
                      <a:pt x="593" y="681"/>
                    </a:cubicBezTo>
                    <a:cubicBezTo>
                      <a:pt x="591" y="685"/>
                      <a:pt x="591" y="685"/>
                      <a:pt x="591" y="685"/>
                    </a:cubicBezTo>
                    <a:cubicBezTo>
                      <a:pt x="590" y="686"/>
                      <a:pt x="590" y="686"/>
                      <a:pt x="590" y="686"/>
                    </a:cubicBezTo>
                    <a:cubicBezTo>
                      <a:pt x="590" y="689"/>
                      <a:pt x="590" y="689"/>
                      <a:pt x="590" y="689"/>
                    </a:cubicBezTo>
                    <a:cubicBezTo>
                      <a:pt x="591" y="690"/>
                      <a:pt x="591" y="690"/>
                      <a:pt x="591" y="690"/>
                    </a:cubicBezTo>
                    <a:cubicBezTo>
                      <a:pt x="592" y="690"/>
                      <a:pt x="592" y="690"/>
                      <a:pt x="592" y="690"/>
                    </a:cubicBezTo>
                    <a:cubicBezTo>
                      <a:pt x="593" y="689"/>
                      <a:pt x="593" y="689"/>
                      <a:pt x="593" y="689"/>
                    </a:cubicBezTo>
                    <a:cubicBezTo>
                      <a:pt x="597" y="688"/>
                      <a:pt x="597" y="688"/>
                      <a:pt x="597" y="688"/>
                    </a:cubicBezTo>
                    <a:cubicBezTo>
                      <a:pt x="603" y="689"/>
                      <a:pt x="603" y="689"/>
                      <a:pt x="603" y="689"/>
                    </a:cubicBezTo>
                    <a:cubicBezTo>
                      <a:pt x="603" y="690"/>
                      <a:pt x="603" y="690"/>
                      <a:pt x="603" y="690"/>
                    </a:cubicBezTo>
                    <a:cubicBezTo>
                      <a:pt x="604" y="689"/>
                      <a:pt x="604" y="689"/>
                      <a:pt x="604" y="689"/>
                    </a:cubicBezTo>
                    <a:cubicBezTo>
                      <a:pt x="603" y="686"/>
                      <a:pt x="603" y="686"/>
                      <a:pt x="603" y="686"/>
                    </a:cubicBezTo>
                    <a:cubicBezTo>
                      <a:pt x="607" y="685"/>
                      <a:pt x="607" y="685"/>
                      <a:pt x="607" y="685"/>
                    </a:cubicBezTo>
                    <a:cubicBezTo>
                      <a:pt x="611" y="684"/>
                      <a:pt x="611" y="684"/>
                      <a:pt x="611" y="684"/>
                    </a:cubicBezTo>
                    <a:cubicBezTo>
                      <a:pt x="613" y="683"/>
                      <a:pt x="613" y="683"/>
                      <a:pt x="613" y="683"/>
                    </a:cubicBezTo>
                    <a:cubicBezTo>
                      <a:pt x="614" y="681"/>
                      <a:pt x="614" y="681"/>
                      <a:pt x="614" y="681"/>
                    </a:cubicBezTo>
                    <a:cubicBezTo>
                      <a:pt x="616" y="679"/>
                      <a:pt x="616" y="679"/>
                      <a:pt x="616" y="679"/>
                    </a:cubicBezTo>
                    <a:cubicBezTo>
                      <a:pt x="616" y="677"/>
                      <a:pt x="616" y="677"/>
                      <a:pt x="616" y="677"/>
                    </a:cubicBezTo>
                    <a:cubicBezTo>
                      <a:pt x="620" y="674"/>
                      <a:pt x="620" y="674"/>
                      <a:pt x="620" y="674"/>
                    </a:cubicBezTo>
                    <a:cubicBezTo>
                      <a:pt x="621" y="673"/>
                      <a:pt x="621" y="673"/>
                      <a:pt x="621" y="673"/>
                    </a:cubicBezTo>
                    <a:cubicBezTo>
                      <a:pt x="624" y="671"/>
                      <a:pt x="624" y="671"/>
                      <a:pt x="624" y="671"/>
                    </a:cubicBezTo>
                    <a:cubicBezTo>
                      <a:pt x="631" y="669"/>
                      <a:pt x="631" y="669"/>
                      <a:pt x="631" y="669"/>
                    </a:cubicBezTo>
                    <a:cubicBezTo>
                      <a:pt x="633" y="671"/>
                      <a:pt x="633" y="671"/>
                      <a:pt x="633" y="671"/>
                    </a:cubicBezTo>
                    <a:cubicBezTo>
                      <a:pt x="633" y="674"/>
                      <a:pt x="633" y="674"/>
                      <a:pt x="633" y="674"/>
                    </a:cubicBezTo>
                    <a:cubicBezTo>
                      <a:pt x="630" y="677"/>
                      <a:pt x="630" y="677"/>
                      <a:pt x="630" y="677"/>
                    </a:cubicBezTo>
                    <a:cubicBezTo>
                      <a:pt x="629" y="677"/>
                      <a:pt x="629" y="677"/>
                      <a:pt x="629" y="677"/>
                    </a:cubicBezTo>
                    <a:cubicBezTo>
                      <a:pt x="629" y="678"/>
                      <a:pt x="629" y="678"/>
                      <a:pt x="629" y="678"/>
                    </a:cubicBezTo>
                    <a:cubicBezTo>
                      <a:pt x="654" y="695"/>
                      <a:pt x="654" y="695"/>
                      <a:pt x="654" y="695"/>
                    </a:cubicBezTo>
                    <a:cubicBezTo>
                      <a:pt x="686" y="735"/>
                      <a:pt x="686" y="735"/>
                      <a:pt x="686" y="735"/>
                    </a:cubicBezTo>
                    <a:cubicBezTo>
                      <a:pt x="689" y="735"/>
                      <a:pt x="689" y="735"/>
                      <a:pt x="689" y="735"/>
                    </a:cubicBezTo>
                    <a:cubicBezTo>
                      <a:pt x="690" y="734"/>
                      <a:pt x="690" y="734"/>
                      <a:pt x="690" y="734"/>
                    </a:cubicBezTo>
                    <a:cubicBezTo>
                      <a:pt x="691" y="733"/>
                      <a:pt x="691" y="733"/>
                      <a:pt x="691" y="733"/>
                    </a:cubicBezTo>
                    <a:cubicBezTo>
                      <a:pt x="690" y="733"/>
                      <a:pt x="690" y="733"/>
                      <a:pt x="690" y="733"/>
                    </a:cubicBezTo>
                    <a:cubicBezTo>
                      <a:pt x="690" y="729"/>
                      <a:pt x="690" y="729"/>
                      <a:pt x="690" y="729"/>
                    </a:cubicBezTo>
                    <a:cubicBezTo>
                      <a:pt x="693" y="727"/>
                      <a:pt x="693" y="727"/>
                      <a:pt x="693" y="727"/>
                    </a:cubicBezTo>
                    <a:cubicBezTo>
                      <a:pt x="698" y="730"/>
                      <a:pt x="698" y="730"/>
                      <a:pt x="698" y="730"/>
                    </a:cubicBezTo>
                    <a:cubicBezTo>
                      <a:pt x="698" y="732"/>
                      <a:pt x="698" y="732"/>
                      <a:pt x="698" y="732"/>
                    </a:cubicBezTo>
                    <a:cubicBezTo>
                      <a:pt x="698" y="733"/>
                      <a:pt x="698" y="733"/>
                      <a:pt x="698" y="733"/>
                    </a:cubicBezTo>
                    <a:cubicBezTo>
                      <a:pt x="701" y="734"/>
                      <a:pt x="701" y="734"/>
                      <a:pt x="701" y="734"/>
                    </a:cubicBezTo>
                    <a:cubicBezTo>
                      <a:pt x="702" y="736"/>
                      <a:pt x="702" y="736"/>
                      <a:pt x="702" y="736"/>
                    </a:cubicBezTo>
                    <a:cubicBezTo>
                      <a:pt x="704" y="736"/>
                      <a:pt x="704" y="736"/>
                      <a:pt x="704" y="736"/>
                    </a:cubicBezTo>
                    <a:cubicBezTo>
                      <a:pt x="706" y="734"/>
                      <a:pt x="706" y="734"/>
                      <a:pt x="706" y="734"/>
                    </a:cubicBezTo>
                    <a:cubicBezTo>
                      <a:pt x="709" y="734"/>
                      <a:pt x="709" y="734"/>
                      <a:pt x="709" y="734"/>
                    </a:cubicBezTo>
                    <a:cubicBezTo>
                      <a:pt x="712" y="736"/>
                      <a:pt x="712" y="736"/>
                      <a:pt x="712" y="736"/>
                    </a:cubicBezTo>
                    <a:cubicBezTo>
                      <a:pt x="715" y="735"/>
                      <a:pt x="715" y="735"/>
                      <a:pt x="715" y="735"/>
                    </a:cubicBezTo>
                    <a:cubicBezTo>
                      <a:pt x="717" y="735"/>
                      <a:pt x="717" y="735"/>
                      <a:pt x="717" y="735"/>
                    </a:cubicBezTo>
                    <a:cubicBezTo>
                      <a:pt x="719" y="734"/>
                      <a:pt x="719" y="734"/>
                      <a:pt x="719" y="734"/>
                    </a:cubicBezTo>
                    <a:cubicBezTo>
                      <a:pt x="719" y="734"/>
                      <a:pt x="719" y="734"/>
                      <a:pt x="719" y="734"/>
                    </a:cubicBezTo>
                    <a:cubicBezTo>
                      <a:pt x="718" y="733"/>
                      <a:pt x="718" y="733"/>
                      <a:pt x="718" y="733"/>
                    </a:cubicBezTo>
                    <a:cubicBezTo>
                      <a:pt x="719" y="730"/>
                      <a:pt x="719" y="730"/>
                      <a:pt x="719" y="730"/>
                    </a:cubicBezTo>
                    <a:cubicBezTo>
                      <a:pt x="724" y="730"/>
                      <a:pt x="724" y="730"/>
                      <a:pt x="724" y="730"/>
                    </a:cubicBezTo>
                    <a:cubicBezTo>
                      <a:pt x="729" y="730"/>
                      <a:pt x="729" y="730"/>
                      <a:pt x="729" y="730"/>
                    </a:cubicBezTo>
                    <a:cubicBezTo>
                      <a:pt x="734" y="731"/>
                      <a:pt x="734" y="731"/>
                      <a:pt x="734" y="731"/>
                    </a:cubicBezTo>
                    <a:cubicBezTo>
                      <a:pt x="738" y="734"/>
                      <a:pt x="738" y="734"/>
                      <a:pt x="738" y="734"/>
                    </a:cubicBezTo>
                    <a:cubicBezTo>
                      <a:pt x="740" y="738"/>
                      <a:pt x="740" y="738"/>
                      <a:pt x="740" y="738"/>
                    </a:cubicBezTo>
                    <a:cubicBezTo>
                      <a:pt x="742" y="740"/>
                      <a:pt x="742" y="740"/>
                      <a:pt x="742" y="740"/>
                    </a:cubicBezTo>
                    <a:cubicBezTo>
                      <a:pt x="742" y="740"/>
                      <a:pt x="742" y="740"/>
                      <a:pt x="742" y="740"/>
                    </a:cubicBezTo>
                    <a:cubicBezTo>
                      <a:pt x="745" y="741"/>
                      <a:pt x="745" y="741"/>
                      <a:pt x="745" y="741"/>
                    </a:cubicBezTo>
                    <a:cubicBezTo>
                      <a:pt x="748" y="743"/>
                      <a:pt x="748" y="743"/>
                      <a:pt x="748" y="743"/>
                    </a:cubicBezTo>
                    <a:cubicBezTo>
                      <a:pt x="750" y="743"/>
                      <a:pt x="750" y="743"/>
                      <a:pt x="750" y="743"/>
                    </a:cubicBezTo>
                    <a:cubicBezTo>
                      <a:pt x="752" y="744"/>
                      <a:pt x="752" y="744"/>
                      <a:pt x="752" y="744"/>
                    </a:cubicBezTo>
                    <a:cubicBezTo>
                      <a:pt x="752" y="747"/>
                      <a:pt x="752" y="747"/>
                      <a:pt x="752" y="747"/>
                    </a:cubicBezTo>
                    <a:cubicBezTo>
                      <a:pt x="752" y="748"/>
                      <a:pt x="752" y="748"/>
                      <a:pt x="752" y="748"/>
                    </a:cubicBezTo>
                    <a:cubicBezTo>
                      <a:pt x="752" y="750"/>
                      <a:pt x="752" y="750"/>
                      <a:pt x="752" y="750"/>
                    </a:cubicBezTo>
                    <a:cubicBezTo>
                      <a:pt x="752" y="751"/>
                      <a:pt x="752" y="751"/>
                      <a:pt x="752" y="751"/>
                    </a:cubicBezTo>
                    <a:cubicBezTo>
                      <a:pt x="754" y="752"/>
                      <a:pt x="754" y="752"/>
                      <a:pt x="754" y="752"/>
                    </a:cubicBezTo>
                    <a:cubicBezTo>
                      <a:pt x="755" y="752"/>
                      <a:pt x="755" y="752"/>
                      <a:pt x="755" y="752"/>
                    </a:cubicBezTo>
                    <a:cubicBezTo>
                      <a:pt x="759" y="754"/>
                      <a:pt x="759" y="754"/>
                      <a:pt x="759" y="754"/>
                    </a:cubicBezTo>
                    <a:cubicBezTo>
                      <a:pt x="759" y="754"/>
                      <a:pt x="759" y="754"/>
                      <a:pt x="759" y="754"/>
                    </a:cubicBezTo>
                    <a:cubicBezTo>
                      <a:pt x="762" y="752"/>
                      <a:pt x="762" y="752"/>
                      <a:pt x="762" y="752"/>
                    </a:cubicBezTo>
                    <a:cubicBezTo>
                      <a:pt x="768" y="752"/>
                      <a:pt x="768" y="752"/>
                      <a:pt x="768" y="752"/>
                    </a:cubicBezTo>
                    <a:cubicBezTo>
                      <a:pt x="771" y="751"/>
                      <a:pt x="771" y="751"/>
                      <a:pt x="771" y="751"/>
                    </a:cubicBezTo>
                    <a:cubicBezTo>
                      <a:pt x="772" y="749"/>
                      <a:pt x="772" y="749"/>
                      <a:pt x="772" y="749"/>
                    </a:cubicBezTo>
                    <a:cubicBezTo>
                      <a:pt x="775" y="747"/>
                      <a:pt x="775" y="747"/>
                      <a:pt x="775" y="747"/>
                    </a:cubicBezTo>
                    <a:cubicBezTo>
                      <a:pt x="778" y="748"/>
                      <a:pt x="778" y="748"/>
                      <a:pt x="778" y="748"/>
                    </a:cubicBezTo>
                    <a:cubicBezTo>
                      <a:pt x="777" y="752"/>
                      <a:pt x="777" y="752"/>
                      <a:pt x="777" y="752"/>
                    </a:cubicBezTo>
                    <a:cubicBezTo>
                      <a:pt x="777" y="753"/>
                      <a:pt x="777" y="753"/>
                      <a:pt x="777" y="753"/>
                    </a:cubicBezTo>
                    <a:cubicBezTo>
                      <a:pt x="779" y="754"/>
                      <a:pt x="779" y="754"/>
                      <a:pt x="779" y="754"/>
                    </a:cubicBezTo>
                    <a:cubicBezTo>
                      <a:pt x="782" y="756"/>
                      <a:pt x="782" y="756"/>
                      <a:pt x="782" y="756"/>
                    </a:cubicBezTo>
                    <a:cubicBezTo>
                      <a:pt x="786" y="758"/>
                      <a:pt x="786" y="758"/>
                      <a:pt x="786" y="758"/>
                    </a:cubicBezTo>
                    <a:cubicBezTo>
                      <a:pt x="786" y="758"/>
                      <a:pt x="786" y="758"/>
                      <a:pt x="786" y="758"/>
                    </a:cubicBezTo>
                    <a:cubicBezTo>
                      <a:pt x="786" y="758"/>
                      <a:pt x="786" y="758"/>
                      <a:pt x="786" y="758"/>
                    </a:cubicBezTo>
                    <a:cubicBezTo>
                      <a:pt x="787" y="758"/>
                      <a:pt x="787" y="758"/>
                      <a:pt x="787" y="758"/>
                    </a:cubicBezTo>
                    <a:cubicBezTo>
                      <a:pt x="788" y="758"/>
                      <a:pt x="788" y="758"/>
                      <a:pt x="788" y="758"/>
                    </a:cubicBezTo>
                    <a:cubicBezTo>
                      <a:pt x="788" y="758"/>
                      <a:pt x="788" y="758"/>
                      <a:pt x="788" y="758"/>
                    </a:cubicBezTo>
                    <a:cubicBezTo>
                      <a:pt x="788" y="758"/>
                      <a:pt x="788" y="758"/>
                      <a:pt x="788" y="758"/>
                    </a:cubicBezTo>
                    <a:cubicBezTo>
                      <a:pt x="791" y="759"/>
                      <a:pt x="791" y="759"/>
                      <a:pt x="791" y="759"/>
                    </a:cubicBezTo>
                    <a:cubicBezTo>
                      <a:pt x="793" y="754"/>
                      <a:pt x="793" y="754"/>
                      <a:pt x="793" y="754"/>
                    </a:cubicBezTo>
                    <a:cubicBezTo>
                      <a:pt x="796" y="753"/>
                      <a:pt x="796" y="753"/>
                      <a:pt x="796" y="753"/>
                    </a:cubicBezTo>
                    <a:cubicBezTo>
                      <a:pt x="802" y="753"/>
                      <a:pt x="802" y="753"/>
                      <a:pt x="802" y="753"/>
                    </a:cubicBezTo>
                    <a:cubicBezTo>
                      <a:pt x="802" y="752"/>
                      <a:pt x="802" y="752"/>
                      <a:pt x="802" y="752"/>
                    </a:cubicBezTo>
                    <a:cubicBezTo>
                      <a:pt x="805" y="750"/>
                      <a:pt x="805" y="750"/>
                      <a:pt x="805" y="750"/>
                    </a:cubicBezTo>
                    <a:cubicBezTo>
                      <a:pt x="809" y="748"/>
                      <a:pt x="809" y="748"/>
                      <a:pt x="809" y="748"/>
                    </a:cubicBezTo>
                    <a:cubicBezTo>
                      <a:pt x="809" y="746"/>
                      <a:pt x="809" y="746"/>
                      <a:pt x="809" y="746"/>
                    </a:cubicBezTo>
                    <a:cubicBezTo>
                      <a:pt x="810" y="743"/>
                      <a:pt x="810" y="743"/>
                      <a:pt x="810" y="743"/>
                    </a:cubicBezTo>
                    <a:cubicBezTo>
                      <a:pt x="813" y="741"/>
                      <a:pt x="813" y="741"/>
                      <a:pt x="813" y="741"/>
                    </a:cubicBezTo>
                    <a:cubicBezTo>
                      <a:pt x="813" y="740"/>
                      <a:pt x="813" y="740"/>
                      <a:pt x="813" y="740"/>
                    </a:cubicBezTo>
                    <a:cubicBezTo>
                      <a:pt x="816" y="737"/>
                      <a:pt x="816" y="737"/>
                      <a:pt x="816" y="737"/>
                    </a:cubicBezTo>
                    <a:cubicBezTo>
                      <a:pt x="818" y="737"/>
                      <a:pt x="818" y="737"/>
                      <a:pt x="818" y="737"/>
                    </a:cubicBezTo>
                    <a:cubicBezTo>
                      <a:pt x="820" y="734"/>
                      <a:pt x="820" y="734"/>
                      <a:pt x="820" y="734"/>
                    </a:cubicBezTo>
                    <a:cubicBezTo>
                      <a:pt x="819" y="734"/>
                      <a:pt x="819" y="734"/>
                      <a:pt x="819" y="734"/>
                    </a:cubicBezTo>
                    <a:cubicBezTo>
                      <a:pt x="819" y="731"/>
                      <a:pt x="819" y="731"/>
                      <a:pt x="819" y="731"/>
                    </a:cubicBezTo>
                    <a:cubicBezTo>
                      <a:pt x="821" y="729"/>
                      <a:pt x="821" y="729"/>
                      <a:pt x="821" y="729"/>
                    </a:cubicBezTo>
                    <a:cubicBezTo>
                      <a:pt x="826" y="730"/>
                      <a:pt x="826" y="730"/>
                      <a:pt x="826" y="730"/>
                    </a:cubicBezTo>
                    <a:cubicBezTo>
                      <a:pt x="827" y="730"/>
                      <a:pt x="827" y="730"/>
                      <a:pt x="827" y="730"/>
                    </a:cubicBezTo>
                    <a:cubicBezTo>
                      <a:pt x="828" y="726"/>
                      <a:pt x="828" y="726"/>
                      <a:pt x="828" y="726"/>
                    </a:cubicBezTo>
                    <a:cubicBezTo>
                      <a:pt x="831" y="725"/>
                      <a:pt x="831" y="725"/>
                      <a:pt x="831" y="725"/>
                    </a:cubicBezTo>
                    <a:cubicBezTo>
                      <a:pt x="836" y="724"/>
                      <a:pt x="836" y="724"/>
                      <a:pt x="836" y="724"/>
                    </a:cubicBezTo>
                    <a:cubicBezTo>
                      <a:pt x="838" y="724"/>
                      <a:pt x="838" y="724"/>
                      <a:pt x="838" y="724"/>
                    </a:cubicBezTo>
                    <a:cubicBezTo>
                      <a:pt x="841" y="724"/>
                      <a:pt x="841" y="724"/>
                      <a:pt x="841" y="724"/>
                    </a:cubicBezTo>
                    <a:cubicBezTo>
                      <a:pt x="843" y="724"/>
                      <a:pt x="843" y="724"/>
                      <a:pt x="843" y="724"/>
                    </a:cubicBezTo>
                    <a:cubicBezTo>
                      <a:pt x="846" y="723"/>
                      <a:pt x="846" y="723"/>
                      <a:pt x="846" y="723"/>
                    </a:cubicBezTo>
                    <a:cubicBezTo>
                      <a:pt x="847" y="723"/>
                      <a:pt x="847" y="723"/>
                      <a:pt x="847" y="723"/>
                    </a:cubicBezTo>
                    <a:cubicBezTo>
                      <a:pt x="849" y="726"/>
                      <a:pt x="849" y="726"/>
                      <a:pt x="849" y="726"/>
                    </a:cubicBezTo>
                    <a:cubicBezTo>
                      <a:pt x="849" y="727"/>
                      <a:pt x="849" y="727"/>
                      <a:pt x="849" y="727"/>
                    </a:cubicBezTo>
                    <a:cubicBezTo>
                      <a:pt x="850" y="728"/>
                      <a:pt x="850" y="728"/>
                      <a:pt x="850" y="728"/>
                    </a:cubicBezTo>
                    <a:cubicBezTo>
                      <a:pt x="853" y="728"/>
                      <a:pt x="853" y="728"/>
                      <a:pt x="853" y="728"/>
                    </a:cubicBezTo>
                    <a:cubicBezTo>
                      <a:pt x="854" y="727"/>
                      <a:pt x="854" y="727"/>
                      <a:pt x="854" y="727"/>
                    </a:cubicBezTo>
                    <a:cubicBezTo>
                      <a:pt x="856" y="728"/>
                      <a:pt x="856" y="728"/>
                      <a:pt x="856" y="728"/>
                    </a:cubicBezTo>
                    <a:cubicBezTo>
                      <a:pt x="858" y="726"/>
                      <a:pt x="858" y="726"/>
                      <a:pt x="858" y="726"/>
                    </a:cubicBezTo>
                    <a:cubicBezTo>
                      <a:pt x="864" y="726"/>
                      <a:pt x="864" y="726"/>
                      <a:pt x="864" y="726"/>
                    </a:cubicBezTo>
                    <a:cubicBezTo>
                      <a:pt x="865" y="729"/>
                      <a:pt x="865" y="729"/>
                      <a:pt x="865" y="729"/>
                    </a:cubicBezTo>
                    <a:cubicBezTo>
                      <a:pt x="865" y="731"/>
                      <a:pt x="865" y="731"/>
                      <a:pt x="865" y="731"/>
                    </a:cubicBezTo>
                    <a:cubicBezTo>
                      <a:pt x="866" y="732"/>
                      <a:pt x="866" y="732"/>
                      <a:pt x="866" y="732"/>
                    </a:cubicBezTo>
                    <a:cubicBezTo>
                      <a:pt x="872" y="736"/>
                      <a:pt x="872" y="736"/>
                      <a:pt x="872" y="736"/>
                    </a:cubicBezTo>
                    <a:cubicBezTo>
                      <a:pt x="875" y="738"/>
                      <a:pt x="875" y="738"/>
                      <a:pt x="875" y="738"/>
                    </a:cubicBezTo>
                    <a:cubicBezTo>
                      <a:pt x="879" y="740"/>
                      <a:pt x="879" y="740"/>
                      <a:pt x="879" y="740"/>
                    </a:cubicBezTo>
                    <a:cubicBezTo>
                      <a:pt x="880" y="739"/>
                      <a:pt x="880" y="739"/>
                      <a:pt x="880" y="739"/>
                    </a:cubicBezTo>
                    <a:cubicBezTo>
                      <a:pt x="883" y="738"/>
                      <a:pt x="883" y="738"/>
                      <a:pt x="883" y="738"/>
                    </a:cubicBezTo>
                    <a:cubicBezTo>
                      <a:pt x="886" y="736"/>
                      <a:pt x="886" y="736"/>
                      <a:pt x="886" y="736"/>
                    </a:cubicBezTo>
                    <a:cubicBezTo>
                      <a:pt x="889" y="735"/>
                      <a:pt x="889" y="735"/>
                      <a:pt x="889" y="735"/>
                    </a:cubicBezTo>
                    <a:cubicBezTo>
                      <a:pt x="892" y="736"/>
                      <a:pt x="892" y="736"/>
                      <a:pt x="892" y="736"/>
                    </a:cubicBezTo>
                    <a:cubicBezTo>
                      <a:pt x="893" y="737"/>
                      <a:pt x="893" y="737"/>
                      <a:pt x="893" y="737"/>
                    </a:cubicBezTo>
                    <a:cubicBezTo>
                      <a:pt x="895" y="737"/>
                      <a:pt x="895" y="737"/>
                      <a:pt x="895" y="737"/>
                    </a:cubicBezTo>
                    <a:cubicBezTo>
                      <a:pt x="902" y="737"/>
                      <a:pt x="902" y="737"/>
                      <a:pt x="902" y="737"/>
                    </a:cubicBezTo>
                    <a:cubicBezTo>
                      <a:pt x="904" y="738"/>
                      <a:pt x="904" y="738"/>
                      <a:pt x="904" y="738"/>
                    </a:cubicBezTo>
                    <a:cubicBezTo>
                      <a:pt x="905" y="738"/>
                      <a:pt x="905" y="738"/>
                      <a:pt x="905" y="738"/>
                    </a:cubicBezTo>
                    <a:cubicBezTo>
                      <a:pt x="906" y="737"/>
                      <a:pt x="906" y="737"/>
                      <a:pt x="906" y="737"/>
                    </a:cubicBezTo>
                    <a:cubicBezTo>
                      <a:pt x="909" y="738"/>
                      <a:pt x="909" y="738"/>
                      <a:pt x="909" y="738"/>
                    </a:cubicBezTo>
                    <a:cubicBezTo>
                      <a:pt x="913" y="737"/>
                      <a:pt x="913" y="737"/>
                      <a:pt x="913" y="737"/>
                    </a:cubicBezTo>
                    <a:cubicBezTo>
                      <a:pt x="915" y="734"/>
                      <a:pt x="915" y="734"/>
                      <a:pt x="915" y="734"/>
                    </a:cubicBezTo>
                    <a:cubicBezTo>
                      <a:pt x="914" y="733"/>
                      <a:pt x="914" y="733"/>
                      <a:pt x="914" y="733"/>
                    </a:cubicBezTo>
                    <a:cubicBezTo>
                      <a:pt x="911" y="731"/>
                      <a:pt x="911" y="731"/>
                      <a:pt x="911" y="731"/>
                    </a:cubicBezTo>
                    <a:cubicBezTo>
                      <a:pt x="911" y="727"/>
                      <a:pt x="911" y="727"/>
                      <a:pt x="911" y="727"/>
                    </a:cubicBezTo>
                    <a:cubicBezTo>
                      <a:pt x="912" y="723"/>
                      <a:pt x="912" y="723"/>
                      <a:pt x="912" y="723"/>
                    </a:cubicBezTo>
                    <a:cubicBezTo>
                      <a:pt x="911" y="722"/>
                      <a:pt x="911" y="722"/>
                      <a:pt x="911" y="722"/>
                    </a:cubicBezTo>
                    <a:cubicBezTo>
                      <a:pt x="909" y="721"/>
                      <a:pt x="909" y="721"/>
                      <a:pt x="909" y="721"/>
                    </a:cubicBezTo>
                    <a:cubicBezTo>
                      <a:pt x="908" y="719"/>
                      <a:pt x="908" y="719"/>
                      <a:pt x="908" y="719"/>
                    </a:cubicBezTo>
                    <a:cubicBezTo>
                      <a:pt x="904" y="718"/>
                      <a:pt x="904" y="718"/>
                      <a:pt x="904" y="718"/>
                    </a:cubicBezTo>
                    <a:cubicBezTo>
                      <a:pt x="902" y="714"/>
                      <a:pt x="902" y="714"/>
                      <a:pt x="902" y="714"/>
                    </a:cubicBezTo>
                    <a:cubicBezTo>
                      <a:pt x="903" y="707"/>
                      <a:pt x="903" y="707"/>
                      <a:pt x="903" y="707"/>
                    </a:cubicBezTo>
                    <a:cubicBezTo>
                      <a:pt x="905" y="704"/>
                      <a:pt x="905" y="704"/>
                      <a:pt x="905" y="704"/>
                    </a:cubicBezTo>
                    <a:cubicBezTo>
                      <a:pt x="905" y="702"/>
                      <a:pt x="905" y="702"/>
                      <a:pt x="905" y="702"/>
                    </a:cubicBezTo>
                    <a:cubicBezTo>
                      <a:pt x="907" y="699"/>
                      <a:pt x="907" y="699"/>
                      <a:pt x="907" y="699"/>
                    </a:cubicBezTo>
                    <a:cubicBezTo>
                      <a:pt x="910" y="698"/>
                      <a:pt x="910" y="698"/>
                      <a:pt x="910" y="698"/>
                    </a:cubicBezTo>
                    <a:cubicBezTo>
                      <a:pt x="911" y="699"/>
                      <a:pt x="911" y="699"/>
                      <a:pt x="911" y="699"/>
                    </a:cubicBezTo>
                    <a:cubicBezTo>
                      <a:pt x="911" y="698"/>
                      <a:pt x="911" y="698"/>
                      <a:pt x="911" y="698"/>
                    </a:cubicBezTo>
                    <a:cubicBezTo>
                      <a:pt x="910" y="696"/>
                      <a:pt x="910" y="696"/>
                      <a:pt x="910" y="696"/>
                    </a:cubicBezTo>
                    <a:cubicBezTo>
                      <a:pt x="911" y="693"/>
                      <a:pt x="911" y="693"/>
                      <a:pt x="911" y="693"/>
                    </a:cubicBezTo>
                    <a:cubicBezTo>
                      <a:pt x="913" y="691"/>
                      <a:pt x="913" y="691"/>
                      <a:pt x="913" y="691"/>
                    </a:cubicBezTo>
                    <a:cubicBezTo>
                      <a:pt x="917" y="691"/>
                      <a:pt x="917" y="691"/>
                      <a:pt x="917" y="691"/>
                    </a:cubicBezTo>
                    <a:cubicBezTo>
                      <a:pt x="918" y="693"/>
                      <a:pt x="918" y="693"/>
                      <a:pt x="918" y="693"/>
                    </a:cubicBezTo>
                    <a:cubicBezTo>
                      <a:pt x="922" y="693"/>
                      <a:pt x="922" y="693"/>
                      <a:pt x="922" y="693"/>
                    </a:cubicBezTo>
                    <a:cubicBezTo>
                      <a:pt x="926" y="695"/>
                      <a:pt x="926" y="695"/>
                      <a:pt x="926" y="695"/>
                    </a:cubicBezTo>
                    <a:cubicBezTo>
                      <a:pt x="926" y="696"/>
                      <a:pt x="926" y="696"/>
                      <a:pt x="926" y="696"/>
                    </a:cubicBezTo>
                    <a:cubicBezTo>
                      <a:pt x="929" y="697"/>
                      <a:pt x="929" y="697"/>
                      <a:pt x="929" y="697"/>
                    </a:cubicBezTo>
                    <a:cubicBezTo>
                      <a:pt x="932" y="697"/>
                      <a:pt x="932" y="697"/>
                      <a:pt x="932" y="697"/>
                    </a:cubicBezTo>
                    <a:cubicBezTo>
                      <a:pt x="937" y="697"/>
                      <a:pt x="937" y="697"/>
                      <a:pt x="937" y="697"/>
                    </a:cubicBezTo>
                    <a:cubicBezTo>
                      <a:pt x="939" y="698"/>
                      <a:pt x="939" y="698"/>
                      <a:pt x="939" y="698"/>
                    </a:cubicBezTo>
                    <a:cubicBezTo>
                      <a:pt x="941" y="700"/>
                      <a:pt x="941" y="700"/>
                      <a:pt x="941" y="700"/>
                    </a:cubicBezTo>
                    <a:cubicBezTo>
                      <a:pt x="944" y="700"/>
                      <a:pt x="944" y="700"/>
                      <a:pt x="944" y="700"/>
                    </a:cubicBezTo>
                    <a:cubicBezTo>
                      <a:pt x="946" y="701"/>
                      <a:pt x="946" y="701"/>
                      <a:pt x="946" y="701"/>
                    </a:cubicBezTo>
                    <a:cubicBezTo>
                      <a:pt x="948" y="701"/>
                      <a:pt x="948" y="701"/>
                      <a:pt x="948" y="701"/>
                    </a:cubicBezTo>
                    <a:cubicBezTo>
                      <a:pt x="954" y="701"/>
                      <a:pt x="954" y="701"/>
                      <a:pt x="954" y="701"/>
                    </a:cubicBezTo>
                    <a:cubicBezTo>
                      <a:pt x="956" y="702"/>
                      <a:pt x="956" y="702"/>
                      <a:pt x="956" y="702"/>
                    </a:cubicBezTo>
                    <a:cubicBezTo>
                      <a:pt x="958" y="705"/>
                      <a:pt x="958" y="705"/>
                      <a:pt x="958" y="705"/>
                    </a:cubicBezTo>
                    <a:cubicBezTo>
                      <a:pt x="958" y="706"/>
                      <a:pt x="958" y="706"/>
                      <a:pt x="958" y="706"/>
                    </a:cubicBezTo>
                    <a:cubicBezTo>
                      <a:pt x="959" y="708"/>
                      <a:pt x="959" y="708"/>
                      <a:pt x="959" y="708"/>
                    </a:cubicBezTo>
                    <a:cubicBezTo>
                      <a:pt x="959" y="710"/>
                      <a:pt x="959" y="710"/>
                      <a:pt x="959" y="710"/>
                    </a:cubicBezTo>
                    <a:cubicBezTo>
                      <a:pt x="960" y="711"/>
                      <a:pt x="960" y="711"/>
                      <a:pt x="960" y="711"/>
                    </a:cubicBezTo>
                    <a:cubicBezTo>
                      <a:pt x="962" y="714"/>
                      <a:pt x="962" y="714"/>
                      <a:pt x="962" y="714"/>
                    </a:cubicBezTo>
                    <a:cubicBezTo>
                      <a:pt x="961" y="716"/>
                      <a:pt x="961" y="716"/>
                      <a:pt x="961" y="716"/>
                    </a:cubicBezTo>
                    <a:cubicBezTo>
                      <a:pt x="962" y="717"/>
                      <a:pt x="962" y="717"/>
                      <a:pt x="962" y="717"/>
                    </a:cubicBezTo>
                    <a:cubicBezTo>
                      <a:pt x="964" y="717"/>
                      <a:pt x="964" y="717"/>
                      <a:pt x="964" y="717"/>
                    </a:cubicBezTo>
                    <a:cubicBezTo>
                      <a:pt x="967" y="720"/>
                      <a:pt x="967" y="720"/>
                      <a:pt x="967" y="720"/>
                    </a:cubicBezTo>
                    <a:cubicBezTo>
                      <a:pt x="968" y="721"/>
                      <a:pt x="968" y="721"/>
                      <a:pt x="968" y="721"/>
                    </a:cubicBezTo>
                    <a:cubicBezTo>
                      <a:pt x="971" y="722"/>
                      <a:pt x="971" y="722"/>
                      <a:pt x="971" y="722"/>
                    </a:cubicBezTo>
                    <a:cubicBezTo>
                      <a:pt x="976" y="724"/>
                      <a:pt x="976" y="724"/>
                      <a:pt x="976" y="724"/>
                    </a:cubicBezTo>
                    <a:cubicBezTo>
                      <a:pt x="977" y="724"/>
                      <a:pt x="977" y="724"/>
                      <a:pt x="977" y="724"/>
                    </a:cubicBezTo>
                    <a:cubicBezTo>
                      <a:pt x="978" y="723"/>
                      <a:pt x="978" y="723"/>
                      <a:pt x="978" y="723"/>
                    </a:cubicBezTo>
                    <a:cubicBezTo>
                      <a:pt x="982" y="724"/>
                      <a:pt x="982" y="724"/>
                      <a:pt x="982" y="724"/>
                    </a:cubicBezTo>
                    <a:cubicBezTo>
                      <a:pt x="984" y="722"/>
                      <a:pt x="984" y="722"/>
                      <a:pt x="984" y="722"/>
                    </a:cubicBezTo>
                    <a:cubicBezTo>
                      <a:pt x="986" y="723"/>
                      <a:pt x="986" y="723"/>
                      <a:pt x="986" y="723"/>
                    </a:cubicBezTo>
                    <a:cubicBezTo>
                      <a:pt x="988" y="723"/>
                      <a:pt x="988" y="723"/>
                      <a:pt x="988" y="723"/>
                    </a:cubicBezTo>
                    <a:cubicBezTo>
                      <a:pt x="989" y="723"/>
                      <a:pt x="989" y="723"/>
                      <a:pt x="989" y="723"/>
                    </a:cubicBezTo>
                    <a:cubicBezTo>
                      <a:pt x="991" y="720"/>
                      <a:pt x="991" y="720"/>
                      <a:pt x="991" y="720"/>
                    </a:cubicBezTo>
                    <a:cubicBezTo>
                      <a:pt x="995" y="719"/>
                      <a:pt x="995" y="719"/>
                      <a:pt x="995" y="719"/>
                    </a:cubicBezTo>
                    <a:cubicBezTo>
                      <a:pt x="1001" y="719"/>
                      <a:pt x="1001" y="719"/>
                      <a:pt x="1001" y="719"/>
                    </a:cubicBezTo>
                    <a:cubicBezTo>
                      <a:pt x="1004" y="717"/>
                      <a:pt x="1004" y="717"/>
                      <a:pt x="1004" y="717"/>
                    </a:cubicBezTo>
                    <a:cubicBezTo>
                      <a:pt x="1007" y="717"/>
                      <a:pt x="1007" y="717"/>
                      <a:pt x="1007" y="717"/>
                    </a:cubicBezTo>
                    <a:cubicBezTo>
                      <a:pt x="1011" y="716"/>
                      <a:pt x="1011" y="716"/>
                      <a:pt x="1011" y="716"/>
                    </a:cubicBezTo>
                    <a:cubicBezTo>
                      <a:pt x="1014" y="718"/>
                      <a:pt x="1014" y="718"/>
                      <a:pt x="1014" y="718"/>
                    </a:cubicBezTo>
                    <a:cubicBezTo>
                      <a:pt x="1018" y="718"/>
                      <a:pt x="1018" y="718"/>
                      <a:pt x="1018" y="718"/>
                    </a:cubicBezTo>
                    <a:cubicBezTo>
                      <a:pt x="1023" y="718"/>
                      <a:pt x="1023" y="718"/>
                      <a:pt x="1023" y="718"/>
                    </a:cubicBezTo>
                    <a:cubicBezTo>
                      <a:pt x="1026" y="722"/>
                      <a:pt x="1026" y="722"/>
                      <a:pt x="1026" y="722"/>
                    </a:cubicBezTo>
                    <a:cubicBezTo>
                      <a:pt x="1030" y="723"/>
                      <a:pt x="1030" y="723"/>
                      <a:pt x="1030" y="723"/>
                    </a:cubicBezTo>
                    <a:cubicBezTo>
                      <a:pt x="1034" y="723"/>
                      <a:pt x="1034" y="723"/>
                      <a:pt x="1034" y="723"/>
                    </a:cubicBezTo>
                    <a:cubicBezTo>
                      <a:pt x="1037" y="723"/>
                      <a:pt x="1037" y="723"/>
                      <a:pt x="1037" y="723"/>
                    </a:cubicBezTo>
                    <a:cubicBezTo>
                      <a:pt x="1039" y="725"/>
                      <a:pt x="1039" y="725"/>
                      <a:pt x="1039" y="725"/>
                    </a:cubicBezTo>
                    <a:cubicBezTo>
                      <a:pt x="1041" y="728"/>
                      <a:pt x="1041" y="728"/>
                      <a:pt x="1041" y="728"/>
                    </a:cubicBezTo>
                    <a:cubicBezTo>
                      <a:pt x="1045" y="731"/>
                      <a:pt x="1045" y="731"/>
                      <a:pt x="1045" y="731"/>
                    </a:cubicBezTo>
                    <a:cubicBezTo>
                      <a:pt x="1046" y="731"/>
                      <a:pt x="1046" y="731"/>
                      <a:pt x="1046" y="731"/>
                    </a:cubicBezTo>
                    <a:cubicBezTo>
                      <a:pt x="1049" y="734"/>
                      <a:pt x="1049" y="734"/>
                      <a:pt x="1049" y="734"/>
                    </a:cubicBezTo>
                    <a:cubicBezTo>
                      <a:pt x="1050" y="734"/>
                      <a:pt x="1050" y="734"/>
                      <a:pt x="1050" y="734"/>
                    </a:cubicBezTo>
                    <a:cubicBezTo>
                      <a:pt x="1056" y="733"/>
                      <a:pt x="1056" y="733"/>
                      <a:pt x="1056" y="733"/>
                    </a:cubicBezTo>
                    <a:cubicBezTo>
                      <a:pt x="1062" y="735"/>
                      <a:pt x="1062" y="735"/>
                      <a:pt x="1062" y="735"/>
                    </a:cubicBezTo>
                    <a:cubicBezTo>
                      <a:pt x="1070" y="735"/>
                      <a:pt x="1070" y="735"/>
                      <a:pt x="1070" y="735"/>
                    </a:cubicBezTo>
                    <a:cubicBezTo>
                      <a:pt x="1073" y="734"/>
                      <a:pt x="1073" y="734"/>
                      <a:pt x="1073" y="734"/>
                    </a:cubicBezTo>
                    <a:cubicBezTo>
                      <a:pt x="1074" y="733"/>
                      <a:pt x="1074" y="733"/>
                      <a:pt x="1074" y="733"/>
                    </a:cubicBezTo>
                    <a:cubicBezTo>
                      <a:pt x="1078" y="733"/>
                      <a:pt x="1078" y="733"/>
                      <a:pt x="1078" y="733"/>
                    </a:cubicBezTo>
                    <a:cubicBezTo>
                      <a:pt x="1080" y="734"/>
                      <a:pt x="1080" y="734"/>
                      <a:pt x="1080" y="734"/>
                    </a:cubicBezTo>
                    <a:cubicBezTo>
                      <a:pt x="1081" y="734"/>
                      <a:pt x="1081" y="734"/>
                      <a:pt x="1081" y="734"/>
                    </a:cubicBezTo>
                    <a:cubicBezTo>
                      <a:pt x="1083" y="731"/>
                      <a:pt x="1083" y="731"/>
                      <a:pt x="1083" y="731"/>
                    </a:cubicBezTo>
                    <a:cubicBezTo>
                      <a:pt x="1088" y="728"/>
                      <a:pt x="1088" y="728"/>
                      <a:pt x="1088" y="728"/>
                    </a:cubicBezTo>
                    <a:cubicBezTo>
                      <a:pt x="1091" y="728"/>
                      <a:pt x="1091" y="728"/>
                      <a:pt x="1091" y="728"/>
                    </a:cubicBezTo>
                    <a:cubicBezTo>
                      <a:pt x="1093" y="726"/>
                      <a:pt x="1093" y="726"/>
                      <a:pt x="1093" y="726"/>
                    </a:cubicBezTo>
                    <a:cubicBezTo>
                      <a:pt x="1096" y="725"/>
                      <a:pt x="1096" y="725"/>
                      <a:pt x="1096" y="725"/>
                    </a:cubicBezTo>
                    <a:cubicBezTo>
                      <a:pt x="1102" y="726"/>
                      <a:pt x="1102" y="726"/>
                      <a:pt x="1102" y="726"/>
                    </a:cubicBezTo>
                    <a:cubicBezTo>
                      <a:pt x="1104" y="724"/>
                      <a:pt x="1104" y="724"/>
                      <a:pt x="1104" y="724"/>
                    </a:cubicBezTo>
                    <a:cubicBezTo>
                      <a:pt x="1105" y="722"/>
                      <a:pt x="1105" y="722"/>
                      <a:pt x="1105" y="722"/>
                    </a:cubicBezTo>
                    <a:cubicBezTo>
                      <a:pt x="1105" y="720"/>
                      <a:pt x="1105" y="720"/>
                      <a:pt x="1105" y="720"/>
                    </a:cubicBezTo>
                    <a:cubicBezTo>
                      <a:pt x="1107" y="717"/>
                      <a:pt x="1107" y="717"/>
                      <a:pt x="1107" y="717"/>
                    </a:cubicBezTo>
                    <a:cubicBezTo>
                      <a:pt x="1110" y="716"/>
                      <a:pt x="1110" y="716"/>
                      <a:pt x="1110" y="716"/>
                    </a:cubicBezTo>
                    <a:cubicBezTo>
                      <a:pt x="1111" y="714"/>
                      <a:pt x="1111" y="714"/>
                      <a:pt x="1111" y="714"/>
                    </a:cubicBezTo>
                    <a:cubicBezTo>
                      <a:pt x="1113" y="711"/>
                      <a:pt x="1113" y="711"/>
                      <a:pt x="1113" y="711"/>
                    </a:cubicBezTo>
                    <a:cubicBezTo>
                      <a:pt x="1115" y="709"/>
                      <a:pt x="1115" y="709"/>
                      <a:pt x="1115" y="709"/>
                    </a:cubicBezTo>
                    <a:cubicBezTo>
                      <a:pt x="1118" y="709"/>
                      <a:pt x="1118" y="709"/>
                      <a:pt x="1118" y="709"/>
                    </a:cubicBezTo>
                    <a:cubicBezTo>
                      <a:pt x="1119" y="710"/>
                      <a:pt x="1119" y="710"/>
                      <a:pt x="1119" y="710"/>
                    </a:cubicBezTo>
                    <a:cubicBezTo>
                      <a:pt x="1122" y="709"/>
                      <a:pt x="1122" y="709"/>
                      <a:pt x="1122" y="709"/>
                    </a:cubicBezTo>
                    <a:cubicBezTo>
                      <a:pt x="1126" y="709"/>
                      <a:pt x="1126" y="709"/>
                      <a:pt x="1126" y="709"/>
                    </a:cubicBezTo>
                    <a:cubicBezTo>
                      <a:pt x="1129" y="711"/>
                      <a:pt x="1129" y="711"/>
                      <a:pt x="1129" y="711"/>
                    </a:cubicBezTo>
                    <a:cubicBezTo>
                      <a:pt x="1130" y="713"/>
                      <a:pt x="1130" y="713"/>
                      <a:pt x="1130" y="713"/>
                    </a:cubicBezTo>
                    <a:cubicBezTo>
                      <a:pt x="1132" y="714"/>
                      <a:pt x="1132" y="714"/>
                      <a:pt x="1132" y="714"/>
                    </a:cubicBezTo>
                    <a:cubicBezTo>
                      <a:pt x="1134" y="713"/>
                      <a:pt x="1134" y="713"/>
                      <a:pt x="1134" y="713"/>
                    </a:cubicBezTo>
                    <a:cubicBezTo>
                      <a:pt x="1136" y="714"/>
                      <a:pt x="1136" y="714"/>
                      <a:pt x="1136" y="714"/>
                    </a:cubicBezTo>
                    <a:cubicBezTo>
                      <a:pt x="1138" y="714"/>
                      <a:pt x="1138" y="714"/>
                      <a:pt x="1138" y="714"/>
                    </a:cubicBezTo>
                    <a:cubicBezTo>
                      <a:pt x="1140" y="712"/>
                      <a:pt x="1140" y="712"/>
                      <a:pt x="1140" y="712"/>
                    </a:cubicBezTo>
                    <a:cubicBezTo>
                      <a:pt x="1140" y="711"/>
                      <a:pt x="1140" y="711"/>
                      <a:pt x="1140" y="711"/>
                    </a:cubicBezTo>
                    <a:cubicBezTo>
                      <a:pt x="1146" y="710"/>
                      <a:pt x="1146" y="710"/>
                      <a:pt x="1146" y="710"/>
                    </a:cubicBezTo>
                    <a:cubicBezTo>
                      <a:pt x="1151" y="711"/>
                      <a:pt x="1151" y="711"/>
                      <a:pt x="1151" y="711"/>
                    </a:cubicBezTo>
                    <a:cubicBezTo>
                      <a:pt x="1152" y="713"/>
                      <a:pt x="1152" y="713"/>
                      <a:pt x="1152" y="713"/>
                    </a:cubicBezTo>
                    <a:cubicBezTo>
                      <a:pt x="1153" y="712"/>
                      <a:pt x="1153" y="712"/>
                      <a:pt x="1153" y="712"/>
                    </a:cubicBezTo>
                    <a:cubicBezTo>
                      <a:pt x="1156" y="713"/>
                      <a:pt x="1156" y="713"/>
                      <a:pt x="1156" y="713"/>
                    </a:cubicBezTo>
                    <a:cubicBezTo>
                      <a:pt x="1156" y="713"/>
                      <a:pt x="1156" y="713"/>
                      <a:pt x="1156" y="713"/>
                    </a:cubicBezTo>
                    <a:cubicBezTo>
                      <a:pt x="1158" y="713"/>
                      <a:pt x="1158" y="713"/>
                      <a:pt x="1158" y="713"/>
                    </a:cubicBezTo>
                    <a:cubicBezTo>
                      <a:pt x="1163" y="714"/>
                      <a:pt x="1163" y="714"/>
                      <a:pt x="1163" y="714"/>
                    </a:cubicBezTo>
                    <a:cubicBezTo>
                      <a:pt x="1164" y="715"/>
                      <a:pt x="1164" y="715"/>
                      <a:pt x="1164" y="715"/>
                    </a:cubicBezTo>
                    <a:cubicBezTo>
                      <a:pt x="1165" y="715"/>
                      <a:pt x="1165" y="715"/>
                      <a:pt x="1165" y="715"/>
                    </a:cubicBezTo>
                    <a:cubicBezTo>
                      <a:pt x="1171" y="709"/>
                      <a:pt x="1171" y="709"/>
                      <a:pt x="1171" y="709"/>
                    </a:cubicBezTo>
                    <a:cubicBezTo>
                      <a:pt x="1175" y="707"/>
                      <a:pt x="1175" y="707"/>
                      <a:pt x="1175" y="707"/>
                    </a:cubicBezTo>
                    <a:cubicBezTo>
                      <a:pt x="1179" y="706"/>
                      <a:pt x="1179" y="706"/>
                      <a:pt x="1179" y="706"/>
                    </a:cubicBezTo>
                    <a:cubicBezTo>
                      <a:pt x="1181" y="705"/>
                      <a:pt x="1181" y="705"/>
                      <a:pt x="1181" y="705"/>
                    </a:cubicBezTo>
                    <a:cubicBezTo>
                      <a:pt x="1182" y="703"/>
                      <a:pt x="1182" y="703"/>
                      <a:pt x="1182" y="703"/>
                    </a:cubicBezTo>
                    <a:cubicBezTo>
                      <a:pt x="1181" y="701"/>
                      <a:pt x="1181" y="701"/>
                      <a:pt x="1181" y="701"/>
                    </a:cubicBezTo>
                    <a:cubicBezTo>
                      <a:pt x="1180" y="701"/>
                      <a:pt x="1180" y="701"/>
                      <a:pt x="1180" y="701"/>
                    </a:cubicBezTo>
                    <a:cubicBezTo>
                      <a:pt x="1179" y="700"/>
                      <a:pt x="1179" y="700"/>
                      <a:pt x="1179" y="700"/>
                    </a:cubicBezTo>
                    <a:cubicBezTo>
                      <a:pt x="1177" y="700"/>
                      <a:pt x="1177" y="700"/>
                      <a:pt x="1177" y="700"/>
                    </a:cubicBezTo>
                    <a:cubicBezTo>
                      <a:pt x="1176" y="695"/>
                      <a:pt x="1176" y="695"/>
                      <a:pt x="1176" y="695"/>
                    </a:cubicBezTo>
                    <a:cubicBezTo>
                      <a:pt x="1177" y="694"/>
                      <a:pt x="1177" y="694"/>
                      <a:pt x="1177" y="694"/>
                    </a:cubicBezTo>
                    <a:cubicBezTo>
                      <a:pt x="1177" y="691"/>
                      <a:pt x="1177" y="691"/>
                      <a:pt x="1177" y="691"/>
                    </a:cubicBezTo>
                    <a:cubicBezTo>
                      <a:pt x="1176" y="688"/>
                      <a:pt x="1176" y="688"/>
                      <a:pt x="1176" y="688"/>
                    </a:cubicBezTo>
                    <a:cubicBezTo>
                      <a:pt x="1177" y="686"/>
                      <a:pt x="1177" y="686"/>
                      <a:pt x="1177" y="686"/>
                    </a:cubicBezTo>
                    <a:cubicBezTo>
                      <a:pt x="1178" y="685"/>
                      <a:pt x="1178" y="685"/>
                      <a:pt x="1178" y="685"/>
                    </a:cubicBezTo>
                    <a:cubicBezTo>
                      <a:pt x="1179" y="684"/>
                      <a:pt x="1179" y="684"/>
                      <a:pt x="1179" y="684"/>
                    </a:cubicBezTo>
                    <a:cubicBezTo>
                      <a:pt x="1177" y="682"/>
                      <a:pt x="1177" y="682"/>
                      <a:pt x="1177" y="682"/>
                    </a:cubicBezTo>
                    <a:cubicBezTo>
                      <a:pt x="1177" y="679"/>
                      <a:pt x="1177" y="679"/>
                      <a:pt x="1177" y="679"/>
                    </a:cubicBezTo>
                    <a:cubicBezTo>
                      <a:pt x="1177" y="678"/>
                      <a:pt x="1177" y="678"/>
                      <a:pt x="1177" y="678"/>
                    </a:cubicBezTo>
                    <a:cubicBezTo>
                      <a:pt x="1176" y="676"/>
                      <a:pt x="1176" y="676"/>
                      <a:pt x="1176" y="676"/>
                    </a:cubicBezTo>
                    <a:cubicBezTo>
                      <a:pt x="1176" y="673"/>
                      <a:pt x="1176" y="673"/>
                      <a:pt x="1176" y="673"/>
                    </a:cubicBezTo>
                    <a:cubicBezTo>
                      <a:pt x="1178" y="670"/>
                      <a:pt x="1178" y="670"/>
                      <a:pt x="1178" y="670"/>
                    </a:cubicBezTo>
                    <a:cubicBezTo>
                      <a:pt x="1179" y="669"/>
                      <a:pt x="1179" y="669"/>
                      <a:pt x="1179" y="669"/>
                    </a:cubicBezTo>
                    <a:cubicBezTo>
                      <a:pt x="1180" y="666"/>
                      <a:pt x="1180" y="666"/>
                      <a:pt x="1180" y="666"/>
                    </a:cubicBezTo>
                    <a:cubicBezTo>
                      <a:pt x="1182" y="663"/>
                      <a:pt x="1182" y="663"/>
                      <a:pt x="1182" y="663"/>
                    </a:cubicBezTo>
                    <a:cubicBezTo>
                      <a:pt x="1183" y="662"/>
                      <a:pt x="1183" y="662"/>
                      <a:pt x="1183" y="662"/>
                    </a:cubicBezTo>
                    <a:cubicBezTo>
                      <a:pt x="1183" y="659"/>
                      <a:pt x="1183" y="659"/>
                      <a:pt x="1183" y="659"/>
                    </a:cubicBezTo>
                    <a:cubicBezTo>
                      <a:pt x="1183" y="658"/>
                      <a:pt x="1183" y="658"/>
                      <a:pt x="1183" y="658"/>
                    </a:cubicBezTo>
                    <a:cubicBezTo>
                      <a:pt x="1183" y="656"/>
                      <a:pt x="1183" y="656"/>
                      <a:pt x="1183" y="656"/>
                    </a:cubicBezTo>
                    <a:cubicBezTo>
                      <a:pt x="1181" y="655"/>
                      <a:pt x="1181" y="655"/>
                      <a:pt x="1181" y="655"/>
                    </a:cubicBezTo>
                    <a:cubicBezTo>
                      <a:pt x="1180" y="652"/>
                      <a:pt x="1180" y="652"/>
                      <a:pt x="1180" y="652"/>
                    </a:cubicBezTo>
                    <a:cubicBezTo>
                      <a:pt x="1178" y="650"/>
                      <a:pt x="1178" y="650"/>
                      <a:pt x="1178" y="650"/>
                    </a:cubicBezTo>
                    <a:cubicBezTo>
                      <a:pt x="1177" y="649"/>
                      <a:pt x="1177" y="649"/>
                      <a:pt x="1177" y="649"/>
                    </a:cubicBezTo>
                    <a:cubicBezTo>
                      <a:pt x="1176" y="650"/>
                      <a:pt x="1176" y="650"/>
                      <a:pt x="1176" y="650"/>
                    </a:cubicBezTo>
                    <a:cubicBezTo>
                      <a:pt x="1173" y="652"/>
                      <a:pt x="1173" y="652"/>
                      <a:pt x="1173" y="652"/>
                    </a:cubicBezTo>
                    <a:cubicBezTo>
                      <a:pt x="1170" y="652"/>
                      <a:pt x="1170" y="652"/>
                      <a:pt x="1170" y="652"/>
                    </a:cubicBezTo>
                    <a:cubicBezTo>
                      <a:pt x="1169" y="650"/>
                      <a:pt x="1169" y="650"/>
                      <a:pt x="1169" y="650"/>
                    </a:cubicBezTo>
                    <a:cubicBezTo>
                      <a:pt x="1169" y="646"/>
                      <a:pt x="1169" y="646"/>
                      <a:pt x="1169" y="646"/>
                    </a:cubicBezTo>
                    <a:cubicBezTo>
                      <a:pt x="1170" y="645"/>
                      <a:pt x="1170" y="645"/>
                      <a:pt x="1170" y="645"/>
                    </a:cubicBezTo>
                    <a:cubicBezTo>
                      <a:pt x="1170" y="644"/>
                      <a:pt x="1170" y="644"/>
                      <a:pt x="1170" y="644"/>
                    </a:cubicBezTo>
                    <a:cubicBezTo>
                      <a:pt x="1171" y="642"/>
                      <a:pt x="1171" y="642"/>
                      <a:pt x="1171" y="642"/>
                    </a:cubicBezTo>
                    <a:cubicBezTo>
                      <a:pt x="1172" y="639"/>
                      <a:pt x="1172" y="639"/>
                      <a:pt x="1172" y="639"/>
                    </a:cubicBezTo>
                    <a:cubicBezTo>
                      <a:pt x="1174" y="638"/>
                      <a:pt x="1174" y="638"/>
                      <a:pt x="1174" y="638"/>
                    </a:cubicBezTo>
                    <a:cubicBezTo>
                      <a:pt x="1174" y="636"/>
                      <a:pt x="1174" y="636"/>
                      <a:pt x="1174" y="636"/>
                    </a:cubicBezTo>
                    <a:cubicBezTo>
                      <a:pt x="1176" y="634"/>
                      <a:pt x="1176" y="634"/>
                      <a:pt x="1176" y="634"/>
                    </a:cubicBezTo>
                    <a:cubicBezTo>
                      <a:pt x="1180" y="634"/>
                      <a:pt x="1180" y="634"/>
                      <a:pt x="1180" y="634"/>
                    </a:cubicBezTo>
                    <a:cubicBezTo>
                      <a:pt x="1181" y="633"/>
                      <a:pt x="1181" y="633"/>
                      <a:pt x="1181" y="633"/>
                    </a:cubicBezTo>
                    <a:cubicBezTo>
                      <a:pt x="1183" y="633"/>
                      <a:pt x="1183" y="633"/>
                      <a:pt x="1183" y="633"/>
                    </a:cubicBezTo>
                    <a:cubicBezTo>
                      <a:pt x="1183" y="632"/>
                      <a:pt x="1183" y="632"/>
                      <a:pt x="1183" y="632"/>
                    </a:cubicBezTo>
                    <a:cubicBezTo>
                      <a:pt x="1185" y="633"/>
                      <a:pt x="1185" y="633"/>
                      <a:pt x="1185" y="633"/>
                    </a:cubicBezTo>
                    <a:cubicBezTo>
                      <a:pt x="1187" y="632"/>
                      <a:pt x="1187" y="632"/>
                      <a:pt x="1187" y="632"/>
                    </a:cubicBezTo>
                    <a:cubicBezTo>
                      <a:pt x="1188" y="630"/>
                      <a:pt x="1188" y="630"/>
                      <a:pt x="1188" y="630"/>
                    </a:cubicBezTo>
                    <a:cubicBezTo>
                      <a:pt x="1190" y="630"/>
                      <a:pt x="1190" y="630"/>
                      <a:pt x="1190" y="630"/>
                    </a:cubicBezTo>
                    <a:cubicBezTo>
                      <a:pt x="1192" y="628"/>
                      <a:pt x="1192" y="628"/>
                      <a:pt x="1192" y="628"/>
                    </a:cubicBezTo>
                    <a:cubicBezTo>
                      <a:pt x="1195" y="629"/>
                      <a:pt x="1195" y="629"/>
                      <a:pt x="1195" y="629"/>
                    </a:cubicBezTo>
                    <a:cubicBezTo>
                      <a:pt x="1197" y="628"/>
                      <a:pt x="1197" y="628"/>
                      <a:pt x="1197" y="628"/>
                    </a:cubicBezTo>
                    <a:cubicBezTo>
                      <a:pt x="1199" y="628"/>
                      <a:pt x="1199" y="628"/>
                      <a:pt x="1199" y="628"/>
                    </a:cubicBezTo>
                    <a:cubicBezTo>
                      <a:pt x="1201" y="627"/>
                      <a:pt x="1201" y="627"/>
                      <a:pt x="1201" y="627"/>
                    </a:cubicBezTo>
                    <a:cubicBezTo>
                      <a:pt x="1201" y="627"/>
                      <a:pt x="1201" y="627"/>
                      <a:pt x="1201" y="627"/>
                    </a:cubicBezTo>
                    <a:cubicBezTo>
                      <a:pt x="1202" y="625"/>
                      <a:pt x="1202" y="625"/>
                      <a:pt x="1202" y="625"/>
                    </a:cubicBezTo>
                    <a:cubicBezTo>
                      <a:pt x="1206" y="625"/>
                      <a:pt x="1206" y="625"/>
                      <a:pt x="1206" y="625"/>
                    </a:cubicBezTo>
                    <a:cubicBezTo>
                      <a:pt x="1207" y="624"/>
                      <a:pt x="1207" y="624"/>
                      <a:pt x="1207" y="624"/>
                    </a:cubicBezTo>
                    <a:cubicBezTo>
                      <a:pt x="1209" y="625"/>
                      <a:pt x="1209" y="625"/>
                      <a:pt x="1209" y="625"/>
                    </a:cubicBezTo>
                    <a:cubicBezTo>
                      <a:pt x="1212" y="625"/>
                      <a:pt x="1212" y="625"/>
                      <a:pt x="1212" y="625"/>
                    </a:cubicBezTo>
                    <a:cubicBezTo>
                      <a:pt x="1213" y="626"/>
                      <a:pt x="1213" y="626"/>
                      <a:pt x="1213" y="626"/>
                    </a:cubicBezTo>
                    <a:cubicBezTo>
                      <a:pt x="1218" y="627"/>
                      <a:pt x="1218" y="627"/>
                      <a:pt x="1218" y="627"/>
                    </a:cubicBezTo>
                    <a:cubicBezTo>
                      <a:pt x="1220" y="629"/>
                      <a:pt x="1220" y="629"/>
                      <a:pt x="1220" y="629"/>
                    </a:cubicBezTo>
                    <a:cubicBezTo>
                      <a:pt x="1220" y="629"/>
                      <a:pt x="1220" y="629"/>
                      <a:pt x="1220" y="629"/>
                    </a:cubicBezTo>
                    <a:cubicBezTo>
                      <a:pt x="1222" y="629"/>
                      <a:pt x="1222" y="629"/>
                      <a:pt x="1222" y="629"/>
                    </a:cubicBezTo>
                    <a:cubicBezTo>
                      <a:pt x="1225" y="629"/>
                      <a:pt x="1225" y="629"/>
                      <a:pt x="1225" y="629"/>
                    </a:cubicBezTo>
                    <a:cubicBezTo>
                      <a:pt x="1226" y="630"/>
                      <a:pt x="1226" y="630"/>
                      <a:pt x="1226" y="630"/>
                    </a:cubicBezTo>
                    <a:cubicBezTo>
                      <a:pt x="1227" y="631"/>
                      <a:pt x="1227" y="631"/>
                      <a:pt x="1227" y="631"/>
                    </a:cubicBezTo>
                    <a:cubicBezTo>
                      <a:pt x="1227" y="629"/>
                      <a:pt x="1227" y="629"/>
                      <a:pt x="1227" y="629"/>
                    </a:cubicBezTo>
                    <a:cubicBezTo>
                      <a:pt x="1230" y="628"/>
                      <a:pt x="1230" y="628"/>
                      <a:pt x="1230" y="628"/>
                    </a:cubicBezTo>
                    <a:cubicBezTo>
                      <a:pt x="1231" y="628"/>
                      <a:pt x="1231" y="628"/>
                      <a:pt x="1231" y="628"/>
                    </a:cubicBezTo>
                    <a:cubicBezTo>
                      <a:pt x="1233" y="628"/>
                      <a:pt x="1233" y="628"/>
                      <a:pt x="1233" y="628"/>
                    </a:cubicBezTo>
                    <a:cubicBezTo>
                      <a:pt x="1234" y="628"/>
                      <a:pt x="1234" y="628"/>
                      <a:pt x="1234" y="628"/>
                    </a:cubicBezTo>
                    <a:cubicBezTo>
                      <a:pt x="1236" y="629"/>
                      <a:pt x="1236" y="629"/>
                      <a:pt x="1236" y="629"/>
                    </a:cubicBezTo>
                    <a:cubicBezTo>
                      <a:pt x="1237" y="629"/>
                      <a:pt x="1237" y="629"/>
                      <a:pt x="1237" y="629"/>
                    </a:cubicBezTo>
                    <a:cubicBezTo>
                      <a:pt x="1239" y="630"/>
                      <a:pt x="1239" y="630"/>
                      <a:pt x="1239" y="630"/>
                    </a:cubicBezTo>
                    <a:cubicBezTo>
                      <a:pt x="1240" y="632"/>
                      <a:pt x="1240" y="632"/>
                      <a:pt x="1240" y="632"/>
                    </a:cubicBezTo>
                    <a:cubicBezTo>
                      <a:pt x="1240" y="632"/>
                      <a:pt x="1240" y="632"/>
                      <a:pt x="1240" y="632"/>
                    </a:cubicBezTo>
                    <a:cubicBezTo>
                      <a:pt x="1240" y="632"/>
                      <a:pt x="1240" y="632"/>
                      <a:pt x="1240" y="632"/>
                    </a:cubicBezTo>
                    <a:cubicBezTo>
                      <a:pt x="1240" y="634"/>
                      <a:pt x="1240" y="634"/>
                      <a:pt x="1240" y="634"/>
                    </a:cubicBezTo>
                    <a:cubicBezTo>
                      <a:pt x="1240" y="634"/>
                      <a:pt x="1240" y="634"/>
                      <a:pt x="1240" y="634"/>
                    </a:cubicBezTo>
                    <a:cubicBezTo>
                      <a:pt x="1241" y="634"/>
                      <a:pt x="1241" y="634"/>
                      <a:pt x="1241" y="634"/>
                    </a:cubicBezTo>
                    <a:cubicBezTo>
                      <a:pt x="1242" y="634"/>
                      <a:pt x="1242" y="634"/>
                      <a:pt x="1242" y="634"/>
                    </a:cubicBezTo>
                    <a:cubicBezTo>
                      <a:pt x="1242" y="634"/>
                      <a:pt x="1242" y="634"/>
                      <a:pt x="1242" y="634"/>
                    </a:cubicBezTo>
                    <a:cubicBezTo>
                      <a:pt x="1245" y="634"/>
                      <a:pt x="1245" y="634"/>
                      <a:pt x="1245" y="634"/>
                    </a:cubicBezTo>
                    <a:cubicBezTo>
                      <a:pt x="1246" y="637"/>
                      <a:pt x="1246" y="637"/>
                      <a:pt x="1246" y="637"/>
                    </a:cubicBezTo>
                    <a:cubicBezTo>
                      <a:pt x="1246" y="638"/>
                      <a:pt x="1246" y="638"/>
                      <a:pt x="1246" y="638"/>
                    </a:cubicBezTo>
                    <a:cubicBezTo>
                      <a:pt x="1246" y="638"/>
                      <a:pt x="1246" y="638"/>
                      <a:pt x="1246" y="638"/>
                    </a:cubicBezTo>
                    <a:cubicBezTo>
                      <a:pt x="1247" y="638"/>
                      <a:pt x="1247" y="638"/>
                      <a:pt x="1247" y="638"/>
                    </a:cubicBezTo>
                    <a:cubicBezTo>
                      <a:pt x="1249" y="638"/>
                      <a:pt x="1249" y="638"/>
                      <a:pt x="1249" y="638"/>
                    </a:cubicBezTo>
                    <a:cubicBezTo>
                      <a:pt x="1250" y="640"/>
                      <a:pt x="1250" y="640"/>
                      <a:pt x="1250" y="640"/>
                    </a:cubicBezTo>
                    <a:cubicBezTo>
                      <a:pt x="1250" y="641"/>
                      <a:pt x="1250" y="641"/>
                      <a:pt x="1250" y="641"/>
                    </a:cubicBezTo>
                    <a:cubicBezTo>
                      <a:pt x="1252" y="641"/>
                      <a:pt x="1252" y="641"/>
                      <a:pt x="1252" y="641"/>
                    </a:cubicBezTo>
                    <a:cubicBezTo>
                      <a:pt x="1253" y="644"/>
                      <a:pt x="1253" y="644"/>
                      <a:pt x="1253" y="644"/>
                    </a:cubicBezTo>
                    <a:cubicBezTo>
                      <a:pt x="1253" y="645"/>
                      <a:pt x="1253" y="645"/>
                      <a:pt x="1253" y="645"/>
                    </a:cubicBezTo>
                    <a:cubicBezTo>
                      <a:pt x="1254" y="647"/>
                      <a:pt x="1254" y="647"/>
                      <a:pt x="1254" y="647"/>
                    </a:cubicBezTo>
                    <a:cubicBezTo>
                      <a:pt x="1254" y="648"/>
                      <a:pt x="1254" y="648"/>
                      <a:pt x="1254" y="648"/>
                    </a:cubicBezTo>
                    <a:cubicBezTo>
                      <a:pt x="1257" y="648"/>
                      <a:pt x="1257" y="648"/>
                      <a:pt x="1257" y="648"/>
                    </a:cubicBezTo>
                    <a:cubicBezTo>
                      <a:pt x="1258" y="651"/>
                      <a:pt x="1258" y="651"/>
                      <a:pt x="1258" y="651"/>
                    </a:cubicBezTo>
                    <a:cubicBezTo>
                      <a:pt x="1257" y="653"/>
                      <a:pt x="1257" y="653"/>
                      <a:pt x="1257" y="653"/>
                    </a:cubicBezTo>
                    <a:cubicBezTo>
                      <a:pt x="1257" y="653"/>
                      <a:pt x="1257" y="653"/>
                      <a:pt x="1257" y="653"/>
                    </a:cubicBezTo>
                    <a:cubicBezTo>
                      <a:pt x="1260" y="655"/>
                      <a:pt x="1260" y="655"/>
                      <a:pt x="1260" y="655"/>
                    </a:cubicBezTo>
                    <a:cubicBezTo>
                      <a:pt x="1261" y="657"/>
                      <a:pt x="1261" y="657"/>
                      <a:pt x="1261" y="657"/>
                    </a:cubicBezTo>
                    <a:cubicBezTo>
                      <a:pt x="1263" y="660"/>
                      <a:pt x="1263" y="660"/>
                      <a:pt x="1263" y="660"/>
                    </a:cubicBezTo>
                    <a:cubicBezTo>
                      <a:pt x="1264" y="661"/>
                      <a:pt x="1264" y="661"/>
                      <a:pt x="1264" y="661"/>
                    </a:cubicBezTo>
                    <a:cubicBezTo>
                      <a:pt x="1265" y="662"/>
                      <a:pt x="1265" y="662"/>
                      <a:pt x="1265" y="662"/>
                    </a:cubicBezTo>
                    <a:cubicBezTo>
                      <a:pt x="1266" y="664"/>
                      <a:pt x="1266" y="664"/>
                      <a:pt x="1266" y="664"/>
                    </a:cubicBezTo>
                    <a:cubicBezTo>
                      <a:pt x="1268" y="665"/>
                      <a:pt x="1268" y="665"/>
                      <a:pt x="1268" y="665"/>
                    </a:cubicBezTo>
                    <a:cubicBezTo>
                      <a:pt x="1268" y="668"/>
                      <a:pt x="1268" y="668"/>
                      <a:pt x="1268" y="668"/>
                    </a:cubicBezTo>
                    <a:cubicBezTo>
                      <a:pt x="1269" y="667"/>
                      <a:pt x="1269" y="667"/>
                      <a:pt x="1269" y="667"/>
                    </a:cubicBezTo>
                    <a:cubicBezTo>
                      <a:pt x="1271" y="670"/>
                      <a:pt x="1271" y="670"/>
                      <a:pt x="1271" y="670"/>
                    </a:cubicBezTo>
                    <a:cubicBezTo>
                      <a:pt x="1271" y="672"/>
                      <a:pt x="1271" y="672"/>
                      <a:pt x="1271" y="672"/>
                    </a:cubicBezTo>
                    <a:cubicBezTo>
                      <a:pt x="1273" y="675"/>
                      <a:pt x="1273" y="675"/>
                      <a:pt x="1273" y="675"/>
                    </a:cubicBezTo>
                    <a:cubicBezTo>
                      <a:pt x="1278" y="678"/>
                      <a:pt x="1278" y="678"/>
                      <a:pt x="1278" y="678"/>
                    </a:cubicBezTo>
                    <a:cubicBezTo>
                      <a:pt x="1279" y="681"/>
                      <a:pt x="1279" y="681"/>
                      <a:pt x="1279" y="681"/>
                    </a:cubicBezTo>
                    <a:cubicBezTo>
                      <a:pt x="1280" y="683"/>
                      <a:pt x="1280" y="683"/>
                      <a:pt x="1280" y="683"/>
                    </a:cubicBezTo>
                    <a:cubicBezTo>
                      <a:pt x="1281" y="684"/>
                      <a:pt x="1281" y="684"/>
                      <a:pt x="1281" y="684"/>
                    </a:cubicBezTo>
                    <a:cubicBezTo>
                      <a:pt x="1281" y="686"/>
                      <a:pt x="1281" y="686"/>
                      <a:pt x="1281" y="686"/>
                    </a:cubicBezTo>
                    <a:cubicBezTo>
                      <a:pt x="1282" y="687"/>
                      <a:pt x="1282" y="687"/>
                      <a:pt x="1282" y="687"/>
                    </a:cubicBezTo>
                    <a:cubicBezTo>
                      <a:pt x="1284" y="687"/>
                      <a:pt x="1284" y="687"/>
                      <a:pt x="1284" y="687"/>
                    </a:cubicBezTo>
                    <a:cubicBezTo>
                      <a:pt x="1284" y="690"/>
                      <a:pt x="1284" y="690"/>
                      <a:pt x="1284" y="690"/>
                    </a:cubicBezTo>
                    <a:cubicBezTo>
                      <a:pt x="1284" y="692"/>
                      <a:pt x="1284" y="692"/>
                      <a:pt x="1284" y="692"/>
                    </a:cubicBezTo>
                    <a:cubicBezTo>
                      <a:pt x="1285" y="694"/>
                      <a:pt x="1285" y="694"/>
                      <a:pt x="1285" y="694"/>
                    </a:cubicBezTo>
                    <a:cubicBezTo>
                      <a:pt x="1288" y="697"/>
                      <a:pt x="1288" y="697"/>
                      <a:pt x="1288" y="697"/>
                    </a:cubicBezTo>
                    <a:cubicBezTo>
                      <a:pt x="1290" y="698"/>
                      <a:pt x="1290" y="698"/>
                      <a:pt x="1290" y="698"/>
                    </a:cubicBezTo>
                    <a:cubicBezTo>
                      <a:pt x="1291" y="699"/>
                      <a:pt x="1291" y="699"/>
                      <a:pt x="1291" y="699"/>
                    </a:cubicBezTo>
                    <a:cubicBezTo>
                      <a:pt x="1292" y="699"/>
                      <a:pt x="1292" y="699"/>
                      <a:pt x="1292" y="699"/>
                    </a:cubicBezTo>
                    <a:cubicBezTo>
                      <a:pt x="1294" y="699"/>
                      <a:pt x="1294" y="699"/>
                      <a:pt x="1294" y="699"/>
                    </a:cubicBezTo>
                    <a:cubicBezTo>
                      <a:pt x="1295" y="700"/>
                      <a:pt x="1295" y="700"/>
                      <a:pt x="1295" y="700"/>
                    </a:cubicBezTo>
                    <a:cubicBezTo>
                      <a:pt x="1296" y="699"/>
                      <a:pt x="1296" y="699"/>
                      <a:pt x="1296" y="699"/>
                    </a:cubicBezTo>
                    <a:cubicBezTo>
                      <a:pt x="1299" y="700"/>
                      <a:pt x="1299" y="700"/>
                      <a:pt x="1299" y="700"/>
                    </a:cubicBezTo>
                    <a:cubicBezTo>
                      <a:pt x="1300" y="698"/>
                      <a:pt x="1300" y="698"/>
                      <a:pt x="1300" y="698"/>
                    </a:cubicBezTo>
                    <a:cubicBezTo>
                      <a:pt x="1303" y="698"/>
                      <a:pt x="1303" y="698"/>
                      <a:pt x="1303" y="698"/>
                    </a:cubicBezTo>
                    <a:cubicBezTo>
                      <a:pt x="1303" y="701"/>
                      <a:pt x="1303" y="701"/>
                      <a:pt x="1303" y="701"/>
                    </a:cubicBezTo>
                    <a:cubicBezTo>
                      <a:pt x="1303" y="701"/>
                      <a:pt x="1303" y="701"/>
                      <a:pt x="1303" y="701"/>
                    </a:cubicBezTo>
                    <a:cubicBezTo>
                      <a:pt x="1306" y="701"/>
                      <a:pt x="1306" y="701"/>
                      <a:pt x="1306" y="701"/>
                    </a:cubicBezTo>
                    <a:cubicBezTo>
                      <a:pt x="1307" y="702"/>
                      <a:pt x="1307" y="702"/>
                      <a:pt x="1307" y="702"/>
                    </a:cubicBezTo>
                    <a:cubicBezTo>
                      <a:pt x="1308" y="703"/>
                      <a:pt x="1308" y="703"/>
                      <a:pt x="1308" y="703"/>
                    </a:cubicBezTo>
                    <a:cubicBezTo>
                      <a:pt x="1308" y="703"/>
                      <a:pt x="1308" y="703"/>
                      <a:pt x="1308" y="703"/>
                    </a:cubicBezTo>
                    <a:cubicBezTo>
                      <a:pt x="1309" y="703"/>
                      <a:pt x="1309" y="703"/>
                      <a:pt x="1309" y="703"/>
                    </a:cubicBezTo>
                    <a:cubicBezTo>
                      <a:pt x="1311" y="702"/>
                      <a:pt x="1311" y="702"/>
                      <a:pt x="1311" y="702"/>
                    </a:cubicBezTo>
                    <a:cubicBezTo>
                      <a:pt x="1311" y="703"/>
                      <a:pt x="1311" y="703"/>
                      <a:pt x="1311" y="703"/>
                    </a:cubicBezTo>
                    <a:cubicBezTo>
                      <a:pt x="1312" y="701"/>
                      <a:pt x="1312" y="701"/>
                      <a:pt x="1312" y="701"/>
                    </a:cubicBezTo>
                    <a:cubicBezTo>
                      <a:pt x="1314" y="701"/>
                      <a:pt x="1314" y="701"/>
                      <a:pt x="1314" y="701"/>
                    </a:cubicBezTo>
                    <a:cubicBezTo>
                      <a:pt x="1316" y="703"/>
                      <a:pt x="1316" y="703"/>
                      <a:pt x="1316" y="703"/>
                    </a:cubicBezTo>
                    <a:cubicBezTo>
                      <a:pt x="1317" y="704"/>
                      <a:pt x="1317" y="704"/>
                      <a:pt x="1317" y="704"/>
                    </a:cubicBezTo>
                    <a:cubicBezTo>
                      <a:pt x="1318" y="705"/>
                      <a:pt x="1318" y="705"/>
                      <a:pt x="1318" y="705"/>
                    </a:cubicBezTo>
                    <a:cubicBezTo>
                      <a:pt x="1319" y="705"/>
                      <a:pt x="1319" y="705"/>
                      <a:pt x="1319" y="705"/>
                    </a:cubicBezTo>
                    <a:cubicBezTo>
                      <a:pt x="1320" y="707"/>
                      <a:pt x="1320" y="707"/>
                      <a:pt x="1320" y="707"/>
                    </a:cubicBezTo>
                    <a:cubicBezTo>
                      <a:pt x="1321" y="708"/>
                      <a:pt x="1321" y="708"/>
                      <a:pt x="1321" y="708"/>
                    </a:cubicBezTo>
                    <a:cubicBezTo>
                      <a:pt x="1321" y="708"/>
                      <a:pt x="1321" y="708"/>
                      <a:pt x="1321" y="708"/>
                    </a:cubicBezTo>
                    <a:cubicBezTo>
                      <a:pt x="1323" y="709"/>
                      <a:pt x="1323" y="709"/>
                      <a:pt x="1323" y="709"/>
                    </a:cubicBezTo>
                    <a:cubicBezTo>
                      <a:pt x="1323" y="710"/>
                      <a:pt x="1323" y="710"/>
                      <a:pt x="1323" y="710"/>
                    </a:cubicBezTo>
                    <a:cubicBezTo>
                      <a:pt x="1326" y="712"/>
                      <a:pt x="1326" y="712"/>
                      <a:pt x="1326" y="712"/>
                    </a:cubicBezTo>
                    <a:cubicBezTo>
                      <a:pt x="1327" y="712"/>
                      <a:pt x="1327" y="712"/>
                      <a:pt x="1327" y="712"/>
                    </a:cubicBezTo>
                    <a:cubicBezTo>
                      <a:pt x="1328" y="712"/>
                      <a:pt x="1328" y="712"/>
                      <a:pt x="1328" y="712"/>
                    </a:cubicBezTo>
                    <a:cubicBezTo>
                      <a:pt x="1329" y="713"/>
                      <a:pt x="1329" y="713"/>
                      <a:pt x="1329" y="713"/>
                    </a:cubicBezTo>
                    <a:cubicBezTo>
                      <a:pt x="1331" y="714"/>
                      <a:pt x="1331" y="714"/>
                      <a:pt x="1331" y="714"/>
                    </a:cubicBezTo>
                    <a:cubicBezTo>
                      <a:pt x="1332" y="713"/>
                      <a:pt x="1332" y="713"/>
                      <a:pt x="1332" y="713"/>
                    </a:cubicBezTo>
                    <a:cubicBezTo>
                      <a:pt x="1333" y="713"/>
                      <a:pt x="1333" y="713"/>
                      <a:pt x="1333" y="713"/>
                    </a:cubicBezTo>
                    <a:cubicBezTo>
                      <a:pt x="1335" y="712"/>
                      <a:pt x="1335" y="712"/>
                      <a:pt x="1335" y="712"/>
                    </a:cubicBezTo>
                    <a:cubicBezTo>
                      <a:pt x="1336" y="712"/>
                      <a:pt x="1336" y="712"/>
                      <a:pt x="1336" y="712"/>
                    </a:cubicBezTo>
                    <a:cubicBezTo>
                      <a:pt x="1338" y="713"/>
                      <a:pt x="1338" y="713"/>
                      <a:pt x="1338" y="713"/>
                    </a:cubicBezTo>
                    <a:cubicBezTo>
                      <a:pt x="1338" y="716"/>
                      <a:pt x="1338" y="716"/>
                      <a:pt x="1338" y="716"/>
                    </a:cubicBezTo>
                    <a:cubicBezTo>
                      <a:pt x="1337" y="717"/>
                      <a:pt x="1337" y="717"/>
                      <a:pt x="1337" y="717"/>
                    </a:cubicBezTo>
                    <a:cubicBezTo>
                      <a:pt x="1337" y="719"/>
                      <a:pt x="1337" y="719"/>
                      <a:pt x="1337" y="719"/>
                    </a:cubicBezTo>
                    <a:cubicBezTo>
                      <a:pt x="1339" y="719"/>
                      <a:pt x="1339" y="719"/>
                      <a:pt x="1339" y="719"/>
                    </a:cubicBezTo>
                    <a:cubicBezTo>
                      <a:pt x="1340" y="722"/>
                      <a:pt x="1340" y="722"/>
                      <a:pt x="1340" y="722"/>
                    </a:cubicBezTo>
                    <a:cubicBezTo>
                      <a:pt x="1341" y="724"/>
                      <a:pt x="1341" y="724"/>
                      <a:pt x="1341" y="724"/>
                    </a:cubicBezTo>
                    <a:cubicBezTo>
                      <a:pt x="1340" y="727"/>
                      <a:pt x="1340" y="727"/>
                      <a:pt x="1340" y="727"/>
                    </a:cubicBezTo>
                    <a:cubicBezTo>
                      <a:pt x="1340" y="728"/>
                      <a:pt x="1340" y="728"/>
                      <a:pt x="1340" y="728"/>
                    </a:cubicBezTo>
                    <a:cubicBezTo>
                      <a:pt x="1340" y="729"/>
                      <a:pt x="1340" y="729"/>
                      <a:pt x="1340" y="729"/>
                    </a:cubicBezTo>
                    <a:cubicBezTo>
                      <a:pt x="1342" y="732"/>
                      <a:pt x="1342" y="732"/>
                      <a:pt x="1342" y="732"/>
                    </a:cubicBezTo>
                    <a:cubicBezTo>
                      <a:pt x="1343" y="732"/>
                      <a:pt x="1343" y="732"/>
                      <a:pt x="1343" y="732"/>
                    </a:cubicBezTo>
                    <a:cubicBezTo>
                      <a:pt x="1345" y="735"/>
                      <a:pt x="1345" y="735"/>
                      <a:pt x="1345" y="735"/>
                    </a:cubicBezTo>
                    <a:cubicBezTo>
                      <a:pt x="1346" y="736"/>
                      <a:pt x="1346" y="736"/>
                      <a:pt x="1346" y="736"/>
                    </a:cubicBezTo>
                    <a:cubicBezTo>
                      <a:pt x="1347" y="736"/>
                      <a:pt x="1347" y="736"/>
                      <a:pt x="1347" y="736"/>
                    </a:cubicBezTo>
                    <a:cubicBezTo>
                      <a:pt x="1349" y="734"/>
                      <a:pt x="1349" y="734"/>
                      <a:pt x="1349" y="734"/>
                    </a:cubicBezTo>
                    <a:cubicBezTo>
                      <a:pt x="1351" y="734"/>
                      <a:pt x="1351" y="734"/>
                      <a:pt x="1351" y="734"/>
                    </a:cubicBezTo>
                    <a:cubicBezTo>
                      <a:pt x="1353" y="736"/>
                      <a:pt x="1353" y="736"/>
                      <a:pt x="1353" y="736"/>
                    </a:cubicBezTo>
                    <a:cubicBezTo>
                      <a:pt x="1353" y="737"/>
                      <a:pt x="1353" y="737"/>
                      <a:pt x="1353" y="737"/>
                    </a:cubicBezTo>
                    <a:cubicBezTo>
                      <a:pt x="1354" y="737"/>
                      <a:pt x="1354" y="737"/>
                      <a:pt x="1354" y="737"/>
                    </a:cubicBezTo>
                    <a:cubicBezTo>
                      <a:pt x="1355" y="736"/>
                      <a:pt x="1355" y="736"/>
                      <a:pt x="1355" y="736"/>
                    </a:cubicBezTo>
                    <a:cubicBezTo>
                      <a:pt x="1357" y="736"/>
                      <a:pt x="1357" y="736"/>
                      <a:pt x="1357" y="736"/>
                    </a:cubicBezTo>
                    <a:cubicBezTo>
                      <a:pt x="1358" y="736"/>
                      <a:pt x="1358" y="736"/>
                      <a:pt x="1358" y="736"/>
                    </a:cubicBezTo>
                    <a:cubicBezTo>
                      <a:pt x="1362" y="735"/>
                      <a:pt x="1362" y="735"/>
                      <a:pt x="1362" y="735"/>
                    </a:cubicBezTo>
                    <a:cubicBezTo>
                      <a:pt x="1364" y="734"/>
                      <a:pt x="1364" y="734"/>
                      <a:pt x="1364" y="734"/>
                    </a:cubicBezTo>
                    <a:cubicBezTo>
                      <a:pt x="1364" y="734"/>
                      <a:pt x="1364" y="734"/>
                      <a:pt x="1364" y="734"/>
                    </a:cubicBezTo>
                    <a:cubicBezTo>
                      <a:pt x="1364" y="733"/>
                      <a:pt x="1364" y="733"/>
                      <a:pt x="1364" y="733"/>
                    </a:cubicBezTo>
                    <a:cubicBezTo>
                      <a:pt x="1365" y="730"/>
                      <a:pt x="1365" y="730"/>
                      <a:pt x="1365" y="730"/>
                    </a:cubicBezTo>
                    <a:cubicBezTo>
                      <a:pt x="1367" y="729"/>
                      <a:pt x="1367" y="729"/>
                      <a:pt x="1367" y="729"/>
                    </a:cubicBezTo>
                    <a:cubicBezTo>
                      <a:pt x="1367" y="727"/>
                      <a:pt x="1367" y="727"/>
                      <a:pt x="1367" y="727"/>
                    </a:cubicBezTo>
                    <a:cubicBezTo>
                      <a:pt x="1368" y="725"/>
                      <a:pt x="1368" y="725"/>
                      <a:pt x="1368" y="725"/>
                    </a:cubicBezTo>
                    <a:cubicBezTo>
                      <a:pt x="1370" y="724"/>
                      <a:pt x="1370" y="724"/>
                      <a:pt x="1370" y="724"/>
                    </a:cubicBezTo>
                    <a:cubicBezTo>
                      <a:pt x="1372" y="724"/>
                      <a:pt x="1372" y="724"/>
                      <a:pt x="1372" y="724"/>
                    </a:cubicBezTo>
                    <a:cubicBezTo>
                      <a:pt x="1373" y="722"/>
                      <a:pt x="1373" y="722"/>
                      <a:pt x="1373" y="722"/>
                    </a:cubicBezTo>
                    <a:cubicBezTo>
                      <a:pt x="1376" y="721"/>
                      <a:pt x="1376" y="721"/>
                      <a:pt x="1376" y="721"/>
                    </a:cubicBezTo>
                    <a:cubicBezTo>
                      <a:pt x="1376" y="719"/>
                      <a:pt x="1376" y="719"/>
                      <a:pt x="1376" y="719"/>
                    </a:cubicBezTo>
                    <a:cubicBezTo>
                      <a:pt x="1378" y="718"/>
                      <a:pt x="1378" y="718"/>
                      <a:pt x="1378" y="718"/>
                    </a:cubicBezTo>
                    <a:cubicBezTo>
                      <a:pt x="1380" y="717"/>
                      <a:pt x="1380" y="717"/>
                      <a:pt x="1380" y="717"/>
                    </a:cubicBezTo>
                    <a:cubicBezTo>
                      <a:pt x="1382" y="716"/>
                      <a:pt x="1382" y="716"/>
                      <a:pt x="1382" y="716"/>
                    </a:cubicBezTo>
                    <a:cubicBezTo>
                      <a:pt x="1385" y="717"/>
                      <a:pt x="1385" y="717"/>
                      <a:pt x="1385" y="717"/>
                    </a:cubicBezTo>
                    <a:cubicBezTo>
                      <a:pt x="1386" y="718"/>
                      <a:pt x="1386" y="718"/>
                      <a:pt x="1386" y="718"/>
                    </a:cubicBezTo>
                    <a:cubicBezTo>
                      <a:pt x="1389" y="718"/>
                      <a:pt x="1389" y="718"/>
                      <a:pt x="1389" y="718"/>
                    </a:cubicBezTo>
                    <a:cubicBezTo>
                      <a:pt x="1392" y="723"/>
                      <a:pt x="1392" y="723"/>
                      <a:pt x="1392" y="723"/>
                    </a:cubicBezTo>
                    <a:cubicBezTo>
                      <a:pt x="1390" y="725"/>
                      <a:pt x="1390" y="725"/>
                      <a:pt x="1390" y="725"/>
                    </a:cubicBezTo>
                    <a:cubicBezTo>
                      <a:pt x="1390" y="725"/>
                      <a:pt x="1390" y="725"/>
                      <a:pt x="1390" y="725"/>
                    </a:cubicBezTo>
                    <a:cubicBezTo>
                      <a:pt x="1393" y="727"/>
                      <a:pt x="1393" y="727"/>
                      <a:pt x="1393" y="727"/>
                    </a:cubicBezTo>
                    <a:cubicBezTo>
                      <a:pt x="1393" y="729"/>
                      <a:pt x="1393" y="729"/>
                      <a:pt x="1393" y="729"/>
                    </a:cubicBezTo>
                    <a:cubicBezTo>
                      <a:pt x="1394" y="730"/>
                      <a:pt x="1394" y="730"/>
                      <a:pt x="1394" y="730"/>
                    </a:cubicBezTo>
                    <a:cubicBezTo>
                      <a:pt x="1396" y="732"/>
                      <a:pt x="1396" y="732"/>
                      <a:pt x="1396" y="732"/>
                    </a:cubicBezTo>
                    <a:cubicBezTo>
                      <a:pt x="1395" y="735"/>
                      <a:pt x="1395" y="735"/>
                      <a:pt x="1395" y="735"/>
                    </a:cubicBezTo>
                    <a:cubicBezTo>
                      <a:pt x="1395" y="738"/>
                      <a:pt x="1395" y="738"/>
                      <a:pt x="1395" y="738"/>
                    </a:cubicBezTo>
                    <a:cubicBezTo>
                      <a:pt x="1394" y="739"/>
                      <a:pt x="1394" y="739"/>
                      <a:pt x="1394" y="739"/>
                    </a:cubicBezTo>
                    <a:cubicBezTo>
                      <a:pt x="1392" y="740"/>
                      <a:pt x="1392" y="740"/>
                      <a:pt x="1392" y="740"/>
                    </a:cubicBezTo>
                    <a:cubicBezTo>
                      <a:pt x="1391" y="741"/>
                      <a:pt x="1391" y="741"/>
                      <a:pt x="1391" y="741"/>
                    </a:cubicBezTo>
                    <a:cubicBezTo>
                      <a:pt x="1391" y="742"/>
                      <a:pt x="1391" y="742"/>
                      <a:pt x="1391" y="742"/>
                    </a:cubicBezTo>
                    <a:cubicBezTo>
                      <a:pt x="1393" y="744"/>
                      <a:pt x="1393" y="744"/>
                      <a:pt x="1393" y="744"/>
                    </a:cubicBezTo>
                    <a:cubicBezTo>
                      <a:pt x="1392" y="747"/>
                      <a:pt x="1392" y="747"/>
                      <a:pt x="1392" y="747"/>
                    </a:cubicBezTo>
                    <a:cubicBezTo>
                      <a:pt x="1392" y="748"/>
                      <a:pt x="1392" y="748"/>
                      <a:pt x="1392" y="748"/>
                    </a:cubicBezTo>
                    <a:cubicBezTo>
                      <a:pt x="1392" y="749"/>
                      <a:pt x="1392" y="749"/>
                      <a:pt x="1392" y="749"/>
                    </a:cubicBezTo>
                    <a:cubicBezTo>
                      <a:pt x="1394" y="750"/>
                      <a:pt x="1394" y="750"/>
                      <a:pt x="1394" y="750"/>
                    </a:cubicBezTo>
                    <a:cubicBezTo>
                      <a:pt x="1394" y="751"/>
                      <a:pt x="1394" y="751"/>
                      <a:pt x="1394" y="751"/>
                    </a:cubicBezTo>
                    <a:cubicBezTo>
                      <a:pt x="1394" y="752"/>
                      <a:pt x="1394" y="752"/>
                      <a:pt x="1394" y="752"/>
                    </a:cubicBezTo>
                    <a:cubicBezTo>
                      <a:pt x="1394" y="754"/>
                      <a:pt x="1394" y="754"/>
                      <a:pt x="1394" y="754"/>
                    </a:cubicBezTo>
                    <a:cubicBezTo>
                      <a:pt x="1393" y="755"/>
                      <a:pt x="1393" y="755"/>
                      <a:pt x="1393" y="755"/>
                    </a:cubicBezTo>
                    <a:cubicBezTo>
                      <a:pt x="1393" y="757"/>
                      <a:pt x="1393" y="757"/>
                      <a:pt x="1393" y="757"/>
                    </a:cubicBezTo>
                    <a:cubicBezTo>
                      <a:pt x="1394" y="760"/>
                      <a:pt x="1394" y="760"/>
                      <a:pt x="1394" y="760"/>
                    </a:cubicBezTo>
                    <a:cubicBezTo>
                      <a:pt x="1395" y="762"/>
                      <a:pt x="1395" y="762"/>
                      <a:pt x="1395" y="762"/>
                    </a:cubicBezTo>
                    <a:cubicBezTo>
                      <a:pt x="1395" y="763"/>
                      <a:pt x="1395" y="763"/>
                      <a:pt x="1395" y="763"/>
                    </a:cubicBezTo>
                    <a:cubicBezTo>
                      <a:pt x="1393" y="764"/>
                      <a:pt x="1393" y="764"/>
                      <a:pt x="1393" y="764"/>
                    </a:cubicBezTo>
                    <a:cubicBezTo>
                      <a:pt x="1393" y="765"/>
                      <a:pt x="1393" y="765"/>
                      <a:pt x="1393" y="765"/>
                    </a:cubicBezTo>
                    <a:cubicBezTo>
                      <a:pt x="1394" y="766"/>
                      <a:pt x="1394" y="766"/>
                      <a:pt x="1394" y="766"/>
                    </a:cubicBezTo>
                    <a:cubicBezTo>
                      <a:pt x="1394" y="768"/>
                      <a:pt x="1394" y="768"/>
                      <a:pt x="1394" y="768"/>
                    </a:cubicBezTo>
                    <a:cubicBezTo>
                      <a:pt x="1395" y="770"/>
                      <a:pt x="1395" y="770"/>
                      <a:pt x="1395" y="770"/>
                    </a:cubicBezTo>
                    <a:cubicBezTo>
                      <a:pt x="1392" y="771"/>
                      <a:pt x="1392" y="771"/>
                      <a:pt x="1392" y="771"/>
                    </a:cubicBezTo>
                    <a:cubicBezTo>
                      <a:pt x="1393" y="772"/>
                      <a:pt x="1393" y="772"/>
                      <a:pt x="1393" y="772"/>
                    </a:cubicBezTo>
                    <a:cubicBezTo>
                      <a:pt x="1394" y="775"/>
                      <a:pt x="1394" y="775"/>
                      <a:pt x="1394" y="775"/>
                    </a:cubicBezTo>
                    <a:cubicBezTo>
                      <a:pt x="1392" y="776"/>
                      <a:pt x="1392" y="776"/>
                      <a:pt x="1392" y="776"/>
                    </a:cubicBezTo>
                    <a:cubicBezTo>
                      <a:pt x="1391" y="778"/>
                      <a:pt x="1391" y="778"/>
                      <a:pt x="1391" y="778"/>
                    </a:cubicBezTo>
                    <a:cubicBezTo>
                      <a:pt x="1392" y="779"/>
                      <a:pt x="1392" y="779"/>
                      <a:pt x="1392" y="779"/>
                    </a:cubicBezTo>
                    <a:cubicBezTo>
                      <a:pt x="1392" y="781"/>
                      <a:pt x="1392" y="781"/>
                      <a:pt x="1392" y="781"/>
                    </a:cubicBezTo>
                    <a:cubicBezTo>
                      <a:pt x="1392" y="782"/>
                      <a:pt x="1392" y="782"/>
                      <a:pt x="1392" y="782"/>
                    </a:cubicBezTo>
                    <a:cubicBezTo>
                      <a:pt x="1392" y="783"/>
                      <a:pt x="1392" y="783"/>
                      <a:pt x="1392" y="783"/>
                    </a:cubicBezTo>
                    <a:cubicBezTo>
                      <a:pt x="1393" y="785"/>
                      <a:pt x="1393" y="785"/>
                      <a:pt x="1393" y="785"/>
                    </a:cubicBezTo>
                    <a:cubicBezTo>
                      <a:pt x="1393" y="787"/>
                      <a:pt x="1393" y="787"/>
                      <a:pt x="1393" y="787"/>
                    </a:cubicBezTo>
                    <a:cubicBezTo>
                      <a:pt x="1391" y="789"/>
                      <a:pt x="1391" y="789"/>
                      <a:pt x="1391" y="789"/>
                    </a:cubicBezTo>
                    <a:cubicBezTo>
                      <a:pt x="1389" y="789"/>
                      <a:pt x="1389" y="789"/>
                      <a:pt x="1389" y="789"/>
                    </a:cubicBezTo>
                    <a:cubicBezTo>
                      <a:pt x="1388" y="789"/>
                      <a:pt x="1388" y="789"/>
                      <a:pt x="1388" y="789"/>
                    </a:cubicBezTo>
                    <a:cubicBezTo>
                      <a:pt x="1379" y="787"/>
                      <a:pt x="1379" y="787"/>
                      <a:pt x="1379" y="787"/>
                    </a:cubicBezTo>
                    <a:cubicBezTo>
                      <a:pt x="1378" y="786"/>
                      <a:pt x="1378" y="786"/>
                      <a:pt x="1378" y="786"/>
                    </a:cubicBezTo>
                    <a:cubicBezTo>
                      <a:pt x="1376" y="786"/>
                      <a:pt x="1376" y="786"/>
                      <a:pt x="1376" y="786"/>
                    </a:cubicBezTo>
                    <a:cubicBezTo>
                      <a:pt x="1375" y="786"/>
                      <a:pt x="1375" y="786"/>
                      <a:pt x="1375" y="786"/>
                    </a:cubicBezTo>
                    <a:cubicBezTo>
                      <a:pt x="1373" y="789"/>
                      <a:pt x="1373" y="789"/>
                      <a:pt x="1373" y="789"/>
                    </a:cubicBezTo>
                    <a:cubicBezTo>
                      <a:pt x="1373" y="791"/>
                      <a:pt x="1373" y="791"/>
                      <a:pt x="1373" y="791"/>
                    </a:cubicBezTo>
                    <a:cubicBezTo>
                      <a:pt x="1371" y="793"/>
                      <a:pt x="1371" y="793"/>
                      <a:pt x="1371" y="793"/>
                    </a:cubicBezTo>
                    <a:cubicBezTo>
                      <a:pt x="1369" y="793"/>
                      <a:pt x="1369" y="793"/>
                      <a:pt x="1369" y="793"/>
                    </a:cubicBezTo>
                    <a:cubicBezTo>
                      <a:pt x="1368" y="794"/>
                      <a:pt x="1368" y="794"/>
                      <a:pt x="1368" y="794"/>
                    </a:cubicBezTo>
                    <a:cubicBezTo>
                      <a:pt x="1368" y="795"/>
                      <a:pt x="1368" y="795"/>
                      <a:pt x="1368" y="795"/>
                    </a:cubicBezTo>
                    <a:cubicBezTo>
                      <a:pt x="1369" y="796"/>
                      <a:pt x="1369" y="796"/>
                      <a:pt x="1369" y="796"/>
                    </a:cubicBezTo>
                    <a:cubicBezTo>
                      <a:pt x="1372" y="801"/>
                      <a:pt x="1372" y="801"/>
                      <a:pt x="1372" y="801"/>
                    </a:cubicBezTo>
                    <a:cubicBezTo>
                      <a:pt x="1372" y="803"/>
                      <a:pt x="1372" y="803"/>
                      <a:pt x="1372" y="803"/>
                    </a:cubicBezTo>
                    <a:cubicBezTo>
                      <a:pt x="1373" y="805"/>
                      <a:pt x="1373" y="805"/>
                      <a:pt x="1373" y="805"/>
                    </a:cubicBezTo>
                    <a:cubicBezTo>
                      <a:pt x="1375" y="807"/>
                      <a:pt x="1375" y="807"/>
                      <a:pt x="1375" y="807"/>
                    </a:cubicBezTo>
                    <a:cubicBezTo>
                      <a:pt x="1375" y="810"/>
                      <a:pt x="1375" y="810"/>
                      <a:pt x="1375" y="810"/>
                    </a:cubicBezTo>
                    <a:cubicBezTo>
                      <a:pt x="1376" y="815"/>
                      <a:pt x="1376" y="815"/>
                      <a:pt x="1376" y="815"/>
                    </a:cubicBezTo>
                    <a:cubicBezTo>
                      <a:pt x="1376" y="819"/>
                      <a:pt x="1376" y="819"/>
                      <a:pt x="1376" y="819"/>
                    </a:cubicBezTo>
                    <a:cubicBezTo>
                      <a:pt x="1377" y="820"/>
                      <a:pt x="1377" y="820"/>
                      <a:pt x="1377" y="820"/>
                    </a:cubicBezTo>
                    <a:cubicBezTo>
                      <a:pt x="1377" y="826"/>
                      <a:pt x="1377" y="826"/>
                      <a:pt x="1377" y="826"/>
                    </a:cubicBezTo>
                    <a:cubicBezTo>
                      <a:pt x="1377" y="827"/>
                      <a:pt x="1377" y="827"/>
                      <a:pt x="1377" y="827"/>
                    </a:cubicBezTo>
                    <a:cubicBezTo>
                      <a:pt x="1377" y="828"/>
                      <a:pt x="1377" y="828"/>
                      <a:pt x="1377" y="828"/>
                    </a:cubicBezTo>
                    <a:cubicBezTo>
                      <a:pt x="1377" y="830"/>
                      <a:pt x="1377" y="830"/>
                      <a:pt x="1377" y="830"/>
                    </a:cubicBezTo>
                    <a:cubicBezTo>
                      <a:pt x="1377" y="833"/>
                      <a:pt x="1377" y="833"/>
                      <a:pt x="1377" y="833"/>
                    </a:cubicBezTo>
                    <a:cubicBezTo>
                      <a:pt x="1375" y="833"/>
                      <a:pt x="1375" y="833"/>
                      <a:pt x="1375" y="833"/>
                    </a:cubicBezTo>
                    <a:cubicBezTo>
                      <a:pt x="1372" y="833"/>
                      <a:pt x="1372" y="833"/>
                      <a:pt x="1372" y="833"/>
                    </a:cubicBezTo>
                    <a:cubicBezTo>
                      <a:pt x="1371" y="834"/>
                      <a:pt x="1371" y="834"/>
                      <a:pt x="1371" y="834"/>
                    </a:cubicBezTo>
                    <a:cubicBezTo>
                      <a:pt x="1371" y="834"/>
                      <a:pt x="1371" y="834"/>
                      <a:pt x="1371" y="834"/>
                    </a:cubicBezTo>
                    <a:cubicBezTo>
                      <a:pt x="1371" y="835"/>
                      <a:pt x="1371" y="835"/>
                      <a:pt x="1371" y="835"/>
                    </a:cubicBezTo>
                    <a:cubicBezTo>
                      <a:pt x="1373" y="836"/>
                      <a:pt x="1373" y="836"/>
                      <a:pt x="1373" y="836"/>
                    </a:cubicBezTo>
                    <a:cubicBezTo>
                      <a:pt x="1373" y="839"/>
                      <a:pt x="1373" y="839"/>
                      <a:pt x="1373" y="839"/>
                    </a:cubicBezTo>
                    <a:cubicBezTo>
                      <a:pt x="1372" y="839"/>
                      <a:pt x="1372" y="839"/>
                      <a:pt x="1372" y="839"/>
                    </a:cubicBezTo>
                    <a:cubicBezTo>
                      <a:pt x="1372" y="839"/>
                      <a:pt x="1372" y="839"/>
                      <a:pt x="1372" y="839"/>
                    </a:cubicBezTo>
                    <a:cubicBezTo>
                      <a:pt x="1374" y="840"/>
                      <a:pt x="1374" y="840"/>
                      <a:pt x="1374" y="840"/>
                    </a:cubicBezTo>
                    <a:cubicBezTo>
                      <a:pt x="1374" y="837"/>
                      <a:pt x="1374" y="837"/>
                      <a:pt x="1374" y="837"/>
                    </a:cubicBezTo>
                    <a:cubicBezTo>
                      <a:pt x="1379" y="837"/>
                      <a:pt x="1379" y="837"/>
                      <a:pt x="1379" y="837"/>
                    </a:cubicBezTo>
                    <a:cubicBezTo>
                      <a:pt x="1379" y="837"/>
                      <a:pt x="1379" y="837"/>
                      <a:pt x="1379" y="837"/>
                    </a:cubicBezTo>
                    <a:cubicBezTo>
                      <a:pt x="1380" y="834"/>
                      <a:pt x="1380" y="834"/>
                      <a:pt x="1380" y="834"/>
                    </a:cubicBezTo>
                    <a:cubicBezTo>
                      <a:pt x="1382" y="833"/>
                      <a:pt x="1382" y="833"/>
                      <a:pt x="1382" y="833"/>
                    </a:cubicBezTo>
                    <a:cubicBezTo>
                      <a:pt x="1382" y="828"/>
                      <a:pt x="1382" y="828"/>
                      <a:pt x="1382" y="828"/>
                    </a:cubicBezTo>
                    <a:cubicBezTo>
                      <a:pt x="1384" y="826"/>
                      <a:pt x="1384" y="826"/>
                      <a:pt x="1384" y="826"/>
                    </a:cubicBezTo>
                    <a:cubicBezTo>
                      <a:pt x="1384" y="824"/>
                      <a:pt x="1384" y="824"/>
                      <a:pt x="1384" y="824"/>
                    </a:cubicBezTo>
                    <a:cubicBezTo>
                      <a:pt x="1386" y="821"/>
                      <a:pt x="1386" y="821"/>
                      <a:pt x="1386" y="821"/>
                    </a:cubicBezTo>
                    <a:cubicBezTo>
                      <a:pt x="1389" y="824"/>
                      <a:pt x="1389" y="824"/>
                      <a:pt x="1389" y="824"/>
                    </a:cubicBezTo>
                    <a:cubicBezTo>
                      <a:pt x="1392" y="822"/>
                      <a:pt x="1392" y="822"/>
                      <a:pt x="1392" y="822"/>
                    </a:cubicBezTo>
                    <a:cubicBezTo>
                      <a:pt x="1395" y="824"/>
                      <a:pt x="1395" y="824"/>
                      <a:pt x="1395" y="824"/>
                    </a:cubicBezTo>
                    <a:cubicBezTo>
                      <a:pt x="1395" y="828"/>
                      <a:pt x="1395" y="828"/>
                      <a:pt x="1395" y="828"/>
                    </a:cubicBezTo>
                    <a:cubicBezTo>
                      <a:pt x="1399" y="829"/>
                      <a:pt x="1399" y="829"/>
                      <a:pt x="1399" y="829"/>
                    </a:cubicBezTo>
                    <a:cubicBezTo>
                      <a:pt x="1402" y="832"/>
                      <a:pt x="1402" y="832"/>
                      <a:pt x="1402" y="832"/>
                    </a:cubicBezTo>
                    <a:cubicBezTo>
                      <a:pt x="1404" y="830"/>
                      <a:pt x="1404" y="830"/>
                      <a:pt x="1404" y="830"/>
                    </a:cubicBezTo>
                    <a:cubicBezTo>
                      <a:pt x="1406" y="832"/>
                      <a:pt x="1406" y="832"/>
                      <a:pt x="1406" y="832"/>
                    </a:cubicBezTo>
                    <a:cubicBezTo>
                      <a:pt x="1408" y="829"/>
                      <a:pt x="1408" y="829"/>
                      <a:pt x="1408" y="829"/>
                    </a:cubicBezTo>
                    <a:cubicBezTo>
                      <a:pt x="1412" y="829"/>
                      <a:pt x="1412" y="829"/>
                      <a:pt x="1412" y="829"/>
                    </a:cubicBezTo>
                    <a:cubicBezTo>
                      <a:pt x="1412" y="827"/>
                      <a:pt x="1412" y="827"/>
                      <a:pt x="1412" y="827"/>
                    </a:cubicBezTo>
                    <a:cubicBezTo>
                      <a:pt x="1414" y="827"/>
                      <a:pt x="1414" y="827"/>
                      <a:pt x="1414" y="827"/>
                    </a:cubicBezTo>
                    <a:cubicBezTo>
                      <a:pt x="1416" y="824"/>
                      <a:pt x="1416" y="824"/>
                      <a:pt x="1416" y="824"/>
                    </a:cubicBezTo>
                    <a:cubicBezTo>
                      <a:pt x="1420" y="819"/>
                      <a:pt x="1420" y="819"/>
                      <a:pt x="1420" y="819"/>
                    </a:cubicBezTo>
                    <a:cubicBezTo>
                      <a:pt x="1419" y="817"/>
                      <a:pt x="1419" y="817"/>
                      <a:pt x="1419" y="817"/>
                    </a:cubicBezTo>
                    <a:cubicBezTo>
                      <a:pt x="1423" y="815"/>
                      <a:pt x="1423" y="815"/>
                      <a:pt x="1423" y="815"/>
                    </a:cubicBezTo>
                    <a:cubicBezTo>
                      <a:pt x="1423" y="813"/>
                      <a:pt x="1423" y="813"/>
                      <a:pt x="1423" y="813"/>
                    </a:cubicBezTo>
                    <a:cubicBezTo>
                      <a:pt x="1421" y="809"/>
                      <a:pt x="1421" y="809"/>
                      <a:pt x="1421" y="809"/>
                    </a:cubicBezTo>
                    <a:cubicBezTo>
                      <a:pt x="1425" y="810"/>
                      <a:pt x="1425" y="810"/>
                      <a:pt x="1425" y="810"/>
                    </a:cubicBezTo>
                    <a:cubicBezTo>
                      <a:pt x="1427" y="807"/>
                      <a:pt x="1427" y="807"/>
                      <a:pt x="1427" y="807"/>
                    </a:cubicBezTo>
                    <a:cubicBezTo>
                      <a:pt x="1425" y="804"/>
                      <a:pt x="1425" y="804"/>
                      <a:pt x="1425" y="804"/>
                    </a:cubicBezTo>
                    <a:cubicBezTo>
                      <a:pt x="1427" y="804"/>
                      <a:pt x="1427" y="804"/>
                      <a:pt x="1427" y="804"/>
                    </a:cubicBezTo>
                    <a:cubicBezTo>
                      <a:pt x="1427" y="800"/>
                      <a:pt x="1427" y="800"/>
                      <a:pt x="1427" y="800"/>
                    </a:cubicBezTo>
                    <a:cubicBezTo>
                      <a:pt x="1429" y="798"/>
                      <a:pt x="1429" y="798"/>
                      <a:pt x="1429" y="798"/>
                    </a:cubicBezTo>
                    <a:cubicBezTo>
                      <a:pt x="1429" y="796"/>
                      <a:pt x="1429" y="796"/>
                      <a:pt x="1429" y="796"/>
                    </a:cubicBezTo>
                    <a:cubicBezTo>
                      <a:pt x="1433" y="793"/>
                      <a:pt x="1433" y="793"/>
                      <a:pt x="1433" y="793"/>
                    </a:cubicBezTo>
                    <a:cubicBezTo>
                      <a:pt x="1433" y="793"/>
                      <a:pt x="1433" y="793"/>
                      <a:pt x="1433" y="793"/>
                    </a:cubicBezTo>
                    <a:cubicBezTo>
                      <a:pt x="1432" y="792"/>
                      <a:pt x="1432" y="792"/>
                      <a:pt x="1432" y="792"/>
                    </a:cubicBezTo>
                    <a:cubicBezTo>
                      <a:pt x="1433" y="788"/>
                      <a:pt x="1433" y="788"/>
                      <a:pt x="1433" y="788"/>
                    </a:cubicBezTo>
                    <a:cubicBezTo>
                      <a:pt x="1435" y="787"/>
                      <a:pt x="1435" y="787"/>
                      <a:pt x="1435" y="787"/>
                    </a:cubicBezTo>
                    <a:cubicBezTo>
                      <a:pt x="1437" y="776"/>
                      <a:pt x="1437" y="776"/>
                      <a:pt x="1437" y="776"/>
                    </a:cubicBezTo>
                    <a:cubicBezTo>
                      <a:pt x="1440" y="773"/>
                      <a:pt x="1440" y="773"/>
                      <a:pt x="1440" y="773"/>
                    </a:cubicBezTo>
                    <a:cubicBezTo>
                      <a:pt x="1440" y="770"/>
                      <a:pt x="1440" y="770"/>
                      <a:pt x="1440" y="770"/>
                    </a:cubicBezTo>
                    <a:cubicBezTo>
                      <a:pt x="1443" y="768"/>
                      <a:pt x="1443" y="768"/>
                      <a:pt x="1443" y="768"/>
                    </a:cubicBezTo>
                    <a:cubicBezTo>
                      <a:pt x="1444" y="764"/>
                      <a:pt x="1444" y="764"/>
                      <a:pt x="1444" y="764"/>
                    </a:cubicBezTo>
                    <a:cubicBezTo>
                      <a:pt x="1447" y="761"/>
                      <a:pt x="1447" y="761"/>
                      <a:pt x="1447" y="761"/>
                    </a:cubicBezTo>
                    <a:cubicBezTo>
                      <a:pt x="1447" y="759"/>
                      <a:pt x="1447" y="759"/>
                      <a:pt x="1447" y="759"/>
                    </a:cubicBezTo>
                    <a:cubicBezTo>
                      <a:pt x="1446" y="759"/>
                      <a:pt x="1446" y="759"/>
                      <a:pt x="1446" y="759"/>
                    </a:cubicBezTo>
                    <a:cubicBezTo>
                      <a:pt x="1444" y="754"/>
                      <a:pt x="1444" y="754"/>
                      <a:pt x="1444" y="754"/>
                    </a:cubicBezTo>
                    <a:cubicBezTo>
                      <a:pt x="1447" y="752"/>
                      <a:pt x="1447" y="752"/>
                      <a:pt x="1447" y="752"/>
                    </a:cubicBezTo>
                    <a:cubicBezTo>
                      <a:pt x="1446" y="746"/>
                      <a:pt x="1446" y="746"/>
                      <a:pt x="1446" y="746"/>
                    </a:cubicBezTo>
                    <a:cubicBezTo>
                      <a:pt x="1448" y="743"/>
                      <a:pt x="1448" y="743"/>
                      <a:pt x="1448" y="743"/>
                    </a:cubicBezTo>
                    <a:cubicBezTo>
                      <a:pt x="1448" y="742"/>
                      <a:pt x="1448" y="742"/>
                      <a:pt x="1448" y="742"/>
                    </a:cubicBezTo>
                    <a:cubicBezTo>
                      <a:pt x="1446" y="742"/>
                      <a:pt x="1446" y="742"/>
                      <a:pt x="1446" y="742"/>
                    </a:cubicBezTo>
                    <a:cubicBezTo>
                      <a:pt x="1449" y="737"/>
                      <a:pt x="1449" y="737"/>
                      <a:pt x="1449" y="737"/>
                    </a:cubicBezTo>
                    <a:cubicBezTo>
                      <a:pt x="1449" y="733"/>
                      <a:pt x="1449" y="733"/>
                      <a:pt x="1449" y="733"/>
                    </a:cubicBezTo>
                    <a:cubicBezTo>
                      <a:pt x="1451" y="731"/>
                      <a:pt x="1451" y="731"/>
                      <a:pt x="1451" y="731"/>
                    </a:cubicBezTo>
                    <a:cubicBezTo>
                      <a:pt x="1452" y="728"/>
                      <a:pt x="1452" y="728"/>
                      <a:pt x="1452" y="728"/>
                    </a:cubicBezTo>
                    <a:cubicBezTo>
                      <a:pt x="1451" y="728"/>
                      <a:pt x="1451" y="728"/>
                      <a:pt x="1451" y="728"/>
                    </a:cubicBezTo>
                    <a:cubicBezTo>
                      <a:pt x="1450" y="722"/>
                      <a:pt x="1450" y="722"/>
                      <a:pt x="1450" y="722"/>
                    </a:cubicBezTo>
                    <a:cubicBezTo>
                      <a:pt x="1452" y="718"/>
                      <a:pt x="1452" y="718"/>
                      <a:pt x="1452" y="718"/>
                    </a:cubicBezTo>
                    <a:cubicBezTo>
                      <a:pt x="1452" y="714"/>
                      <a:pt x="1452" y="714"/>
                      <a:pt x="1452" y="714"/>
                    </a:cubicBezTo>
                    <a:cubicBezTo>
                      <a:pt x="1456" y="710"/>
                      <a:pt x="1456" y="710"/>
                      <a:pt x="1456" y="710"/>
                    </a:cubicBezTo>
                    <a:cubicBezTo>
                      <a:pt x="1456" y="707"/>
                      <a:pt x="1456" y="707"/>
                      <a:pt x="1456" y="707"/>
                    </a:cubicBezTo>
                    <a:cubicBezTo>
                      <a:pt x="1455" y="705"/>
                      <a:pt x="1455" y="705"/>
                      <a:pt x="1455" y="705"/>
                    </a:cubicBezTo>
                    <a:cubicBezTo>
                      <a:pt x="1455" y="700"/>
                      <a:pt x="1455" y="700"/>
                      <a:pt x="1455" y="700"/>
                    </a:cubicBezTo>
                    <a:cubicBezTo>
                      <a:pt x="1455" y="699"/>
                      <a:pt x="1455" y="699"/>
                      <a:pt x="1455" y="699"/>
                    </a:cubicBezTo>
                    <a:cubicBezTo>
                      <a:pt x="1456" y="698"/>
                      <a:pt x="1456" y="698"/>
                      <a:pt x="1456" y="698"/>
                    </a:cubicBezTo>
                    <a:cubicBezTo>
                      <a:pt x="1454" y="698"/>
                      <a:pt x="1454" y="698"/>
                      <a:pt x="1454" y="698"/>
                    </a:cubicBezTo>
                    <a:cubicBezTo>
                      <a:pt x="1453" y="690"/>
                      <a:pt x="1453" y="690"/>
                      <a:pt x="1453" y="690"/>
                    </a:cubicBezTo>
                    <a:cubicBezTo>
                      <a:pt x="1453" y="689"/>
                      <a:pt x="1453" y="689"/>
                      <a:pt x="1453" y="689"/>
                    </a:cubicBezTo>
                    <a:cubicBezTo>
                      <a:pt x="1452" y="687"/>
                      <a:pt x="1452" y="687"/>
                      <a:pt x="1452" y="687"/>
                    </a:cubicBezTo>
                    <a:cubicBezTo>
                      <a:pt x="1452" y="682"/>
                      <a:pt x="1452" y="682"/>
                      <a:pt x="1452" y="682"/>
                    </a:cubicBezTo>
                    <a:cubicBezTo>
                      <a:pt x="1449" y="679"/>
                      <a:pt x="1449" y="679"/>
                      <a:pt x="1449" y="679"/>
                    </a:cubicBezTo>
                    <a:cubicBezTo>
                      <a:pt x="1448" y="679"/>
                      <a:pt x="1448" y="679"/>
                      <a:pt x="1448" y="679"/>
                    </a:cubicBezTo>
                    <a:cubicBezTo>
                      <a:pt x="1446" y="676"/>
                      <a:pt x="1446" y="676"/>
                      <a:pt x="1446" y="676"/>
                    </a:cubicBezTo>
                    <a:cubicBezTo>
                      <a:pt x="1447" y="674"/>
                      <a:pt x="1447" y="674"/>
                      <a:pt x="1447" y="674"/>
                    </a:cubicBezTo>
                    <a:cubicBezTo>
                      <a:pt x="1448" y="672"/>
                      <a:pt x="1448" y="672"/>
                      <a:pt x="1448" y="672"/>
                    </a:cubicBezTo>
                    <a:cubicBezTo>
                      <a:pt x="1448" y="673"/>
                      <a:pt x="1448" y="673"/>
                      <a:pt x="1448" y="673"/>
                    </a:cubicBezTo>
                    <a:cubicBezTo>
                      <a:pt x="1445" y="672"/>
                      <a:pt x="1445" y="672"/>
                      <a:pt x="1445" y="672"/>
                    </a:cubicBezTo>
                    <a:cubicBezTo>
                      <a:pt x="1442" y="663"/>
                      <a:pt x="1442" y="663"/>
                      <a:pt x="1442" y="663"/>
                    </a:cubicBezTo>
                    <a:cubicBezTo>
                      <a:pt x="1442" y="660"/>
                      <a:pt x="1442" y="660"/>
                      <a:pt x="1442" y="660"/>
                    </a:cubicBezTo>
                    <a:cubicBezTo>
                      <a:pt x="1441" y="659"/>
                      <a:pt x="1441" y="659"/>
                      <a:pt x="1441" y="659"/>
                    </a:cubicBezTo>
                    <a:cubicBezTo>
                      <a:pt x="1441" y="653"/>
                      <a:pt x="1441" y="653"/>
                      <a:pt x="1441" y="653"/>
                    </a:cubicBezTo>
                    <a:cubicBezTo>
                      <a:pt x="1442" y="652"/>
                      <a:pt x="1442" y="652"/>
                      <a:pt x="1442" y="652"/>
                    </a:cubicBezTo>
                    <a:cubicBezTo>
                      <a:pt x="1439" y="645"/>
                      <a:pt x="1439" y="645"/>
                      <a:pt x="1439" y="645"/>
                    </a:cubicBezTo>
                    <a:cubicBezTo>
                      <a:pt x="1441" y="644"/>
                      <a:pt x="1441" y="644"/>
                      <a:pt x="1441" y="644"/>
                    </a:cubicBezTo>
                    <a:cubicBezTo>
                      <a:pt x="1439" y="643"/>
                      <a:pt x="1439" y="643"/>
                      <a:pt x="1439" y="643"/>
                    </a:cubicBezTo>
                    <a:cubicBezTo>
                      <a:pt x="1440" y="641"/>
                      <a:pt x="1440" y="641"/>
                      <a:pt x="1440" y="641"/>
                    </a:cubicBezTo>
                    <a:cubicBezTo>
                      <a:pt x="1440" y="640"/>
                      <a:pt x="1440" y="640"/>
                      <a:pt x="1440" y="640"/>
                    </a:cubicBezTo>
                    <a:cubicBezTo>
                      <a:pt x="1439" y="639"/>
                      <a:pt x="1439" y="639"/>
                      <a:pt x="1439" y="639"/>
                    </a:cubicBezTo>
                    <a:cubicBezTo>
                      <a:pt x="1441" y="636"/>
                      <a:pt x="1441" y="636"/>
                      <a:pt x="1441" y="636"/>
                    </a:cubicBezTo>
                    <a:cubicBezTo>
                      <a:pt x="1440" y="634"/>
                      <a:pt x="1440" y="634"/>
                      <a:pt x="1440" y="634"/>
                    </a:cubicBezTo>
                    <a:cubicBezTo>
                      <a:pt x="1440" y="631"/>
                      <a:pt x="1440" y="631"/>
                      <a:pt x="1440" y="631"/>
                    </a:cubicBezTo>
                    <a:cubicBezTo>
                      <a:pt x="1441" y="631"/>
                      <a:pt x="1441" y="631"/>
                      <a:pt x="1441" y="631"/>
                    </a:cubicBezTo>
                    <a:cubicBezTo>
                      <a:pt x="1439" y="629"/>
                      <a:pt x="1439" y="629"/>
                      <a:pt x="1439" y="629"/>
                    </a:cubicBezTo>
                    <a:cubicBezTo>
                      <a:pt x="1439" y="625"/>
                      <a:pt x="1439" y="625"/>
                      <a:pt x="1439" y="625"/>
                    </a:cubicBezTo>
                    <a:cubicBezTo>
                      <a:pt x="1440" y="624"/>
                      <a:pt x="1440" y="624"/>
                      <a:pt x="1440" y="624"/>
                    </a:cubicBezTo>
                    <a:cubicBezTo>
                      <a:pt x="1439" y="624"/>
                      <a:pt x="1439" y="624"/>
                      <a:pt x="1439" y="624"/>
                    </a:cubicBezTo>
                    <a:cubicBezTo>
                      <a:pt x="1436" y="624"/>
                      <a:pt x="1436" y="624"/>
                      <a:pt x="1436" y="624"/>
                    </a:cubicBezTo>
                    <a:cubicBezTo>
                      <a:pt x="1433" y="621"/>
                      <a:pt x="1433" y="621"/>
                      <a:pt x="1433" y="621"/>
                    </a:cubicBezTo>
                    <a:cubicBezTo>
                      <a:pt x="1433" y="617"/>
                      <a:pt x="1433" y="617"/>
                      <a:pt x="1433" y="617"/>
                    </a:cubicBezTo>
                    <a:cubicBezTo>
                      <a:pt x="1435" y="615"/>
                      <a:pt x="1435" y="615"/>
                      <a:pt x="1435" y="615"/>
                    </a:cubicBezTo>
                    <a:cubicBezTo>
                      <a:pt x="1434" y="614"/>
                      <a:pt x="1434" y="614"/>
                      <a:pt x="1434" y="614"/>
                    </a:cubicBezTo>
                    <a:cubicBezTo>
                      <a:pt x="1431" y="610"/>
                      <a:pt x="1431" y="610"/>
                      <a:pt x="1431" y="610"/>
                    </a:cubicBezTo>
                    <a:cubicBezTo>
                      <a:pt x="1430" y="610"/>
                      <a:pt x="1430" y="610"/>
                      <a:pt x="1430" y="610"/>
                    </a:cubicBezTo>
                    <a:cubicBezTo>
                      <a:pt x="1426" y="606"/>
                      <a:pt x="1426" y="606"/>
                      <a:pt x="1426" y="606"/>
                    </a:cubicBezTo>
                    <a:cubicBezTo>
                      <a:pt x="1428" y="604"/>
                      <a:pt x="1428" y="604"/>
                      <a:pt x="1428" y="604"/>
                    </a:cubicBezTo>
                    <a:cubicBezTo>
                      <a:pt x="1428" y="602"/>
                      <a:pt x="1428" y="602"/>
                      <a:pt x="1428" y="602"/>
                    </a:cubicBezTo>
                    <a:cubicBezTo>
                      <a:pt x="1430" y="601"/>
                      <a:pt x="1430" y="601"/>
                      <a:pt x="1430" y="601"/>
                    </a:cubicBezTo>
                    <a:cubicBezTo>
                      <a:pt x="1428" y="598"/>
                      <a:pt x="1428" y="598"/>
                      <a:pt x="1428" y="598"/>
                    </a:cubicBezTo>
                    <a:cubicBezTo>
                      <a:pt x="1427" y="598"/>
                      <a:pt x="1427" y="598"/>
                      <a:pt x="1427" y="598"/>
                    </a:cubicBezTo>
                    <a:cubicBezTo>
                      <a:pt x="1425" y="596"/>
                      <a:pt x="1425" y="596"/>
                      <a:pt x="1425" y="596"/>
                    </a:cubicBezTo>
                    <a:cubicBezTo>
                      <a:pt x="1422" y="595"/>
                      <a:pt x="1422" y="595"/>
                      <a:pt x="1422" y="595"/>
                    </a:cubicBezTo>
                    <a:cubicBezTo>
                      <a:pt x="1422" y="593"/>
                      <a:pt x="1422" y="593"/>
                      <a:pt x="1422" y="593"/>
                    </a:cubicBezTo>
                    <a:cubicBezTo>
                      <a:pt x="1416" y="591"/>
                      <a:pt x="1416" y="591"/>
                      <a:pt x="1416" y="591"/>
                    </a:cubicBezTo>
                    <a:cubicBezTo>
                      <a:pt x="1415" y="590"/>
                      <a:pt x="1415" y="590"/>
                      <a:pt x="1415" y="590"/>
                    </a:cubicBezTo>
                    <a:cubicBezTo>
                      <a:pt x="1411" y="589"/>
                      <a:pt x="1411" y="589"/>
                      <a:pt x="1411" y="589"/>
                    </a:cubicBezTo>
                    <a:cubicBezTo>
                      <a:pt x="1409" y="588"/>
                      <a:pt x="1409" y="588"/>
                      <a:pt x="1409" y="588"/>
                    </a:cubicBezTo>
                    <a:cubicBezTo>
                      <a:pt x="1407" y="585"/>
                      <a:pt x="1407" y="585"/>
                      <a:pt x="1407" y="585"/>
                    </a:cubicBezTo>
                    <a:cubicBezTo>
                      <a:pt x="1406" y="583"/>
                      <a:pt x="1406" y="583"/>
                      <a:pt x="1406" y="583"/>
                    </a:cubicBezTo>
                    <a:cubicBezTo>
                      <a:pt x="1403" y="583"/>
                      <a:pt x="1403" y="583"/>
                      <a:pt x="1403" y="583"/>
                    </a:cubicBezTo>
                    <a:cubicBezTo>
                      <a:pt x="1400" y="581"/>
                      <a:pt x="1400" y="581"/>
                      <a:pt x="1400" y="581"/>
                    </a:cubicBezTo>
                    <a:cubicBezTo>
                      <a:pt x="1397" y="583"/>
                      <a:pt x="1397" y="583"/>
                      <a:pt x="1397" y="583"/>
                    </a:cubicBezTo>
                    <a:cubicBezTo>
                      <a:pt x="1395" y="583"/>
                      <a:pt x="1395" y="583"/>
                      <a:pt x="1395" y="583"/>
                    </a:cubicBezTo>
                    <a:cubicBezTo>
                      <a:pt x="1394" y="585"/>
                      <a:pt x="1394" y="585"/>
                      <a:pt x="1394" y="585"/>
                    </a:cubicBezTo>
                    <a:cubicBezTo>
                      <a:pt x="1391" y="585"/>
                      <a:pt x="1391" y="585"/>
                      <a:pt x="1391" y="585"/>
                    </a:cubicBezTo>
                    <a:cubicBezTo>
                      <a:pt x="1390" y="583"/>
                      <a:pt x="1390" y="583"/>
                      <a:pt x="1390" y="583"/>
                    </a:cubicBezTo>
                    <a:cubicBezTo>
                      <a:pt x="1390" y="582"/>
                      <a:pt x="1390" y="582"/>
                      <a:pt x="1390" y="582"/>
                    </a:cubicBezTo>
                    <a:cubicBezTo>
                      <a:pt x="1388" y="581"/>
                      <a:pt x="1388" y="581"/>
                      <a:pt x="1388" y="581"/>
                    </a:cubicBezTo>
                    <a:cubicBezTo>
                      <a:pt x="1387" y="581"/>
                      <a:pt x="1387" y="581"/>
                      <a:pt x="1387" y="581"/>
                    </a:cubicBezTo>
                    <a:cubicBezTo>
                      <a:pt x="1388" y="584"/>
                      <a:pt x="1388" y="584"/>
                      <a:pt x="1388" y="584"/>
                    </a:cubicBezTo>
                    <a:cubicBezTo>
                      <a:pt x="1391" y="587"/>
                      <a:pt x="1391" y="587"/>
                      <a:pt x="1391" y="587"/>
                    </a:cubicBezTo>
                    <a:cubicBezTo>
                      <a:pt x="1390" y="589"/>
                      <a:pt x="1390" y="589"/>
                      <a:pt x="1390" y="589"/>
                    </a:cubicBezTo>
                    <a:cubicBezTo>
                      <a:pt x="1391" y="594"/>
                      <a:pt x="1391" y="594"/>
                      <a:pt x="1391" y="594"/>
                    </a:cubicBezTo>
                    <a:cubicBezTo>
                      <a:pt x="1390" y="598"/>
                      <a:pt x="1390" y="598"/>
                      <a:pt x="1390" y="598"/>
                    </a:cubicBezTo>
                    <a:cubicBezTo>
                      <a:pt x="1386" y="600"/>
                      <a:pt x="1386" y="600"/>
                      <a:pt x="1386" y="600"/>
                    </a:cubicBezTo>
                    <a:cubicBezTo>
                      <a:pt x="1386" y="595"/>
                      <a:pt x="1386" y="595"/>
                      <a:pt x="1386" y="595"/>
                    </a:cubicBezTo>
                    <a:cubicBezTo>
                      <a:pt x="1386" y="594"/>
                      <a:pt x="1386" y="594"/>
                      <a:pt x="1386" y="594"/>
                    </a:cubicBezTo>
                    <a:cubicBezTo>
                      <a:pt x="1385" y="597"/>
                      <a:pt x="1385" y="597"/>
                      <a:pt x="1385" y="597"/>
                    </a:cubicBezTo>
                    <a:cubicBezTo>
                      <a:pt x="1381" y="599"/>
                      <a:pt x="1381" y="599"/>
                      <a:pt x="1381" y="599"/>
                    </a:cubicBezTo>
                    <a:cubicBezTo>
                      <a:pt x="1374" y="600"/>
                      <a:pt x="1374" y="600"/>
                      <a:pt x="1374" y="600"/>
                    </a:cubicBezTo>
                    <a:cubicBezTo>
                      <a:pt x="1373" y="598"/>
                      <a:pt x="1373" y="598"/>
                      <a:pt x="1373" y="598"/>
                    </a:cubicBezTo>
                    <a:cubicBezTo>
                      <a:pt x="1376" y="595"/>
                      <a:pt x="1376" y="595"/>
                      <a:pt x="1376" y="595"/>
                    </a:cubicBezTo>
                    <a:cubicBezTo>
                      <a:pt x="1377" y="595"/>
                      <a:pt x="1377" y="595"/>
                      <a:pt x="1377" y="595"/>
                    </a:cubicBezTo>
                    <a:cubicBezTo>
                      <a:pt x="1376" y="592"/>
                      <a:pt x="1376" y="592"/>
                      <a:pt x="1376" y="592"/>
                    </a:cubicBezTo>
                    <a:cubicBezTo>
                      <a:pt x="1378" y="590"/>
                      <a:pt x="1378" y="590"/>
                      <a:pt x="1378" y="590"/>
                    </a:cubicBezTo>
                    <a:cubicBezTo>
                      <a:pt x="1377" y="590"/>
                      <a:pt x="1377" y="590"/>
                      <a:pt x="1377" y="590"/>
                    </a:cubicBezTo>
                    <a:cubicBezTo>
                      <a:pt x="1375" y="592"/>
                      <a:pt x="1375" y="592"/>
                      <a:pt x="1375" y="592"/>
                    </a:cubicBezTo>
                    <a:cubicBezTo>
                      <a:pt x="1374" y="590"/>
                      <a:pt x="1374" y="590"/>
                      <a:pt x="1374" y="590"/>
                    </a:cubicBezTo>
                    <a:cubicBezTo>
                      <a:pt x="1373" y="590"/>
                      <a:pt x="1373" y="590"/>
                      <a:pt x="1373" y="590"/>
                    </a:cubicBezTo>
                    <a:cubicBezTo>
                      <a:pt x="1372" y="593"/>
                      <a:pt x="1372" y="593"/>
                      <a:pt x="1372" y="593"/>
                    </a:cubicBezTo>
                    <a:cubicBezTo>
                      <a:pt x="1370" y="594"/>
                      <a:pt x="1370" y="594"/>
                      <a:pt x="1370" y="594"/>
                    </a:cubicBezTo>
                    <a:cubicBezTo>
                      <a:pt x="1369" y="594"/>
                      <a:pt x="1369" y="594"/>
                      <a:pt x="1369" y="594"/>
                    </a:cubicBezTo>
                    <a:cubicBezTo>
                      <a:pt x="1367" y="597"/>
                      <a:pt x="1367" y="597"/>
                      <a:pt x="1367" y="597"/>
                    </a:cubicBezTo>
                    <a:cubicBezTo>
                      <a:pt x="1363" y="593"/>
                      <a:pt x="1363" y="593"/>
                      <a:pt x="1363" y="593"/>
                    </a:cubicBezTo>
                    <a:cubicBezTo>
                      <a:pt x="1363" y="589"/>
                      <a:pt x="1363" y="589"/>
                      <a:pt x="1363" y="589"/>
                    </a:cubicBezTo>
                    <a:cubicBezTo>
                      <a:pt x="1362" y="585"/>
                      <a:pt x="1362" y="585"/>
                      <a:pt x="1362" y="585"/>
                    </a:cubicBezTo>
                    <a:cubicBezTo>
                      <a:pt x="1359" y="581"/>
                      <a:pt x="1359" y="581"/>
                      <a:pt x="1359" y="581"/>
                    </a:cubicBezTo>
                    <a:cubicBezTo>
                      <a:pt x="1359" y="576"/>
                      <a:pt x="1359" y="576"/>
                      <a:pt x="1359" y="576"/>
                    </a:cubicBezTo>
                    <a:cubicBezTo>
                      <a:pt x="1357" y="576"/>
                      <a:pt x="1357" y="576"/>
                      <a:pt x="1357" y="576"/>
                    </a:cubicBezTo>
                    <a:cubicBezTo>
                      <a:pt x="1356" y="576"/>
                      <a:pt x="1356" y="576"/>
                      <a:pt x="1356" y="576"/>
                    </a:cubicBezTo>
                    <a:cubicBezTo>
                      <a:pt x="1354" y="577"/>
                      <a:pt x="1354" y="577"/>
                      <a:pt x="1354" y="577"/>
                    </a:cubicBezTo>
                    <a:cubicBezTo>
                      <a:pt x="1352" y="578"/>
                      <a:pt x="1352" y="578"/>
                      <a:pt x="1352" y="578"/>
                    </a:cubicBezTo>
                    <a:cubicBezTo>
                      <a:pt x="1349" y="580"/>
                      <a:pt x="1349" y="580"/>
                      <a:pt x="1349" y="580"/>
                    </a:cubicBezTo>
                    <a:cubicBezTo>
                      <a:pt x="1345" y="580"/>
                      <a:pt x="1345" y="580"/>
                      <a:pt x="1345" y="580"/>
                    </a:cubicBezTo>
                    <a:cubicBezTo>
                      <a:pt x="1343" y="578"/>
                      <a:pt x="1343" y="578"/>
                      <a:pt x="1343" y="578"/>
                    </a:cubicBezTo>
                    <a:cubicBezTo>
                      <a:pt x="1341" y="579"/>
                      <a:pt x="1341" y="579"/>
                      <a:pt x="1341" y="579"/>
                    </a:cubicBezTo>
                    <a:cubicBezTo>
                      <a:pt x="1337" y="577"/>
                      <a:pt x="1337" y="577"/>
                      <a:pt x="1337" y="577"/>
                    </a:cubicBezTo>
                    <a:cubicBezTo>
                      <a:pt x="1335" y="574"/>
                      <a:pt x="1335" y="574"/>
                      <a:pt x="1335" y="574"/>
                    </a:cubicBezTo>
                    <a:cubicBezTo>
                      <a:pt x="1337" y="571"/>
                      <a:pt x="1337" y="571"/>
                      <a:pt x="1337" y="571"/>
                    </a:cubicBezTo>
                    <a:cubicBezTo>
                      <a:pt x="1338" y="568"/>
                      <a:pt x="1338" y="568"/>
                      <a:pt x="1338" y="568"/>
                    </a:cubicBezTo>
                    <a:cubicBezTo>
                      <a:pt x="1340" y="565"/>
                      <a:pt x="1340" y="565"/>
                      <a:pt x="1340" y="565"/>
                    </a:cubicBezTo>
                    <a:cubicBezTo>
                      <a:pt x="1340" y="562"/>
                      <a:pt x="1340" y="562"/>
                      <a:pt x="1340" y="562"/>
                    </a:cubicBezTo>
                    <a:cubicBezTo>
                      <a:pt x="1344" y="559"/>
                      <a:pt x="1344" y="559"/>
                      <a:pt x="1344" y="559"/>
                    </a:cubicBezTo>
                    <a:cubicBezTo>
                      <a:pt x="1344" y="555"/>
                      <a:pt x="1344" y="555"/>
                      <a:pt x="1344" y="555"/>
                    </a:cubicBezTo>
                    <a:cubicBezTo>
                      <a:pt x="1348" y="551"/>
                      <a:pt x="1348" y="551"/>
                      <a:pt x="1348" y="551"/>
                    </a:cubicBezTo>
                    <a:cubicBezTo>
                      <a:pt x="1349" y="548"/>
                      <a:pt x="1349" y="548"/>
                      <a:pt x="1349" y="548"/>
                    </a:cubicBezTo>
                    <a:cubicBezTo>
                      <a:pt x="1350" y="547"/>
                      <a:pt x="1350" y="547"/>
                      <a:pt x="1350" y="547"/>
                    </a:cubicBezTo>
                    <a:cubicBezTo>
                      <a:pt x="1350" y="546"/>
                      <a:pt x="1350" y="546"/>
                      <a:pt x="1350" y="546"/>
                    </a:cubicBezTo>
                    <a:cubicBezTo>
                      <a:pt x="1352" y="542"/>
                      <a:pt x="1352" y="542"/>
                      <a:pt x="1352" y="542"/>
                    </a:cubicBezTo>
                    <a:cubicBezTo>
                      <a:pt x="1353" y="539"/>
                      <a:pt x="1353" y="539"/>
                      <a:pt x="1353" y="539"/>
                    </a:cubicBezTo>
                    <a:cubicBezTo>
                      <a:pt x="1355" y="537"/>
                      <a:pt x="1355" y="537"/>
                      <a:pt x="1355" y="537"/>
                    </a:cubicBezTo>
                    <a:cubicBezTo>
                      <a:pt x="1353" y="534"/>
                      <a:pt x="1353" y="534"/>
                      <a:pt x="1353" y="534"/>
                    </a:cubicBezTo>
                    <a:cubicBezTo>
                      <a:pt x="1354" y="532"/>
                      <a:pt x="1354" y="532"/>
                      <a:pt x="1354" y="532"/>
                    </a:cubicBezTo>
                    <a:cubicBezTo>
                      <a:pt x="1354" y="527"/>
                      <a:pt x="1354" y="527"/>
                      <a:pt x="1354" y="527"/>
                    </a:cubicBezTo>
                    <a:cubicBezTo>
                      <a:pt x="1356" y="520"/>
                      <a:pt x="1356" y="520"/>
                      <a:pt x="1356" y="520"/>
                    </a:cubicBezTo>
                    <a:cubicBezTo>
                      <a:pt x="1357" y="520"/>
                      <a:pt x="1357" y="520"/>
                      <a:pt x="1357" y="520"/>
                    </a:cubicBezTo>
                    <a:cubicBezTo>
                      <a:pt x="1358" y="516"/>
                      <a:pt x="1358" y="516"/>
                      <a:pt x="1358" y="516"/>
                    </a:cubicBezTo>
                    <a:cubicBezTo>
                      <a:pt x="1359" y="515"/>
                      <a:pt x="1359" y="515"/>
                      <a:pt x="1359" y="515"/>
                    </a:cubicBezTo>
                    <a:cubicBezTo>
                      <a:pt x="1359" y="512"/>
                      <a:pt x="1359" y="512"/>
                      <a:pt x="1359" y="512"/>
                    </a:cubicBezTo>
                    <a:cubicBezTo>
                      <a:pt x="1363" y="508"/>
                      <a:pt x="1363" y="508"/>
                      <a:pt x="1363" y="508"/>
                    </a:cubicBezTo>
                    <a:cubicBezTo>
                      <a:pt x="1363" y="504"/>
                      <a:pt x="1363" y="504"/>
                      <a:pt x="1363" y="504"/>
                    </a:cubicBezTo>
                    <a:cubicBezTo>
                      <a:pt x="1366" y="502"/>
                      <a:pt x="1366" y="502"/>
                      <a:pt x="1366" y="502"/>
                    </a:cubicBezTo>
                    <a:cubicBezTo>
                      <a:pt x="1364" y="498"/>
                      <a:pt x="1364" y="498"/>
                      <a:pt x="1364" y="498"/>
                    </a:cubicBezTo>
                    <a:cubicBezTo>
                      <a:pt x="1366" y="497"/>
                      <a:pt x="1366" y="497"/>
                      <a:pt x="1366" y="497"/>
                    </a:cubicBezTo>
                    <a:cubicBezTo>
                      <a:pt x="1366" y="494"/>
                      <a:pt x="1366" y="494"/>
                      <a:pt x="1366" y="494"/>
                    </a:cubicBezTo>
                    <a:cubicBezTo>
                      <a:pt x="1368" y="492"/>
                      <a:pt x="1368" y="492"/>
                      <a:pt x="1368" y="492"/>
                    </a:cubicBezTo>
                    <a:cubicBezTo>
                      <a:pt x="1369" y="492"/>
                      <a:pt x="1369" y="492"/>
                      <a:pt x="1369" y="492"/>
                    </a:cubicBezTo>
                    <a:cubicBezTo>
                      <a:pt x="1368" y="491"/>
                      <a:pt x="1368" y="491"/>
                      <a:pt x="1368" y="491"/>
                    </a:cubicBezTo>
                    <a:cubicBezTo>
                      <a:pt x="1367" y="489"/>
                      <a:pt x="1367" y="489"/>
                      <a:pt x="1367" y="489"/>
                    </a:cubicBezTo>
                    <a:cubicBezTo>
                      <a:pt x="1367" y="483"/>
                      <a:pt x="1367" y="483"/>
                      <a:pt x="1367" y="483"/>
                    </a:cubicBezTo>
                    <a:cubicBezTo>
                      <a:pt x="1367" y="480"/>
                      <a:pt x="1367" y="480"/>
                      <a:pt x="1367" y="480"/>
                    </a:cubicBezTo>
                    <a:cubicBezTo>
                      <a:pt x="1369" y="475"/>
                      <a:pt x="1369" y="475"/>
                      <a:pt x="1369" y="475"/>
                    </a:cubicBezTo>
                    <a:cubicBezTo>
                      <a:pt x="1373" y="471"/>
                      <a:pt x="1373" y="471"/>
                      <a:pt x="1373" y="471"/>
                    </a:cubicBezTo>
                    <a:cubicBezTo>
                      <a:pt x="1373" y="467"/>
                      <a:pt x="1373" y="467"/>
                      <a:pt x="1373" y="467"/>
                    </a:cubicBezTo>
                    <a:cubicBezTo>
                      <a:pt x="1370" y="461"/>
                      <a:pt x="1370" y="461"/>
                      <a:pt x="1370" y="461"/>
                    </a:cubicBezTo>
                    <a:cubicBezTo>
                      <a:pt x="1371" y="458"/>
                      <a:pt x="1371" y="458"/>
                      <a:pt x="1371" y="458"/>
                    </a:cubicBezTo>
                    <a:cubicBezTo>
                      <a:pt x="1373" y="455"/>
                      <a:pt x="1373" y="455"/>
                      <a:pt x="1373" y="455"/>
                    </a:cubicBezTo>
                    <a:cubicBezTo>
                      <a:pt x="1374" y="453"/>
                      <a:pt x="1374" y="453"/>
                      <a:pt x="1374" y="453"/>
                    </a:cubicBezTo>
                    <a:cubicBezTo>
                      <a:pt x="1379" y="449"/>
                      <a:pt x="1379" y="449"/>
                      <a:pt x="1379" y="449"/>
                    </a:cubicBezTo>
                    <a:cubicBezTo>
                      <a:pt x="1380" y="446"/>
                      <a:pt x="1380" y="446"/>
                      <a:pt x="1380" y="446"/>
                    </a:cubicBezTo>
                    <a:cubicBezTo>
                      <a:pt x="1383" y="446"/>
                      <a:pt x="1383" y="446"/>
                      <a:pt x="1383" y="446"/>
                    </a:cubicBezTo>
                    <a:cubicBezTo>
                      <a:pt x="1384" y="448"/>
                      <a:pt x="1384" y="448"/>
                      <a:pt x="1384" y="448"/>
                    </a:cubicBezTo>
                    <a:cubicBezTo>
                      <a:pt x="1386" y="447"/>
                      <a:pt x="1386" y="447"/>
                      <a:pt x="1386" y="447"/>
                    </a:cubicBezTo>
                    <a:cubicBezTo>
                      <a:pt x="1391" y="444"/>
                      <a:pt x="1391" y="444"/>
                      <a:pt x="1391" y="444"/>
                    </a:cubicBezTo>
                    <a:cubicBezTo>
                      <a:pt x="1395" y="443"/>
                      <a:pt x="1395" y="443"/>
                      <a:pt x="1395" y="443"/>
                    </a:cubicBezTo>
                    <a:cubicBezTo>
                      <a:pt x="1399" y="441"/>
                      <a:pt x="1399" y="441"/>
                      <a:pt x="1399" y="441"/>
                    </a:cubicBezTo>
                    <a:cubicBezTo>
                      <a:pt x="1402" y="441"/>
                      <a:pt x="1402" y="441"/>
                      <a:pt x="1402" y="441"/>
                    </a:cubicBezTo>
                    <a:cubicBezTo>
                      <a:pt x="1405" y="439"/>
                      <a:pt x="1405" y="439"/>
                      <a:pt x="1405" y="439"/>
                    </a:cubicBezTo>
                    <a:cubicBezTo>
                      <a:pt x="1407" y="439"/>
                      <a:pt x="1407" y="439"/>
                      <a:pt x="1407" y="439"/>
                    </a:cubicBezTo>
                    <a:cubicBezTo>
                      <a:pt x="1409" y="439"/>
                      <a:pt x="1409" y="439"/>
                      <a:pt x="1409" y="439"/>
                    </a:cubicBezTo>
                    <a:cubicBezTo>
                      <a:pt x="1411" y="437"/>
                      <a:pt x="1411" y="437"/>
                      <a:pt x="1411" y="437"/>
                    </a:cubicBezTo>
                    <a:cubicBezTo>
                      <a:pt x="1415" y="439"/>
                      <a:pt x="1415" y="439"/>
                      <a:pt x="1415" y="439"/>
                    </a:cubicBezTo>
                    <a:cubicBezTo>
                      <a:pt x="1414" y="442"/>
                      <a:pt x="1414" y="442"/>
                      <a:pt x="1414" y="442"/>
                    </a:cubicBezTo>
                    <a:cubicBezTo>
                      <a:pt x="1415" y="442"/>
                      <a:pt x="1415" y="442"/>
                      <a:pt x="1415" y="442"/>
                    </a:cubicBezTo>
                    <a:cubicBezTo>
                      <a:pt x="1416" y="444"/>
                      <a:pt x="1416" y="444"/>
                      <a:pt x="1416" y="444"/>
                    </a:cubicBezTo>
                    <a:cubicBezTo>
                      <a:pt x="1417" y="442"/>
                      <a:pt x="1417" y="442"/>
                      <a:pt x="1417" y="442"/>
                    </a:cubicBezTo>
                    <a:cubicBezTo>
                      <a:pt x="1418" y="441"/>
                      <a:pt x="1418" y="441"/>
                      <a:pt x="1418" y="441"/>
                    </a:cubicBezTo>
                    <a:cubicBezTo>
                      <a:pt x="1415" y="439"/>
                      <a:pt x="1415" y="439"/>
                      <a:pt x="1415" y="439"/>
                    </a:cubicBezTo>
                    <a:cubicBezTo>
                      <a:pt x="1415" y="436"/>
                      <a:pt x="1415" y="436"/>
                      <a:pt x="1415" y="436"/>
                    </a:cubicBezTo>
                    <a:cubicBezTo>
                      <a:pt x="1419" y="434"/>
                      <a:pt x="1419" y="434"/>
                      <a:pt x="1419" y="434"/>
                    </a:cubicBezTo>
                    <a:cubicBezTo>
                      <a:pt x="1424" y="435"/>
                      <a:pt x="1424" y="435"/>
                      <a:pt x="1424" y="435"/>
                    </a:cubicBezTo>
                    <a:cubicBezTo>
                      <a:pt x="1426" y="434"/>
                      <a:pt x="1426" y="434"/>
                      <a:pt x="1426" y="434"/>
                    </a:cubicBezTo>
                    <a:cubicBezTo>
                      <a:pt x="1433" y="434"/>
                      <a:pt x="1433" y="434"/>
                      <a:pt x="1433" y="434"/>
                    </a:cubicBezTo>
                    <a:cubicBezTo>
                      <a:pt x="1434" y="436"/>
                      <a:pt x="1434" y="436"/>
                      <a:pt x="1434" y="436"/>
                    </a:cubicBezTo>
                    <a:cubicBezTo>
                      <a:pt x="1434" y="436"/>
                      <a:pt x="1434" y="436"/>
                      <a:pt x="1434" y="436"/>
                    </a:cubicBezTo>
                    <a:cubicBezTo>
                      <a:pt x="1435" y="434"/>
                      <a:pt x="1435" y="434"/>
                      <a:pt x="1435" y="434"/>
                    </a:cubicBezTo>
                    <a:cubicBezTo>
                      <a:pt x="1436" y="434"/>
                      <a:pt x="1436" y="434"/>
                      <a:pt x="1436" y="434"/>
                    </a:cubicBezTo>
                    <a:cubicBezTo>
                      <a:pt x="1436" y="433"/>
                      <a:pt x="1436" y="433"/>
                      <a:pt x="1436" y="433"/>
                    </a:cubicBezTo>
                    <a:cubicBezTo>
                      <a:pt x="1438" y="431"/>
                      <a:pt x="1438" y="431"/>
                      <a:pt x="1438" y="431"/>
                    </a:cubicBezTo>
                    <a:cubicBezTo>
                      <a:pt x="1444" y="431"/>
                      <a:pt x="1444" y="431"/>
                      <a:pt x="1444" y="431"/>
                    </a:cubicBezTo>
                    <a:cubicBezTo>
                      <a:pt x="1445" y="433"/>
                      <a:pt x="1445" y="433"/>
                      <a:pt x="1445" y="433"/>
                    </a:cubicBezTo>
                    <a:cubicBezTo>
                      <a:pt x="1449" y="432"/>
                      <a:pt x="1449" y="432"/>
                      <a:pt x="1449" y="432"/>
                    </a:cubicBezTo>
                    <a:cubicBezTo>
                      <a:pt x="1449" y="431"/>
                      <a:pt x="1449" y="431"/>
                      <a:pt x="1449" y="431"/>
                    </a:cubicBezTo>
                    <a:cubicBezTo>
                      <a:pt x="1449" y="431"/>
                      <a:pt x="1449" y="431"/>
                      <a:pt x="1449" y="431"/>
                    </a:cubicBezTo>
                    <a:cubicBezTo>
                      <a:pt x="1448" y="432"/>
                      <a:pt x="1448" y="432"/>
                      <a:pt x="1448" y="432"/>
                    </a:cubicBezTo>
                    <a:cubicBezTo>
                      <a:pt x="1443" y="429"/>
                      <a:pt x="1443" y="429"/>
                      <a:pt x="1443" y="429"/>
                    </a:cubicBezTo>
                    <a:cubicBezTo>
                      <a:pt x="1446" y="424"/>
                      <a:pt x="1446" y="424"/>
                      <a:pt x="1446" y="424"/>
                    </a:cubicBezTo>
                    <a:cubicBezTo>
                      <a:pt x="1446" y="421"/>
                      <a:pt x="1446" y="421"/>
                      <a:pt x="1446" y="421"/>
                    </a:cubicBezTo>
                    <a:cubicBezTo>
                      <a:pt x="1448" y="421"/>
                      <a:pt x="1448" y="421"/>
                      <a:pt x="1448" y="421"/>
                    </a:cubicBezTo>
                    <a:cubicBezTo>
                      <a:pt x="1452" y="417"/>
                      <a:pt x="1452" y="417"/>
                      <a:pt x="1452" y="417"/>
                    </a:cubicBezTo>
                    <a:cubicBezTo>
                      <a:pt x="1457" y="417"/>
                      <a:pt x="1457" y="417"/>
                      <a:pt x="1457" y="417"/>
                    </a:cubicBezTo>
                    <a:cubicBezTo>
                      <a:pt x="1458" y="419"/>
                      <a:pt x="1458" y="419"/>
                      <a:pt x="1458" y="419"/>
                    </a:cubicBezTo>
                    <a:cubicBezTo>
                      <a:pt x="1460" y="418"/>
                      <a:pt x="1460" y="418"/>
                      <a:pt x="1460" y="418"/>
                    </a:cubicBezTo>
                    <a:cubicBezTo>
                      <a:pt x="1465" y="419"/>
                      <a:pt x="1465" y="419"/>
                      <a:pt x="1465" y="419"/>
                    </a:cubicBezTo>
                    <a:cubicBezTo>
                      <a:pt x="1470" y="418"/>
                      <a:pt x="1470" y="418"/>
                      <a:pt x="1470" y="418"/>
                    </a:cubicBezTo>
                    <a:cubicBezTo>
                      <a:pt x="1470" y="419"/>
                      <a:pt x="1470" y="419"/>
                      <a:pt x="1470" y="419"/>
                    </a:cubicBezTo>
                    <a:cubicBezTo>
                      <a:pt x="1475" y="418"/>
                      <a:pt x="1475" y="418"/>
                      <a:pt x="1475" y="418"/>
                    </a:cubicBezTo>
                    <a:cubicBezTo>
                      <a:pt x="1482" y="420"/>
                      <a:pt x="1482" y="420"/>
                      <a:pt x="1482" y="420"/>
                    </a:cubicBezTo>
                    <a:cubicBezTo>
                      <a:pt x="1485" y="422"/>
                      <a:pt x="1485" y="422"/>
                      <a:pt x="1485" y="422"/>
                    </a:cubicBezTo>
                    <a:cubicBezTo>
                      <a:pt x="1485" y="423"/>
                      <a:pt x="1485" y="423"/>
                      <a:pt x="1485" y="423"/>
                    </a:cubicBezTo>
                    <a:cubicBezTo>
                      <a:pt x="1487" y="423"/>
                      <a:pt x="1487" y="423"/>
                      <a:pt x="1487" y="423"/>
                    </a:cubicBezTo>
                    <a:cubicBezTo>
                      <a:pt x="1489" y="421"/>
                      <a:pt x="1489" y="421"/>
                      <a:pt x="1489" y="421"/>
                    </a:cubicBezTo>
                    <a:cubicBezTo>
                      <a:pt x="1493" y="421"/>
                      <a:pt x="1493" y="421"/>
                      <a:pt x="1493" y="421"/>
                    </a:cubicBezTo>
                    <a:cubicBezTo>
                      <a:pt x="1494" y="424"/>
                      <a:pt x="1494" y="424"/>
                      <a:pt x="1494" y="424"/>
                    </a:cubicBezTo>
                    <a:cubicBezTo>
                      <a:pt x="1488" y="428"/>
                      <a:pt x="1488" y="428"/>
                      <a:pt x="1488" y="428"/>
                    </a:cubicBezTo>
                    <a:cubicBezTo>
                      <a:pt x="1484" y="428"/>
                      <a:pt x="1484" y="428"/>
                      <a:pt x="1484" y="428"/>
                    </a:cubicBezTo>
                    <a:cubicBezTo>
                      <a:pt x="1484" y="429"/>
                      <a:pt x="1484" y="429"/>
                      <a:pt x="1484" y="429"/>
                    </a:cubicBezTo>
                    <a:cubicBezTo>
                      <a:pt x="1484" y="433"/>
                      <a:pt x="1484" y="433"/>
                      <a:pt x="1484" y="433"/>
                    </a:cubicBezTo>
                    <a:cubicBezTo>
                      <a:pt x="1484" y="433"/>
                      <a:pt x="1484" y="433"/>
                      <a:pt x="1484" y="433"/>
                    </a:cubicBezTo>
                    <a:cubicBezTo>
                      <a:pt x="1487" y="436"/>
                      <a:pt x="1487" y="436"/>
                      <a:pt x="1487" y="436"/>
                    </a:cubicBezTo>
                    <a:cubicBezTo>
                      <a:pt x="1487" y="436"/>
                      <a:pt x="1487" y="436"/>
                      <a:pt x="1487" y="436"/>
                    </a:cubicBezTo>
                    <a:cubicBezTo>
                      <a:pt x="1491" y="435"/>
                      <a:pt x="1491" y="435"/>
                      <a:pt x="1491" y="435"/>
                    </a:cubicBezTo>
                    <a:cubicBezTo>
                      <a:pt x="1492" y="433"/>
                      <a:pt x="1492" y="433"/>
                      <a:pt x="1492" y="433"/>
                    </a:cubicBezTo>
                    <a:cubicBezTo>
                      <a:pt x="1492" y="432"/>
                      <a:pt x="1492" y="432"/>
                      <a:pt x="1492" y="432"/>
                    </a:cubicBezTo>
                    <a:cubicBezTo>
                      <a:pt x="1494" y="431"/>
                      <a:pt x="1494" y="431"/>
                      <a:pt x="1494" y="431"/>
                    </a:cubicBezTo>
                    <a:cubicBezTo>
                      <a:pt x="1492" y="427"/>
                      <a:pt x="1492" y="427"/>
                      <a:pt x="1492" y="427"/>
                    </a:cubicBezTo>
                    <a:cubicBezTo>
                      <a:pt x="1496" y="427"/>
                      <a:pt x="1496" y="427"/>
                      <a:pt x="1496" y="427"/>
                    </a:cubicBezTo>
                    <a:cubicBezTo>
                      <a:pt x="1499" y="431"/>
                      <a:pt x="1499" y="431"/>
                      <a:pt x="1499" y="431"/>
                    </a:cubicBezTo>
                    <a:cubicBezTo>
                      <a:pt x="1500" y="431"/>
                      <a:pt x="1500" y="431"/>
                      <a:pt x="1500" y="431"/>
                    </a:cubicBezTo>
                    <a:cubicBezTo>
                      <a:pt x="1501" y="431"/>
                      <a:pt x="1501" y="431"/>
                      <a:pt x="1501" y="431"/>
                    </a:cubicBezTo>
                    <a:cubicBezTo>
                      <a:pt x="1499" y="429"/>
                      <a:pt x="1499" y="429"/>
                      <a:pt x="1499" y="429"/>
                    </a:cubicBezTo>
                    <a:cubicBezTo>
                      <a:pt x="1502" y="427"/>
                      <a:pt x="1502" y="427"/>
                      <a:pt x="1502" y="427"/>
                    </a:cubicBezTo>
                    <a:cubicBezTo>
                      <a:pt x="1503" y="425"/>
                      <a:pt x="1503" y="425"/>
                      <a:pt x="1503" y="425"/>
                    </a:cubicBezTo>
                    <a:cubicBezTo>
                      <a:pt x="1504" y="425"/>
                      <a:pt x="1504" y="425"/>
                      <a:pt x="1504" y="425"/>
                    </a:cubicBezTo>
                    <a:cubicBezTo>
                      <a:pt x="1504" y="424"/>
                      <a:pt x="1504" y="424"/>
                      <a:pt x="1504" y="424"/>
                    </a:cubicBezTo>
                    <a:cubicBezTo>
                      <a:pt x="1503" y="422"/>
                      <a:pt x="1503" y="422"/>
                      <a:pt x="1503" y="422"/>
                    </a:cubicBezTo>
                    <a:cubicBezTo>
                      <a:pt x="1506" y="420"/>
                      <a:pt x="1506" y="420"/>
                      <a:pt x="1506" y="420"/>
                    </a:cubicBezTo>
                    <a:cubicBezTo>
                      <a:pt x="1508" y="421"/>
                      <a:pt x="1508" y="421"/>
                      <a:pt x="1508" y="421"/>
                    </a:cubicBezTo>
                    <a:cubicBezTo>
                      <a:pt x="1510" y="420"/>
                      <a:pt x="1510" y="420"/>
                      <a:pt x="1510" y="420"/>
                    </a:cubicBezTo>
                    <a:cubicBezTo>
                      <a:pt x="1512" y="422"/>
                      <a:pt x="1512" y="422"/>
                      <a:pt x="1512" y="422"/>
                    </a:cubicBezTo>
                    <a:cubicBezTo>
                      <a:pt x="1512" y="424"/>
                      <a:pt x="1512" y="424"/>
                      <a:pt x="1512" y="424"/>
                    </a:cubicBezTo>
                    <a:cubicBezTo>
                      <a:pt x="1513" y="425"/>
                      <a:pt x="1513" y="425"/>
                      <a:pt x="1513" y="425"/>
                    </a:cubicBezTo>
                    <a:cubicBezTo>
                      <a:pt x="1515" y="423"/>
                      <a:pt x="1515" y="423"/>
                      <a:pt x="1515" y="423"/>
                    </a:cubicBezTo>
                    <a:cubicBezTo>
                      <a:pt x="1514" y="421"/>
                      <a:pt x="1514" y="421"/>
                      <a:pt x="1514" y="421"/>
                    </a:cubicBezTo>
                    <a:cubicBezTo>
                      <a:pt x="1514" y="419"/>
                      <a:pt x="1514" y="419"/>
                      <a:pt x="1514" y="419"/>
                    </a:cubicBezTo>
                    <a:cubicBezTo>
                      <a:pt x="1517" y="418"/>
                      <a:pt x="1517" y="418"/>
                      <a:pt x="1517" y="418"/>
                    </a:cubicBezTo>
                    <a:cubicBezTo>
                      <a:pt x="1519" y="418"/>
                      <a:pt x="1519" y="418"/>
                      <a:pt x="1519" y="418"/>
                    </a:cubicBezTo>
                    <a:cubicBezTo>
                      <a:pt x="1521" y="417"/>
                      <a:pt x="1521" y="417"/>
                      <a:pt x="1521" y="417"/>
                    </a:cubicBezTo>
                    <a:cubicBezTo>
                      <a:pt x="1522" y="418"/>
                      <a:pt x="1522" y="418"/>
                      <a:pt x="1522" y="418"/>
                    </a:cubicBezTo>
                    <a:cubicBezTo>
                      <a:pt x="1520" y="415"/>
                      <a:pt x="1520" y="415"/>
                      <a:pt x="1520" y="415"/>
                    </a:cubicBezTo>
                    <a:cubicBezTo>
                      <a:pt x="1520" y="414"/>
                      <a:pt x="1520" y="414"/>
                      <a:pt x="1520" y="414"/>
                    </a:cubicBezTo>
                    <a:cubicBezTo>
                      <a:pt x="1520" y="414"/>
                      <a:pt x="1520" y="414"/>
                      <a:pt x="1520" y="414"/>
                    </a:cubicBezTo>
                    <a:cubicBezTo>
                      <a:pt x="1518" y="413"/>
                      <a:pt x="1518" y="413"/>
                      <a:pt x="1518" y="413"/>
                    </a:cubicBezTo>
                    <a:cubicBezTo>
                      <a:pt x="1518" y="413"/>
                      <a:pt x="1518" y="413"/>
                      <a:pt x="1518" y="413"/>
                    </a:cubicBezTo>
                    <a:cubicBezTo>
                      <a:pt x="1515" y="413"/>
                      <a:pt x="1515" y="413"/>
                      <a:pt x="1515" y="413"/>
                    </a:cubicBezTo>
                    <a:cubicBezTo>
                      <a:pt x="1514" y="413"/>
                      <a:pt x="1514" y="413"/>
                      <a:pt x="1514" y="413"/>
                    </a:cubicBezTo>
                    <a:cubicBezTo>
                      <a:pt x="1514" y="414"/>
                      <a:pt x="1514" y="414"/>
                      <a:pt x="1514" y="414"/>
                    </a:cubicBezTo>
                    <a:cubicBezTo>
                      <a:pt x="1510" y="414"/>
                      <a:pt x="1510" y="414"/>
                      <a:pt x="1510" y="414"/>
                    </a:cubicBezTo>
                    <a:cubicBezTo>
                      <a:pt x="1509" y="415"/>
                      <a:pt x="1509" y="415"/>
                      <a:pt x="1509" y="415"/>
                    </a:cubicBezTo>
                    <a:cubicBezTo>
                      <a:pt x="1506" y="413"/>
                      <a:pt x="1506" y="413"/>
                      <a:pt x="1506" y="413"/>
                    </a:cubicBezTo>
                    <a:cubicBezTo>
                      <a:pt x="1507" y="410"/>
                      <a:pt x="1507" y="410"/>
                      <a:pt x="1507" y="410"/>
                    </a:cubicBezTo>
                    <a:cubicBezTo>
                      <a:pt x="1507" y="409"/>
                      <a:pt x="1507" y="409"/>
                      <a:pt x="1507" y="409"/>
                    </a:cubicBezTo>
                    <a:cubicBezTo>
                      <a:pt x="1504" y="405"/>
                      <a:pt x="1504" y="405"/>
                      <a:pt x="1504" y="405"/>
                    </a:cubicBezTo>
                    <a:cubicBezTo>
                      <a:pt x="1506" y="403"/>
                      <a:pt x="1506" y="403"/>
                      <a:pt x="1506" y="403"/>
                    </a:cubicBezTo>
                    <a:cubicBezTo>
                      <a:pt x="1504" y="400"/>
                      <a:pt x="1504" y="400"/>
                      <a:pt x="1504" y="400"/>
                    </a:cubicBezTo>
                    <a:cubicBezTo>
                      <a:pt x="1505" y="395"/>
                      <a:pt x="1505" y="395"/>
                      <a:pt x="1505" y="395"/>
                    </a:cubicBezTo>
                    <a:cubicBezTo>
                      <a:pt x="1505" y="392"/>
                      <a:pt x="1505" y="392"/>
                      <a:pt x="1505" y="392"/>
                    </a:cubicBezTo>
                    <a:cubicBezTo>
                      <a:pt x="1507" y="390"/>
                      <a:pt x="1507" y="390"/>
                      <a:pt x="1507" y="390"/>
                    </a:cubicBezTo>
                    <a:cubicBezTo>
                      <a:pt x="1507" y="386"/>
                      <a:pt x="1507" y="386"/>
                      <a:pt x="1507" y="386"/>
                    </a:cubicBezTo>
                    <a:cubicBezTo>
                      <a:pt x="1510" y="383"/>
                      <a:pt x="1510" y="383"/>
                      <a:pt x="1510" y="383"/>
                    </a:cubicBezTo>
                    <a:cubicBezTo>
                      <a:pt x="1510" y="381"/>
                      <a:pt x="1510" y="381"/>
                      <a:pt x="1510" y="381"/>
                    </a:cubicBezTo>
                    <a:cubicBezTo>
                      <a:pt x="1508" y="380"/>
                      <a:pt x="1508" y="380"/>
                      <a:pt x="1508" y="380"/>
                    </a:cubicBezTo>
                    <a:cubicBezTo>
                      <a:pt x="1511" y="378"/>
                      <a:pt x="1511" y="378"/>
                      <a:pt x="1511" y="378"/>
                    </a:cubicBezTo>
                    <a:cubicBezTo>
                      <a:pt x="1508" y="376"/>
                      <a:pt x="1508" y="376"/>
                      <a:pt x="1508" y="376"/>
                    </a:cubicBezTo>
                    <a:cubicBezTo>
                      <a:pt x="1510" y="365"/>
                      <a:pt x="1510" y="365"/>
                      <a:pt x="1510" y="365"/>
                    </a:cubicBezTo>
                    <a:cubicBezTo>
                      <a:pt x="1512" y="364"/>
                      <a:pt x="1512" y="364"/>
                      <a:pt x="1512" y="364"/>
                    </a:cubicBezTo>
                    <a:cubicBezTo>
                      <a:pt x="1509" y="361"/>
                      <a:pt x="1509" y="361"/>
                      <a:pt x="1509" y="361"/>
                    </a:cubicBezTo>
                    <a:cubicBezTo>
                      <a:pt x="1509" y="358"/>
                      <a:pt x="1509" y="358"/>
                      <a:pt x="1509" y="358"/>
                    </a:cubicBezTo>
                    <a:cubicBezTo>
                      <a:pt x="1507" y="356"/>
                      <a:pt x="1507" y="356"/>
                      <a:pt x="1507" y="356"/>
                    </a:cubicBezTo>
                    <a:cubicBezTo>
                      <a:pt x="1507" y="354"/>
                      <a:pt x="1507" y="354"/>
                      <a:pt x="1507" y="354"/>
                    </a:cubicBezTo>
                    <a:cubicBezTo>
                      <a:pt x="1510" y="352"/>
                      <a:pt x="1510" y="352"/>
                      <a:pt x="1510" y="352"/>
                    </a:cubicBezTo>
                    <a:cubicBezTo>
                      <a:pt x="1509" y="349"/>
                      <a:pt x="1509" y="349"/>
                      <a:pt x="1509" y="349"/>
                    </a:cubicBezTo>
                    <a:cubicBezTo>
                      <a:pt x="1511" y="347"/>
                      <a:pt x="1511" y="347"/>
                      <a:pt x="1511" y="347"/>
                    </a:cubicBezTo>
                    <a:cubicBezTo>
                      <a:pt x="1514" y="342"/>
                      <a:pt x="1514" y="342"/>
                      <a:pt x="1514" y="342"/>
                    </a:cubicBezTo>
                    <a:cubicBezTo>
                      <a:pt x="1518" y="343"/>
                      <a:pt x="1518" y="343"/>
                      <a:pt x="1518" y="343"/>
                    </a:cubicBezTo>
                    <a:cubicBezTo>
                      <a:pt x="1520" y="342"/>
                      <a:pt x="1520" y="342"/>
                      <a:pt x="1520" y="342"/>
                    </a:cubicBezTo>
                    <a:cubicBezTo>
                      <a:pt x="1521" y="342"/>
                      <a:pt x="1521" y="342"/>
                      <a:pt x="1521" y="342"/>
                    </a:cubicBezTo>
                    <a:cubicBezTo>
                      <a:pt x="1522" y="341"/>
                      <a:pt x="1522" y="341"/>
                      <a:pt x="1522" y="341"/>
                    </a:cubicBezTo>
                    <a:cubicBezTo>
                      <a:pt x="1527" y="340"/>
                      <a:pt x="1527" y="340"/>
                      <a:pt x="1527" y="340"/>
                    </a:cubicBezTo>
                    <a:cubicBezTo>
                      <a:pt x="1527" y="339"/>
                      <a:pt x="1527" y="339"/>
                      <a:pt x="1527" y="339"/>
                    </a:cubicBezTo>
                    <a:cubicBezTo>
                      <a:pt x="1529" y="339"/>
                      <a:pt x="1529" y="339"/>
                      <a:pt x="1529" y="339"/>
                    </a:cubicBezTo>
                    <a:cubicBezTo>
                      <a:pt x="1530" y="336"/>
                      <a:pt x="1530" y="336"/>
                      <a:pt x="1530" y="336"/>
                    </a:cubicBezTo>
                    <a:cubicBezTo>
                      <a:pt x="1532" y="336"/>
                      <a:pt x="1532" y="336"/>
                      <a:pt x="1532" y="336"/>
                    </a:cubicBezTo>
                    <a:cubicBezTo>
                      <a:pt x="1533" y="335"/>
                      <a:pt x="1533" y="335"/>
                      <a:pt x="1533" y="335"/>
                    </a:cubicBezTo>
                    <a:cubicBezTo>
                      <a:pt x="1537" y="335"/>
                      <a:pt x="1537" y="335"/>
                      <a:pt x="1537" y="335"/>
                    </a:cubicBezTo>
                    <a:cubicBezTo>
                      <a:pt x="1537" y="337"/>
                      <a:pt x="1537" y="337"/>
                      <a:pt x="1537" y="337"/>
                    </a:cubicBezTo>
                    <a:cubicBezTo>
                      <a:pt x="1538" y="337"/>
                      <a:pt x="1538" y="337"/>
                      <a:pt x="1538" y="337"/>
                    </a:cubicBezTo>
                    <a:cubicBezTo>
                      <a:pt x="1540" y="337"/>
                      <a:pt x="1540" y="337"/>
                      <a:pt x="1540" y="337"/>
                    </a:cubicBezTo>
                    <a:cubicBezTo>
                      <a:pt x="1541" y="340"/>
                      <a:pt x="1541" y="340"/>
                      <a:pt x="1541" y="340"/>
                    </a:cubicBezTo>
                    <a:cubicBezTo>
                      <a:pt x="1543" y="338"/>
                      <a:pt x="1543" y="338"/>
                      <a:pt x="1543" y="338"/>
                    </a:cubicBezTo>
                    <a:cubicBezTo>
                      <a:pt x="1542" y="334"/>
                      <a:pt x="1542" y="334"/>
                      <a:pt x="1542" y="334"/>
                    </a:cubicBezTo>
                    <a:cubicBezTo>
                      <a:pt x="1544" y="334"/>
                      <a:pt x="1544" y="334"/>
                      <a:pt x="1544" y="334"/>
                    </a:cubicBezTo>
                    <a:cubicBezTo>
                      <a:pt x="1545" y="331"/>
                      <a:pt x="1545" y="331"/>
                      <a:pt x="1545" y="331"/>
                    </a:cubicBezTo>
                    <a:cubicBezTo>
                      <a:pt x="1548" y="330"/>
                      <a:pt x="1548" y="330"/>
                      <a:pt x="1548" y="330"/>
                    </a:cubicBezTo>
                    <a:cubicBezTo>
                      <a:pt x="1549" y="333"/>
                      <a:pt x="1549" y="333"/>
                      <a:pt x="1549" y="333"/>
                    </a:cubicBezTo>
                    <a:cubicBezTo>
                      <a:pt x="1552" y="335"/>
                      <a:pt x="1552" y="335"/>
                      <a:pt x="1552" y="335"/>
                    </a:cubicBezTo>
                    <a:cubicBezTo>
                      <a:pt x="1552" y="339"/>
                      <a:pt x="1552" y="339"/>
                      <a:pt x="1552" y="339"/>
                    </a:cubicBezTo>
                    <a:cubicBezTo>
                      <a:pt x="1551" y="340"/>
                      <a:pt x="1551" y="340"/>
                      <a:pt x="1551" y="340"/>
                    </a:cubicBezTo>
                    <a:cubicBezTo>
                      <a:pt x="1552" y="341"/>
                      <a:pt x="1552" y="341"/>
                      <a:pt x="1552" y="341"/>
                    </a:cubicBezTo>
                    <a:cubicBezTo>
                      <a:pt x="1553" y="344"/>
                      <a:pt x="1553" y="344"/>
                      <a:pt x="1553" y="344"/>
                    </a:cubicBezTo>
                    <a:cubicBezTo>
                      <a:pt x="1552" y="345"/>
                      <a:pt x="1552" y="345"/>
                      <a:pt x="1552" y="345"/>
                    </a:cubicBezTo>
                    <a:cubicBezTo>
                      <a:pt x="1552" y="345"/>
                      <a:pt x="1552" y="345"/>
                      <a:pt x="1552" y="345"/>
                    </a:cubicBezTo>
                    <a:cubicBezTo>
                      <a:pt x="1554" y="350"/>
                      <a:pt x="1554" y="350"/>
                      <a:pt x="1554" y="350"/>
                    </a:cubicBezTo>
                    <a:cubicBezTo>
                      <a:pt x="1552" y="350"/>
                      <a:pt x="1552" y="350"/>
                      <a:pt x="1552" y="350"/>
                    </a:cubicBezTo>
                    <a:cubicBezTo>
                      <a:pt x="1552" y="351"/>
                      <a:pt x="1552" y="351"/>
                      <a:pt x="1552" y="351"/>
                    </a:cubicBezTo>
                    <a:cubicBezTo>
                      <a:pt x="1553" y="352"/>
                      <a:pt x="1553" y="352"/>
                      <a:pt x="1553" y="352"/>
                    </a:cubicBezTo>
                    <a:cubicBezTo>
                      <a:pt x="1553" y="353"/>
                      <a:pt x="1553" y="353"/>
                      <a:pt x="1553" y="353"/>
                    </a:cubicBezTo>
                    <a:cubicBezTo>
                      <a:pt x="1554" y="352"/>
                      <a:pt x="1554" y="352"/>
                      <a:pt x="1554" y="352"/>
                    </a:cubicBezTo>
                    <a:cubicBezTo>
                      <a:pt x="1555" y="355"/>
                      <a:pt x="1555" y="355"/>
                      <a:pt x="1555" y="355"/>
                    </a:cubicBezTo>
                    <a:cubicBezTo>
                      <a:pt x="1558" y="356"/>
                      <a:pt x="1558" y="356"/>
                      <a:pt x="1558" y="356"/>
                    </a:cubicBezTo>
                    <a:cubicBezTo>
                      <a:pt x="1558" y="357"/>
                      <a:pt x="1558" y="357"/>
                      <a:pt x="1558" y="357"/>
                    </a:cubicBezTo>
                    <a:cubicBezTo>
                      <a:pt x="1558" y="357"/>
                      <a:pt x="1558" y="357"/>
                      <a:pt x="1558" y="357"/>
                    </a:cubicBezTo>
                    <a:cubicBezTo>
                      <a:pt x="1561" y="355"/>
                      <a:pt x="1561" y="355"/>
                      <a:pt x="1561" y="355"/>
                    </a:cubicBezTo>
                    <a:cubicBezTo>
                      <a:pt x="1564" y="355"/>
                      <a:pt x="1564" y="355"/>
                      <a:pt x="1564" y="355"/>
                    </a:cubicBezTo>
                    <a:cubicBezTo>
                      <a:pt x="1566" y="358"/>
                      <a:pt x="1566" y="358"/>
                      <a:pt x="1566" y="358"/>
                    </a:cubicBezTo>
                    <a:cubicBezTo>
                      <a:pt x="1563" y="361"/>
                      <a:pt x="1563" y="361"/>
                      <a:pt x="1563" y="361"/>
                    </a:cubicBezTo>
                    <a:cubicBezTo>
                      <a:pt x="1565" y="363"/>
                      <a:pt x="1565" y="363"/>
                      <a:pt x="1565" y="363"/>
                    </a:cubicBezTo>
                    <a:cubicBezTo>
                      <a:pt x="1566" y="363"/>
                      <a:pt x="1566" y="363"/>
                      <a:pt x="1566" y="363"/>
                    </a:cubicBezTo>
                    <a:cubicBezTo>
                      <a:pt x="1566" y="362"/>
                      <a:pt x="1566" y="362"/>
                      <a:pt x="1566" y="362"/>
                    </a:cubicBezTo>
                    <a:cubicBezTo>
                      <a:pt x="1568" y="361"/>
                      <a:pt x="1568" y="361"/>
                      <a:pt x="1568" y="361"/>
                    </a:cubicBezTo>
                    <a:cubicBezTo>
                      <a:pt x="1568" y="359"/>
                      <a:pt x="1568" y="359"/>
                      <a:pt x="1568" y="359"/>
                    </a:cubicBezTo>
                    <a:cubicBezTo>
                      <a:pt x="1569" y="358"/>
                      <a:pt x="1569" y="358"/>
                      <a:pt x="1569" y="358"/>
                    </a:cubicBezTo>
                    <a:cubicBezTo>
                      <a:pt x="1569" y="351"/>
                      <a:pt x="1569" y="351"/>
                      <a:pt x="1569" y="351"/>
                    </a:cubicBezTo>
                    <a:cubicBezTo>
                      <a:pt x="1570" y="350"/>
                      <a:pt x="1570" y="350"/>
                      <a:pt x="1570" y="350"/>
                    </a:cubicBezTo>
                    <a:cubicBezTo>
                      <a:pt x="1568" y="348"/>
                      <a:pt x="1568" y="348"/>
                      <a:pt x="1568" y="348"/>
                    </a:cubicBezTo>
                    <a:cubicBezTo>
                      <a:pt x="1571" y="346"/>
                      <a:pt x="1571" y="346"/>
                      <a:pt x="1571" y="346"/>
                    </a:cubicBezTo>
                    <a:cubicBezTo>
                      <a:pt x="1571" y="344"/>
                      <a:pt x="1571" y="344"/>
                      <a:pt x="1571" y="344"/>
                    </a:cubicBezTo>
                    <a:cubicBezTo>
                      <a:pt x="1570" y="344"/>
                      <a:pt x="1570" y="344"/>
                      <a:pt x="1570" y="344"/>
                    </a:cubicBezTo>
                    <a:cubicBezTo>
                      <a:pt x="1571" y="342"/>
                      <a:pt x="1571" y="342"/>
                      <a:pt x="1571" y="342"/>
                    </a:cubicBezTo>
                    <a:cubicBezTo>
                      <a:pt x="1572" y="341"/>
                      <a:pt x="1572" y="341"/>
                      <a:pt x="1572" y="341"/>
                    </a:cubicBezTo>
                    <a:cubicBezTo>
                      <a:pt x="1572" y="338"/>
                      <a:pt x="1572" y="338"/>
                      <a:pt x="1572" y="338"/>
                    </a:cubicBezTo>
                    <a:cubicBezTo>
                      <a:pt x="1570" y="336"/>
                      <a:pt x="1570" y="336"/>
                      <a:pt x="1570" y="336"/>
                    </a:cubicBezTo>
                    <a:cubicBezTo>
                      <a:pt x="1572" y="332"/>
                      <a:pt x="1572" y="332"/>
                      <a:pt x="1572" y="332"/>
                    </a:cubicBezTo>
                    <a:cubicBezTo>
                      <a:pt x="1575" y="330"/>
                      <a:pt x="1575" y="330"/>
                      <a:pt x="1575" y="330"/>
                    </a:cubicBezTo>
                    <a:cubicBezTo>
                      <a:pt x="1579" y="329"/>
                      <a:pt x="1579" y="329"/>
                      <a:pt x="1579" y="329"/>
                    </a:cubicBezTo>
                    <a:cubicBezTo>
                      <a:pt x="1580" y="330"/>
                      <a:pt x="1580" y="330"/>
                      <a:pt x="1580" y="330"/>
                    </a:cubicBezTo>
                    <a:cubicBezTo>
                      <a:pt x="1580" y="328"/>
                      <a:pt x="1580" y="328"/>
                      <a:pt x="1580" y="328"/>
                    </a:cubicBezTo>
                    <a:cubicBezTo>
                      <a:pt x="1577" y="326"/>
                      <a:pt x="1577" y="326"/>
                      <a:pt x="1577" y="326"/>
                    </a:cubicBezTo>
                    <a:cubicBezTo>
                      <a:pt x="1575" y="321"/>
                      <a:pt x="1575" y="321"/>
                      <a:pt x="1575" y="321"/>
                    </a:cubicBezTo>
                    <a:cubicBezTo>
                      <a:pt x="1573" y="320"/>
                      <a:pt x="1573" y="320"/>
                      <a:pt x="1573" y="320"/>
                    </a:cubicBezTo>
                    <a:cubicBezTo>
                      <a:pt x="1573" y="318"/>
                      <a:pt x="1573" y="318"/>
                      <a:pt x="1573" y="318"/>
                    </a:cubicBezTo>
                    <a:cubicBezTo>
                      <a:pt x="1571" y="316"/>
                      <a:pt x="1571" y="316"/>
                      <a:pt x="1571" y="316"/>
                    </a:cubicBezTo>
                    <a:cubicBezTo>
                      <a:pt x="1570" y="312"/>
                      <a:pt x="1570" y="312"/>
                      <a:pt x="1570" y="312"/>
                    </a:cubicBezTo>
                    <a:cubicBezTo>
                      <a:pt x="1571" y="311"/>
                      <a:pt x="1571" y="311"/>
                      <a:pt x="1571" y="311"/>
                    </a:cubicBezTo>
                    <a:cubicBezTo>
                      <a:pt x="1570" y="309"/>
                      <a:pt x="1570" y="309"/>
                      <a:pt x="1570" y="309"/>
                    </a:cubicBezTo>
                    <a:cubicBezTo>
                      <a:pt x="1567" y="306"/>
                      <a:pt x="1567" y="306"/>
                      <a:pt x="1567" y="306"/>
                    </a:cubicBezTo>
                    <a:cubicBezTo>
                      <a:pt x="1568" y="304"/>
                      <a:pt x="1568" y="304"/>
                      <a:pt x="1568" y="304"/>
                    </a:cubicBezTo>
                    <a:cubicBezTo>
                      <a:pt x="1566" y="302"/>
                      <a:pt x="1566" y="302"/>
                      <a:pt x="1566" y="302"/>
                    </a:cubicBezTo>
                    <a:cubicBezTo>
                      <a:pt x="1571" y="298"/>
                      <a:pt x="1571" y="298"/>
                      <a:pt x="1571" y="298"/>
                    </a:cubicBezTo>
                    <a:cubicBezTo>
                      <a:pt x="1573" y="298"/>
                      <a:pt x="1573" y="298"/>
                      <a:pt x="1573" y="298"/>
                    </a:cubicBezTo>
                    <a:cubicBezTo>
                      <a:pt x="1576" y="295"/>
                      <a:pt x="1576" y="295"/>
                      <a:pt x="1576" y="295"/>
                    </a:cubicBezTo>
                    <a:cubicBezTo>
                      <a:pt x="1579" y="295"/>
                      <a:pt x="1579" y="295"/>
                      <a:pt x="1579" y="295"/>
                    </a:cubicBezTo>
                    <a:cubicBezTo>
                      <a:pt x="1581" y="294"/>
                      <a:pt x="1581" y="294"/>
                      <a:pt x="1581" y="294"/>
                    </a:cubicBezTo>
                    <a:cubicBezTo>
                      <a:pt x="1585" y="297"/>
                      <a:pt x="1585" y="297"/>
                      <a:pt x="1585" y="297"/>
                    </a:cubicBezTo>
                    <a:cubicBezTo>
                      <a:pt x="1589" y="297"/>
                      <a:pt x="1589" y="297"/>
                      <a:pt x="1589" y="297"/>
                    </a:cubicBezTo>
                    <a:cubicBezTo>
                      <a:pt x="1590" y="298"/>
                      <a:pt x="1590" y="298"/>
                      <a:pt x="1590" y="298"/>
                    </a:cubicBezTo>
                    <a:cubicBezTo>
                      <a:pt x="1593" y="298"/>
                      <a:pt x="1593" y="298"/>
                      <a:pt x="1593" y="298"/>
                    </a:cubicBezTo>
                    <a:cubicBezTo>
                      <a:pt x="1602" y="296"/>
                      <a:pt x="1602" y="296"/>
                      <a:pt x="1602" y="296"/>
                    </a:cubicBezTo>
                    <a:cubicBezTo>
                      <a:pt x="1593" y="301"/>
                      <a:pt x="1593" y="301"/>
                      <a:pt x="1593" y="301"/>
                    </a:cubicBezTo>
                    <a:cubicBezTo>
                      <a:pt x="1595" y="302"/>
                      <a:pt x="1595" y="302"/>
                      <a:pt x="1595" y="302"/>
                    </a:cubicBezTo>
                    <a:cubicBezTo>
                      <a:pt x="1590" y="304"/>
                      <a:pt x="1590" y="304"/>
                      <a:pt x="1590" y="304"/>
                    </a:cubicBezTo>
                    <a:cubicBezTo>
                      <a:pt x="1587" y="304"/>
                      <a:pt x="1587" y="304"/>
                      <a:pt x="1587" y="304"/>
                    </a:cubicBezTo>
                    <a:cubicBezTo>
                      <a:pt x="1584" y="307"/>
                      <a:pt x="1584" y="307"/>
                      <a:pt x="1584" y="307"/>
                    </a:cubicBezTo>
                    <a:cubicBezTo>
                      <a:pt x="1584" y="308"/>
                      <a:pt x="1584" y="308"/>
                      <a:pt x="1584" y="308"/>
                    </a:cubicBezTo>
                    <a:cubicBezTo>
                      <a:pt x="1585" y="311"/>
                      <a:pt x="1585" y="311"/>
                      <a:pt x="1585" y="311"/>
                    </a:cubicBezTo>
                    <a:cubicBezTo>
                      <a:pt x="1585" y="313"/>
                      <a:pt x="1585" y="313"/>
                      <a:pt x="1585" y="313"/>
                    </a:cubicBezTo>
                    <a:cubicBezTo>
                      <a:pt x="1587" y="315"/>
                      <a:pt x="1587" y="315"/>
                      <a:pt x="1587" y="315"/>
                    </a:cubicBezTo>
                    <a:cubicBezTo>
                      <a:pt x="1588" y="317"/>
                      <a:pt x="1588" y="317"/>
                      <a:pt x="1588" y="317"/>
                    </a:cubicBezTo>
                    <a:cubicBezTo>
                      <a:pt x="1591" y="320"/>
                      <a:pt x="1591" y="320"/>
                      <a:pt x="1591" y="320"/>
                    </a:cubicBezTo>
                    <a:cubicBezTo>
                      <a:pt x="1591" y="322"/>
                      <a:pt x="1591" y="322"/>
                      <a:pt x="1591" y="322"/>
                    </a:cubicBezTo>
                    <a:cubicBezTo>
                      <a:pt x="1591" y="322"/>
                      <a:pt x="1591" y="322"/>
                      <a:pt x="1591" y="322"/>
                    </a:cubicBezTo>
                    <a:cubicBezTo>
                      <a:pt x="1591" y="323"/>
                      <a:pt x="1591" y="323"/>
                      <a:pt x="1591" y="323"/>
                    </a:cubicBezTo>
                    <a:cubicBezTo>
                      <a:pt x="1593" y="324"/>
                      <a:pt x="1593" y="324"/>
                      <a:pt x="1593" y="324"/>
                    </a:cubicBezTo>
                    <a:cubicBezTo>
                      <a:pt x="1594" y="328"/>
                      <a:pt x="1594" y="328"/>
                      <a:pt x="1594" y="328"/>
                    </a:cubicBezTo>
                    <a:cubicBezTo>
                      <a:pt x="1594" y="330"/>
                      <a:pt x="1594" y="330"/>
                      <a:pt x="1594" y="330"/>
                    </a:cubicBezTo>
                    <a:cubicBezTo>
                      <a:pt x="1593" y="331"/>
                      <a:pt x="1593" y="331"/>
                      <a:pt x="1593" y="331"/>
                    </a:cubicBezTo>
                    <a:cubicBezTo>
                      <a:pt x="1593" y="335"/>
                      <a:pt x="1593" y="335"/>
                      <a:pt x="1593" y="335"/>
                    </a:cubicBezTo>
                    <a:cubicBezTo>
                      <a:pt x="1594" y="334"/>
                      <a:pt x="1594" y="334"/>
                      <a:pt x="1594" y="334"/>
                    </a:cubicBezTo>
                    <a:cubicBezTo>
                      <a:pt x="1596" y="335"/>
                      <a:pt x="1596" y="335"/>
                      <a:pt x="1596" y="335"/>
                    </a:cubicBezTo>
                    <a:cubicBezTo>
                      <a:pt x="1599" y="340"/>
                      <a:pt x="1599" y="340"/>
                      <a:pt x="1599" y="340"/>
                    </a:cubicBezTo>
                    <a:cubicBezTo>
                      <a:pt x="1597" y="344"/>
                      <a:pt x="1597" y="344"/>
                      <a:pt x="1597" y="344"/>
                    </a:cubicBezTo>
                    <a:cubicBezTo>
                      <a:pt x="1597" y="348"/>
                      <a:pt x="1597" y="348"/>
                      <a:pt x="1597" y="348"/>
                    </a:cubicBezTo>
                    <a:cubicBezTo>
                      <a:pt x="1598" y="349"/>
                      <a:pt x="1598" y="349"/>
                      <a:pt x="1598" y="349"/>
                    </a:cubicBezTo>
                    <a:cubicBezTo>
                      <a:pt x="1600" y="348"/>
                      <a:pt x="1600" y="348"/>
                      <a:pt x="1600" y="348"/>
                    </a:cubicBezTo>
                    <a:cubicBezTo>
                      <a:pt x="1603" y="349"/>
                      <a:pt x="1603" y="349"/>
                      <a:pt x="1603" y="349"/>
                    </a:cubicBezTo>
                    <a:cubicBezTo>
                      <a:pt x="1604" y="351"/>
                      <a:pt x="1604" y="351"/>
                      <a:pt x="1604" y="351"/>
                    </a:cubicBezTo>
                    <a:cubicBezTo>
                      <a:pt x="1603" y="354"/>
                      <a:pt x="1603" y="354"/>
                      <a:pt x="1603" y="354"/>
                    </a:cubicBezTo>
                    <a:cubicBezTo>
                      <a:pt x="1601" y="353"/>
                      <a:pt x="1601" y="353"/>
                      <a:pt x="1601" y="353"/>
                    </a:cubicBezTo>
                    <a:cubicBezTo>
                      <a:pt x="1599" y="355"/>
                      <a:pt x="1599" y="355"/>
                      <a:pt x="1599" y="355"/>
                    </a:cubicBezTo>
                    <a:cubicBezTo>
                      <a:pt x="1598" y="355"/>
                      <a:pt x="1598" y="355"/>
                      <a:pt x="1598" y="355"/>
                    </a:cubicBezTo>
                    <a:cubicBezTo>
                      <a:pt x="1595" y="358"/>
                      <a:pt x="1595" y="358"/>
                      <a:pt x="1595" y="358"/>
                    </a:cubicBezTo>
                    <a:cubicBezTo>
                      <a:pt x="1595" y="361"/>
                      <a:pt x="1595" y="361"/>
                      <a:pt x="1595" y="361"/>
                    </a:cubicBezTo>
                    <a:cubicBezTo>
                      <a:pt x="1592" y="362"/>
                      <a:pt x="1592" y="362"/>
                      <a:pt x="1592" y="362"/>
                    </a:cubicBezTo>
                    <a:cubicBezTo>
                      <a:pt x="1591" y="364"/>
                      <a:pt x="1591" y="364"/>
                      <a:pt x="1591" y="364"/>
                    </a:cubicBezTo>
                    <a:cubicBezTo>
                      <a:pt x="1589" y="365"/>
                      <a:pt x="1589" y="365"/>
                      <a:pt x="1589" y="365"/>
                    </a:cubicBezTo>
                    <a:cubicBezTo>
                      <a:pt x="1589" y="367"/>
                      <a:pt x="1589" y="367"/>
                      <a:pt x="1589" y="367"/>
                    </a:cubicBezTo>
                    <a:cubicBezTo>
                      <a:pt x="1588" y="368"/>
                      <a:pt x="1588" y="368"/>
                      <a:pt x="1588" y="368"/>
                    </a:cubicBezTo>
                    <a:cubicBezTo>
                      <a:pt x="1588" y="370"/>
                      <a:pt x="1588" y="370"/>
                      <a:pt x="1588" y="370"/>
                    </a:cubicBezTo>
                    <a:cubicBezTo>
                      <a:pt x="1591" y="369"/>
                      <a:pt x="1591" y="369"/>
                      <a:pt x="1591" y="369"/>
                    </a:cubicBezTo>
                    <a:cubicBezTo>
                      <a:pt x="1590" y="375"/>
                      <a:pt x="1590" y="375"/>
                      <a:pt x="1590" y="375"/>
                    </a:cubicBezTo>
                    <a:cubicBezTo>
                      <a:pt x="1588" y="379"/>
                      <a:pt x="1588" y="379"/>
                      <a:pt x="1588" y="379"/>
                    </a:cubicBezTo>
                    <a:cubicBezTo>
                      <a:pt x="1588" y="380"/>
                      <a:pt x="1588" y="380"/>
                      <a:pt x="1588" y="380"/>
                    </a:cubicBezTo>
                    <a:cubicBezTo>
                      <a:pt x="1590" y="381"/>
                      <a:pt x="1590" y="381"/>
                      <a:pt x="1590" y="381"/>
                    </a:cubicBezTo>
                    <a:cubicBezTo>
                      <a:pt x="1589" y="387"/>
                      <a:pt x="1589" y="387"/>
                      <a:pt x="1589" y="387"/>
                    </a:cubicBezTo>
                    <a:cubicBezTo>
                      <a:pt x="1590" y="391"/>
                      <a:pt x="1590" y="391"/>
                      <a:pt x="1590" y="391"/>
                    </a:cubicBezTo>
                    <a:cubicBezTo>
                      <a:pt x="1588" y="394"/>
                      <a:pt x="1588" y="394"/>
                      <a:pt x="1588" y="394"/>
                    </a:cubicBezTo>
                    <a:cubicBezTo>
                      <a:pt x="1585" y="395"/>
                      <a:pt x="1585" y="395"/>
                      <a:pt x="1585" y="395"/>
                    </a:cubicBezTo>
                    <a:cubicBezTo>
                      <a:pt x="1585" y="396"/>
                      <a:pt x="1585" y="396"/>
                      <a:pt x="1585" y="396"/>
                    </a:cubicBezTo>
                    <a:cubicBezTo>
                      <a:pt x="1586" y="397"/>
                      <a:pt x="1586" y="397"/>
                      <a:pt x="1586" y="397"/>
                    </a:cubicBezTo>
                    <a:cubicBezTo>
                      <a:pt x="1585" y="403"/>
                      <a:pt x="1585" y="403"/>
                      <a:pt x="1585" y="403"/>
                    </a:cubicBezTo>
                    <a:cubicBezTo>
                      <a:pt x="1585" y="404"/>
                      <a:pt x="1585" y="404"/>
                      <a:pt x="1585" y="404"/>
                    </a:cubicBezTo>
                    <a:cubicBezTo>
                      <a:pt x="1585" y="405"/>
                      <a:pt x="1585" y="405"/>
                      <a:pt x="1585" y="405"/>
                    </a:cubicBezTo>
                    <a:cubicBezTo>
                      <a:pt x="1589" y="409"/>
                      <a:pt x="1589" y="409"/>
                      <a:pt x="1589" y="409"/>
                    </a:cubicBezTo>
                    <a:cubicBezTo>
                      <a:pt x="1585" y="409"/>
                      <a:pt x="1585" y="409"/>
                      <a:pt x="1585" y="409"/>
                    </a:cubicBezTo>
                    <a:cubicBezTo>
                      <a:pt x="1585" y="412"/>
                      <a:pt x="1585" y="412"/>
                      <a:pt x="1585" y="412"/>
                    </a:cubicBezTo>
                    <a:cubicBezTo>
                      <a:pt x="1586" y="414"/>
                      <a:pt x="1586" y="414"/>
                      <a:pt x="1586" y="414"/>
                    </a:cubicBezTo>
                    <a:cubicBezTo>
                      <a:pt x="1586" y="418"/>
                      <a:pt x="1586" y="418"/>
                      <a:pt x="1586" y="418"/>
                    </a:cubicBezTo>
                    <a:cubicBezTo>
                      <a:pt x="1584" y="420"/>
                      <a:pt x="1584" y="420"/>
                      <a:pt x="1584" y="420"/>
                    </a:cubicBezTo>
                    <a:cubicBezTo>
                      <a:pt x="1585" y="422"/>
                      <a:pt x="1585" y="422"/>
                      <a:pt x="1585" y="422"/>
                    </a:cubicBezTo>
                    <a:cubicBezTo>
                      <a:pt x="1585" y="428"/>
                      <a:pt x="1585" y="428"/>
                      <a:pt x="1585" y="428"/>
                    </a:cubicBezTo>
                    <a:cubicBezTo>
                      <a:pt x="1587" y="433"/>
                      <a:pt x="1587" y="433"/>
                      <a:pt x="1587" y="433"/>
                    </a:cubicBezTo>
                    <a:cubicBezTo>
                      <a:pt x="1583" y="440"/>
                      <a:pt x="1583" y="440"/>
                      <a:pt x="1583" y="440"/>
                    </a:cubicBezTo>
                    <a:cubicBezTo>
                      <a:pt x="1586" y="445"/>
                      <a:pt x="1586" y="445"/>
                      <a:pt x="1586" y="445"/>
                    </a:cubicBezTo>
                    <a:cubicBezTo>
                      <a:pt x="1581" y="444"/>
                      <a:pt x="1581" y="444"/>
                      <a:pt x="1581" y="444"/>
                    </a:cubicBezTo>
                    <a:cubicBezTo>
                      <a:pt x="1578" y="444"/>
                      <a:pt x="1578" y="444"/>
                      <a:pt x="1578" y="444"/>
                    </a:cubicBezTo>
                    <a:cubicBezTo>
                      <a:pt x="1578" y="448"/>
                      <a:pt x="1578" y="448"/>
                      <a:pt x="1578" y="448"/>
                    </a:cubicBezTo>
                    <a:cubicBezTo>
                      <a:pt x="1579" y="451"/>
                      <a:pt x="1579" y="451"/>
                      <a:pt x="1579" y="451"/>
                    </a:cubicBezTo>
                    <a:cubicBezTo>
                      <a:pt x="1575" y="455"/>
                      <a:pt x="1575" y="455"/>
                      <a:pt x="1575" y="455"/>
                    </a:cubicBezTo>
                    <a:cubicBezTo>
                      <a:pt x="1569" y="452"/>
                      <a:pt x="1569" y="452"/>
                      <a:pt x="1569" y="452"/>
                    </a:cubicBezTo>
                    <a:cubicBezTo>
                      <a:pt x="1568" y="454"/>
                      <a:pt x="1568" y="454"/>
                      <a:pt x="1568" y="454"/>
                    </a:cubicBezTo>
                    <a:cubicBezTo>
                      <a:pt x="1568" y="454"/>
                      <a:pt x="1568" y="454"/>
                      <a:pt x="1568" y="454"/>
                    </a:cubicBezTo>
                    <a:cubicBezTo>
                      <a:pt x="1571" y="454"/>
                      <a:pt x="1571" y="454"/>
                      <a:pt x="1571" y="454"/>
                    </a:cubicBezTo>
                    <a:cubicBezTo>
                      <a:pt x="1576" y="462"/>
                      <a:pt x="1576" y="462"/>
                      <a:pt x="1576" y="462"/>
                    </a:cubicBezTo>
                    <a:cubicBezTo>
                      <a:pt x="1576" y="469"/>
                      <a:pt x="1576" y="469"/>
                      <a:pt x="1576" y="469"/>
                    </a:cubicBezTo>
                    <a:cubicBezTo>
                      <a:pt x="1575" y="470"/>
                      <a:pt x="1575" y="470"/>
                      <a:pt x="1575" y="470"/>
                    </a:cubicBezTo>
                    <a:cubicBezTo>
                      <a:pt x="1577" y="473"/>
                      <a:pt x="1577" y="473"/>
                      <a:pt x="1577" y="473"/>
                    </a:cubicBezTo>
                    <a:cubicBezTo>
                      <a:pt x="1574" y="474"/>
                      <a:pt x="1574" y="474"/>
                      <a:pt x="1574" y="474"/>
                    </a:cubicBezTo>
                    <a:cubicBezTo>
                      <a:pt x="1573" y="478"/>
                      <a:pt x="1573" y="478"/>
                      <a:pt x="1573" y="478"/>
                    </a:cubicBezTo>
                    <a:cubicBezTo>
                      <a:pt x="1571" y="481"/>
                      <a:pt x="1571" y="481"/>
                      <a:pt x="1571" y="481"/>
                    </a:cubicBezTo>
                    <a:cubicBezTo>
                      <a:pt x="1570" y="486"/>
                      <a:pt x="1570" y="486"/>
                      <a:pt x="1570" y="486"/>
                    </a:cubicBezTo>
                    <a:cubicBezTo>
                      <a:pt x="1572" y="491"/>
                      <a:pt x="1572" y="491"/>
                      <a:pt x="1572" y="491"/>
                    </a:cubicBezTo>
                    <a:cubicBezTo>
                      <a:pt x="1573" y="500"/>
                      <a:pt x="1573" y="500"/>
                      <a:pt x="1573" y="500"/>
                    </a:cubicBezTo>
                    <a:cubicBezTo>
                      <a:pt x="1577" y="505"/>
                      <a:pt x="1577" y="505"/>
                      <a:pt x="1577" y="505"/>
                    </a:cubicBezTo>
                    <a:cubicBezTo>
                      <a:pt x="1577" y="510"/>
                      <a:pt x="1577" y="510"/>
                      <a:pt x="1577" y="510"/>
                    </a:cubicBezTo>
                    <a:cubicBezTo>
                      <a:pt x="1583" y="523"/>
                      <a:pt x="1583" y="523"/>
                      <a:pt x="1583" y="523"/>
                    </a:cubicBezTo>
                    <a:cubicBezTo>
                      <a:pt x="1590" y="537"/>
                      <a:pt x="1590" y="537"/>
                      <a:pt x="1590" y="537"/>
                    </a:cubicBezTo>
                    <a:cubicBezTo>
                      <a:pt x="1597" y="548"/>
                      <a:pt x="1597" y="548"/>
                      <a:pt x="1597" y="548"/>
                    </a:cubicBezTo>
                    <a:cubicBezTo>
                      <a:pt x="1601" y="552"/>
                      <a:pt x="1601" y="552"/>
                      <a:pt x="1601" y="552"/>
                    </a:cubicBezTo>
                    <a:cubicBezTo>
                      <a:pt x="1601" y="556"/>
                      <a:pt x="1601" y="556"/>
                      <a:pt x="1601" y="556"/>
                    </a:cubicBezTo>
                    <a:cubicBezTo>
                      <a:pt x="1610" y="567"/>
                      <a:pt x="1610" y="567"/>
                      <a:pt x="1610" y="567"/>
                    </a:cubicBezTo>
                    <a:cubicBezTo>
                      <a:pt x="1621" y="585"/>
                      <a:pt x="1621" y="585"/>
                      <a:pt x="1621" y="585"/>
                    </a:cubicBezTo>
                    <a:cubicBezTo>
                      <a:pt x="1625" y="587"/>
                      <a:pt x="1625" y="587"/>
                      <a:pt x="1625" y="587"/>
                    </a:cubicBezTo>
                    <a:cubicBezTo>
                      <a:pt x="1628" y="587"/>
                      <a:pt x="1628" y="587"/>
                      <a:pt x="1628" y="587"/>
                    </a:cubicBezTo>
                    <a:cubicBezTo>
                      <a:pt x="1633" y="585"/>
                      <a:pt x="1633" y="585"/>
                      <a:pt x="1633" y="585"/>
                    </a:cubicBezTo>
                    <a:cubicBezTo>
                      <a:pt x="1630" y="590"/>
                      <a:pt x="1630" y="590"/>
                      <a:pt x="1630" y="590"/>
                    </a:cubicBezTo>
                    <a:cubicBezTo>
                      <a:pt x="1627" y="592"/>
                      <a:pt x="1627" y="592"/>
                      <a:pt x="1627" y="592"/>
                    </a:cubicBezTo>
                    <a:cubicBezTo>
                      <a:pt x="1627" y="592"/>
                      <a:pt x="1627" y="592"/>
                      <a:pt x="1627" y="592"/>
                    </a:cubicBezTo>
                    <a:cubicBezTo>
                      <a:pt x="1630" y="595"/>
                      <a:pt x="1630" y="595"/>
                      <a:pt x="1630" y="595"/>
                    </a:cubicBezTo>
                    <a:cubicBezTo>
                      <a:pt x="1635" y="607"/>
                      <a:pt x="1635" y="607"/>
                      <a:pt x="1635" y="607"/>
                    </a:cubicBezTo>
                    <a:cubicBezTo>
                      <a:pt x="1636" y="611"/>
                      <a:pt x="1636" y="611"/>
                      <a:pt x="1636" y="611"/>
                    </a:cubicBezTo>
                    <a:cubicBezTo>
                      <a:pt x="1638" y="615"/>
                      <a:pt x="1638" y="615"/>
                      <a:pt x="1638" y="615"/>
                    </a:cubicBezTo>
                    <a:cubicBezTo>
                      <a:pt x="1643" y="615"/>
                      <a:pt x="1643" y="615"/>
                      <a:pt x="1643" y="615"/>
                    </a:cubicBezTo>
                    <a:cubicBezTo>
                      <a:pt x="1645" y="618"/>
                      <a:pt x="1645" y="618"/>
                      <a:pt x="1645" y="618"/>
                    </a:cubicBezTo>
                    <a:cubicBezTo>
                      <a:pt x="1644" y="621"/>
                      <a:pt x="1644" y="621"/>
                      <a:pt x="1644" y="621"/>
                    </a:cubicBezTo>
                    <a:cubicBezTo>
                      <a:pt x="1645" y="621"/>
                      <a:pt x="1645" y="621"/>
                      <a:pt x="1645" y="621"/>
                    </a:cubicBezTo>
                    <a:cubicBezTo>
                      <a:pt x="1645" y="619"/>
                      <a:pt x="1645" y="619"/>
                      <a:pt x="1645" y="619"/>
                    </a:cubicBezTo>
                    <a:cubicBezTo>
                      <a:pt x="1647" y="613"/>
                      <a:pt x="1647" y="613"/>
                      <a:pt x="1647" y="613"/>
                    </a:cubicBezTo>
                    <a:cubicBezTo>
                      <a:pt x="1648" y="613"/>
                      <a:pt x="1648" y="613"/>
                      <a:pt x="1648" y="613"/>
                    </a:cubicBezTo>
                    <a:cubicBezTo>
                      <a:pt x="1648" y="610"/>
                      <a:pt x="1648" y="610"/>
                      <a:pt x="1648" y="610"/>
                    </a:cubicBezTo>
                    <a:cubicBezTo>
                      <a:pt x="1651" y="607"/>
                      <a:pt x="1651" y="607"/>
                      <a:pt x="1651" y="607"/>
                    </a:cubicBezTo>
                    <a:cubicBezTo>
                      <a:pt x="1652" y="605"/>
                      <a:pt x="1652" y="605"/>
                      <a:pt x="1652" y="605"/>
                    </a:cubicBezTo>
                    <a:cubicBezTo>
                      <a:pt x="1651" y="604"/>
                      <a:pt x="1651" y="604"/>
                      <a:pt x="1651" y="604"/>
                    </a:cubicBezTo>
                    <a:cubicBezTo>
                      <a:pt x="1652" y="602"/>
                      <a:pt x="1652" y="602"/>
                      <a:pt x="1652" y="602"/>
                    </a:cubicBezTo>
                    <a:cubicBezTo>
                      <a:pt x="1653" y="597"/>
                      <a:pt x="1653" y="597"/>
                      <a:pt x="1653" y="597"/>
                    </a:cubicBezTo>
                    <a:cubicBezTo>
                      <a:pt x="1652" y="594"/>
                      <a:pt x="1652" y="594"/>
                      <a:pt x="1652" y="594"/>
                    </a:cubicBezTo>
                    <a:cubicBezTo>
                      <a:pt x="1652" y="590"/>
                      <a:pt x="1652" y="590"/>
                      <a:pt x="1652" y="590"/>
                    </a:cubicBezTo>
                    <a:cubicBezTo>
                      <a:pt x="1654" y="588"/>
                      <a:pt x="1654" y="588"/>
                      <a:pt x="1654" y="588"/>
                    </a:cubicBezTo>
                    <a:cubicBezTo>
                      <a:pt x="1653" y="587"/>
                      <a:pt x="1653" y="587"/>
                      <a:pt x="1653" y="587"/>
                    </a:cubicBezTo>
                    <a:cubicBezTo>
                      <a:pt x="1651" y="588"/>
                      <a:pt x="1651" y="588"/>
                      <a:pt x="1651" y="588"/>
                    </a:cubicBezTo>
                    <a:cubicBezTo>
                      <a:pt x="1648" y="587"/>
                      <a:pt x="1648" y="587"/>
                      <a:pt x="1648" y="587"/>
                    </a:cubicBezTo>
                    <a:cubicBezTo>
                      <a:pt x="1649" y="584"/>
                      <a:pt x="1649" y="584"/>
                      <a:pt x="1649" y="584"/>
                    </a:cubicBezTo>
                    <a:cubicBezTo>
                      <a:pt x="1647" y="578"/>
                      <a:pt x="1647" y="578"/>
                      <a:pt x="1647" y="578"/>
                    </a:cubicBezTo>
                    <a:cubicBezTo>
                      <a:pt x="1650" y="579"/>
                      <a:pt x="1650" y="579"/>
                      <a:pt x="1650" y="579"/>
                    </a:cubicBezTo>
                    <a:cubicBezTo>
                      <a:pt x="1647" y="577"/>
                      <a:pt x="1647" y="577"/>
                      <a:pt x="1647" y="577"/>
                    </a:cubicBezTo>
                    <a:cubicBezTo>
                      <a:pt x="1648" y="575"/>
                      <a:pt x="1648" y="575"/>
                      <a:pt x="1648" y="575"/>
                    </a:cubicBezTo>
                    <a:cubicBezTo>
                      <a:pt x="1648" y="574"/>
                      <a:pt x="1648" y="574"/>
                      <a:pt x="1648" y="574"/>
                    </a:cubicBezTo>
                    <a:cubicBezTo>
                      <a:pt x="1647" y="574"/>
                      <a:pt x="1647" y="574"/>
                      <a:pt x="1647" y="574"/>
                    </a:cubicBezTo>
                    <a:cubicBezTo>
                      <a:pt x="1644" y="571"/>
                      <a:pt x="1644" y="571"/>
                      <a:pt x="1644" y="571"/>
                    </a:cubicBezTo>
                    <a:cubicBezTo>
                      <a:pt x="1647" y="567"/>
                      <a:pt x="1647" y="567"/>
                      <a:pt x="1647" y="567"/>
                    </a:cubicBezTo>
                    <a:cubicBezTo>
                      <a:pt x="1649" y="569"/>
                      <a:pt x="1649" y="569"/>
                      <a:pt x="1649" y="569"/>
                    </a:cubicBezTo>
                    <a:cubicBezTo>
                      <a:pt x="1653" y="566"/>
                      <a:pt x="1653" y="566"/>
                      <a:pt x="1653" y="566"/>
                    </a:cubicBezTo>
                    <a:cubicBezTo>
                      <a:pt x="1655" y="566"/>
                      <a:pt x="1655" y="566"/>
                      <a:pt x="1655" y="566"/>
                    </a:cubicBezTo>
                    <a:cubicBezTo>
                      <a:pt x="1657" y="565"/>
                      <a:pt x="1657" y="565"/>
                      <a:pt x="1657" y="565"/>
                    </a:cubicBezTo>
                    <a:cubicBezTo>
                      <a:pt x="1660" y="563"/>
                      <a:pt x="1660" y="563"/>
                      <a:pt x="1660" y="563"/>
                    </a:cubicBezTo>
                    <a:cubicBezTo>
                      <a:pt x="1657" y="561"/>
                      <a:pt x="1657" y="561"/>
                      <a:pt x="1657" y="561"/>
                    </a:cubicBezTo>
                    <a:cubicBezTo>
                      <a:pt x="1658" y="558"/>
                      <a:pt x="1658" y="558"/>
                      <a:pt x="1658" y="558"/>
                    </a:cubicBezTo>
                    <a:cubicBezTo>
                      <a:pt x="1654" y="556"/>
                      <a:pt x="1654" y="556"/>
                      <a:pt x="1654" y="556"/>
                    </a:cubicBezTo>
                    <a:cubicBezTo>
                      <a:pt x="1651" y="548"/>
                      <a:pt x="1651" y="548"/>
                      <a:pt x="1651" y="548"/>
                    </a:cubicBezTo>
                    <a:cubicBezTo>
                      <a:pt x="1653" y="541"/>
                      <a:pt x="1653" y="541"/>
                      <a:pt x="1653" y="541"/>
                    </a:cubicBezTo>
                    <a:cubicBezTo>
                      <a:pt x="1650" y="539"/>
                      <a:pt x="1650" y="539"/>
                      <a:pt x="1650" y="539"/>
                    </a:cubicBezTo>
                    <a:cubicBezTo>
                      <a:pt x="1653" y="537"/>
                      <a:pt x="1653" y="537"/>
                      <a:pt x="1653" y="537"/>
                    </a:cubicBezTo>
                    <a:cubicBezTo>
                      <a:pt x="1653" y="533"/>
                      <a:pt x="1653" y="533"/>
                      <a:pt x="1653" y="533"/>
                    </a:cubicBezTo>
                    <a:cubicBezTo>
                      <a:pt x="1655" y="529"/>
                      <a:pt x="1655" y="529"/>
                      <a:pt x="1655" y="529"/>
                    </a:cubicBezTo>
                    <a:cubicBezTo>
                      <a:pt x="1652" y="526"/>
                      <a:pt x="1652" y="526"/>
                      <a:pt x="1652" y="526"/>
                    </a:cubicBezTo>
                    <a:cubicBezTo>
                      <a:pt x="1657" y="527"/>
                      <a:pt x="1657" y="527"/>
                      <a:pt x="1657" y="527"/>
                    </a:cubicBezTo>
                    <a:cubicBezTo>
                      <a:pt x="1662" y="524"/>
                      <a:pt x="1662" y="524"/>
                      <a:pt x="1662" y="524"/>
                    </a:cubicBezTo>
                    <a:cubicBezTo>
                      <a:pt x="1663" y="525"/>
                      <a:pt x="1663" y="525"/>
                      <a:pt x="1663" y="525"/>
                    </a:cubicBezTo>
                    <a:cubicBezTo>
                      <a:pt x="1669" y="523"/>
                      <a:pt x="1669" y="523"/>
                      <a:pt x="1669" y="523"/>
                    </a:cubicBezTo>
                    <a:cubicBezTo>
                      <a:pt x="1669" y="520"/>
                      <a:pt x="1669" y="520"/>
                      <a:pt x="1669" y="520"/>
                    </a:cubicBezTo>
                    <a:cubicBezTo>
                      <a:pt x="1670" y="518"/>
                      <a:pt x="1670" y="518"/>
                      <a:pt x="1670" y="518"/>
                    </a:cubicBezTo>
                    <a:cubicBezTo>
                      <a:pt x="1668" y="517"/>
                      <a:pt x="1668" y="517"/>
                      <a:pt x="1668" y="517"/>
                    </a:cubicBezTo>
                    <a:cubicBezTo>
                      <a:pt x="1664" y="511"/>
                      <a:pt x="1664" y="511"/>
                      <a:pt x="1664" y="511"/>
                    </a:cubicBezTo>
                    <a:cubicBezTo>
                      <a:pt x="1662" y="511"/>
                      <a:pt x="1662" y="511"/>
                      <a:pt x="1662" y="511"/>
                    </a:cubicBezTo>
                    <a:cubicBezTo>
                      <a:pt x="1654" y="500"/>
                      <a:pt x="1654" y="500"/>
                      <a:pt x="1654" y="500"/>
                    </a:cubicBezTo>
                    <a:cubicBezTo>
                      <a:pt x="1654" y="498"/>
                      <a:pt x="1654" y="498"/>
                      <a:pt x="1654" y="498"/>
                    </a:cubicBezTo>
                    <a:cubicBezTo>
                      <a:pt x="1652" y="497"/>
                      <a:pt x="1652" y="497"/>
                      <a:pt x="1652" y="497"/>
                    </a:cubicBezTo>
                    <a:cubicBezTo>
                      <a:pt x="1652" y="487"/>
                      <a:pt x="1652" y="487"/>
                      <a:pt x="1652" y="487"/>
                    </a:cubicBezTo>
                    <a:cubicBezTo>
                      <a:pt x="1653" y="486"/>
                      <a:pt x="1653" y="486"/>
                      <a:pt x="1653" y="486"/>
                    </a:cubicBezTo>
                    <a:cubicBezTo>
                      <a:pt x="1652" y="481"/>
                      <a:pt x="1652" y="481"/>
                      <a:pt x="1652" y="481"/>
                    </a:cubicBezTo>
                    <a:cubicBezTo>
                      <a:pt x="1654" y="478"/>
                      <a:pt x="1654" y="478"/>
                      <a:pt x="1654" y="478"/>
                    </a:cubicBezTo>
                    <a:cubicBezTo>
                      <a:pt x="1654" y="477"/>
                      <a:pt x="1654" y="477"/>
                      <a:pt x="1654" y="477"/>
                    </a:cubicBezTo>
                    <a:cubicBezTo>
                      <a:pt x="1651" y="478"/>
                      <a:pt x="1651" y="478"/>
                      <a:pt x="1651" y="478"/>
                    </a:cubicBezTo>
                    <a:cubicBezTo>
                      <a:pt x="1650" y="475"/>
                      <a:pt x="1650" y="475"/>
                      <a:pt x="1650" y="475"/>
                    </a:cubicBezTo>
                    <a:cubicBezTo>
                      <a:pt x="1653" y="470"/>
                      <a:pt x="1653" y="470"/>
                      <a:pt x="1653" y="470"/>
                    </a:cubicBezTo>
                    <a:cubicBezTo>
                      <a:pt x="1655" y="470"/>
                      <a:pt x="1655" y="470"/>
                      <a:pt x="1655" y="470"/>
                    </a:cubicBezTo>
                    <a:cubicBezTo>
                      <a:pt x="1655" y="469"/>
                      <a:pt x="1655" y="469"/>
                      <a:pt x="1655" y="469"/>
                    </a:cubicBezTo>
                    <a:cubicBezTo>
                      <a:pt x="1654" y="468"/>
                      <a:pt x="1654" y="468"/>
                      <a:pt x="1654" y="468"/>
                    </a:cubicBezTo>
                    <a:cubicBezTo>
                      <a:pt x="1657" y="464"/>
                      <a:pt x="1657" y="464"/>
                      <a:pt x="1657" y="464"/>
                    </a:cubicBezTo>
                    <a:cubicBezTo>
                      <a:pt x="1658" y="466"/>
                      <a:pt x="1658" y="466"/>
                      <a:pt x="1658" y="466"/>
                    </a:cubicBezTo>
                    <a:cubicBezTo>
                      <a:pt x="1658" y="462"/>
                      <a:pt x="1658" y="462"/>
                      <a:pt x="1658" y="462"/>
                    </a:cubicBezTo>
                    <a:cubicBezTo>
                      <a:pt x="1656" y="461"/>
                      <a:pt x="1656" y="461"/>
                      <a:pt x="1656" y="461"/>
                    </a:cubicBezTo>
                    <a:cubicBezTo>
                      <a:pt x="1655" y="461"/>
                      <a:pt x="1655" y="461"/>
                      <a:pt x="1655" y="461"/>
                    </a:cubicBezTo>
                    <a:cubicBezTo>
                      <a:pt x="1654" y="462"/>
                      <a:pt x="1654" y="462"/>
                      <a:pt x="1654" y="462"/>
                    </a:cubicBezTo>
                    <a:cubicBezTo>
                      <a:pt x="1654" y="464"/>
                      <a:pt x="1654" y="464"/>
                      <a:pt x="1654" y="464"/>
                    </a:cubicBezTo>
                    <a:cubicBezTo>
                      <a:pt x="1651" y="465"/>
                      <a:pt x="1651" y="465"/>
                      <a:pt x="1651" y="465"/>
                    </a:cubicBezTo>
                    <a:cubicBezTo>
                      <a:pt x="1647" y="463"/>
                      <a:pt x="1647" y="463"/>
                      <a:pt x="1647" y="463"/>
                    </a:cubicBezTo>
                    <a:cubicBezTo>
                      <a:pt x="1647" y="458"/>
                      <a:pt x="1647" y="458"/>
                      <a:pt x="1647" y="458"/>
                    </a:cubicBezTo>
                    <a:cubicBezTo>
                      <a:pt x="1646" y="455"/>
                      <a:pt x="1646" y="455"/>
                      <a:pt x="1646" y="455"/>
                    </a:cubicBezTo>
                    <a:cubicBezTo>
                      <a:pt x="1643" y="450"/>
                      <a:pt x="1643" y="450"/>
                      <a:pt x="1643" y="450"/>
                    </a:cubicBezTo>
                    <a:cubicBezTo>
                      <a:pt x="1646" y="446"/>
                      <a:pt x="1646" y="446"/>
                      <a:pt x="1646" y="446"/>
                    </a:cubicBezTo>
                    <a:cubicBezTo>
                      <a:pt x="1645" y="444"/>
                      <a:pt x="1645" y="444"/>
                      <a:pt x="1645" y="444"/>
                    </a:cubicBezTo>
                    <a:cubicBezTo>
                      <a:pt x="1647" y="442"/>
                      <a:pt x="1647" y="442"/>
                      <a:pt x="1647" y="442"/>
                    </a:cubicBezTo>
                    <a:cubicBezTo>
                      <a:pt x="1645" y="440"/>
                      <a:pt x="1645" y="440"/>
                      <a:pt x="1645" y="440"/>
                    </a:cubicBezTo>
                    <a:cubicBezTo>
                      <a:pt x="1646" y="438"/>
                      <a:pt x="1646" y="438"/>
                      <a:pt x="1646" y="438"/>
                    </a:cubicBezTo>
                    <a:cubicBezTo>
                      <a:pt x="1646" y="437"/>
                      <a:pt x="1646" y="437"/>
                      <a:pt x="1646" y="437"/>
                    </a:cubicBezTo>
                    <a:cubicBezTo>
                      <a:pt x="1645" y="436"/>
                      <a:pt x="1645" y="436"/>
                      <a:pt x="1645" y="436"/>
                    </a:cubicBezTo>
                    <a:cubicBezTo>
                      <a:pt x="1642" y="437"/>
                      <a:pt x="1642" y="437"/>
                      <a:pt x="1642" y="437"/>
                    </a:cubicBezTo>
                    <a:cubicBezTo>
                      <a:pt x="1638" y="433"/>
                      <a:pt x="1638" y="433"/>
                      <a:pt x="1638" y="433"/>
                    </a:cubicBezTo>
                    <a:cubicBezTo>
                      <a:pt x="1636" y="433"/>
                      <a:pt x="1636" y="433"/>
                      <a:pt x="1636" y="433"/>
                    </a:cubicBezTo>
                    <a:cubicBezTo>
                      <a:pt x="1634" y="434"/>
                      <a:pt x="1634" y="434"/>
                      <a:pt x="1634" y="434"/>
                    </a:cubicBezTo>
                    <a:cubicBezTo>
                      <a:pt x="1635" y="435"/>
                      <a:pt x="1635" y="435"/>
                      <a:pt x="1635" y="435"/>
                    </a:cubicBezTo>
                    <a:cubicBezTo>
                      <a:pt x="1638" y="439"/>
                      <a:pt x="1638" y="439"/>
                      <a:pt x="1638" y="439"/>
                    </a:cubicBezTo>
                    <a:cubicBezTo>
                      <a:pt x="1637" y="442"/>
                      <a:pt x="1637" y="442"/>
                      <a:pt x="1637" y="442"/>
                    </a:cubicBezTo>
                    <a:cubicBezTo>
                      <a:pt x="1636" y="444"/>
                      <a:pt x="1636" y="444"/>
                      <a:pt x="1636" y="444"/>
                    </a:cubicBezTo>
                    <a:cubicBezTo>
                      <a:pt x="1631" y="442"/>
                      <a:pt x="1631" y="442"/>
                      <a:pt x="1631" y="442"/>
                    </a:cubicBezTo>
                    <a:cubicBezTo>
                      <a:pt x="1628" y="437"/>
                      <a:pt x="1628" y="437"/>
                      <a:pt x="1628" y="437"/>
                    </a:cubicBezTo>
                    <a:cubicBezTo>
                      <a:pt x="1625" y="435"/>
                      <a:pt x="1625" y="435"/>
                      <a:pt x="1625" y="435"/>
                    </a:cubicBezTo>
                    <a:cubicBezTo>
                      <a:pt x="1622" y="433"/>
                      <a:pt x="1622" y="433"/>
                      <a:pt x="1622" y="433"/>
                    </a:cubicBezTo>
                    <a:cubicBezTo>
                      <a:pt x="1624" y="431"/>
                      <a:pt x="1624" y="431"/>
                      <a:pt x="1624" y="431"/>
                    </a:cubicBezTo>
                    <a:cubicBezTo>
                      <a:pt x="1622" y="427"/>
                      <a:pt x="1622" y="427"/>
                      <a:pt x="1622" y="427"/>
                    </a:cubicBezTo>
                    <a:cubicBezTo>
                      <a:pt x="1622" y="424"/>
                      <a:pt x="1622" y="424"/>
                      <a:pt x="1622" y="424"/>
                    </a:cubicBezTo>
                    <a:cubicBezTo>
                      <a:pt x="1622" y="422"/>
                      <a:pt x="1622" y="422"/>
                      <a:pt x="1622" y="422"/>
                    </a:cubicBezTo>
                    <a:cubicBezTo>
                      <a:pt x="1620" y="420"/>
                      <a:pt x="1620" y="420"/>
                      <a:pt x="1620" y="420"/>
                    </a:cubicBezTo>
                    <a:cubicBezTo>
                      <a:pt x="1621" y="418"/>
                      <a:pt x="1621" y="418"/>
                      <a:pt x="1621" y="418"/>
                    </a:cubicBezTo>
                    <a:cubicBezTo>
                      <a:pt x="1620" y="414"/>
                      <a:pt x="1620" y="414"/>
                      <a:pt x="1620" y="414"/>
                    </a:cubicBezTo>
                    <a:cubicBezTo>
                      <a:pt x="1622" y="411"/>
                      <a:pt x="1622" y="411"/>
                      <a:pt x="1622" y="411"/>
                    </a:cubicBezTo>
                    <a:cubicBezTo>
                      <a:pt x="1621" y="409"/>
                      <a:pt x="1621" y="409"/>
                      <a:pt x="1621" y="409"/>
                    </a:cubicBezTo>
                    <a:cubicBezTo>
                      <a:pt x="1622" y="406"/>
                      <a:pt x="1622" y="406"/>
                      <a:pt x="1622" y="406"/>
                    </a:cubicBezTo>
                    <a:cubicBezTo>
                      <a:pt x="1622" y="406"/>
                      <a:pt x="1622" y="406"/>
                      <a:pt x="1622" y="406"/>
                    </a:cubicBezTo>
                    <a:cubicBezTo>
                      <a:pt x="1622" y="406"/>
                      <a:pt x="1622" y="406"/>
                      <a:pt x="1622" y="406"/>
                    </a:cubicBezTo>
                    <a:cubicBezTo>
                      <a:pt x="1618" y="402"/>
                      <a:pt x="1618" y="402"/>
                      <a:pt x="1618" y="402"/>
                    </a:cubicBezTo>
                    <a:cubicBezTo>
                      <a:pt x="1619" y="400"/>
                      <a:pt x="1619" y="400"/>
                      <a:pt x="1619" y="400"/>
                    </a:cubicBezTo>
                    <a:cubicBezTo>
                      <a:pt x="1621" y="399"/>
                      <a:pt x="1621" y="399"/>
                      <a:pt x="1621" y="399"/>
                    </a:cubicBezTo>
                    <a:cubicBezTo>
                      <a:pt x="1619" y="397"/>
                      <a:pt x="1619" y="397"/>
                      <a:pt x="1619" y="397"/>
                    </a:cubicBezTo>
                    <a:cubicBezTo>
                      <a:pt x="1620" y="394"/>
                      <a:pt x="1620" y="394"/>
                      <a:pt x="1620" y="394"/>
                    </a:cubicBezTo>
                    <a:cubicBezTo>
                      <a:pt x="1620" y="394"/>
                      <a:pt x="1620" y="394"/>
                      <a:pt x="1620" y="394"/>
                    </a:cubicBezTo>
                    <a:cubicBezTo>
                      <a:pt x="1620" y="394"/>
                      <a:pt x="1620" y="394"/>
                      <a:pt x="1620" y="394"/>
                    </a:cubicBezTo>
                    <a:cubicBezTo>
                      <a:pt x="1619" y="392"/>
                      <a:pt x="1619" y="392"/>
                      <a:pt x="1619" y="392"/>
                    </a:cubicBezTo>
                    <a:cubicBezTo>
                      <a:pt x="1616" y="391"/>
                      <a:pt x="1616" y="391"/>
                      <a:pt x="1616" y="391"/>
                    </a:cubicBezTo>
                    <a:cubicBezTo>
                      <a:pt x="1614" y="388"/>
                      <a:pt x="1614" y="388"/>
                      <a:pt x="1614" y="388"/>
                    </a:cubicBezTo>
                    <a:cubicBezTo>
                      <a:pt x="1616" y="388"/>
                      <a:pt x="1616" y="388"/>
                      <a:pt x="1616" y="388"/>
                    </a:cubicBezTo>
                    <a:cubicBezTo>
                      <a:pt x="1615" y="386"/>
                      <a:pt x="1615" y="386"/>
                      <a:pt x="1615" y="386"/>
                    </a:cubicBezTo>
                    <a:cubicBezTo>
                      <a:pt x="1613" y="383"/>
                      <a:pt x="1613" y="383"/>
                      <a:pt x="1613" y="383"/>
                    </a:cubicBezTo>
                    <a:cubicBezTo>
                      <a:pt x="1613" y="380"/>
                      <a:pt x="1613" y="380"/>
                      <a:pt x="1613" y="380"/>
                    </a:cubicBezTo>
                    <a:cubicBezTo>
                      <a:pt x="1614" y="377"/>
                      <a:pt x="1614" y="377"/>
                      <a:pt x="1614" y="377"/>
                    </a:cubicBezTo>
                    <a:cubicBezTo>
                      <a:pt x="1615" y="377"/>
                      <a:pt x="1615" y="377"/>
                      <a:pt x="1615" y="377"/>
                    </a:cubicBezTo>
                    <a:cubicBezTo>
                      <a:pt x="1614" y="375"/>
                      <a:pt x="1614" y="375"/>
                      <a:pt x="1614" y="375"/>
                    </a:cubicBezTo>
                    <a:cubicBezTo>
                      <a:pt x="1614" y="372"/>
                      <a:pt x="1614" y="372"/>
                      <a:pt x="1614" y="372"/>
                    </a:cubicBezTo>
                    <a:cubicBezTo>
                      <a:pt x="1617" y="372"/>
                      <a:pt x="1617" y="372"/>
                      <a:pt x="1617" y="372"/>
                    </a:cubicBezTo>
                    <a:cubicBezTo>
                      <a:pt x="1620" y="373"/>
                      <a:pt x="1620" y="373"/>
                      <a:pt x="1620" y="373"/>
                    </a:cubicBezTo>
                    <a:cubicBezTo>
                      <a:pt x="1621" y="373"/>
                      <a:pt x="1621" y="373"/>
                      <a:pt x="1621" y="373"/>
                    </a:cubicBezTo>
                    <a:cubicBezTo>
                      <a:pt x="1622" y="369"/>
                      <a:pt x="1622" y="369"/>
                      <a:pt x="1622" y="369"/>
                    </a:cubicBezTo>
                    <a:cubicBezTo>
                      <a:pt x="1625" y="369"/>
                      <a:pt x="1625" y="369"/>
                      <a:pt x="1625" y="369"/>
                    </a:cubicBezTo>
                    <a:cubicBezTo>
                      <a:pt x="1626" y="371"/>
                      <a:pt x="1626" y="371"/>
                      <a:pt x="1626" y="371"/>
                    </a:cubicBezTo>
                    <a:cubicBezTo>
                      <a:pt x="1628" y="371"/>
                      <a:pt x="1628" y="371"/>
                      <a:pt x="1628" y="371"/>
                    </a:cubicBezTo>
                    <a:cubicBezTo>
                      <a:pt x="1629" y="372"/>
                      <a:pt x="1629" y="372"/>
                      <a:pt x="1629" y="372"/>
                    </a:cubicBezTo>
                    <a:cubicBezTo>
                      <a:pt x="1631" y="369"/>
                      <a:pt x="1631" y="369"/>
                      <a:pt x="1631" y="369"/>
                    </a:cubicBezTo>
                    <a:cubicBezTo>
                      <a:pt x="1628" y="368"/>
                      <a:pt x="1628" y="368"/>
                      <a:pt x="1628" y="368"/>
                    </a:cubicBezTo>
                    <a:cubicBezTo>
                      <a:pt x="1629" y="364"/>
                      <a:pt x="1629" y="364"/>
                      <a:pt x="1629" y="364"/>
                    </a:cubicBezTo>
                    <a:cubicBezTo>
                      <a:pt x="1631" y="363"/>
                      <a:pt x="1631" y="363"/>
                      <a:pt x="1631" y="363"/>
                    </a:cubicBezTo>
                    <a:cubicBezTo>
                      <a:pt x="1634" y="358"/>
                      <a:pt x="1634" y="358"/>
                      <a:pt x="1634" y="358"/>
                    </a:cubicBezTo>
                    <a:cubicBezTo>
                      <a:pt x="1635" y="352"/>
                      <a:pt x="1635" y="352"/>
                      <a:pt x="1635" y="352"/>
                    </a:cubicBezTo>
                    <a:cubicBezTo>
                      <a:pt x="1638" y="357"/>
                      <a:pt x="1638" y="357"/>
                      <a:pt x="1638" y="357"/>
                    </a:cubicBezTo>
                    <a:cubicBezTo>
                      <a:pt x="1641" y="358"/>
                      <a:pt x="1641" y="358"/>
                      <a:pt x="1641" y="358"/>
                    </a:cubicBezTo>
                    <a:cubicBezTo>
                      <a:pt x="1641" y="362"/>
                      <a:pt x="1641" y="362"/>
                      <a:pt x="1641" y="362"/>
                    </a:cubicBezTo>
                    <a:cubicBezTo>
                      <a:pt x="1644" y="370"/>
                      <a:pt x="1644" y="370"/>
                      <a:pt x="1644" y="370"/>
                    </a:cubicBezTo>
                    <a:cubicBezTo>
                      <a:pt x="1645" y="371"/>
                      <a:pt x="1645" y="371"/>
                      <a:pt x="1645" y="371"/>
                    </a:cubicBezTo>
                    <a:cubicBezTo>
                      <a:pt x="1645" y="371"/>
                      <a:pt x="1645" y="371"/>
                      <a:pt x="1645" y="371"/>
                    </a:cubicBezTo>
                    <a:cubicBezTo>
                      <a:pt x="1646" y="364"/>
                      <a:pt x="1646" y="364"/>
                      <a:pt x="1646" y="364"/>
                    </a:cubicBezTo>
                    <a:cubicBezTo>
                      <a:pt x="1647" y="362"/>
                      <a:pt x="1647" y="362"/>
                      <a:pt x="1647" y="362"/>
                    </a:cubicBezTo>
                    <a:cubicBezTo>
                      <a:pt x="1646" y="359"/>
                      <a:pt x="1646" y="359"/>
                      <a:pt x="1646" y="359"/>
                    </a:cubicBezTo>
                    <a:cubicBezTo>
                      <a:pt x="1648" y="357"/>
                      <a:pt x="1648" y="357"/>
                      <a:pt x="1648" y="357"/>
                    </a:cubicBezTo>
                    <a:cubicBezTo>
                      <a:pt x="1644" y="351"/>
                      <a:pt x="1644" y="351"/>
                      <a:pt x="1644" y="351"/>
                    </a:cubicBezTo>
                    <a:cubicBezTo>
                      <a:pt x="1650" y="353"/>
                      <a:pt x="1650" y="353"/>
                      <a:pt x="1650" y="353"/>
                    </a:cubicBezTo>
                    <a:cubicBezTo>
                      <a:pt x="1651" y="353"/>
                      <a:pt x="1651" y="353"/>
                      <a:pt x="1651" y="353"/>
                    </a:cubicBezTo>
                    <a:cubicBezTo>
                      <a:pt x="1652" y="347"/>
                      <a:pt x="1652" y="347"/>
                      <a:pt x="1652" y="347"/>
                    </a:cubicBezTo>
                    <a:cubicBezTo>
                      <a:pt x="1655" y="347"/>
                      <a:pt x="1655" y="347"/>
                      <a:pt x="1655" y="347"/>
                    </a:cubicBezTo>
                    <a:cubicBezTo>
                      <a:pt x="1658" y="344"/>
                      <a:pt x="1658" y="344"/>
                      <a:pt x="1658" y="344"/>
                    </a:cubicBezTo>
                    <a:cubicBezTo>
                      <a:pt x="1662" y="343"/>
                      <a:pt x="1662" y="343"/>
                      <a:pt x="1662" y="343"/>
                    </a:cubicBezTo>
                    <a:cubicBezTo>
                      <a:pt x="1663" y="344"/>
                      <a:pt x="1663" y="344"/>
                      <a:pt x="1663" y="344"/>
                    </a:cubicBezTo>
                    <a:cubicBezTo>
                      <a:pt x="1667" y="341"/>
                      <a:pt x="1667" y="341"/>
                      <a:pt x="1667" y="341"/>
                    </a:cubicBezTo>
                    <a:cubicBezTo>
                      <a:pt x="1671" y="342"/>
                      <a:pt x="1671" y="342"/>
                      <a:pt x="1671" y="342"/>
                    </a:cubicBezTo>
                    <a:cubicBezTo>
                      <a:pt x="1679" y="346"/>
                      <a:pt x="1679" y="346"/>
                      <a:pt x="1679" y="346"/>
                    </a:cubicBezTo>
                    <a:cubicBezTo>
                      <a:pt x="1679" y="348"/>
                      <a:pt x="1679" y="348"/>
                      <a:pt x="1679" y="348"/>
                    </a:cubicBezTo>
                    <a:cubicBezTo>
                      <a:pt x="1681" y="348"/>
                      <a:pt x="1681" y="348"/>
                      <a:pt x="1681" y="348"/>
                    </a:cubicBezTo>
                    <a:cubicBezTo>
                      <a:pt x="1683" y="348"/>
                      <a:pt x="1683" y="348"/>
                      <a:pt x="1683" y="348"/>
                    </a:cubicBezTo>
                    <a:cubicBezTo>
                      <a:pt x="1686" y="349"/>
                      <a:pt x="1686" y="349"/>
                      <a:pt x="1686" y="349"/>
                    </a:cubicBezTo>
                    <a:cubicBezTo>
                      <a:pt x="1685" y="351"/>
                      <a:pt x="1685" y="351"/>
                      <a:pt x="1685" y="351"/>
                    </a:cubicBezTo>
                    <a:cubicBezTo>
                      <a:pt x="1687" y="353"/>
                      <a:pt x="1687" y="353"/>
                      <a:pt x="1687" y="353"/>
                    </a:cubicBezTo>
                    <a:cubicBezTo>
                      <a:pt x="1688" y="352"/>
                      <a:pt x="1688" y="352"/>
                      <a:pt x="1688" y="352"/>
                    </a:cubicBezTo>
                    <a:cubicBezTo>
                      <a:pt x="1691" y="355"/>
                      <a:pt x="1691" y="355"/>
                      <a:pt x="1691" y="355"/>
                    </a:cubicBezTo>
                    <a:cubicBezTo>
                      <a:pt x="1694" y="354"/>
                      <a:pt x="1694" y="354"/>
                      <a:pt x="1694" y="354"/>
                    </a:cubicBezTo>
                    <a:cubicBezTo>
                      <a:pt x="1695" y="354"/>
                      <a:pt x="1695" y="354"/>
                      <a:pt x="1695" y="354"/>
                    </a:cubicBezTo>
                    <a:cubicBezTo>
                      <a:pt x="1695" y="354"/>
                      <a:pt x="1695" y="354"/>
                      <a:pt x="1695" y="354"/>
                    </a:cubicBezTo>
                    <a:cubicBezTo>
                      <a:pt x="1691" y="349"/>
                      <a:pt x="1691" y="349"/>
                      <a:pt x="1691" y="349"/>
                    </a:cubicBezTo>
                    <a:cubicBezTo>
                      <a:pt x="1692" y="347"/>
                      <a:pt x="1692" y="347"/>
                      <a:pt x="1692" y="347"/>
                    </a:cubicBezTo>
                    <a:cubicBezTo>
                      <a:pt x="1691" y="346"/>
                      <a:pt x="1691" y="346"/>
                      <a:pt x="1691" y="346"/>
                    </a:cubicBezTo>
                    <a:cubicBezTo>
                      <a:pt x="1689" y="346"/>
                      <a:pt x="1689" y="346"/>
                      <a:pt x="1689" y="346"/>
                    </a:cubicBezTo>
                    <a:cubicBezTo>
                      <a:pt x="1690" y="342"/>
                      <a:pt x="1690" y="342"/>
                      <a:pt x="1690" y="342"/>
                    </a:cubicBezTo>
                    <a:cubicBezTo>
                      <a:pt x="1691" y="340"/>
                      <a:pt x="1691" y="340"/>
                      <a:pt x="1691" y="340"/>
                    </a:cubicBezTo>
                    <a:cubicBezTo>
                      <a:pt x="1692" y="334"/>
                      <a:pt x="1692" y="334"/>
                      <a:pt x="1692" y="334"/>
                    </a:cubicBezTo>
                    <a:cubicBezTo>
                      <a:pt x="1694" y="330"/>
                      <a:pt x="1694" y="330"/>
                      <a:pt x="1694" y="330"/>
                    </a:cubicBezTo>
                    <a:cubicBezTo>
                      <a:pt x="1693" y="327"/>
                      <a:pt x="1693" y="327"/>
                      <a:pt x="1693" y="327"/>
                    </a:cubicBezTo>
                    <a:cubicBezTo>
                      <a:pt x="1696" y="323"/>
                      <a:pt x="1696" y="323"/>
                      <a:pt x="1696" y="323"/>
                    </a:cubicBezTo>
                    <a:cubicBezTo>
                      <a:pt x="1695" y="322"/>
                      <a:pt x="1695" y="322"/>
                      <a:pt x="1695" y="322"/>
                    </a:cubicBezTo>
                    <a:cubicBezTo>
                      <a:pt x="1696" y="320"/>
                      <a:pt x="1696" y="320"/>
                      <a:pt x="1696" y="320"/>
                    </a:cubicBezTo>
                    <a:cubicBezTo>
                      <a:pt x="1695" y="317"/>
                      <a:pt x="1695" y="317"/>
                      <a:pt x="1695" y="317"/>
                    </a:cubicBezTo>
                    <a:cubicBezTo>
                      <a:pt x="1693" y="316"/>
                      <a:pt x="1693" y="316"/>
                      <a:pt x="1693" y="316"/>
                    </a:cubicBezTo>
                    <a:cubicBezTo>
                      <a:pt x="1693" y="313"/>
                      <a:pt x="1693" y="313"/>
                      <a:pt x="1693" y="313"/>
                    </a:cubicBezTo>
                    <a:cubicBezTo>
                      <a:pt x="1697" y="313"/>
                      <a:pt x="1697" y="313"/>
                      <a:pt x="1697" y="313"/>
                    </a:cubicBezTo>
                    <a:cubicBezTo>
                      <a:pt x="1698" y="311"/>
                      <a:pt x="1698" y="311"/>
                      <a:pt x="1698" y="311"/>
                    </a:cubicBezTo>
                    <a:cubicBezTo>
                      <a:pt x="1694" y="310"/>
                      <a:pt x="1694" y="310"/>
                      <a:pt x="1694" y="310"/>
                    </a:cubicBezTo>
                    <a:cubicBezTo>
                      <a:pt x="1692" y="306"/>
                      <a:pt x="1692" y="306"/>
                      <a:pt x="1692" y="306"/>
                    </a:cubicBezTo>
                    <a:cubicBezTo>
                      <a:pt x="1696" y="305"/>
                      <a:pt x="1696" y="305"/>
                      <a:pt x="1696" y="305"/>
                    </a:cubicBezTo>
                    <a:cubicBezTo>
                      <a:pt x="1697" y="306"/>
                      <a:pt x="1697" y="306"/>
                      <a:pt x="1697" y="306"/>
                    </a:cubicBezTo>
                    <a:cubicBezTo>
                      <a:pt x="1698" y="306"/>
                      <a:pt x="1698" y="306"/>
                      <a:pt x="1698" y="306"/>
                    </a:cubicBezTo>
                    <a:cubicBezTo>
                      <a:pt x="1698" y="305"/>
                      <a:pt x="1698" y="305"/>
                      <a:pt x="1698" y="305"/>
                    </a:cubicBezTo>
                    <a:cubicBezTo>
                      <a:pt x="1697" y="303"/>
                      <a:pt x="1697" y="303"/>
                      <a:pt x="1697" y="303"/>
                    </a:cubicBezTo>
                    <a:cubicBezTo>
                      <a:pt x="1700" y="301"/>
                      <a:pt x="1700" y="301"/>
                      <a:pt x="1700" y="301"/>
                    </a:cubicBezTo>
                    <a:cubicBezTo>
                      <a:pt x="1700" y="300"/>
                      <a:pt x="1700" y="300"/>
                      <a:pt x="1700" y="300"/>
                    </a:cubicBezTo>
                    <a:cubicBezTo>
                      <a:pt x="1697" y="297"/>
                      <a:pt x="1697" y="297"/>
                      <a:pt x="1697" y="297"/>
                    </a:cubicBezTo>
                    <a:cubicBezTo>
                      <a:pt x="1701" y="295"/>
                      <a:pt x="1701" y="295"/>
                      <a:pt x="1701" y="295"/>
                    </a:cubicBezTo>
                    <a:cubicBezTo>
                      <a:pt x="1702" y="296"/>
                      <a:pt x="1702" y="296"/>
                      <a:pt x="1702" y="296"/>
                    </a:cubicBezTo>
                    <a:cubicBezTo>
                      <a:pt x="1703" y="294"/>
                      <a:pt x="1703" y="294"/>
                      <a:pt x="1703" y="294"/>
                    </a:cubicBezTo>
                    <a:cubicBezTo>
                      <a:pt x="1701" y="291"/>
                      <a:pt x="1701" y="291"/>
                      <a:pt x="1701" y="291"/>
                    </a:cubicBezTo>
                    <a:cubicBezTo>
                      <a:pt x="1705" y="290"/>
                      <a:pt x="1705" y="290"/>
                      <a:pt x="1705" y="290"/>
                    </a:cubicBezTo>
                    <a:cubicBezTo>
                      <a:pt x="1707" y="288"/>
                      <a:pt x="1707" y="288"/>
                      <a:pt x="1707" y="288"/>
                    </a:cubicBezTo>
                    <a:cubicBezTo>
                      <a:pt x="1706" y="287"/>
                      <a:pt x="1706" y="287"/>
                      <a:pt x="1706" y="287"/>
                    </a:cubicBezTo>
                    <a:cubicBezTo>
                      <a:pt x="1707" y="282"/>
                      <a:pt x="1707" y="282"/>
                      <a:pt x="1707" y="282"/>
                    </a:cubicBezTo>
                    <a:cubicBezTo>
                      <a:pt x="1709" y="284"/>
                      <a:pt x="1709" y="284"/>
                      <a:pt x="1709" y="284"/>
                    </a:cubicBezTo>
                    <a:cubicBezTo>
                      <a:pt x="1710" y="283"/>
                      <a:pt x="1710" y="283"/>
                      <a:pt x="1710" y="283"/>
                    </a:cubicBezTo>
                    <a:cubicBezTo>
                      <a:pt x="1709" y="279"/>
                      <a:pt x="1709" y="279"/>
                      <a:pt x="1709" y="279"/>
                    </a:cubicBezTo>
                    <a:cubicBezTo>
                      <a:pt x="1709" y="274"/>
                      <a:pt x="1709" y="274"/>
                      <a:pt x="1709" y="274"/>
                    </a:cubicBezTo>
                    <a:cubicBezTo>
                      <a:pt x="1713" y="274"/>
                      <a:pt x="1713" y="274"/>
                      <a:pt x="1713" y="274"/>
                    </a:cubicBezTo>
                    <a:cubicBezTo>
                      <a:pt x="1713" y="274"/>
                      <a:pt x="1713" y="274"/>
                      <a:pt x="1713" y="274"/>
                    </a:cubicBezTo>
                    <a:cubicBezTo>
                      <a:pt x="1716" y="270"/>
                      <a:pt x="1716" y="270"/>
                      <a:pt x="1716" y="270"/>
                    </a:cubicBezTo>
                    <a:cubicBezTo>
                      <a:pt x="1715" y="270"/>
                      <a:pt x="1715" y="270"/>
                      <a:pt x="1715" y="270"/>
                    </a:cubicBezTo>
                    <a:cubicBezTo>
                      <a:pt x="1716" y="265"/>
                      <a:pt x="1716" y="265"/>
                      <a:pt x="1716" y="265"/>
                    </a:cubicBezTo>
                    <a:cubicBezTo>
                      <a:pt x="1719" y="265"/>
                      <a:pt x="1719" y="265"/>
                      <a:pt x="1719" y="265"/>
                    </a:cubicBezTo>
                    <a:cubicBezTo>
                      <a:pt x="1722" y="263"/>
                      <a:pt x="1722" y="263"/>
                      <a:pt x="1722" y="263"/>
                    </a:cubicBezTo>
                    <a:cubicBezTo>
                      <a:pt x="1720" y="261"/>
                      <a:pt x="1720" y="261"/>
                      <a:pt x="1720" y="261"/>
                    </a:cubicBezTo>
                    <a:cubicBezTo>
                      <a:pt x="1722" y="259"/>
                      <a:pt x="1722" y="259"/>
                      <a:pt x="1722" y="259"/>
                    </a:cubicBezTo>
                    <a:cubicBezTo>
                      <a:pt x="1726" y="259"/>
                      <a:pt x="1726" y="259"/>
                      <a:pt x="1726" y="259"/>
                    </a:cubicBezTo>
                    <a:cubicBezTo>
                      <a:pt x="1729" y="257"/>
                      <a:pt x="1729" y="257"/>
                      <a:pt x="1729" y="257"/>
                    </a:cubicBezTo>
                    <a:cubicBezTo>
                      <a:pt x="1728" y="256"/>
                      <a:pt x="1728" y="256"/>
                      <a:pt x="1728" y="256"/>
                    </a:cubicBezTo>
                    <a:cubicBezTo>
                      <a:pt x="1730" y="253"/>
                      <a:pt x="1730" y="253"/>
                      <a:pt x="1730" y="253"/>
                    </a:cubicBezTo>
                    <a:cubicBezTo>
                      <a:pt x="1732" y="255"/>
                      <a:pt x="1732" y="255"/>
                      <a:pt x="1732" y="255"/>
                    </a:cubicBezTo>
                    <a:cubicBezTo>
                      <a:pt x="1733" y="257"/>
                      <a:pt x="1733" y="257"/>
                      <a:pt x="1733" y="257"/>
                    </a:cubicBezTo>
                    <a:cubicBezTo>
                      <a:pt x="1734" y="257"/>
                      <a:pt x="1734" y="257"/>
                      <a:pt x="1734" y="257"/>
                    </a:cubicBezTo>
                    <a:cubicBezTo>
                      <a:pt x="1736" y="256"/>
                      <a:pt x="1736" y="256"/>
                      <a:pt x="1736" y="256"/>
                    </a:cubicBezTo>
                    <a:cubicBezTo>
                      <a:pt x="1740" y="258"/>
                      <a:pt x="1740" y="258"/>
                      <a:pt x="1740" y="258"/>
                    </a:cubicBezTo>
                    <a:cubicBezTo>
                      <a:pt x="1749" y="258"/>
                      <a:pt x="1749" y="258"/>
                      <a:pt x="1749" y="258"/>
                    </a:cubicBezTo>
                    <a:cubicBezTo>
                      <a:pt x="1750" y="259"/>
                      <a:pt x="1750" y="259"/>
                      <a:pt x="1750" y="259"/>
                    </a:cubicBezTo>
                    <a:cubicBezTo>
                      <a:pt x="1750" y="257"/>
                      <a:pt x="1750" y="257"/>
                      <a:pt x="1750" y="257"/>
                    </a:cubicBezTo>
                    <a:cubicBezTo>
                      <a:pt x="1747" y="256"/>
                      <a:pt x="1747" y="256"/>
                      <a:pt x="1747" y="256"/>
                    </a:cubicBezTo>
                    <a:cubicBezTo>
                      <a:pt x="1747" y="253"/>
                      <a:pt x="1747" y="253"/>
                      <a:pt x="1747" y="253"/>
                    </a:cubicBezTo>
                    <a:cubicBezTo>
                      <a:pt x="1749" y="252"/>
                      <a:pt x="1749" y="252"/>
                      <a:pt x="1749" y="252"/>
                    </a:cubicBezTo>
                    <a:cubicBezTo>
                      <a:pt x="1749" y="246"/>
                      <a:pt x="1749" y="246"/>
                      <a:pt x="1749" y="246"/>
                    </a:cubicBezTo>
                    <a:cubicBezTo>
                      <a:pt x="1745" y="241"/>
                      <a:pt x="1745" y="241"/>
                      <a:pt x="1745" y="241"/>
                    </a:cubicBezTo>
                    <a:cubicBezTo>
                      <a:pt x="1742" y="240"/>
                      <a:pt x="1742" y="240"/>
                      <a:pt x="1742" y="240"/>
                    </a:cubicBezTo>
                    <a:cubicBezTo>
                      <a:pt x="1738" y="235"/>
                      <a:pt x="1738" y="235"/>
                      <a:pt x="1738" y="235"/>
                    </a:cubicBezTo>
                    <a:cubicBezTo>
                      <a:pt x="1740" y="233"/>
                      <a:pt x="1740" y="233"/>
                      <a:pt x="1740" y="233"/>
                    </a:cubicBezTo>
                    <a:cubicBezTo>
                      <a:pt x="1737" y="231"/>
                      <a:pt x="1737" y="231"/>
                      <a:pt x="1737" y="231"/>
                    </a:cubicBezTo>
                    <a:cubicBezTo>
                      <a:pt x="1731" y="229"/>
                      <a:pt x="1731" y="229"/>
                      <a:pt x="1731" y="229"/>
                    </a:cubicBezTo>
                    <a:cubicBezTo>
                      <a:pt x="1725" y="225"/>
                      <a:pt x="1725" y="225"/>
                      <a:pt x="1725" y="225"/>
                    </a:cubicBezTo>
                    <a:cubicBezTo>
                      <a:pt x="1724" y="223"/>
                      <a:pt x="1724" y="223"/>
                      <a:pt x="1724" y="223"/>
                    </a:cubicBezTo>
                    <a:cubicBezTo>
                      <a:pt x="1724" y="224"/>
                      <a:pt x="1724" y="224"/>
                      <a:pt x="1724" y="224"/>
                    </a:cubicBezTo>
                    <a:cubicBezTo>
                      <a:pt x="1721" y="223"/>
                      <a:pt x="1721" y="223"/>
                      <a:pt x="1721" y="223"/>
                    </a:cubicBezTo>
                    <a:cubicBezTo>
                      <a:pt x="1721" y="223"/>
                      <a:pt x="1721" y="223"/>
                      <a:pt x="1721" y="223"/>
                    </a:cubicBezTo>
                    <a:cubicBezTo>
                      <a:pt x="1720" y="227"/>
                      <a:pt x="1720" y="227"/>
                      <a:pt x="1720" y="227"/>
                    </a:cubicBezTo>
                    <a:cubicBezTo>
                      <a:pt x="1716" y="228"/>
                      <a:pt x="1716" y="228"/>
                      <a:pt x="1716" y="228"/>
                    </a:cubicBezTo>
                    <a:cubicBezTo>
                      <a:pt x="1715" y="225"/>
                      <a:pt x="1715" y="225"/>
                      <a:pt x="1715" y="225"/>
                    </a:cubicBezTo>
                    <a:cubicBezTo>
                      <a:pt x="1715" y="222"/>
                      <a:pt x="1715" y="222"/>
                      <a:pt x="1715" y="222"/>
                    </a:cubicBezTo>
                    <a:cubicBezTo>
                      <a:pt x="1717" y="220"/>
                      <a:pt x="1717" y="220"/>
                      <a:pt x="1717" y="220"/>
                    </a:cubicBezTo>
                    <a:cubicBezTo>
                      <a:pt x="1715" y="218"/>
                      <a:pt x="1715" y="218"/>
                      <a:pt x="1715" y="218"/>
                    </a:cubicBezTo>
                    <a:cubicBezTo>
                      <a:pt x="1717" y="216"/>
                      <a:pt x="1717" y="216"/>
                      <a:pt x="1717" y="216"/>
                    </a:cubicBezTo>
                    <a:cubicBezTo>
                      <a:pt x="1718" y="216"/>
                      <a:pt x="1718" y="216"/>
                      <a:pt x="1718" y="216"/>
                    </a:cubicBezTo>
                    <a:cubicBezTo>
                      <a:pt x="1715" y="211"/>
                      <a:pt x="1715" y="211"/>
                      <a:pt x="1715" y="211"/>
                    </a:cubicBezTo>
                    <a:cubicBezTo>
                      <a:pt x="1713" y="210"/>
                      <a:pt x="1713" y="210"/>
                      <a:pt x="1713" y="210"/>
                    </a:cubicBezTo>
                    <a:cubicBezTo>
                      <a:pt x="1713" y="211"/>
                      <a:pt x="1713" y="211"/>
                      <a:pt x="1713" y="211"/>
                    </a:cubicBezTo>
                    <a:cubicBezTo>
                      <a:pt x="1713" y="213"/>
                      <a:pt x="1713" y="213"/>
                      <a:pt x="1713" y="213"/>
                    </a:cubicBezTo>
                    <a:cubicBezTo>
                      <a:pt x="1710" y="214"/>
                      <a:pt x="1710" y="214"/>
                      <a:pt x="1710" y="214"/>
                    </a:cubicBezTo>
                    <a:cubicBezTo>
                      <a:pt x="1704" y="208"/>
                      <a:pt x="1704" y="208"/>
                      <a:pt x="1704" y="208"/>
                    </a:cubicBezTo>
                    <a:cubicBezTo>
                      <a:pt x="1704" y="204"/>
                      <a:pt x="1704" y="204"/>
                      <a:pt x="1704" y="204"/>
                    </a:cubicBezTo>
                    <a:cubicBezTo>
                      <a:pt x="1706" y="204"/>
                      <a:pt x="1706" y="204"/>
                      <a:pt x="1706" y="204"/>
                    </a:cubicBezTo>
                    <a:cubicBezTo>
                      <a:pt x="1706" y="204"/>
                      <a:pt x="1706" y="204"/>
                      <a:pt x="1706" y="204"/>
                    </a:cubicBezTo>
                    <a:cubicBezTo>
                      <a:pt x="1700" y="200"/>
                      <a:pt x="1700" y="200"/>
                      <a:pt x="1700" y="200"/>
                    </a:cubicBezTo>
                    <a:cubicBezTo>
                      <a:pt x="1699" y="203"/>
                      <a:pt x="1699" y="203"/>
                      <a:pt x="1699" y="203"/>
                    </a:cubicBezTo>
                    <a:cubicBezTo>
                      <a:pt x="1694" y="204"/>
                      <a:pt x="1694" y="204"/>
                      <a:pt x="1694" y="204"/>
                    </a:cubicBezTo>
                    <a:cubicBezTo>
                      <a:pt x="1691" y="200"/>
                      <a:pt x="1691" y="200"/>
                      <a:pt x="1691" y="200"/>
                    </a:cubicBezTo>
                    <a:cubicBezTo>
                      <a:pt x="1687" y="199"/>
                      <a:pt x="1687" y="199"/>
                      <a:pt x="1687" y="199"/>
                    </a:cubicBezTo>
                    <a:cubicBezTo>
                      <a:pt x="1683" y="194"/>
                      <a:pt x="1683" y="194"/>
                      <a:pt x="1683" y="194"/>
                    </a:cubicBezTo>
                    <a:cubicBezTo>
                      <a:pt x="1683" y="192"/>
                      <a:pt x="1683" y="192"/>
                      <a:pt x="1683" y="192"/>
                    </a:cubicBezTo>
                    <a:cubicBezTo>
                      <a:pt x="1682" y="191"/>
                      <a:pt x="1682" y="191"/>
                      <a:pt x="1682" y="191"/>
                    </a:cubicBezTo>
                    <a:cubicBezTo>
                      <a:pt x="1681" y="192"/>
                      <a:pt x="1681" y="192"/>
                      <a:pt x="1681" y="192"/>
                    </a:cubicBezTo>
                    <a:cubicBezTo>
                      <a:pt x="1677" y="195"/>
                      <a:pt x="1677" y="195"/>
                      <a:pt x="1677" y="195"/>
                    </a:cubicBezTo>
                    <a:cubicBezTo>
                      <a:pt x="1677" y="197"/>
                      <a:pt x="1677" y="197"/>
                      <a:pt x="1677" y="197"/>
                    </a:cubicBezTo>
                    <a:cubicBezTo>
                      <a:pt x="1674" y="197"/>
                      <a:pt x="1674" y="197"/>
                      <a:pt x="1674" y="197"/>
                    </a:cubicBezTo>
                    <a:cubicBezTo>
                      <a:pt x="1673" y="197"/>
                      <a:pt x="1673" y="197"/>
                      <a:pt x="1673" y="197"/>
                    </a:cubicBezTo>
                    <a:cubicBezTo>
                      <a:pt x="1673" y="202"/>
                      <a:pt x="1673" y="202"/>
                      <a:pt x="1673" y="202"/>
                    </a:cubicBezTo>
                    <a:cubicBezTo>
                      <a:pt x="1679" y="208"/>
                      <a:pt x="1679" y="208"/>
                      <a:pt x="1679" y="208"/>
                    </a:cubicBezTo>
                    <a:cubicBezTo>
                      <a:pt x="1670" y="203"/>
                      <a:pt x="1670" y="203"/>
                      <a:pt x="1670" y="203"/>
                    </a:cubicBezTo>
                    <a:cubicBezTo>
                      <a:pt x="1668" y="198"/>
                      <a:pt x="1668" y="198"/>
                      <a:pt x="1668" y="198"/>
                    </a:cubicBezTo>
                    <a:cubicBezTo>
                      <a:pt x="1669" y="194"/>
                      <a:pt x="1669" y="194"/>
                      <a:pt x="1669" y="194"/>
                    </a:cubicBezTo>
                    <a:cubicBezTo>
                      <a:pt x="1665" y="193"/>
                      <a:pt x="1665" y="193"/>
                      <a:pt x="1665" y="193"/>
                    </a:cubicBezTo>
                    <a:cubicBezTo>
                      <a:pt x="1664" y="189"/>
                      <a:pt x="1664" y="189"/>
                      <a:pt x="1664" y="189"/>
                    </a:cubicBezTo>
                    <a:cubicBezTo>
                      <a:pt x="1656" y="188"/>
                      <a:pt x="1656" y="188"/>
                      <a:pt x="1656" y="188"/>
                    </a:cubicBezTo>
                    <a:cubicBezTo>
                      <a:pt x="1666" y="187"/>
                      <a:pt x="1666" y="187"/>
                      <a:pt x="1666" y="187"/>
                    </a:cubicBezTo>
                    <a:cubicBezTo>
                      <a:pt x="1668" y="188"/>
                      <a:pt x="1668" y="188"/>
                      <a:pt x="1668" y="188"/>
                    </a:cubicBezTo>
                    <a:cubicBezTo>
                      <a:pt x="1668" y="187"/>
                      <a:pt x="1668" y="187"/>
                      <a:pt x="1668" y="187"/>
                    </a:cubicBezTo>
                    <a:cubicBezTo>
                      <a:pt x="1672" y="187"/>
                      <a:pt x="1672" y="187"/>
                      <a:pt x="1672" y="187"/>
                    </a:cubicBezTo>
                    <a:cubicBezTo>
                      <a:pt x="1674" y="188"/>
                      <a:pt x="1674" y="188"/>
                      <a:pt x="1674" y="188"/>
                    </a:cubicBezTo>
                    <a:cubicBezTo>
                      <a:pt x="1676" y="187"/>
                      <a:pt x="1676" y="187"/>
                      <a:pt x="1676" y="187"/>
                    </a:cubicBezTo>
                    <a:cubicBezTo>
                      <a:pt x="1675" y="185"/>
                      <a:pt x="1675" y="185"/>
                      <a:pt x="1675" y="185"/>
                    </a:cubicBezTo>
                    <a:cubicBezTo>
                      <a:pt x="1670" y="183"/>
                      <a:pt x="1670" y="183"/>
                      <a:pt x="1670" y="183"/>
                    </a:cubicBezTo>
                    <a:cubicBezTo>
                      <a:pt x="1668" y="185"/>
                      <a:pt x="1668" y="185"/>
                      <a:pt x="1668" y="185"/>
                    </a:cubicBezTo>
                    <a:cubicBezTo>
                      <a:pt x="1663" y="185"/>
                      <a:pt x="1663" y="185"/>
                      <a:pt x="1663" y="185"/>
                    </a:cubicBezTo>
                    <a:cubicBezTo>
                      <a:pt x="1655" y="182"/>
                      <a:pt x="1655" y="182"/>
                      <a:pt x="1655" y="182"/>
                    </a:cubicBezTo>
                    <a:cubicBezTo>
                      <a:pt x="1663" y="182"/>
                      <a:pt x="1663" y="182"/>
                      <a:pt x="1663" y="182"/>
                    </a:cubicBezTo>
                    <a:cubicBezTo>
                      <a:pt x="1665" y="179"/>
                      <a:pt x="1665" y="179"/>
                      <a:pt x="1665" y="179"/>
                    </a:cubicBezTo>
                    <a:cubicBezTo>
                      <a:pt x="1669" y="178"/>
                      <a:pt x="1669" y="178"/>
                      <a:pt x="1669" y="178"/>
                    </a:cubicBezTo>
                    <a:cubicBezTo>
                      <a:pt x="1671" y="180"/>
                      <a:pt x="1671" y="180"/>
                      <a:pt x="1671" y="180"/>
                    </a:cubicBezTo>
                    <a:cubicBezTo>
                      <a:pt x="1675" y="180"/>
                      <a:pt x="1675" y="180"/>
                      <a:pt x="1675" y="180"/>
                    </a:cubicBezTo>
                    <a:cubicBezTo>
                      <a:pt x="1678" y="182"/>
                      <a:pt x="1678" y="182"/>
                      <a:pt x="1678" y="182"/>
                    </a:cubicBezTo>
                    <a:cubicBezTo>
                      <a:pt x="1682" y="186"/>
                      <a:pt x="1682" y="186"/>
                      <a:pt x="1682" y="186"/>
                    </a:cubicBezTo>
                    <a:cubicBezTo>
                      <a:pt x="1685" y="186"/>
                      <a:pt x="1685" y="186"/>
                      <a:pt x="1685" y="186"/>
                    </a:cubicBezTo>
                    <a:cubicBezTo>
                      <a:pt x="1686" y="189"/>
                      <a:pt x="1686" y="189"/>
                      <a:pt x="1686" y="189"/>
                    </a:cubicBezTo>
                    <a:cubicBezTo>
                      <a:pt x="1687" y="189"/>
                      <a:pt x="1687" y="189"/>
                      <a:pt x="1687" y="189"/>
                    </a:cubicBezTo>
                    <a:cubicBezTo>
                      <a:pt x="1690" y="187"/>
                      <a:pt x="1690" y="187"/>
                      <a:pt x="1690" y="187"/>
                    </a:cubicBezTo>
                    <a:cubicBezTo>
                      <a:pt x="1692" y="189"/>
                      <a:pt x="1692" y="189"/>
                      <a:pt x="1692" y="189"/>
                    </a:cubicBezTo>
                    <a:cubicBezTo>
                      <a:pt x="1698" y="184"/>
                      <a:pt x="1698" y="184"/>
                      <a:pt x="1698" y="184"/>
                    </a:cubicBezTo>
                    <a:cubicBezTo>
                      <a:pt x="1699" y="186"/>
                      <a:pt x="1699" y="186"/>
                      <a:pt x="1699" y="186"/>
                    </a:cubicBezTo>
                    <a:cubicBezTo>
                      <a:pt x="1699" y="184"/>
                      <a:pt x="1699" y="184"/>
                      <a:pt x="1699" y="184"/>
                    </a:cubicBezTo>
                    <a:cubicBezTo>
                      <a:pt x="1702" y="179"/>
                      <a:pt x="1702" y="179"/>
                      <a:pt x="1702" y="179"/>
                    </a:cubicBezTo>
                    <a:cubicBezTo>
                      <a:pt x="1702" y="178"/>
                      <a:pt x="1702" y="178"/>
                      <a:pt x="1702" y="178"/>
                    </a:cubicBezTo>
                    <a:cubicBezTo>
                      <a:pt x="1702" y="174"/>
                      <a:pt x="1702" y="174"/>
                      <a:pt x="1702" y="174"/>
                    </a:cubicBezTo>
                    <a:cubicBezTo>
                      <a:pt x="1700" y="169"/>
                      <a:pt x="1700" y="169"/>
                      <a:pt x="1700" y="169"/>
                    </a:cubicBezTo>
                    <a:cubicBezTo>
                      <a:pt x="1703" y="160"/>
                      <a:pt x="1703" y="160"/>
                      <a:pt x="1703" y="160"/>
                    </a:cubicBezTo>
                    <a:cubicBezTo>
                      <a:pt x="1703" y="155"/>
                      <a:pt x="1703" y="155"/>
                      <a:pt x="1703" y="155"/>
                    </a:cubicBezTo>
                    <a:cubicBezTo>
                      <a:pt x="1700" y="152"/>
                      <a:pt x="1700" y="152"/>
                      <a:pt x="1700" y="152"/>
                    </a:cubicBezTo>
                    <a:cubicBezTo>
                      <a:pt x="1699" y="149"/>
                      <a:pt x="1699" y="149"/>
                      <a:pt x="1699" y="149"/>
                    </a:cubicBezTo>
                    <a:cubicBezTo>
                      <a:pt x="1695" y="146"/>
                      <a:pt x="1695" y="146"/>
                      <a:pt x="1695" y="146"/>
                    </a:cubicBezTo>
                    <a:cubicBezTo>
                      <a:pt x="1693" y="141"/>
                      <a:pt x="1693" y="141"/>
                      <a:pt x="1693" y="141"/>
                    </a:cubicBezTo>
                    <a:cubicBezTo>
                      <a:pt x="1691" y="142"/>
                      <a:pt x="1691" y="142"/>
                      <a:pt x="1691" y="142"/>
                    </a:cubicBezTo>
                    <a:cubicBezTo>
                      <a:pt x="1685" y="140"/>
                      <a:pt x="1685" y="140"/>
                      <a:pt x="1685" y="140"/>
                    </a:cubicBezTo>
                    <a:cubicBezTo>
                      <a:pt x="1678" y="132"/>
                      <a:pt x="1678" y="132"/>
                      <a:pt x="1678" y="132"/>
                    </a:cubicBezTo>
                    <a:cubicBezTo>
                      <a:pt x="1675" y="131"/>
                      <a:pt x="1675" y="131"/>
                      <a:pt x="1675" y="131"/>
                    </a:cubicBezTo>
                    <a:cubicBezTo>
                      <a:pt x="1676" y="127"/>
                      <a:pt x="1676" y="127"/>
                      <a:pt x="1676" y="127"/>
                    </a:cubicBezTo>
                    <a:cubicBezTo>
                      <a:pt x="1680" y="127"/>
                      <a:pt x="1680" y="127"/>
                      <a:pt x="1680" y="127"/>
                    </a:cubicBezTo>
                    <a:cubicBezTo>
                      <a:pt x="1681" y="125"/>
                      <a:pt x="1681" y="125"/>
                      <a:pt x="1681" y="125"/>
                    </a:cubicBezTo>
                    <a:cubicBezTo>
                      <a:pt x="1680" y="124"/>
                      <a:pt x="1680" y="124"/>
                      <a:pt x="1680" y="124"/>
                    </a:cubicBezTo>
                    <a:cubicBezTo>
                      <a:pt x="1677" y="124"/>
                      <a:pt x="1677" y="124"/>
                      <a:pt x="1677" y="124"/>
                    </a:cubicBezTo>
                    <a:cubicBezTo>
                      <a:pt x="1674" y="122"/>
                      <a:pt x="1674" y="122"/>
                      <a:pt x="1674" y="122"/>
                    </a:cubicBezTo>
                    <a:cubicBezTo>
                      <a:pt x="1676" y="120"/>
                      <a:pt x="1676" y="120"/>
                      <a:pt x="1676" y="120"/>
                    </a:cubicBezTo>
                    <a:cubicBezTo>
                      <a:pt x="1675" y="117"/>
                      <a:pt x="1675" y="117"/>
                      <a:pt x="1675" y="117"/>
                    </a:cubicBezTo>
                    <a:cubicBezTo>
                      <a:pt x="1677" y="116"/>
                      <a:pt x="1677" y="116"/>
                      <a:pt x="1677" y="116"/>
                    </a:cubicBezTo>
                    <a:cubicBezTo>
                      <a:pt x="1680" y="120"/>
                      <a:pt x="1680" y="120"/>
                      <a:pt x="1680" y="120"/>
                    </a:cubicBezTo>
                    <a:cubicBezTo>
                      <a:pt x="1683" y="121"/>
                      <a:pt x="1683" y="121"/>
                      <a:pt x="1683" y="121"/>
                    </a:cubicBezTo>
                    <a:cubicBezTo>
                      <a:pt x="1683" y="121"/>
                      <a:pt x="1683" y="121"/>
                      <a:pt x="1683" y="121"/>
                    </a:cubicBezTo>
                    <a:cubicBezTo>
                      <a:pt x="1682" y="120"/>
                      <a:pt x="1682" y="120"/>
                      <a:pt x="1682" y="120"/>
                    </a:cubicBezTo>
                    <a:cubicBezTo>
                      <a:pt x="1682" y="117"/>
                      <a:pt x="1682" y="117"/>
                      <a:pt x="1682" y="117"/>
                    </a:cubicBezTo>
                    <a:cubicBezTo>
                      <a:pt x="1681" y="115"/>
                      <a:pt x="1681" y="115"/>
                      <a:pt x="1681" y="115"/>
                    </a:cubicBezTo>
                    <a:cubicBezTo>
                      <a:pt x="1684" y="112"/>
                      <a:pt x="1684" y="112"/>
                      <a:pt x="1684" y="112"/>
                    </a:cubicBezTo>
                    <a:cubicBezTo>
                      <a:pt x="1686" y="115"/>
                      <a:pt x="1686" y="115"/>
                      <a:pt x="1686" y="115"/>
                    </a:cubicBezTo>
                    <a:cubicBezTo>
                      <a:pt x="1687" y="116"/>
                      <a:pt x="1687" y="116"/>
                      <a:pt x="1687" y="116"/>
                    </a:cubicBezTo>
                    <a:cubicBezTo>
                      <a:pt x="1689" y="117"/>
                      <a:pt x="1689" y="117"/>
                      <a:pt x="1689" y="117"/>
                    </a:cubicBezTo>
                    <a:cubicBezTo>
                      <a:pt x="1691" y="124"/>
                      <a:pt x="1691" y="124"/>
                      <a:pt x="1691" y="124"/>
                    </a:cubicBezTo>
                    <a:cubicBezTo>
                      <a:pt x="1690" y="126"/>
                      <a:pt x="1690" y="126"/>
                      <a:pt x="1690" y="126"/>
                    </a:cubicBezTo>
                    <a:cubicBezTo>
                      <a:pt x="1696" y="130"/>
                      <a:pt x="1696" y="130"/>
                      <a:pt x="1696" y="130"/>
                    </a:cubicBezTo>
                    <a:cubicBezTo>
                      <a:pt x="1698" y="129"/>
                      <a:pt x="1698" y="129"/>
                      <a:pt x="1698" y="129"/>
                    </a:cubicBezTo>
                    <a:cubicBezTo>
                      <a:pt x="1702" y="130"/>
                      <a:pt x="1702" y="130"/>
                      <a:pt x="1702" y="130"/>
                    </a:cubicBezTo>
                    <a:cubicBezTo>
                      <a:pt x="1702" y="135"/>
                      <a:pt x="1702" y="135"/>
                      <a:pt x="1702" y="135"/>
                    </a:cubicBezTo>
                    <a:cubicBezTo>
                      <a:pt x="1703" y="135"/>
                      <a:pt x="1703" y="135"/>
                      <a:pt x="1703" y="135"/>
                    </a:cubicBezTo>
                    <a:cubicBezTo>
                      <a:pt x="1708" y="129"/>
                      <a:pt x="1708" y="129"/>
                      <a:pt x="1708" y="129"/>
                    </a:cubicBezTo>
                    <a:cubicBezTo>
                      <a:pt x="1708" y="126"/>
                      <a:pt x="1708" y="126"/>
                      <a:pt x="1708" y="126"/>
                    </a:cubicBezTo>
                    <a:cubicBezTo>
                      <a:pt x="1707" y="123"/>
                      <a:pt x="1707" y="123"/>
                      <a:pt x="1707" y="123"/>
                    </a:cubicBezTo>
                    <a:cubicBezTo>
                      <a:pt x="1708" y="118"/>
                      <a:pt x="1708" y="118"/>
                      <a:pt x="1708" y="118"/>
                    </a:cubicBezTo>
                    <a:cubicBezTo>
                      <a:pt x="1704" y="106"/>
                      <a:pt x="1704" y="106"/>
                      <a:pt x="1704" y="106"/>
                    </a:cubicBezTo>
                    <a:cubicBezTo>
                      <a:pt x="1711" y="118"/>
                      <a:pt x="1711" y="118"/>
                      <a:pt x="1711" y="118"/>
                    </a:cubicBezTo>
                    <a:cubicBezTo>
                      <a:pt x="1711" y="120"/>
                      <a:pt x="1711" y="120"/>
                      <a:pt x="1711" y="120"/>
                    </a:cubicBezTo>
                    <a:cubicBezTo>
                      <a:pt x="1711" y="120"/>
                      <a:pt x="1711" y="120"/>
                      <a:pt x="1711" y="120"/>
                    </a:cubicBezTo>
                    <a:cubicBezTo>
                      <a:pt x="1713" y="118"/>
                      <a:pt x="1713" y="118"/>
                      <a:pt x="1713" y="118"/>
                    </a:cubicBezTo>
                    <a:cubicBezTo>
                      <a:pt x="1717" y="117"/>
                      <a:pt x="1717" y="117"/>
                      <a:pt x="1717" y="117"/>
                    </a:cubicBezTo>
                    <a:cubicBezTo>
                      <a:pt x="1718" y="113"/>
                      <a:pt x="1718" y="113"/>
                      <a:pt x="1718" y="113"/>
                    </a:cubicBezTo>
                    <a:cubicBezTo>
                      <a:pt x="1725" y="116"/>
                      <a:pt x="1725" y="116"/>
                      <a:pt x="1725" y="116"/>
                    </a:cubicBezTo>
                    <a:cubicBezTo>
                      <a:pt x="1724" y="117"/>
                      <a:pt x="1724" y="117"/>
                      <a:pt x="1724" y="117"/>
                    </a:cubicBezTo>
                    <a:cubicBezTo>
                      <a:pt x="1724" y="117"/>
                      <a:pt x="1724" y="117"/>
                      <a:pt x="1724" y="117"/>
                    </a:cubicBezTo>
                    <a:cubicBezTo>
                      <a:pt x="1732" y="123"/>
                      <a:pt x="1732" y="123"/>
                      <a:pt x="1732" y="123"/>
                    </a:cubicBezTo>
                    <a:cubicBezTo>
                      <a:pt x="1733" y="127"/>
                      <a:pt x="1733" y="127"/>
                      <a:pt x="1733" y="127"/>
                    </a:cubicBezTo>
                    <a:cubicBezTo>
                      <a:pt x="1733" y="128"/>
                      <a:pt x="1733" y="128"/>
                      <a:pt x="1733" y="128"/>
                    </a:cubicBezTo>
                    <a:cubicBezTo>
                      <a:pt x="1734" y="128"/>
                      <a:pt x="1734" y="128"/>
                      <a:pt x="1734" y="128"/>
                    </a:cubicBezTo>
                    <a:cubicBezTo>
                      <a:pt x="1739" y="127"/>
                      <a:pt x="1739" y="127"/>
                      <a:pt x="1739" y="127"/>
                    </a:cubicBezTo>
                    <a:cubicBezTo>
                      <a:pt x="1741" y="128"/>
                      <a:pt x="1741" y="128"/>
                      <a:pt x="1741" y="128"/>
                    </a:cubicBezTo>
                    <a:cubicBezTo>
                      <a:pt x="1742" y="127"/>
                      <a:pt x="1742" y="127"/>
                      <a:pt x="1742" y="127"/>
                    </a:cubicBezTo>
                    <a:cubicBezTo>
                      <a:pt x="1741" y="125"/>
                      <a:pt x="1741" y="125"/>
                      <a:pt x="1741" y="125"/>
                    </a:cubicBezTo>
                    <a:cubicBezTo>
                      <a:pt x="1742" y="123"/>
                      <a:pt x="1742" y="123"/>
                      <a:pt x="1742" y="123"/>
                    </a:cubicBezTo>
                    <a:cubicBezTo>
                      <a:pt x="1743" y="123"/>
                      <a:pt x="1743" y="123"/>
                      <a:pt x="1743" y="123"/>
                    </a:cubicBezTo>
                    <a:cubicBezTo>
                      <a:pt x="1742" y="120"/>
                      <a:pt x="1742" y="120"/>
                      <a:pt x="1742" y="120"/>
                    </a:cubicBezTo>
                    <a:cubicBezTo>
                      <a:pt x="1746" y="120"/>
                      <a:pt x="1746" y="120"/>
                      <a:pt x="1746" y="120"/>
                    </a:cubicBezTo>
                    <a:cubicBezTo>
                      <a:pt x="1748" y="123"/>
                      <a:pt x="1748" y="123"/>
                      <a:pt x="1748" y="123"/>
                    </a:cubicBezTo>
                    <a:cubicBezTo>
                      <a:pt x="1747" y="124"/>
                      <a:pt x="1747" y="124"/>
                      <a:pt x="1747" y="124"/>
                    </a:cubicBezTo>
                    <a:cubicBezTo>
                      <a:pt x="1748" y="124"/>
                      <a:pt x="1748" y="124"/>
                      <a:pt x="1748" y="124"/>
                    </a:cubicBezTo>
                    <a:cubicBezTo>
                      <a:pt x="1750" y="123"/>
                      <a:pt x="1750" y="123"/>
                      <a:pt x="1750" y="123"/>
                    </a:cubicBezTo>
                    <a:cubicBezTo>
                      <a:pt x="1757" y="123"/>
                      <a:pt x="1757" y="123"/>
                      <a:pt x="1757" y="123"/>
                    </a:cubicBezTo>
                    <a:cubicBezTo>
                      <a:pt x="1759" y="124"/>
                      <a:pt x="1759" y="124"/>
                      <a:pt x="1759" y="124"/>
                    </a:cubicBezTo>
                    <a:cubicBezTo>
                      <a:pt x="1761" y="124"/>
                      <a:pt x="1761" y="124"/>
                      <a:pt x="1761" y="124"/>
                    </a:cubicBezTo>
                    <a:cubicBezTo>
                      <a:pt x="1762" y="125"/>
                      <a:pt x="1762" y="125"/>
                      <a:pt x="1762" y="125"/>
                    </a:cubicBezTo>
                    <a:cubicBezTo>
                      <a:pt x="1762" y="125"/>
                      <a:pt x="1762" y="125"/>
                      <a:pt x="1762" y="125"/>
                    </a:cubicBezTo>
                    <a:cubicBezTo>
                      <a:pt x="1764" y="124"/>
                      <a:pt x="1764" y="124"/>
                      <a:pt x="1764" y="124"/>
                    </a:cubicBezTo>
                    <a:cubicBezTo>
                      <a:pt x="1761" y="117"/>
                      <a:pt x="1761" y="117"/>
                      <a:pt x="1761" y="117"/>
                    </a:cubicBezTo>
                    <a:cubicBezTo>
                      <a:pt x="1765" y="119"/>
                      <a:pt x="1765" y="119"/>
                      <a:pt x="1765" y="119"/>
                    </a:cubicBezTo>
                    <a:cubicBezTo>
                      <a:pt x="1768" y="123"/>
                      <a:pt x="1768" y="123"/>
                      <a:pt x="1768" y="123"/>
                    </a:cubicBezTo>
                    <a:cubicBezTo>
                      <a:pt x="1770" y="122"/>
                      <a:pt x="1770" y="122"/>
                      <a:pt x="1770" y="122"/>
                    </a:cubicBezTo>
                    <a:cubicBezTo>
                      <a:pt x="1770" y="121"/>
                      <a:pt x="1770" y="121"/>
                      <a:pt x="1770" y="121"/>
                    </a:cubicBezTo>
                    <a:lnTo>
                      <a:pt x="1769" y="11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4" name="Group 33"/>
            <p:cNvGrpSpPr/>
            <p:nvPr userDrawn="1"/>
          </p:nvGrpSpPr>
          <p:grpSpPr>
            <a:xfrm>
              <a:off x="5992231" y="3001101"/>
              <a:ext cx="1685926" cy="1816100"/>
              <a:chOff x="5253038" y="2520951"/>
              <a:chExt cx="1685926" cy="1816100"/>
            </a:xfrm>
            <a:solidFill>
              <a:schemeClr val="bg1">
                <a:lumMod val="85000"/>
              </a:schemeClr>
            </a:solidFill>
          </p:grpSpPr>
          <p:sp>
            <p:nvSpPr>
              <p:cNvPr id="149" name="Freeform 74"/>
              <p:cNvSpPr>
                <a:spLocks/>
              </p:cNvSpPr>
              <p:nvPr userDrawn="1"/>
            </p:nvSpPr>
            <p:spPr bwMode="auto">
              <a:xfrm>
                <a:off x="6692901" y="3173413"/>
                <a:ext cx="246063" cy="322263"/>
              </a:xfrm>
              <a:custGeom>
                <a:avLst/>
                <a:gdLst>
                  <a:gd name="T0" fmla="*/ 28 w 155"/>
                  <a:gd name="T1" fmla="*/ 21 h 203"/>
                  <a:gd name="T2" fmla="*/ 35 w 155"/>
                  <a:gd name="T3" fmla="*/ 30 h 203"/>
                  <a:gd name="T4" fmla="*/ 36 w 155"/>
                  <a:gd name="T5" fmla="*/ 39 h 203"/>
                  <a:gd name="T6" fmla="*/ 45 w 155"/>
                  <a:gd name="T7" fmla="*/ 43 h 203"/>
                  <a:gd name="T8" fmla="*/ 113 w 155"/>
                  <a:gd name="T9" fmla="*/ 57 h 203"/>
                  <a:gd name="T10" fmla="*/ 52 w 155"/>
                  <a:gd name="T11" fmla="*/ 105 h 203"/>
                  <a:gd name="T12" fmla="*/ 39 w 155"/>
                  <a:gd name="T13" fmla="*/ 108 h 203"/>
                  <a:gd name="T14" fmla="*/ 34 w 155"/>
                  <a:gd name="T15" fmla="*/ 110 h 203"/>
                  <a:gd name="T16" fmla="*/ 24 w 155"/>
                  <a:gd name="T17" fmla="*/ 117 h 203"/>
                  <a:gd name="T18" fmla="*/ 16 w 155"/>
                  <a:gd name="T19" fmla="*/ 120 h 203"/>
                  <a:gd name="T20" fmla="*/ 16 w 155"/>
                  <a:gd name="T21" fmla="*/ 120 h 203"/>
                  <a:gd name="T22" fmla="*/ 14 w 155"/>
                  <a:gd name="T23" fmla="*/ 123 h 203"/>
                  <a:gd name="T24" fmla="*/ 0 w 155"/>
                  <a:gd name="T25" fmla="*/ 195 h 203"/>
                  <a:gd name="T26" fmla="*/ 22 w 155"/>
                  <a:gd name="T27" fmla="*/ 189 h 203"/>
                  <a:gd name="T28" fmla="*/ 27 w 155"/>
                  <a:gd name="T29" fmla="*/ 183 h 203"/>
                  <a:gd name="T30" fmla="*/ 31 w 155"/>
                  <a:gd name="T31" fmla="*/ 180 h 203"/>
                  <a:gd name="T32" fmla="*/ 42 w 155"/>
                  <a:gd name="T33" fmla="*/ 169 h 203"/>
                  <a:gd name="T34" fmla="*/ 54 w 155"/>
                  <a:gd name="T35" fmla="*/ 158 h 203"/>
                  <a:gd name="T36" fmla="*/ 65 w 155"/>
                  <a:gd name="T37" fmla="*/ 151 h 203"/>
                  <a:gd name="T38" fmla="*/ 76 w 155"/>
                  <a:gd name="T39" fmla="*/ 144 h 203"/>
                  <a:gd name="T40" fmla="*/ 102 w 155"/>
                  <a:gd name="T41" fmla="*/ 119 h 203"/>
                  <a:gd name="T42" fmla="*/ 108 w 155"/>
                  <a:gd name="T43" fmla="*/ 111 h 203"/>
                  <a:gd name="T44" fmla="*/ 118 w 155"/>
                  <a:gd name="T45" fmla="*/ 95 h 203"/>
                  <a:gd name="T46" fmla="*/ 125 w 155"/>
                  <a:gd name="T47" fmla="*/ 82 h 203"/>
                  <a:gd name="T48" fmla="*/ 134 w 155"/>
                  <a:gd name="T49" fmla="*/ 65 h 203"/>
                  <a:gd name="T50" fmla="*/ 134 w 155"/>
                  <a:gd name="T51" fmla="*/ 60 h 203"/>
                  <a:gd name="T52" fmla="*/ 139 w 155"/>
                  <a:gd name="T53" fmla="*/ 56 h 203"/>
                  <a:gd name="T54" fmla="*/ 145 w 155"/>
                  <a:gd name="T55" fmla="*/ 46 h 203"/>
                  <a:gd name="T56" fmla="*/ 149 w 155"/>
                  <a:gd name="T57" fmla="*/ 36 h 203"/>
                  <a:gd name="T58" fmla="*/ 152 w 155"/>
                  <a:gd name="T59" fmla="*/ 31 h 203"/>
                  <a:gd name="T60" fmla="*/ 153 w 155"/>
                  <a:gd name="T61" fmla="*/ 24 h 203"/>
                  <a:gd name="T62" fmla="*/ 154 w 155"/>
                  <a:gd name="T63" fmla="*/ 21 h 203"/>
                  <a:gd name="T64" fmla="*/ 152 w 155"/>
                  <a:gd name="T65" fmla="*/ 17 h 203"/>
                  <a:gd name="T66" fmla="*/ 154 w 155"/>
                  <a:gd name="T67" fmla="*/ 13 h 203"/>
                  <a:gd name="T68" fmla="*/ 154 w 155"/>
                  <a:gd name="T69" fmla="*/ 8 h 203"/>
                  <a:gd name="T70" fmla="*/ 155 w 155"/>
                  <a:gd name="T71" fmla="*/ 4 h 203"/>
                  <a:gd name="T72" fmla="*/ 155 w 155"/>
                  <a:gd name="T73" fmla="*/ 2 h 203"/>
                  <a:gd name="T74" fmla="*/ 148 w 155"/>
                  <a:gd name="T75" fmla="*/ 1 h 203"/>
                  <a:gd name="T76" fmla="*/ 146 w 155"/>
                  <a:gd name="T77" fmla="*/ 6 h 203"/>
                  <a:gd name="T78" fmla="*/ 142 w 155"/>
                  <a:gd name="T79" fmla="*/ 7 h 203"/>
                  <a:gd name="T80" fmla="*/ 138 w 155"/>
                  <a:gd name="T81" fmla="*/ 9 h 203"/>
                  <a:gd name="T82" fmla="*/ 131 w 155"/>
                  <a:gd name="T83" fmla="*/ 8 h 203"/>
                  <a:gd name="T84" fmla="*/ 120 w 155"/>
                  <a:gd name="T85" fmla="*/ 12 h 203"/>
                  <a:gd name="T86" fmla="*/ 117 w 155"/>
                  <a:gd name="T87" fmla="*/ 11 h 203"/>
                  <a:gd name="T88" fmla="*/ 109 w 155"/>
                  <a:gd name="T89" fmla="*/ 14 h 203"/>
                  <a:gd name="T90" fmla="*/ 102 w 155"/>
                  <a:gd name="T91" fmla="*/ 14 h 203"/>
                  <a:gd name="T92" fmla="*/ 96 w 155"/>
                  <a:gd name="T93" fmla="*/ 13 h 203"/>
                  <a:gd name="T94" fmla="*/ 81 w 155"/>
                  <a:gd name="T95" fmla="*/ 20 h 203"/>
                  <a:gd name="T96" fmla="*/ 76 w 155"/>
                  <a:gd name="T97" fmla="*/ 19 h 203"/>
                  <a:gd name="T98" fmla="*/ 71 w 155"/>
                  <a:gd name="T99" fmla="*/ 17 h 203"/>
                  <a:gd name="T100" fmla="*/ 65 w 155"/>
                  <a:gd name="T101" fmla="*/ 22 h 203"/>
                  <a:gd name="T102" fmla="*/ 59 w 155"/>
                  <a:gd name="T103" fmla="*/ 24 h 203"/>
                  <a:gd name="T104" fmla="*/ 52 w 155"/>
                  <a:gd name="T105" fmla="*/ 27 h 203"/>
                  <a:gd name="T106" fmla="*/ 44 w 155"/>
                  <a:gd name="T107" fmla="*/ 22 h 203"/>
                  <a:gd name="T108" fmla="*/ 40 w 155"/>
                  <a:gd name="T109" fmla="*/ 19 h 203"/>
                  <a:gd name="T110" fmla="*/ 31 w 155"/>
                  <a:gd name="T111" fmla="*/ 9 h 203"/>
                  <a:gd name="T112" fmla="*/ 28 w 155"/>
                  <a:gd name="T113" fmla="*/ 13 h 203"/>
                  <a:gd name="T114" fmla="*/ 27 w 155"/>
                  <a:gd name="T115" fmla="*/ 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3">
                    <a:moveTo>
                      <a:pt x="27" y="15"/>
                    </a:moveTo>
                    <a:lnTo>
                      <a:pt x="28" y="21"/>
                    </a:lnTo>
                    <a:lnTo>
                      <a:pt x="30" y="28"/>
                    </a:lnTo>
                    <a:lnTo>
                      <a:pt x="35" y="30"/>
                    </a:lnTo>
                    <a:lnTo>
                      <a:pt x="35" y="35"/>
                    </a:lnTo>
                    <a:lnTo>
                      <a:pt x="36" y="39"/>
                    </a:lnTo>
                    <a:lnTo>
                      <a:pt x="42" y="41"/>
                    </a:lnTo>
                    <a:lnTo>
                      <a:pt x="45" y="43"/>
                    </a:lnTo>
                    <a:lnTo>
                      <a:pt x="90" y="57"/>
                    </a:lnTo>
                    <a:lnTo>
                      <a:pt x="113" y="57"/>
                    </a:lnTo>
                    <a:lnTo>
                      <a:pt x="62" y="107"/>
                    </a:lnTo>
                    <a:lnTo>
                      <a:pt x="52" y="105"/>
                    </a:lnTo>
                    <a:lnTo>
                      <a:pt x="43" y="107"/>
                    </a:lnTo>
                    <a:lnTo>
                      <a:pt x="39" y="108"/>
                    </a:lnTo>
                    <a:lnTo>
                      <a:pt x="37" y="108"/>
                    </a:lnTo>
                    <a:lnTo>
                      <a:pt x="34" y="110"/>
                    </a:lnTo>
                    <a:lnTo>
                      <a:pt x="32" y="114"/>
                    </a:lnTo>
                    <a:lnTo>
                      <a:pt x="24" y="117"/>
                    </a:lnTo>
                    <a:lnTo>
                      <a:pt x="21" y="118"/>
                    </a:lnTo>
                    <a:lnTo>
                      <a:pt x="16" y="120"/>
                    </a:lnTo>
                    <a:lnTo>
                      <a:pt x="16" y="120"/>
                    </a:lnTo>
                    <a:lnTo>
                      <a:pt x="16" y="120"/>
                    </a:lnTo>
                    <a:lnTo>
                      <a:pt x="15" y="123"/>
                    </a:lnTo>
                    <a:lnTo>
                      <a:pt x="14" y="123"/>
                    </a:lnTo>
                    <a:lnTo>
                      <a:pt x="0" y="136"/>
                    </a:lnTo>
                    <a:lnTo>
                      <a:pt x="0" y="195"/>
                    </a:lnTo>
                    <a:lnTo>
                      <a:pt x="9" y="203"/>
                    </a:lnTo>
                    <a:lnTo>
                      <a:pt x="22" y="189"/>
                    </a:lnTo>
                    <a:lnTo>
                      <a:pt x="23" y="186"/>
                    </a:lnTo>
                    <a:lnTo>
                      <a:pt x="27" y="183"/>
                    </a:lnTo>
                    <a:lnTo>
                      <a:pt x="30" y="182"/>
                    </a:lnTo>
                    <a:lnTo>
                      <a:pt x="31" y="180"/>
                    </a:lnTo>
                    <a:lnTo>
                      <a:pt x="32" y="178"/>
                    </a:lnTo>
                    <a:lnTo>
                      <a:pt x="42" y="169"/>
                    </a:lnTo>
                    <a:lnTo>
                      <a:pt x="44" y="169"/>
                    </a:lnTo>
                    <a:lnTo>
                      <a:pt x="54" y="158"/>
                    </a:lnTo>
                    <a:lnTo>
                      <a:pt x="60" y="154"/>
                    </a:lnTo>
                    <a:lnTo>
                      <a:pt x="65" y="151"/>
                    </a:lnTo>
                    <a:lnTo>
                      <a:pt x="69" y="149"/>
                    </a:lnTo>
                    <a:lnTo>
                      <a:pt x="76" y="144"/>
                    </a:lnTo>
                    <a:lnTo>
                      <a:pt x="94" y="129"/>
                    </a:lnTo>
                    <a:lnTo>
                      <a:pt x="102" y="119"/>
                    </a:lnTo>
                    <a:lnTo>
                      <a:pt x="106" y="115"/>
                    </a:lnTo>
                    <a:lnTo>
                      <a:pt x="108" y="111"/>
                    </a:lnTo>
                    <a:lnTo>
                      <a:pt x="118" y="97"/>
                    </a:lnTo>
                    <a:lnTo>
                      <a:pt x="118" y="95"/>
                    </a:lnTo>
                    <a:lnTo>
                      <a:pt x="124" y="87"/>
                    </a:lnTo>
                    <a:lnTo>
                      <a:pt x="125" y="82"/>
                    </a:lnTo>
                    <a:lnTo>
                      <a:pt x="133" y="66"/>
                    </a:lnTo>
                    <a:lnTo>
                      <a:pt x="134" y="65"/>
                    </a:lnTo>
                    <a:lnTo>
                      <a:pt x="133" y="63"/>
                    </a:lnTo>
                    <a:lnTo>
                      <a:pt x="134" y="60"/>
                    </a:lnTo>
                    <a:lnTo>
                      <a:pt x="138" y="56"/>
                    </a:lnTo>
                    <a:lnTo>
                      <a:pt x="139" y="56"/>
                    </a:lnTo>
                    <a:lnTo>
                      <a:pt x="141" y="55"/>
                    </a:lnTo>
                    <a:lnTo>
                      <a:pt x="145" y="46"/>
                    </a:lnTo>
                    <a:lnTo>
                      <a:pt x="149" y="39"/>
                    </a:lnTo>
                    <a:lnTo>
                      <a:pt x="149" y="36"/>
                    </a:lnTo>
                    <a:lnTo>
                      <a:pt x="150" y="34"/>
                    </a:lnTo>
                    <a:lnTo>
                      <a:pt x="152" y="31"/>
                    </a:lnTo>
                    <a:lnTo>
                      <a:pt x="149" y="29"/>
                    </a:lnTo>
                    <a:lnTo>
                      <a:pt x="153" y="24"/>
                    </a:lnTo>
                    <a:lnTo>
                      <a:pt x="153" y="24"/>
                    </a:lnTo>
                    <a:lnTo>
                      <a:pt x="154" y="21"/>
                    </a:lnTo>
                    <a:lnTo>
                      <a:pt x="154" y="20"/>
                    </a:lnTo>
                    <a:lnTo>
                      <a:pt x="152" y="17"/>
                    </a:lnTo>
                    <a:lnTo>
                      <a:pt x="154" y="13"/>
                    </a:lnTo>
                    <a:lnTo>
                      <a:pt x="154" y="13"/>
                    </a:lnTo>
                    <a:lnTo>
                      <a:pt x="153" y="11"/>
                    </a:lnTo>
                    <a:lnTo>
                      <a:pt x="154" y="8"/>
                    </a:lnTo>
                    <a:lnTo>
                      <a:pt x="154" y="6"/>
                    </a:lnTo>
                    <a:lnTo>
                      <a:pt x="155" y="4"/>
                    </a:lnTo>
                    <a:lnTo>
                      <a:pt x="155" y="2"/>
                    </a:lnTo>
                    <a:lnTo>
                      <a:pt x="155" y="2"/>
                    </a:lnTo>
                    <a:lnTo>
                      <a:pt x="148" y="0"/>
                    </a:lnTo>
                    <a:lnTo>
                      <a:pt x="148" y="1"/>
                    </a:lnTo>
                    <a:lnTo>
                      <a:pt x="148" y="1"/>
                    </a:lnTo>
                    <a:lnTo>
                      <a:pt x="146" y="6"/>
                    </a:lnTo>
                    <a:lnTo>
                      <a:pt x="145" y="5"/>
                    </a:lnTo>
                    <a:lnTo>
                      <a:pt x="142" y="7"/>
                    </a:lnTo>
                    <a:lnTo>
                      <a:pt x="138" y="7"/>
                    </a:lnTo>
                    <a:lnTo>
                      <a:pt x="138" y="9"/>
                    </a:lnTo>
                    <a:lnTo>
                      <a:pt x="135" y="8"/>
                    </a:lnTo>
                    <a:lnTo>
                      <a:pt x="131" y="8"/>
                    </a:lnTo>
                    <a:lnTo>
                      <a:pt x="128" y="11"/>
                    </a:lnTo>
                    <a:lnTo>
                      <a:pt x="120" y="12"/>
                    </a:lnTo>
                    <a:lnTo>
                      <a:pt x="118" y="12"/>
                    </a:lnTo>
                    <a:lnTo>
                      <a:pt x="117" y="11"/>
                    </a:lnTo>
                    <a:lnTo>
                      <a:pt x="112" y="12"/>
                    </a:lnTo>
                    <a:lnTo>
                      <a:pt x="109" y="14"/>
                    </a:lnTo>
                    <a:lnTo>
                      <a:pt x="104" y="13"/>
                    </a:lnTo>
                    <a:lnTo>
                      <a:pt x="102" y="14"/>
                    </a:lnTo>
                    <a:lnTo>
                      <a:pt x="98" y="13"/>
                    </a:lnTo>
                    <a:lnTo>
                      <a:pt x="96" y="13"/>
                    </a:lnTo>
                    <a:lnTo>
                      <a:pt x="86" y="19"/>
                    </a:lnTo>
                    <a:lnTo>
                      <a:pt x="81" y="20"/>
                    </a:lnTo>
                    <a:lnTo>
                      <a:pt x="79" y="19"/>
                    </a:lnTo>
                    <a:lnTo>
                      <a:pt x="76" y="19"/>
                    </a:lnTo>
                    <a:lnTo>
                      <a:pt x="72" y="19"/>
                    </a:lnTo>
                    <a:lnTo>
                      <a:pt x="71" y="17"/>
                    </a:lnTo>
                    <a:lnTo>
                      <a:pt x="71" y="17"/>
                    </a:lnTo>
                    <a:lnTo>
                      <a:pt x="65" y="22"/>
                    </a:lnTo>
                    <a:lnTo>
                      <a:pt x="62" y="22"/>
                    </a:lnTo>
                    <a:lnTo>
                      <a:pt x="59" y="24"/>
                    </a:lnTo>
                    <a:lnTo>
                      <a:pt x="58" y="26"/>
                    </a:lnTo>
                    <a:lnTo>
                      <a:pt x="52" y="27"/>
                    </a:lnTo>
                    <a:lnTo>
                      <a:pt x="47" y="26"/>
                    </a:lnTo>
                    <a:lnTo>
                      <a:pt x="44" y="22"/>
                    </a:lnTo>
                    <a:lnTo>
                      <a:pt x="42" y="22"/>
                    </a:lnTo>
                    <a:lnTo>
                      <a:pt x="40" y="19"/>
                    </a:lnTo>
                    <a:lnTo>
                      <a:pt x="32" y="9"/>
                    </a:lnTo>
                    <a:lnTo>
                      <a:pt x="31" y="9"/>
                    </a:lnTo>
                    <a:lnTo>
                      <a:pt x="30" y="9"/>
                    </a:lnTo>
                    <a:lnTo>
                      <a:pt x="28" y="13"/>
                    </a:lnTo>
                    <a:lnTo>
                      <a:pt x="28" y="13"/>
                    </a:lnTo>
                    <a:lnTo>
                      <a:pt x="2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75"/>
              <p:cNvSpPr>
                <a:spLocks/>
              </p:cNvSpPr>
              <p:nvPr userDrawn="1"/>
            </p:nvSpPr>
            <p:spPr bwMode="auto">
              <a:xfrm>
                <a:off x="6269038" y="2670176"/>
                <a:ext cx="300038" cy="249238"/>
              </a:xfrm>
              <a:custGeom>
                <a:avLst/>
                <a:gdLst>
                  <a:gd name="T0" fmla="*/ 118 w 189"/>
                  <a:gd name="T1" fmla="*/ 156 h 157"/>
                  <a:gd name="T2" fmla="*/ 186 w 189"/>
                  <a:gd name="T3" fmla="*/ 153 h 157"/>
                  <a:gd name="T4" fmla="*/ 181 w 189"/>
                  <a:gd name="T5" fmla="*/ 150 h 157"/>
                  <a:gd name="T6" fmla="*/ 179 w 189"/>
                  <a:gd name="T7" fmla="*/ 148 h 157"/>
                  <a:gd name="T8" fmla="*/ 170 w 189"/>
                  <a:gd name="T9" fmla="*/ 143 h 157"/>
                  <a:gd name="T10" fmla="*/ 167 w 189"/>
                  <a:gd name="T11" fmla="*/ 133 h 157"/>
                  <a:gd name="T12" fmla="*/ 166 w 189"/>
                  <a:gd name="T13" fmla="*/ 127 h 157"/>
                  <a:gd name="T14" fmla="*/ 164 w 189"/>
                  <a:gd name="T15" fmla="*/ 120 h 157"/>
                  <a:gd name="T16" fmla="*/ 157 w 189"/>
                  <a:gd name="T17" fmla="*/ 108 h 157"/>
                  <a:gd name="T18" fmla="*/ 154 w 189"/>
                  <a:gd name="T19" fmla="*/ 102 h 157"/>
                  <a:gd name="T20" fmla="*/ 143 w 189"/>
                  <a:gd name="T21" fmla="*/ 84 h 157"/>
                  <a:gd name="T22" fmla="*/ 142 w 189"/>
                  <a:gd name="T23" fmla="*/ 75 h 157"/>
                  <a:gd name="T24" fmla="*/ 140 w 189"/>
                  <a:gd name="T25" fmla="*/ 72 h 157"/>
                  <a:gd name="T26" fmla="*/ 134 w 189"/>
                  <a:gd name="T27" fmla="*/ 64 h 157"/>
                  <a:gd name="T28" fmla="*/ 134 w 189"/>
                  <a:gd name="T29" fmla="*/ 60 h 157"/>
                  <a:gd name="T30" fmla="*/ 124 w 189"/>
                  <a:gd name="T31" fmla="*/ 50 h 157"/>
                  <a:gd name="T32" fmla="*/ 118 w 189"/>
                  <a:gd name="T33" fmla="*/ 39 h 157"/>
                  <a:gd name="T34" fmla="*/ 115 w 189"/>
                  <a:gd name="T35" fmla="*/ 32 h 157"/>
                  <a:gd name="T36" fmla="*/ 117 w 189"/>
                  <a:gd name="T37" fmla="*/ 28 h 157"/>
                  <a:gd name="T38" fmla="*/ 120 w 189"/>
                  <a:gd name="T39" fmla="*/ 29 h 157"/>
                  <a:gd name="T40" fmla="*/ 122 w 189"/>
                  <a:gd name="T41" fmla="*/ 36 h 157"/>
                  <a:gd name="T42" fmla="*/ 129 w 189"/>
                  <a:gd name="T43" fmla="*/ 43 h 157"/>
                  <a:gd name="T44" fmla="*/ 130 w 189"/>
                  <a:gd name="T45" fmla="*/ 47 h 157"/>
                  <a:gd name="T46" fmla="*/ 135 w 189"/>
                  <a:gd name="T47" fmla="*/ 53 h 157"/>
                  <a:gd name="T48" fmla="*/ 146 w 189"/>
                  <a:gd name="T49" fmla="*/ 62 h 157"/>
                  <a:gd name="T50" fmla="*/ 148 w 189"/>
                  <a:gd name="T51" fmla="*/ 60 h 157"/>
                  <a:gd name="T52" fmla="*/ 148 w 189"/>
                  <a:gd name="T53" fmla="*/ 54 h 157"/>
                  <a:gd name="T54" fmla="*/ 150 w 189"/>
                  <a:gd name="T55" fmla="*/ 46 h 157"/>
                  <a:gd name="T56" fmla="*/ 150 w 189"/>
                  <a:gd name="T57" fmla="*/ 31 h 157"/>
                  <a:gd name="T58" fmla="*/ 149 w 189"/>
                  <a:gd name="T59" fmla="*/ 21 h 157"/>
                  <a:gd name="T60" fmla="*/ 143 w 189"/>
                  <a:gd name="T61" fmla="*/ 8 h 157"/>
                  <a:gd name="T62" fmla="*/ 140 w 189"/>
                  <a:gd name="T63" fmla="*/ 5 h 157"/>
                  <a:gd name="T64" fmla="*/ 133 w 189"/>
                  <a:gd name="T65" fmla="*/ 8 h 157"/>
                  <a:gd name="T66" fmla="*/ 115 w 189"/>
                  <a:gd name="T67" fmla="*/ 9 h 157"/>
                  <a:gd name="T68" fmla="*/ 110 w 189"/>
                  <a:gd name="T69" fmla="*/ 6 h 157"/>
                  <a:gd name="T70" fmla="*/ 112 w 189"/>
                  <a:gd name="T71" fmla="*/ 15 h 157"/>
                  <a:gd name="T72" fmla="*/ 105 w 189"/>
                  <a:gd name="T73" fmla="*/ 7 h 157"/>
                  <a:gd name="T74" fmla="*/ 103 w 189"/>
                  <a:gd name="T75" fmla="*/ 3 h 157"/>
                  <a:gd name="T76" fmla="*/ 98 w 189"/>
                  <a:gd name="T77" fmla="*/ 3 h 157"/>
                  <a:gd name="T78" fmla="*/ 90 w 189"/>
                  <a:gd name="T79" fmla="*/ 3 h 157"/>
                  <a:gd name="T80" fmla="*/ 84 w 189"/>
                  <a:gd name="T81" fmla="*/ 3 h 157"/>
                  <a:gd name="T82" fmla="*/ 84 w 189"/>
                  <a:gd name="T83" fmla="*/ 2 h 157"/>
                  <a:gd name="T84" fmla="*/ 76 w 189"/>
                  <a:gd name="T85" fmla="*/ 7 h 157"/>
                  <a:gd name="T86" fmla="*/ 69 w 189"/>
                  <a:gd name="T87" fmla="*/ 10 h 157"/>
                  <a:gd name="T88" fmla="*/ 62 w 189"/>
                  <a:gd name="T89" fmla="*/ 13 h 157"/>
                  <a:gd name="T90" fmla="*/ 53 w 189"/>
                  <a:gd name="T91" fmla="*/ 8 h 157"/>
                  <a:gd name="T92" fmla="*/ 43 w 189"/>
                  <a:gd name="T93" fmla="*/ 6 h 157"/>
                  <a:gd name="T94" fmla="*/ 40 w 189"/>
                  <a:gd name="T95" fmla="*/ 8 h 157"/>
                  <a:gd name="T96" fmla="*/ 30 w 189"/>
                  <a:gd name="T97" fmla="*/ 3 h 157"/>
                  <a:gd name="T98" fmla="*/ 12 w 189"/>
                  <a:gd name="T99" fmla="*/ 0 h 157"/>
                  <a:gd name="T100" fmla="*/ 4 w 189"/>
                  <a:gd name="T101" fmla="*/ 1 h 157"/>
                  <a:gd name="T102" fmla="*/ 2 w 189"/>
                  <a:gd name="T103" fmla="*/ 9 h 157"/>
                  <a:gd name="T104" fmla="*/ 3 w 189"/>
                  <a:gd name="T105" fmla="*/ 17 h 157"/>
                  <a:gd name="T106" fmla="*/ 0 w 189"/>
                  <a:gd name="T107" fmla="*/ 27 h 157"/>
                  <a:gd name="T108" fmla="*/ 3 w 189"/>
                  <a:gd name="T109" fmla="*/ 38 h 157"/>
                  <a:gd name="T110" fmla="*/ 3 w 189"/>
                  <a:gd name="T111" fmla="*/ 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57">
                    <a:moveTo>
                      <a:pt x="9" y="157"/>
                    </a:moveTo>
                    <a:lnTo>
                      <a:pt x="118" y="156"/>
                    </a:lnTo>
                    <a:lnTo>
                      <a:pt x="189" y="156"/>
                    </a:lnTo>
                    <a:lnTo>
                      <a:pt x="186" y="153"/>
                    </a:lnTo>
                    <a:lnTo>
                      <a:pt x="185" y="152"/>
                    </a:lnTo>
                    <a:lnTo>
                      <a:pt x="181" y="150"/>
                    </a:lnTo>
                    <a:lnTo>
                      <a:pt x="180" y="147"/>
                    </a:lnTo>
                    <a:lnTo>
                      <a:pt x="179" y="148"/>
                    </a:lnTo>
                    <a:lnTo>
                      <a:pt x="176" y="147"/>
                    </a:lnTo>
                    <a:lnTo>
                      <a:pt x="170" y="143"/>
                    </a:lnTo>
                    <a:lnTo>
                      <a:pt x="167" y="135"/>
                    </a:lnTo>
                    <a:lnTo>
                      <a:pt x="167" y="133"/>
                    </a:lnTo>
                    <a:lnTo>
                      <a:pt x="167" y="130"/>
                    </a:lnTo>
                    <a:lnTo>
                      <a:pt x="166" y="127"/>
                    </a:lnTo>
                    <a:lnTo>
                      <a:pt x="167" y="124"/>
                    </a:lnTo>
                    <a:lnTo>
                      <a:pt x="164" y="120"/>
                    </a:lnTo>
                    <a:lnTo>
                      <a:pt x="163" y="116"/>
                    </a:lnTo>
                    <a:lnTo>
                      <a:pt x="157" y="108"/>
                    </a:lnTo>
                    <a:lnTo>
                      <a:pt x="154" y="105"/>
                    </a:lnTo>
                    <a:lnTo>
                      <a:pt x="154" y="102"/>
                    </a:lnTo>
                    <a:lnTo>
                      <a:pt x="143" y="87"/>
                    </a:lnTo>
                    <a:lnTo>
                      <a:pt x="143" y="84"/>
                    </a:lnTo>
                    <a:lnTo>
                      <a:pt x="142" y="81"/>
                    </a:lnTo>
                    <a:lnTo>
                      <a:pt x="142" y="75"/>
                    </a:lnTo>
                    <a:lnTo>
                      <a:pt x="140" y="74"/>
                    </a:lnTo>
                    <a:lnTo>
                      <a:pt x="140" y="72"/>
                    </a:lnTo>
                    <a:lnTo>
                      <a:pt x="135" y="66"/>
                    </a:lnTo>
                    <a:lnTo>
                      <a:pt x="134" y="64"/>
                    </a:lnTo>
                    <a:lnTo>
                      <a:pt x="135" y="61"/>
                    </a:lnTo>
                    <a:lnTo>
                      <a:pt x="134" y="60"/>
                    </a:lnTo>
                    <a:lnTo>
                      <a:pt x="125" y="52"/>
                    </a:lnTo>
                    <a:lnTo>
                      <a:pt x="124" y="50"/>
                    </a:lnTo>
                    <a:lnTo>
                      <a:pt x="118" y="43"/>
                    </a:lnTo>
                    <a:lnTo>
                      <a:pt x="118" y="39"/>
                    </a:lnTo>
                    <a:lnTo>
                      <a:pt x="114" y="35"/>
                    </a:lnTo>
                    <a:lnTo>
                      <a:pt x="115" y="32"/>
                    </a:lnTo>
                    <a:lnTo>
                      <a:pt x="114" y="30"/>
                    </a:lnTo>
                    <a:lnTo>
                      <a:pt x="117" y="28"/>
                    </a:lnTo>
                    <a:lnTo>
                      <a:pt x="118" y="29"/>
                    </a:lnTo>
                    <a:lnTo>
                      <a:pt x="120" y="29"/>
                    </a:lnTo>
                    <a:lnTo>
                      <a:pt x="121" y="34"/>
                    </a:lnTo>
                    <a:lnTo>
                      <a:pt x="122" y="36"/>
                    </a:lnTo>
                    <a:lnTo>
                      <a:pt x="122" y="37"/>
                    </a:lnTo>
                    <a:lnTo>
                      <a:pt x="129" y="43"/>
                    </a:lnTo>
                    <a:lnTo>
                      <a:pt x="129" y="45"/>
                    </a:lnTo>
                    <a:lnTo>
                      <a:pt x="130" y="47"/>
                    </a:lnTo>
                    <a:lnTo>
                      <a:pt x="134" y="50"/>
                    </a:lnTo>
                    <a:lnTo>
                      <a:pt x="135" y="53"/>
                    </a:lnTo>
                    <a:lnTo>
                      <a:pt x="142" y="60"/>
                    </a:lnTo>
                    <a:lnTo>
                      <a:pt x="146" y="62"/>
                    </a:lnTo>
                    <a:lnTo>
                      <a:pt x="146" y="61"/>
                    </a:lnTo>
                    <a:lnTo>
                      <a:pt x="148" y="60"/>
                    </a:lnTo>
                    <a:lnTo>
                      <a:pt x="149" y="56"/>
                    </a:lnTo>
                    <a:lnTo>
                      <a:pt x="148" y="54"/>
                    </a:lnTo>
                    <a:lnTo>
                      <a:pt x="149" y="49"/>
                    </a:lnTo>
                    <a:lnTo>
                      <a:pt x="150" y="46"/>
                    </a:lnTo>
                    <a:lnTo>
                      <a:pt x="152" y="37"/>
                    </a:lnTo>
                    <a:lnTo>
                      <a:pt x="150" y="31"/>
                    </a:lnTo>
                    <a:lnTo>
                      <a:pt x="152" y="28"/>
                    </a:lnTo>
                    <a:lnTo>
                      <a:pt x="149" y="21"/>
                    </a:lnTo>
                    <a:lnTo>
                      <a:pt x="144" y="14"/>
                    </a:lnTo>
                    <a:lnTo>
                      <a:pt x="143" y="8"/>
                    </a:lnTo>
                    <a:lnTo>
                      <a:pt x="140" y="5"/>
                    </a:lnTo>
                    <a:lnTo>
                      <a:pt x="140" y="5"/>
                    </a:lnTo>
                    <a:lnTo>
                      <a:pt x="137" y="7"/>
                    </a:lnTo>
                    <a:lnTo>
                      <a:pt x="133" y="8"/>
                    </a:lnTo>
                    <a:lnTo>
                      <a:pt x="124" y="7"/>
                    </a:lnTo>
                    <a:lnTo>
                      <a:pt x="115" y="9"/>
                    </a:lnTo>
                    <a:lnTo>
                      <a:pt x="111" y="6"/>
                    </a:lnTo>
                    <a:lnTo>
                      <a:pt x="110" y="6"/>
                    </a:lnTo>
                    <a:lnTo>
                      <a:pt x="112" y="9"/>
                    </a:lnTo>
                    <a:lnTo>
                      <a:pt x="112" y="15"/>
                    </a:lnTo>
                    <a:lnTo>
                      <a:pt x="107" y="9"/>
                    </a:lnTo>
                    <a:lnTo>
                      <a:pt x="105" y="7"/>
                    </a:lnTo>
                    <a:lnTo>
                      <a:pt x="104" y="3"/>
                    </a:lnTo>
                    <a:lnTo>
                      <a:pt x="103" y="3"/>
                    </a:lnTo>
                    <a:lnTo>
                      <a:pt x="97" y="2"/>
                    </a:lnTo>
                    <a:lnTo>
                      <a:pt x="98" y="3"/>
                    </a:lnTo>
                    <a:lnTo>
                      <a:pt x="93" y="3"/>
                    </a:lnTo>
                    <a:lnTo>
                      <a:pt x="90" y="3"/>
                    </a:lnTo>
                    <a:lnTo>
                      <a:pt x="87" y="5"/>
                    </a:lnTo>
                    <a:lnTo>
                      <a:pt x="84" y="3"/>
                    </a:lnTo>
                    <a:lnTo>
                      <a:pt x="84" y="2"/>
                    </a:lnTo>
                    <a:lnTo>
                      <a:pt x="84" y="2"/>
                    </a:lnTo>
                    <a:lnTo>
                      <a:pt x="82" y="3"/>
                    </a:lnTo>
                    <a:lnTo>
                      <a:pt x="76" y="7"/>
                    </a:lnTo>
                    <a:lnTo>
                      <a:pt x="73" y="8"/>
                    </a:lnTo>
                    <a:lnTo>
                      <a:pt x="69" y="10"/>
                    </a:lnTo>
                    <a:lnTo>
                      <a:pt x="68" y="13"/>
                    </a:lnTo>
                    <a:lnTo>
                      <a:pt x="62" y="13"/>
                    </a:lnTo>
                    <a:lnTo>
                      <a:pt x="56" y="9"/>
                    </a:lnTo>
                    <a:lnTo>
                      <a:pt x="53" y="8"/>
                    </a:lnTo>
                    <a:lnTo>
                      <a:pt x="47" y="9"/>
                    </a:lnTo>
                    <a:lnTo>
                      <a:pt x="43" y="6"/>
                    </a:lnTo>
                    <a:lnTo>
                      <a:pt x="41" y="6"/>
                    </a:lnTo>
                    <a:lnTo>
                      <a:pt x="40" y="8"/>
                    </a:lnTo>
                    <a:lnTo>
                      <a:pt x="34" y="5"/>
                    </a:lnTo>
                    <a:lnTo>
                      <a:pt x="30" y="3"/>
                    </a:lnTo>
                    <a:lnTo>
                      <a:pt x="18" y="2"/>
                    </a:lnTo>
                    <a:lnTo>
                      <a:pt x="12" y="0"/>
                    </a:lnTo>
                    <a:lnTo>
                      <a:pt x="4" y="1"/>
                    </a:lnTo>
                    <a:lnTo>
                      <a:pt x="4" y="1"/>
                    </a:lnTo>
                    <a:lnTo>
                      <a:pt x="3" y="3"/>
                    </a:lnTo>
                    <a:lnTo>
                      <a:pt x="2" y="9"/>
                    </a:lnTo>
                    <a:lnTo>
                      <a:pt x="3" y="13"/>
                    </a:lnTo>
                    <a:lnTo>
                      <a:pt x="3" y="17"/>
                    </a:lnTo>
                    <a:lnTo>
                      <a:pt x="1" y="22"/>
                    </a:lnTo>
                    <a:lnTo>
                      <a:pt x="0" y="27"/>
                    </a:lnTo>
                    <a:lnTo>
                      <a:pt x="1" y="30"/>
                    </a:lnTo>
                    <a:lnTo>
                      <a:pt x="3" y="38"/>
                    </a:lnTo>
                    <a:lnTo>
                      <a:pt x="3" y="38"/>
                    </a:lnTo>
                    <a:lnTo>
                      <a:pt x="3" y="38"/>
                    </a:lnTo>
                    <a:lnTo>
                      <a:pt x="9"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76"/>
              <p:cNvSpPr>
                <a:spLocks/>
              </p:cNvSpPr>
              <p:nvPr userDrawn="1"/>
            </p:nvSpPr>
            <p:spPr bwMode="auto">
              <a:xfrm>
                <a:off x="6213476" y="2922588"/>
                <a:ext cx="404813" cy="309563"/>
              </a:xfrm>
              <a:custGeom>
                <a:avLst/>
                <a:gdLst>
                  <a:gd name="T0" fmla="*/ 26 w 220"/>
                  <a:gd name="T1" fmla="*/ 32 h 169"/>
                  <a:gd name="T2" fmla="*/ 21 w 220"/>
                  <a:gd name="T3" fmla="*/ 87 h 169"/>
                  <a:gd name="T4" fmla="*/ 16 w 220"/>
                  <a:gd name="T5" fmla="*/ 91 h 169"/>
                  <a:gd name="T6" fmla="*/ 6 w 220"/>
                  <a:gd name="T7" fmla="*/ 104 h 169"/>
                  <a:gd name="T8" fmla="*/ 5 w 220"/>
                  <a:gd name="T9" fmla="*/ 113 h 169"/>
                  <a:gd name="T10" fmla="*/ 1 w 220"/>
                  <a:gd name="T11" fmla="*/ 126 h 169"/>
                  <a:gd name="T12" fmla="*/ 7 w 220"/>
                  <a:gd name="T13" fmla="*/ 129 h 169"/>
                  <a:gd name="T14" fmla="*/ 12 w 220"/>
                  <a:gd name="T15" fmla="*/ 140 h 169"/>
                  <a:gd name="T16" fmla="*/ 14 w 220"/>
                  <a:gd name="T17" fmla="*/ 151 h 169"/>
                  <a:gd name="T18" fmla="*/ 23 w 220"/>
                  <a:gd name="T19" fmla="*/ 165 h 169"/>
                  <a:gd name="T20" fmla="*/ 29 w 220"/>
                  <a:gd name="T21" fmla="*/ 166 h 169"/>
                  <a:gd name="T22" fmla="*/ 32 w 220"/>
                  <a:gd name="T23" fmla="*/ 163 h 169"/>
                  <a:gd name="T24" fmla="*/ 46 w 220"/>
                  <a:gd name="T25" fmla="*/ 161 h 169"/>
                  <a:gd name="T26" fmla="*/ 48 w 220"/>
                  <a:gd name="T27" fmla="*/ 163 h 169"/>
                  <a:gd name="T28" fmla="*/ 50 w 220"/>
                  <a:gd name="T29" fmla="*/ 164 h 169"/>
                  <a:gd name="T30" fmla="*/ 54 w 220"/>
                  <a:gd name="T31" fmla="*/ 166 h 169"/>
                  <a:gd name="T32" fmla="*/ 73 w 220"/>
                  <a:gd name="T33" fmla="*/ 167 h 169"/>
                  <a:gd name="T34" fmla="*/ 76 w 220"/>
                  <a:gd name="T35" fmla="*/ 169 h 169"/>
                  <a:gd name="T36" fmla="*/ 85 w 220"/>
                  <a:gd name="T37" fmla="*/ 165 h 169"/>
                  <a:gd name="T38" fmla="*/ 96 w 220"/>
                  <a:gd name="T39" fmla="*/ 160 h 169"/>
                  <a:gd name="T40" fmla="*/ 105 w 220"/>
                  <a:gd name="T41" fmla="*/ 155 h 169"/>
                  <a:gd name="T42" fmla="*/ 109 w 220"/>
                  <a:gd name="T43" fmla="*/ 157 h 169"/>
                  <a:gd name="T44" fmla="*/ 111 w 220"/>
                  <a:gd name="T45" fmla="*/ 159 h 169"/>
                  <a:gd name="T46" fmla="*/ 114 w 220"/>
                  <a:gd name="T47" fmla="*/ 160 h 169"/>
                  <a:gd name="T48" fmla="*/ 116 w 220"/>
                  <a:gd name="T49" fmla="*/ 162 h 169"/>
                  <a:gd name="T50" fmla="*/ 123 w 220"/>
                  <a:gd name="T51" fmla="*/ 161 h 169"/>
                  <a:gd name="T52" fmla="*/ 125 w 220"/>
                  <a:gd name="T53" fmla="*/ 160 h 169"/>
                  <a:gd name="T54" fmla="*/ 129 w 220"/>
                  <a:gd name="T55" fmla="*/ 155 h 169"/>
                  <a:gd name="T56" fmla="*/ 131 w 220"/>
                  <a:gd name="T57" fmla="*/ 152 h 169"/>
                  <a:gd name="T58" fmla="*/ 133 w 220"/>
                  <a:gd name="T59" fmla="*/ 150 h 169"/>
                  <a:gd name="T60" fmla="*/ 135 w 220"/>
                  <a:gd name="T61" fmla="*/ 148 h 169"/>
                  <a:gd name="T62" fmla="*/ 139 w 220"/>
                  <a:gd name="T63" fmla="*/ 145 h 169"/>
                  <a:gd name="T64" fmla="*/ 140 w 220"/>
                  <a:gd name="T65" fmla="*/ 137 h 169"/>
                  <a:gd name="T66" fmla="*/ 138 w 220"/>
                  <a:gd name="T67" fmla="*/ 133 h 169"/>
                  <a:gd name="T68" fmla="*/ 144 w 220"/>
                  <a:gd name="T69" fmla="*/ 129 h 169"/>
                  <a:gd name="T70" fmla="*/ 154 w 220"/>
                  <a:gd name="T71" fmla="*/ 130 h 169"/>
                  <a:gd name="T72" fmla="*/ 157 w 220"/>
                  <a:gd name="T73" fmla="*/ 148 h 169"/>
                  <a:gd name="T74" fmla="*/ 160 w 220"/>
                  <a:gd name="T75" fmla="*/ 150 h 169"/>
                  <a:gd name="T76" fmla="*/ 161 w 220"/>
                  <a:gd name="T77" fmla="*/ 152 h 169"/>
                  <a:gd name="T78" fmla="*/ 163 w 220"/>
                  <a:gd name="T79" fmla="*/ 154 h 169"/>
                  <a:gd name="T80" fmla="*/ 165 w 220"/>
                  <a:gd name="T81" fmla="*/ 157 h 169"/>
                  <a:gd name="T82" fmla="*/ 164 w 220"/>
                  <a:gd name="T83" fmla="*/ 166 h 169"/>
                  <a:gd name="T84" fmla="*/ 168 w 220"/>
                  <a:gd name="T85" fmla="*/ 159 h 169"/>
                  <a:gd name="T86" fmla="*/ 174 w 220"/>
                  <a:gd name="T87" fmla="*/ 148 h 169"/>
                  <a:gd name="T88" fmla="*/ 182 w 220"/>
                  <a:gd name="T89" fmla="*/ 131 h 169"/>
                  <a:gd name="T90" fmla="*/ 191 w 220"/>
                  <a:gd name="T91" fmla="*/ 119 h 169"/>
                  <a:gd name="T92" fmla="*/ 194 w 220"/>
                  <a:gd name="T93" fmla="*/ 96 h 169"/>
                  <a:gd name="T94" fmla="*/ 199 w 220"/>
                  <a:gd name="T95" fmla="*/ 79 h 169"/>
                  <a:gd name="T96" fmla="*/ 201 w 220"/>
                  <a:gd name="T97" fmla="*/ 68 h 169"/>
                  <a:gd name="T98" fmla="*/ 206 w 220"/>
                  <a:gd name="T99" fmla="*/ 62 h 169"/>
                  <a:gd name="T100" fmla="*/ 215 w 220"/>
                  <a:gd name="T101" fmla="*/ 56 h 169"/>
                  <a:gd name="T102" fmla="*/ 217 w 220"/>
                  <a:gd name="T103" fmla="*/ 51 h 169"/>
                  <a:gd name="T104" fmla="*/ 204 w 220"/>
                  <a:gd name="T105" fmla="*/ 39 h 169"/>
                  <a:gd name="T106" fmla="*/ 198 w 220"/>
                  <a:gd name="T107" fmla="*/ 11 h 169"/>
                  <a:gd name="T108" fmla="*/ 197 w 220"/>
                  <a:gd name="T109" fmla="*/ 4 h 169"/>
                  <a:gd name="T110" fmla="*/ 38 w 220"/>
                  <a:gd name="T111"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 h="169">
                    <a:moveTo>
                      <a:pt x="39" y="26"/>
                    </a:moveTo>
                    <a:cubicBezTo>
                      <a:pt x="39" y="26"/>
                      <a:pt x="39" y="26"/>
                      <a:pt x="39" y="26"/>
                    </a:cubicBezTo>
                    <a:cubicBezTo>
                      <a:pt x="39" y="27"/>
                      <a:pt x="39" y="27"/>
                      <a:pt x="39" y="27"/>
                    </a:cubicBezTo>
                    <a:cubicBezTo>
                      <a:pt x="26" y="28"/>
                      <a:pt x="26" y="28"/>
                      <a:pt x="26" y="28"/>
                    </a:cubicBezTo>
                    <a:cubicBezTo>
                      <a:pt x="26" y="32"/>
                      <a:pt x="26" y="32"/>
                      <a:pt x="26" y="32"/>
                    </a:cubicBezTo>
                    <a:cubicBezTo>
                      <a:pt x="26" y="32"/>
                      <a:pt x="26" y="32"/>
                      <a:pt x="26" y="32"/>
                    </a:cubicBezTo>
                    <a:cubicBezTo>
                      <a:pt x="26" y="32"/>
                      <a:pt x="26" y="32"/>
                      <a:pt x="26" y="32"/>
                    </a:cubicBezTo>
                    <a:cubicBezTo>
                      <a:pt x="27" y="84"/>
                      <a:pt x="27" y="84"/>
                      <a:pt x="27" y="84"/>
                    </a:cubicBezTo>
                    <a:cubicBezTo>
                      <a:pt x="24" y="85"/>
                      <a:pt x="24" y="85"/>
                      <a:pt x="24" y="85"/>
                    </a:cubicBezTo>
                    <a:cubicBezTo>
                      <a:pt x="21" y="87"/>
                      <a:pt x="21" y="87"/>
                      <a:pt x="21" y="87"/>
                    </a:cubicBezTo>
                    <a:cubicBezTo>
                      <a:pt x="18" y="86"/>
                      <a:pt x="18" y="86"/>
                      <a:pt x="18" y="86"/>
                    </a:cubicBezTo>
                    <a:cubicBezTo>
                      <a:pt x="16" y="86"/>
                      <a:pt x="16" y="86"/>
                      <a:pt x="16" y="86"/>
                    </a:cubicBezTo>
                    <a:cubicBezTo>
                      <a:pt x="14" y="87"/>
                      <a:pt x="14" y="87"/>
                      <a:pt x="14" y="87"/>
                    </a:cubicBezTo>
                    <a:cubicBezTo>
                      <a:pt x="14" y="89"/>
                      <a:pt x="14" y="89"/>
                      <a:pt x="14" y="89"/>
                    </a:cubicBezTo>
                    <a:cubicBezTo>
                      <a:pt x="16" y="91"/>
                      <a:pt x="16" y="91"/>
                      <a:pt x="16" y="91"/>
                    </a:cubicBezTo>
                    <a:cubicBezTo>
                      <a:pt x="14" y="95"/>
                      <a:pt x="14" y="95"/>
                      <a:pt x="14" y="95"/>
                    </a:cubicBezTo>
                    <a:cubicBezTo>
                      <a:pt x="9" y="101"/>
                      <a:pt x="9" y="101"/>
                      <a:pt x="9" y="101"/>
                    </a:cubicBezTo>
                    <a:cubicBezTo>
                      <a:pt x="7" y="101"/>
                      <a:pt x="7" y="101"/>
                      <a:pt x="7" y="101"/>
                    </a:cubicBezTo>
                    <a:cubicBezTo>
                      <a:pt x="6" y="103"/>
                      <a:pt x="6" y="103"/>
                      <a:pt x="6" y="103"/>
                    </a:cubicBezTo>
                    <a:cubicBezTo>
                      <a:pt x="6" y="104"/>
                      <a:pt x="6" y="104"/>
                      <a:pt x="6" y="104"/>
                    </a:cubicBezTo>
                    <a:cubicBezTo>
                      <a:pt x="8" y="106"/>
                      <a:pt x="8" y="106"/>
                      <a:pt x="8" y="106"/>
                    </a:cubicBezTo>
                    <a:cubicBezTo>
                      <a:pt x="6" y="109"/>
                      <a:pt x="6" y="109"/>
                      <a:pt x="6" y="109"/>
                    </a:cubicBezTo>
                    <a:cubicBezTo>
                      <a:pt x="3" y="111"/>
                      <a:pt x="3" y="111"/>
                      <a:pt x="3" y="111"/>
                    </a:cubicBezTo>
                    <a:cubicBezTo>
                      <a:pt x="3" y="111"/>
                      <a:pt x="3" y="111"/>
                      <a:pt x="3" y="111"/>
                    </a:cubicBezTo>
                    <a:cubicBezTo>
                      <a:pt x="5" y="113"/>
                      <a:pt x="5" y="113"/>
                      <a:pt x="5" y="113"/>
                    </a:cubicBezTo>
                    <a:cubicBezTo>
                      <a:pt x="6" y="116"/>
                      <a:pt x="6" y="116"/>
                      <a:pt x="6" y="116"/>
                    </a:cubicBezTo>
                    <a:cubicBezTo>
                      <a:pt x="4" y="119"/>
                      <a:pt x="4" y="119"/>
                      <a:pt x="4" y="119"/>
                    </a:cubicBezTo>
                    <a:cubicBezTo>
                      <a:pt x="0" y="123"/>
                      <a:pt x="0" y="123"/>
                      <a:pt x="0" y="123"/>
                    </a:cubicBezTo>
                    <a:cubicBezTo>
                      <a:pt x="0" y="125"/>
                      <a:pt x="0" y="125"/>
                      <a:pt x="0" y="125"/>
                    </a:cubicBezTo>
                    <a:cubicBezTo>
                      <a:pt x="1" y="126"/>
                      <a:pt x="1" y="126"/>
                      <a:pt x="1" y="126"/>
                    </a:cubicBezTo>
                    <a:cubicBezTo>
                      <a:pt x="4" y="124"/>
                      <a:pt x="4" y="124"/>
                      <a:pt x="4" y="124"/>
                    </a:cubicBezTo>
                    <a:cubicBezTo>
                      <a:pt x="6" y="124"/>
                      <a:pt x="6" y="124"/>
                      <a:pt x="6" y="124"/>
                    </a:cubicBezTo>
                    <a:cubicBezTo>
                      <a:pt x="6" y="128"/>
                      <a:pt x="6" y="128"/>
                      <a:pt x="6" y="128"/>
                    </a:cubicBezTo>
                    <a:cubicBezTo>
                      <a:pt x="6" y="128"/>
                      <a:pt x="6" y="128"/>
                      <a:pt x="6" y="128"/>
                    </a:cubicBezTo>
                    <a:cubicBezTo>
                      <a:pt x="7" y="129"/>
                      <a:pt x="7" y="129"/>
                      <a:pt x="7" y="129"/>
                    </a:cubicBezTo>
                    <a:cubicBezTo>
                      <a:pt x="6" y="131"/>
                      <a:pt x="6" y="131"/>
                      <a:pt x="6" y="131"/>
                    </a:cubicBezTo>
                    <a:cubicBezTo>
                      <a:pt x="7" y="133"/>
                      <a:pt x="7" y="133"/>
                      <a:pt x="7" y="133"/>
                    </a:cubicBezTo>
                    <a:cubicBezTo>
                      <a:pt x="7" y="137"/>
                      <a:pt x="7" y="137"/>
                      <a:pt x="7" y="137"/>
                    </a:cubicBezTo>
                    <a:cubicBezTo>
                      <a:pt x="7" y="138"/>
                      <a:pt x="7" y="138"/>
                      <a:pt x="7" y="138"/>
                    </a:cubicBezTo>
                    <a:cubicBezTo>
                      <a:pt x="12" y="140"/>
                      <a:pt x="12" y="140"/>
                      <a:pt x="12" y="140"/>
                    </a:cubicBezTo>
                    <a:cubicBezTo>
                      <a:pt x="14" y="143"/>
                      <a:pt x="14" y="143"/>
                      <a:pt x="14" y="143"/>
                    </a:cubicBezTo>
                    <a:cubicBezTo>
                      <a:pt x="13" y="145"/>
                      <a:pt x="13" y="145"/>
                      <a:pt x="13" y="145"/>
                    </a:cubicBezTo>
                    <a:cubicBezTo>
                      <a:pt x="13" y="147"/>
                      <a:pt x="13" y="147"/>
                      <a:pt x="13" y="147"/>
                    </a:cubicBezTo>
                    <a:cubicBezTo>
                      <a:pt x="14" y="148"/>
                      <a:pt x="14" y="148"/>
                      <a:pt x="14" y="148"/>
                    </a:cubicBezTo>
                    <a:cubicBezTo>
                      <a:pt x="14" y="151"/>
                      <a:pt x="14" y="151"/>
                      <a:pt x="14" y="151"/>
                    </a:cubicBezTo>
                    <a:cubicBezTo>
                      <a:pt x="14" y="151"/>
                      <a:pt x="14" y="151"/>
                      <a:pt x="14" y="151"/>
                    </a:cubicBezTo>
                    <a:cubicBezTo>
                      <a:pt x="16" y="153"/>
                      <a:pt x="16" y="153"/>
                      <a:pt x="16" y="153"/>
                    </a:cubicBezTo>
                    <a:cubicBezTo>
                      <a:pt x="16" y="154"/>
                      <a:pt x="16" y="154"/>
                      <a:pt x="16" y="154"/>
                    </a:cubicBezTo>
                    <a:cubicBezTo>
                      <a:pt x="20" y="159"/>
                      <a:pt x="20" y="159"/>
                      <a:pt x="20" y="159"/>
                    </a:cubicBezTo>
                    <a:cubicBezTo>
                      <a:pt x="23" y="165"/>
                      <a:pt x="23" y="165"/>
                      <a:pt x="23" y="165"/>
                    </a:cubicBezTo>
                    <a:cubicBezTo>
                      <a:pt x="24" y="166"/>
                      <a:pt x="24" y="166"/>
                      <a:pt x="24" y="167"/>
                    </a:cubicBezTo>
                    <a:cubicBezTo>
                      <a:pt x="25" y="167"/>
                      <a:pt x="26" y="167"/>
                      <a:pt x="27" y="167"/>
                    </a:cubicBezTo>
                    <a:cubicBezTo>
                      <a:pt x="27" y="166"/>
                      <a:pt x="28" y="166"/>
                      <a:pt x="29" y="166"/>
                    </a:cubicBezTo>
                    <a:cubicBezTo>
                      <a:pt x="29" y="166"/>
                      <a:pt x="29" y="166"/>
                      <a:pt x="29" y="166"/>
                    </a:cubicBezTo>
                    <a:cubicBezTo>
                      <a:pt x="29" y="166"/>
                      <a:pt x="29" y="166"/>
                      <a:pt x="29" y="166"/>
                    </a:cubicBezTo>
                    <a:cubicBezTo>
                      <a:pt x="30" y="165"/>
                      <a:pt x="30" y="165"/>
                      <a:pt x="30" y="165"/>
                    </a:cubicBezTo>
                    <a:cubicBezTo>
                      <a:pt x="30" y="165"/>
                      <a:pt x="30" y="165"/>
                      <a:pt x="30" y="165"/>
                    </a:cubicBezTo>
                    <a:cubicBezTo>
                      <a:pt x="30" y="164"/>
                      <a:pt x="30" y="164"/>
                      <a:pt x="30" y="164"/>
                    </a:cubicBezTo>
                    <a:cubicBezTo>
                      <a:pt x="31" y="164"/>
                      <a:pt x="31" y="164"/>
                      <a:pt x="31" y="164"/>
                    </a:cubicBezTo>
                    <a:cubicBezTo>
                      <a:pt x="31" y="164"/>
                      <a:pt x="32" y="164"/>
                      <a:pt x="32" y="163"/>
                    </a:cubicBezTo>
                    <a:cubicBezTo>
                      <a:pt x="32" y="160"/>
                      <a:pt x="34" y="159"/>
                      <a:pt x="35" y="159"/>
                    </a:cubicBezTo>
                    <a:cubicBezTo>
                      <a:pt x="36" y="159"/>
                      <a:pt x="37" y="159"/>
                      <a:pt x="37" y="158"/>
                    </a:cubicBezTo>
                    <a:cubicBezTo>
                      <a:pt x="39" y="158"/>
                      <a:pt x="41" y="158"/>
                      <a:pt x="43" y="158"/>
                    </a:cubicBezTo>
                    <a:cubicBezTo>
                      <a:pt x="43" y="159"/>
                      <a:pt x="44" y="159"/>
                      <a:pt x="44" y="159"/>
                    </a:cubicBezTo>
                    <a:cubicBezTo>
                      <a:pt x="46" y="159"/>
                      <a:pt x="46" y="160"/>
                      <a:pt x="46" y="161"/>
                    </a:cubicBezTo>
                    <a:cubicBezTo>
                      <a:pt x="46" y="162"/>
                      <a:pt x="46" y="162"/>
                      <a:pt x="46" y="162"/>
                    </a:cubicBezTo>
                    <a:cubicBezTo>
                      <a:pt x="47" y="162"/>
                      <a:pt x="47" y="162"/>
                      <a:pt x="47" y="162"/>
                    </a:cubicBezTo>
                    <a:cubicBezTo>
                      <a:pt x="47" y="162"/>
                      <a:pt x="47" y="162"/>
                      <a:pt x="47" y="162"/>
                    </a:cubicBezTo>
                    <a:cubicBezTo>
                      <a:pt x="47" y="163"/>
                      <a:pt x="47" y="163"/>
                      <a:pt x="47" y="163"/>
                    </a:cubicBezTo>
                    <a:cubicBezTo>
                      <a:pt x="48" y="163"/>
                      <a:pt x="48" y="163"/>
                      <a:pt x="48" y="163"/>
                    </a:cubicBezTo>
                    <a:cubicBezTo>
                      <a:pt x="48" y="163"/>
                      <a:pt x="48" y="163"/>
                      <a:pt x="48" y="163"/>
                    </a:cubicBezTo>
                    <a:cubicBezTo>
                      <a:pt x="48" y="163"/>
                      <a:pt x="48" y="164"/>
                      <a:pt x="49" y="164"/>
                    </a:cubicBezTo>
                    <a:cubicBezTo>
                      <a:pt x="49" y="164"/>
                      <a:pt x="49" y="164"/>
                      <a:pt x="49" y="164"/>
                    </a:cubicBezTo>
                    <a:cubicBezTo>
                      <a:pt x="49" y="164"/>
                      <a:pt x="49" y="164"/>
                      <a:pt x="49" y="164"/>
                    </a:cubicBezTo>
                    <a:cubicBezTo>
                      <a:pt x="50" y="164"/>
                      <a:pt x="50" y="164"/>
                      <a:pt x="50" y="164"/>
                    </a:cubicBezTo>
                    <a:cubicBezTo>
                      <a:pt x="50" y="165"/>
                      <a:pt x="50" y="165"/>
                      <a:pt x="50" y="165"/>
                    </a:cubicBezTo>
                    <a:cubicBezTo>
                      <a:pt x="51" y="165"/>
                      <a:pt x="51" y="165"/>
                      <a:pt x="51" y="165"/>
                    </a:cubicBezTo>
                    <a:cubicBezTo>
                      <a:pt x="51" y="166"/>
                      <a:pt x="51" y="166"/>
                      <a:pt x="51" y="166"/>
                    </a:cubicBezTo>
                    <a:cubicBezTo>
                      <a:pt x="51" y="166"/>
                      <a:pt x="51" y="167"/>
                      <a:pt x="51" y="167"/>
                    </a:cubicBezTo>
                    <a:cubicBezTo>
                      <a:pt x="54" y="166"/>
                      <a:pt x="54" y="166"/>
                      <a:pt x="54" y="166"/>
                    </a:cubicBezTo>
                    <a:cubicBezTo>
                      <a:pt x="59" y="165"/>
                      <a:pt x="64" y="165"/>
                      <a:pt x="69" y="165"/>
                    </a:cubicBezTo>
                    <a:cubicBezTo>
                      <a:pt x="70" y="165"/>
                      <a:pt x="71" y="165"/>
                      <a:pt x="72" y="165"/>
                    </a:cubicBezTo>
                    <a:cubicBezTo>
                      <a:pt x="73" y="165"/>
                      <a:pt x="73" y="165"/>
                      <a:pt x="73" y="165"/>
                    </a:cubicBezTo>
                    <a:cubicBezTo>
                      <a:pt x="73" y="166"/>
                      <a:pt x="73" y="166"/>
                      <a:pt x="73" y="166"/>
                    </a:cubicBezTo>
                    <a:cubicBezTo>
                      <a:pt x="73" y="167"/>
                      <a:pt x="73" y="167"/>
                      <a:pt x="73" y="167"/>
                    </a:cubicBezTo>
                    <a:cubicBezTo>
                      <a:pt x="74" y="167"/>
                      <a:pt x="74" y="167"/>
                      <a:pt x="74" y="167"/>
                    </a:cubicBezTo>
                    <a:cubicBezTo>
                      <a:pt x="74" y="168"/>
                      <a:pt x="74" y="168"/>
                      <a:pt x="74" y="168"/>
                    </a:cubicBezTo>
                    <a:cubicBezTo>
                      <a:pt x="74" y="168"/>
                      <a:pt x="74" y="169"/>
                      <a:pt x="74" y="169"/>
                    </a:cubicBezTo>
                    <a:cubicBezTo>
                      <a:pt x="74" y="169"/>
                      <a:pt x="74" y="169"/>
                      <a:pt x="75" y="169"/>
                    </a:cubicBezTo>
                    <a:cubicBezTo>
                      <a:pt x="76" y="169"/>
                      <a:pt x="76" y="169"/>
                      <a:pt x="76" y="169"/>
                    </a:cubicBezTo>
                    <a:cubicBezTo>
                      <a:pt x="78" y="169"/>
                      <a:pt x="80" y="169"/>
                      <a:pt x="81" y="169"/>
                    </a:cubicBezTo>
                    <a:cubicBezTo>
                      <a:pt x="83" y="169"/>
                      <a:pt x="84" y="169"/>
                      <a:pt x="84" y="167"/>
                    </a:cubicBezTo>
                    <a:cubicBezTo>
                      <a:pt x="84" y="166"/>
                      <a:pt x="84" y="166"/>
                      <a:pt x="84" y="166"/>
                    </a:cubicBezTo>
                    <a:cubicBezTo>
                      <a:pt x="85" y="166"/>
                      <a:pt x="85" y="166"/>
                      <a:pt x="85" y="166"/>
                    </a:cubicBezTo>
                    <a:cubicBezTo>
                      <a:pt x="85" y="165"/>
                      <a:pt x="85" y="165"/>
                      <a:pt x="85" y="165"/>
                    </a:cubicBezTo>
                    <a:cubicBezTo>
                      <a:pt x="86" y="165"/>
                      <a:pt x="86" y="165"/>
                      <a:pt x="86" y="165"/>
                    </a:cubicBezTo>
                    <a:cubicBezTo>
                      <a:pt x="87" y="165"/>
                      <a:pt x="87" y="165"/>
                      <a:pt x="88" y="164"/>
                    </a:cubicBezTo>
                    <a:cubicBezTo>
                      <a:pt x="89" y="163"/>
                      <a:pt x="91" y="162"/>
                      <a:pt x="93" y="163"/>
                    </a:cubicBezTo>
                    <a:cubicBezTo>
                      <a:pt x="93" y="163"/>
                      <a:pt x="95" y="163"/>
                      <a:pt x="95" y="163"/>
                    </a:cubicBezTo>
                    <a:cubicBezTo>
                      <a:pt x="96" y="162"/>
                      <a:pt x="96" y="161"/>
                      <a:pt x="96" y="160"/>
                    </a:cubicBezTo>
                    <a:cubicBezTo>
                      <a:pt x="96" y="159"/>
                      <a:pt x="96" y="159"/>
                      <a:pt x="96" y="159"/>
                    </a:cubicBezTo>
                    <a:cubicBezTo>
                      <a:pt x="96" y="158"/>
                      <a:pt x="96" y="158"/>
                      <a:pt x="96" y="158"/>
                    </a:cubicBezTo>
                    <a:cubicBezTo>
                      <a:pt x="91" y="158"/>
                      <a:pt x="91" y="158"/>
                      <a:pt x="91" y="158"/>
                    </a:cubicBezTo>
                    <a:cubicBezTo>
                      <a:pt x="100" y="156"/>
                      <a:pt x="100" y="156"/>
                      <a:pt x="100" y="156"/>
                    </a:cubicBezTo>
                    <a:cubicBezTo>
                      <a:pt x="102" y="155"/>
                      <a:pt x="104" y="155"/>
                      <a:pt x="105" y="155"/>
                    </a:cubicBezTo>
                    <a:cubicBezTo>
                      <a:pt x="106" y="155"/>
                      <a:pt x="106" y="155"/>
                      <a:pt x="106" y="155"/>
                    </a:cubicBezTo>
                    <a:cubicBezTo>
                      <a:pt x="106" y="156"/>
                      <a:pt x="106" y="156"/>
                      <a:pt x="106" y="156"/>
                    </a:cubicBezTo>
                    <a:cubicBezTo>
                      <a:pt x="106" y="156"/>
                      <a:pt x="106" y="156"/>
                      <a:pt x="106" y="156"/>
                    </a:cubicBezTo>
                    <a:cubicBezTo>
                      <a:pt x="106" y="156"/>
                      <a:pt x="106" y="156"/>
                      <a:pt x="106" y="156"/>
                    </a:cubicBezTo>
                    <a:cubicBezTo>
                      <a:pt x="107" y="157"/>
                      <a:pt x="107" y="157"/>
                      <a:pt x="109" y="157"/>
                    </a:cubicBezTo>
                    <a:cubicBezTo>
                      <a:pt x="109" y="157"/>
                      <a:pt x="109" y="157"/>
                      <a:pt x="109" y="157"/>
                    </a:cubicBezTo>
                    <a:cubicBezTo>
                      <a:pt x="110" y="158"/>
                      <a:pt x="110" y="158"/>
                      <a:pt x="110" y="158"/>
                    </a:cubicBezTo>
                    <a:cubicBezTo>
                      <a:pt x="110" y="158"/>
                      <a:pt x="110" y="158"/>
                      <a:pt x="110" y="158"/>
                    </a:cubicBezTo>
                    <a:cubicBezTo>
                      <a:pt x="111" y="158"/>
                      <a:pt x="111" y="158"/>
                      <a:pt x="111" y="158"/>
                    </a:cubicBezTo>
                    <a:cubicBezTo>
                      <a:pt x="111" y="159"/>
                      <a:pt x="111" y="159"/>
                      <a:pt x="111" y="159"/>
                    </a:cubicBezTo>
                    <a:cubicBezTo>
                      <a:pt x="112" y="159"/>
                      <a:pt x="112" y="159"/>
                      <a:pt x="112" y="159"/>
                    </a:cubicBezTo>
                    <a:cubicBezTo>
                      <a:pt x="112" y="160"/>
                      <a:pt x="112" y="160"/>
                      <a:pt x="112" y="160"/>
                    </a:cubicBezTo>
                    <a:cubicBezTo>
                      <a:pt x="113" y="160"/>
                      <a:pt x="113" y="160"/>
                      <a:pt x="113" y="160"/>
                    </a:cubicBezTo>
                    <a:cubicBezTo>
                      <a:pt x="113" y="160"/>
                      <a:pt x="113" y="160"/>
                      <a:pt x="113" y="160"/>
                    </a:cubicBezTo>
                    <a:cubicBezTo>
                      <a:pt x="113" y="160"/>
                      <a:pt x="113" y="160"/>
                      <a:pt x="114" y="160"/>
                    </a:cubicBezTo>
                    <a:cubicBezTo>
                      <a:pt x="114" y="160"/>
                      <a:pt x="114" y="160"/>
                      <a:pt x="114" y="160"/>
                    </a:cubicBezTo>
                    <a:cubicBezTo>
                      <a:pt x="115" y="161"/>
                      <a:pt x="115" y="161"/>
                      <a:pt x="115" y="161"/>
                    </a:cubicBezTo>
                    <a:cubicBezTo>
                      <a:pt x="115" y="161"/>
                      <a:pt x="115" y="161"/>
                      <a:pt x="115" y="161"/>
                    </a:cubicBezTo>
                    <a:cubicBezTo>
                      <a:pt x="115" y="162"/>
                      <a:pt x="115" y="162"/>
                      <a:pt x="115" y="162"/>
                    </a:cubicBezTo>
                    <a:cubicBezTo>
                      <a:pt x="116" y="162"/>
                      <a:pt x="116" y="162"/>
                      <a:pt x="116" y="162"/>
                    </a:cubicBezTo>
                    <a:cubicBezTo>
                      <a:pt x="116" y="163"/>
                      <a:pt x="116" y="163"/>
                      <a:pt x="116" y="163"/>
                    </a:cubicBezTo>
                    <a:cubicBezTo>
                      <a:pt x="116" y="163"/>
                      <a:pt x="117" y="164"/>
                      <a:pt x="117" y="163"/>
                    </a:cubicBezTo>
                    <a:cubicBezTo>
                      <a:pt x="118" y="163"/>
                      <a:pt x="119" y="163"/>
                      <a:pt x="120" y="163"/>
                    </a:cubicBezTo>
                    <a:cubicBezTo>
                      <a:pt x="122" y="163"/>
                      <a:pt x="123" y="163"/>
                      <a:pt x="123" y="162"/>
                    </a:cubicBezTo>
                    <a:cubicBezTo>
                      <a:pt x="123" y="161"/>
                      <a:pt x="123" y="161"/>
                      <a:pt x="123" y="161"/>
                    </a:cubicBezTo>
                    <a:cubicBezTo>
                      <a:pt x="124" y="161"/>
                      <a:pt x="124" y="161"/>
                      <a:pt x="124" y="161"/>
                    </a:cubicBezTo>
                    <a:cubicBezTo>
                      <a:pt x="124" y="160"/>
                      <a:pt x="124" y="160"/>
                      <a:pt x="124" y="160"/>
                    </a:cubicBezTo>
                    <a:cubicBezTo>
                      <a:pt x="125" y="160"/>
                      <a:pt x="125" y="160"/>
                      <a:pt x="125" y="160"/>
                    </a:cubicBezTo>
                    <a:cubicBezTo>
                      <a:pt x="125" y="160"/>
                      <a:pt x="125" y="160"/>
                      <a:pt x="125" y="160"/>
                    </a:cubicBezTo>
                    <a:cubicBezTo>
                      <a:pt x="125" y="160"/>
                      <a:pt x="125" y="160"/>
                      <a:pt x="125" y="160"/>
                    </a:cubicBezTo>
                    <a:cubicBezTo>
                      <a:pt x="126" y="159"/>
                      <a:pt x="126" y="159"/>
                      <a:pt x="126" y="159"/>
                    </a:cubicBezTo>
                    <a:cubicBezTo>
                      <a:pt x="126" y="159"/>
                      <a:pt x="126" y="159"/>
                      <a:pt x="126" y="159"/>
                    </a:cubicBezTo>
                    <a:cubicBezTo>
                      <a:pt x="126" y="158"/>
                      <a:pt x="126" y="158"/>
                      <a:pt x="126" y="158"/>
                    </a:cubicBezTo>
                    <a:cubicBezTo>
                      <a:pt x="127" y="157"/>
                      <a:pt x="127" y="157"/>
                      <a:pt x="127" y="157"/>
                    </a:cubicBezTo>
                    <a:cubicBezTo>
                      <a:pt x="129" y="155"/>
                      <a:pt x="129" y="155"/>
                      <a:pt x="129" y="155"/>
                    </a:cubicBezTo>
                    <a:cubicBezTo>
                      <a:pt x="130" y="155"/>
                      <a:pt x="130" y="155"/>
                      <a:pt x="130" y="155"/>
                    </a:cubicBezTo>
                    <a:cubicBezTo>
                      <a:pt x="130" y="154"/>
                      <a:pt x="130" y="154"/>
                      <a:pt x="130" y="154"/>
                    </a:cubicBezTo>
                    <a:cubicBezTo>
                      <a:pt x="130" y="154"/>
                      <a:pt x="130" y="154"/>
                      <a:pt x="130" y="154"/>
                    </a:cubicBezTo>
                    <a:cubicBezTo>
                      <a:pt x="131" y="154"/>
                      <a:pt x="131" y="154"/>
                      <a:pt x="131" y="153"/>
                    </a:cubicBezTo>
                    <a:cubicBezTo>
                      <a:pt x="131" y="152"/>
                      <a:pt x="131" y="152"/>
                      <a:pt x="131" y="152"/>
                    </a:cubicBezTo>
                    <a:cubicBezTo>
                      <a:pt x="132" y="152"/>
                      <a:pt x="132" y="152"/>
                      <a:pt x="132" y="152"/>
                    </a:cubicBezTo>
                    <a:cubicBezTo>
                      <a:pt x="132" y="152"/>
                      <a:pt x="132" y="152"/>
                      <a:pt x="132" y="151"/>
                    </a:cubicBezTo>
                    <a:cubicBezTo>
                      <a:pt x="132" y="150"/>
                      <a:pt x="132" y="150"/>
                      <a:pt x="132" y="150"/>
                    </a:cubicBezTo>
                    <a:cubicBezTo>
                      <a:pt x="133" y="150"/>
                      <a:pt x="133" y="150"/>
                      <a:pt x="133" y="150"/>
                    </a:cubicBezTo>
                    <a:cubicBezTo>
                      <a:pt x="133" y="150"/>
                      <a:pt x="133" y="150"/>
                      <a:pt x="133" y="150"/>
                    </a:cubicBezTo>
                    <a:cubicBezTo>
                      <a:pt x="133" y="150"/>
                      <a:pt x="133" y="150"/>
                      <a:pt x="133" y="150"/>
                    </a:cubicBezTo>
                    <a:cubicBezTo>
                      <a:pt x="134" y="149"/>
                      <a:pt x="134" y="149"/>
                      <a:pt x="134" y="149"/>
                    </a:cubicBezTo>
                    <a:cubicBezTo>
                      <a:pt x="133" y="148"/>
                      <a:pt x="133" y="148"/>
                      <a:pt x="133" y="148"/>
                    </a:cubicBezTo>
                    <a:cubicBezTo>
                      <a:pt x="135" y="148"/>
                      <a:pt x="135" y="148"/>
                      <a:pt x="135" y="148"/>
                    </a:cubicBezTo>
                    <a:cubicBezTo>
                      <a:pt x="135" y="148"/>
                      <a:pt x="135" y="148"/>
                      <a:pt x="135" y="148"/>
                    </a:cubicBezTo>
                    <a:cubicBezTo>
                      <a:pt x="136" y="147"/>
                      <a:pt x="136" y="147"/>
                      <a:pt x="136" y="147"/>
                    </a:cubicBezTo>
                    <a:cubicBezTo>
                      <a:pt x="136" y="147"/>
                      <a:pt x="136" y="147"/>
                      <a:pt x="136" y="147"/>
                    </a:cubicBezTo>
                    <a:cubicBezTo>
                      <a:pt x="137" y="147"/>
                      <a:pt x="137" y="147"/>
                      <a:pt x="138" y="146"/>
                    </a:cubicBezTo>
                    <a:cubicBezTo>
                      <a:pt x="138" y="145"/>
                      <a:pt x="138" y="145"/>
                      <a:pt x="138" y="145"/>
                    </a:cubicBezTo>
                    <a:cubicBezTo>
                      <a:pt x="139" y="145"/>
                      <a:pt x="139" y="145"/>
                      <a:pt x="139" y="145"/>
                    </a:cubicBezTo>
                    <a:cubicBezTo>
                      <a:pt x="139" y="145"/>
                      <a:pt x="139" y="145"/>
                      <a:pt x="139" y="145"/>
                    </a:cubicBezTo>
                    <a:cubicBezTo>
                      <a:pt x="139" y="144"/>
                      <a:pt x="139" y="144"/>
                      <a:pt x="139" y="144"/>
                    </a:cubicBezTo>
                    <a:cubicBezTo>
                      <a:pt x="140" y="144"/>
                      <a:pt x="140" y="144"/>
                      <a:pt x="140" y="144"/>
                    </a:cubicBezTo>
                    <a:cubicBezTo>
                      <a:pt x="140" y="144"/>
                      <a:pt x="141" y="144"/>
                      <a:pt x="141" y="143"/>
                    </a:cubicBezTo>
                    <a:cubicBezTo>
                      <a:pt x="140" y="141"/>
                      <a:pt x="140" y="139"/>
                      <a:pt x="140" y="137"/>
                    </a:cubicBezTo>
                    <a:cubicBezTo>
                      <a:pt x="140" y="136"/>
                      <a:pt x="140" y="136"/>
                      <a:pt x="140" y="135"/>
                    </a:cubicBezTo>
                    <a:cubicBezTo>
                      <a:pt x="140" y="134"/>
                      <a:pt x="140" y="134"/>
                      <a:pt x="139" y="133"/>
                    </a:cubicBezTo>
                    <a:cubicBezTo>
                      <a:pt x="139" y="133"/>
                      <a:pt x="139" y="133"/>
                      <a:pt x="139" y="133"/>
                    </a:cubicBezTo>
                    <a:cubicBezTo>
                      <a:pt x="138" y="133"/>
                      <a:pt x="138" y="133"/>
                      <a:pt x="138" y="133"/>
                    </a:cubicBezTo>
                    <a:cubicBezTo>
                      <a:pt x="138" y="133"/>
                      <a:pt x="138" y="133"/>
                      <a:pt x="138" y="133"/>
                    </a:cubicBezTo>
                    <a:cubicBezTo>
                      <a:pt x="138" y="132"/>
                      <a:pt x="138" y="132"/>
                      <a:pt x="138" y="132"/>
                    </a:cubicBezTo>
                    <a:cubicBezTo>
                      <a:pt x="135" y="131"/>
                      <a:pt x="135" y="131"/>
                      <a:pt x="135" y="131"/>
                    </a:cubicBezTo>
                    <a:cubicBezTo>
                      <a:pt x="137" y="130"/>
                      <a:pt x="137" y="130"/>
                      <a:pt x="137" y="130"/>
                    </a:cubicBezTo>
                    <a:cubicBezTo>
                      <a:pt x="139" y="129"/>
                      <a:pt x="141" y="129"/>
                      <a:pt x="142" y="129"/>
                    </a:cubicBezTo>
                    <a:cubicBezTo>
                      <a:pt x="143" y="129"/>
                      <a:pt x="143" y="129"/>
                      <a:pt x="144" y="129"/>
                    </a:cubicBezTo>
                    <a:cubicBezTo>
                      <a:pt x="145" y="129"/>
                      <a:pt x="145" y="129"/>
                      <a:pt x="146" y="128"/>
                    </a:cubicBezTo>
                    <a:cubicBezTo>
                      <a:pt x="146" y="127"/>
                      <a:pt x="146" y="126"/>
                      <a:pt x="147" y="126"/>
                    </a:cubicBezTo>
                    <a:cubicBezTo>
                      <a:pt x="148" y="125"/>
                      <a:pt x="150" y="125"/>
                      <a:pt x="152" y="125"/>
                    </a:cubicBezTo>
                    <a:cubicBezTo>
                      <a:pt x="153" y="125"/>
                      <a:pt x="154" y="126"/>
                      <a:pt x="154" y="126"/>
                    </a:cubicBezTo>
                    <a:cubicBezTo>
                      <a:pt x="155" y="128"/>
                      <a:pt x="154" y="129"/>
                      <a:pt x="154" y="130"/>
                    </a:cubicBezTo>
                    <a:cubicBezTo>
                      <a:pt x="152" y="133"/>
                      <a:pt x="153" y="137"/>
                      <a:pt x="153" y="141"/>
                    </a:cubicBezTo>
                    <a:cubicBezTo>
                      <a:pt x="153" y="142"/>
                      <a:pt x="154" y="144"/>
                      <a:pt x="154" y="146"/>
                    </a:cubicBezTo>
                    <a:cubicBezTo>
                      <a:pt x="154" y="147"/>
                      <a:pt x="155" y="148"/>
                      <a:pt x="156" y="148"/>
                    </a:cubicBezTo>
                    <a:cubicBezTo>
                      <a:pt x="156" y="148"/>
                      <a:pt x="156" y="148"/>
                      <a:pt x="156" y="148"/>
                    </a:cubicBezTo>
                    <a:cubicBezTo>
                      <a:pt x="157" y="148"/>
                      <a:pt x="157" y="148"/>
                      <a:pt x="157" y="148"/>
                    </a:cubicBezTo>
                    <a:cubicBezTo>
                      <a:pt x="157" y="149"/>
                      <a:pt x="157" y="149"/>
                      <a:pt x="157" y="149"/>
                    </a:cubicBezTo>
                    <a:cubicBezTo>
                      <a:pt x="157" y="149"/>
                      <a:pt x="157" y="149"/>
                      <a:pt x="158" y="149"/>
                    </a:cubicBezTo>
                    <a:cubicBezTo>
                      <a:pt x="159" y="149"/>
                      <a:pt x="159" y="149"/>
                      <a:pt x="159" y="149"/>
                    </a:cubicBezTo>
                    <a:cubicBezTo>
                      <a:pt x="159" y="149"/>
                      <a:pt x="159" y="149"/>
                      <a:pt x="159" y="149"/>
                    </a:cubicBezTo>
                    <a:cubicBezTo>
                      <a:pt x="160" y="150"/>
                      <a:pt x="160" y="150"/>
                      <a:pt x="160" y="150"/>
                    </a:cubicBezTo>
                    <a:cubicBezTo>
                      <a:pt x="160" y="151"/>
                      <a:pt x="160" y="151"/>
                      <a:pt x="160" y="151"/>
                    </a:cubicBezTo>
                    <a:cubicBezTo>
                      <a:pt x="160" y="151"/>
                      <a:pt x="160" y="151"/>
                      <a:pt x="160" y="151"/>
                    </a:cubicBezTo>
                    <a:cubicBezTo>
                      <a:pt x="161" y="152"/>
                      <a:pt x="161" y="152"/>
                      <a:pt x="161" y="152"/>
                    </a:cubicBezTo>
                    <a:cubicBezTo>
                      <a:pt x="161" y="152"/>
                      <a:pt x="161" y="152"/>
                      <a:pt x="161" y="152"/>
                    </a:cubicBezTo>
                    <a:cubicBezTo>
                      <a:pt x="161" y="152"/>
                      <a:pt x="161" y="152"/>
                      <a:pt x="161" y="152"/>
                    </a:cubicBezTo>
                    <a:cubicBezTo>
                      <a:pt x="161" y="153"/>
                      <a:pt x="161" y="153"/>
                      <a:pt x="161" y="153"/>
                    </a:cubicBezTo>
                    <a:cubicBezTo>
                      <a:pt x="162" y="153"/>
                      <a:pt x="162" y="153"/>
                      <a:pt x="162" y="153"/>
                    </a:cubicBezTo>
                    <a:cubicBezTo>
                      <a:pt x="162" y="153"/>
                      <a:pt x="162" y="153"/>
                      <a:pt x="162" y="153"/>
                    </a:cubicBezTo>
                    <a:cubicBezTo>
                      <a:pt x="163" y="154"/>
                      <a:pt x="163" y="154"/>
                      <a:pt x="163" y="154"/>
                    </a:cubicBezTo>
                    <a:cubicBezTo>
                      <a:pt x="163" y="154"/>
                      <a:pt x="163" y="154"/>
                      <a:pt x="163" y="154"/>
                    </a:cubicBezTo>
                    <a:cubicBezTo>
                      <a:pt x="164" y="154"/>
                      <a:pt x="164" y="154"/>
                      <a:pt x="164" y="154"/>
                    </a:cubicBezTo>
                    <a:cubicBezTo>
                      <a:pt x="164" y="155"/>
                      <a:pt x="164" y="155"/>
                      <a:pt x="164" y="155"/>
                    </a:cubicBezTo>
                    <a:cubicBezTo>
                      <a:pt x="164" y="156"/>
                      <a:pt x="164" y="156"/>
                      <a:pt x="164" y="156"/>
                    </a:cubicBezTo>
                    <a:cubicBezTo>
                      <a:pt x="165" y="156"/>
                      <a:pt x="165" y="156"/>
                      <a:pt x="165" y="156"/>
                    </a:cubicBezTo>
                    <a:cubicBezTo>
                      <a:pt x="165" y="157"/>
                      <a:pt x="165" y="157"/>
                      <a:pt x="165" y="157"/>
                    </a:cubicBezTo>
                    <a:cubicBezTo>
                      <a:pt x="166" y="157"/>
                      <a:pt x="166" y="157"/>
                      <a:pt x="166" y="157"/>
                    </a:cubicBezTo>
                    <a:cubicBezTo>
                      <a:pt x="165" y="158"/>
                      <a:pt x="165" y="158"/>
                      <a:pt x="165" y="158"/>
                    </a:cubicBezTo>
                    <a:cubicBezTo>
                      <a:pt x="165" y="160"/>
                      <a:pt x="165" y="161"/>
                      <a:pt x="165" y="163"/>
                    </a:cubicBezTo>
                    <a:cubicBezTo>
                      <a:pt x="164" y="164"/>
                      <a:pt x="164" y="164"/>
                      <a:pt x="164" y="165"/>
                    </a:cubicBezTo>
                    <a:cubicBezTo>
                      <a:pt x="164" y="166"/>
                      <a:pt x="164" y="166"/>
                      <a:pt x="164" y="166"/>
                    </a:cubicBezTo>
                    <a:cubicBezTo>
                      <a:pt x="164" y="167"/>
                      <a:pt x="164" y="167"/>
                      <a:pt x="165" y="167"/>
                    </a:cubicBezTo>
                    <a:cubicBezTo>
                      <a:pt x="165" y="167"/>
                      <a:pt x="165" y="167"/>
                      <a:pt x="165" y="167"/>
                    </a:cubicBezTo>
                    <a:cubicBezTo>
                      <a:pt x="166" y="165"/>
                      <a:pt x="166" y="165"/>
                      <a:pt x="166" y="165"/>
                    </a:cubicBezTo>
                    <a:cubicBezTo>
                      <a:pt x="168" y="162"/>
                      <a:pt x="168" y="162"/>
                      <a:pt x="168" y="162"/>
                    </a:cubicBezTo>
                    <a:cubicBezTo>
                      <a:pt x="168" y="159"/>
                      <a:pt x="168" y="159"/>
                      <a:pt x="168" y="159"/>
                    </a:cubicBezTo>
                    <a:cubicBezTo>
                      <a:pt x="167" y="158"/>
                      <a:pt x="167" y="158"/>
                      <a:pt x="167" y="158"/>
                    </a:cubicBezTo>
                    <a:cubicBezTo>
                      <a:pt x="168" y="154"/>
                      <a:pt x="168" y="154"/>
                      <a:pt x="168" y="154"/>
                    </a:cubicBezTo>
                    <a:cubicBezTo>
                      <a:pt x="171" y="151"/>
                      <a:pt x="171" y="151"/>
                      <a:pt x="171" y="151"/>
                    </a:cubicBezTo>
                    <a:cubicBezTo>
                      <a:pt x="172" y="149"/>
                      <a:pt x="172" y="149"/>
                      <a:pt x="172" y="149"/>
                    </a:cubicBezTo>
                    <a:cubicBezTo>
                      <a:pt x="174" y="148"/>
                      <a:pt x="174" y="148"/>
                      <a:pt x="174" y="148"/>
                    </a:cubicBezTo>
                    <a:cubicBezTo>
                      <a:pt x="174" y="149"/>
                      <a:pt x="174" y="149"/>
                      <a:pt x="174" y="149"/>
                    </a:cubicBezTo>
                    <a:cubicBezTo>
                      <a:pt x="177" y="140"/>
                      <a:pt x="177" y="140"/>
                      <a:pt x="177" y="140"/>
                    </a:cubicBezTo>
                    <a:cubicBezTo>
                      <a:pt x="179" y="135"/>
                      <a:pt x="179" y="135"/>
                      <a:pt x="179" y="135"/>
                    </a:cubicBezTo>
                    <a:cubicBezTo>
                      <a:pt x="182" y="133"/>
                      <a:pt x="182" y="133"/>
                      <a:pt x="182" y="133"/>
                    </a:cubicBezTo>
                    <a:cubicBezTo>
                      <a:pt x="182" y="131"/>
                      <a:pt x="182" y="131"/>
                      <a:pt x="182" y="131"/>
                    </a:cubicBezTo>
                    <a:cubicBezTo>
                      <a:pt x="186" y="126"/>
                      <a:pt x="186" y="126"/>
                      <a:pt x="186" y="126"/>
                    </a:cubicBezTo>
                    <a:cubicBezTo>
                      <a:pt x="186" y="123"/>
                      <a:pt x="186" y="123"/>
                      <a:pt x="186" y="123"/>
                    </a:cubicBezTo>
                    <a:cubicBezTo>
                      <a:pt x="189" y="122"/>
                      <a:pt x="189" y="122"/>
                      <a:pt x="189" y="122"/>
                    </a:cubicBezTo>
                    <a:cubicBezTo>
                      <a:pt x="190" y="122"/>
                      <a:pt x="190" y="122"/>
                      <a:pt x="190" y="122"/>
                    </a:cubicBezTo>
                    <a:cubicBezTo>
                      <a:pt x="191" y="119"/>
                      <a:pt x="191" y="119"/>
                      <a:pt x="191" y="119"/>
                    </a:cubicBezTo>
                    <a:cubicBezTo>
                      <a:pt x="195" y="113"/>
                      <a:pt x="195" y="113"/>
                      <a:pt x="195" y="113"/>
                    </a:cubicBezTo>
                    <a:cubicBezTo>
                      <a:pt x="195" y="108"/>
                      <a:pt x="195" y="108"/>
                      <a:pt x="195" y="108"/>
                    </a:cubicBezTo>
                    <a:cubicBezTo>
                      <a:pt x="196" y="104"/>
                      <a:pt x="196" y="104"/>
                      <a:pt x="196" y="104"/>
                    </a:cubicBezTo>
                    <a:cubicBezTo>
                      <a:pt x="196" y="101"/>
                      <a:pt x="196" y="101"/>
                      <a:pt x="196" y="101"/>
                    </a:cubicBezTo>
                    <a:cubicBezTo>
                      <a:pt x="194" y="96"/>
                      <a:pt x="194" y="96"/>
                      <a:pt x="194" y="96"/>
                    </a:cubicBezTo>
                    <a:cubicBezTo>
                      <a:pt x="194" y="92"/>
                      <a:pt x="194" y="92"/>
                      <a:pt x="194" y="92"/>
                    </a:cubicBezTo>
                    <a:cubicBezTo>
                      <a:pt x="196" y="90"/>
                      <a:pt x="196" y="90"/>
                      <a:pt x="196" y="90"/>
                    </a:cubicBezTo>
                    <a:cubicBezTo>
                      <a:pt x="196" y="88"/>
                      <a:pt x="196" y="88"/>
                      <a:pt x="196" y="88"/>
                    </a:cubicBezTo>
                    <a:cubicBezTo>
                      <a:pt x="198" y="85"/>
                      <a:pt x="198" y="85"/>
                      <a:pt x="198" y="85"/>
                    </a:cubicBezTo>
                    <a:cubicBezTo>
                      <a:pt x="199" y="79"/>
                      <a:pt x="199" y="79"/>
                      <a:pt x="199" y="79"/>
                    </a:cubicBezTo>
                    <a:cubicBezTo>
                      <a:pt x="201" y="74"/>
                      <a:pt x="201" y="74"/>
                      <a:pt x="201" y="74"/>
                    </a:cubicBezTo>
                    <a:cubicBezTo>
                      <a:pt x="201" y="73"/>
                      <a:pt x="201" y="73"/>
                      <a:pt x="201" y="73"/>
                    </a:cubicBezTo>
                    <a:cubicBezTo>
                      <a:pt x="201" y="73"/>
                      <a:pt x="201" y="73"/>
                      <a:pt x="201" y="73"/>
                    </a:cubicBezTo>
                    <a:cubicBezTo>
                      <a:pt x="199" y="72"/>
                      <a:pt x="199" y="72"/>
                      <a:pt x="199" y="72"/>
                    </a:cubicBezTo>
                    <a:cubicBezTo>
                      <a:pt x="201" y="68"/>
                      <a:pt x="201" y="68"/>
                      <a:pt x="201" y="68"/>
                    </a:cubicBezTo>
                    <a:cubicBezTo>
                      <a:pt x="201" y="65"/>
                      <a:pt x="201" y="65"/>
                      <a:pt x="201" y="65"/>
                    </a:cubicBezTo>
                    <a:cubicBezTo>
                      <a:pt x="203" y="64"/>
                      <a:pt x="203" y="64"/>
                      <a:pt x="203" y="64"/>
                    </a:cubicBezTo>
                    <a:cubicBezTo>
                      <a:pt x="206" y="64"/>
                      <a:pt x="206" y="64"/>
                      <a:pt x="206" y="64"/>
                    </a:cubicBezTo>
                    <a:cubicBezTo>
                      <a:pt x="206" y="64"/>
                      <a:pt x="206" y="64"/>
                      <a:pt x="206" y="64"/>
                    </a:cubicBezTo>
                    <a:cubicBezTo>
                      <a:pt x="206" y="62"/>
                      <a:pt x="206" y="62"/>
                      <a:pt x="206" y="62"/>
                    </a:cubicBezTo>
                    <a:cubicBezTo>
                      <a:pt x="206" y="60"/>
                      <a:pt x="206" y="60"/>
                      <a:pt x="206" y="60"/>
                    </a:cubicBezTo>
                    <a:cubicBezTo>
                      <a:pt x="209" y="59"/>
                      <a:pt x="209" y="59"/>
                      <a:pt x="209" y="59"/>
                    </a:cubicBezTo>
                    <a:cubicBezTo>
                      <a:pt x="211" y="58"/>
                      <a:pt x="211" y="58"/>
                      <a:pt x="211" y="58"/>
                    </a:cubicBezTo>
                    <a:cubicBezTo>
                      <a:pt x="214" y="58"/>
                      <a:pt x="214" y="58"/>
                      <a:pt x="214" y="58"/>
                    </a:cubicBezTo>
                    <a:cubicBezTo>
                      <a:pt x="215" y="56"/>
                      <a:pt x="215" y="56"/>
                      <a:pt x="215" y="56"/>
                    </a:cubicBezTo>
                    <a:cubicBezTo>
                      <a:pt x="217" y="56"/>
                      <a:pt x="217" y="56"/>
                      <a:pt x="217" y="56"/>
                    </a:cubicBezTo>
                    <a:cubicBezTo>
                      <a:pt x="219" y="55"/>
                      <a:pt x="219" y="55"/>
                      <a:pt x="219" y="55"/>
                    </a:cubicBezTo>
                    <a:cubicBezTo>
                      <a:pt x="220" y="54"/>
                      <a:pt x="220" y="54"/>
                      <a:pt x="220" y="54"/>
                    </a:cubicBezTo>
                    <a:cubicBezTo>
                      <a:pt x="220" y="52"/>
                      <a:pt x="220" y="52"/>
                      <a:pt x="220" y="52"/>
                    </a:cubicBezTo>
                    <a:cubicBezTo>
                      <a:pt x="217" y="51"/>
                      <a:pt x="217" y="51"/>
                      <a:pt x="217" y="51"/>
                    </a:cubicBezTo>
                    <a:cubicBezTo>
                      <a:pt x="214" y="51"/>
                      <a:pt x="214" y="51"/>
                      <a:pt x="214" y="51"/>
                    </a:cubicBezTo>
                    <a:cubicBezTo>
                      <a:pt x="214" y="48"/>
                      <a:pt x="214" y="48"/>
                      <a:pt x="214" y="48"/>
                    </a:cubicBezTo>
                    <a:cubicBezTo>
                      <a:pt x="209" y="44"/>
                      <a:pt x="209" y="44"/>
                      <a:pt x="209" y="44"/>
                    </a:cubicBezTo>
                    <a:cubicBezTo>
                      <a:pt x="206" y="44"/>
                      <a:pt x="206" y="44"/>
                      <a:pt x="206" y="44"/>
                    </a:cubicBezTo>
                    <a:cubicBezTo>
                      <a:pt x="204" y="39"/>
                      <a:pt x="204" y="39"/>
                      <a:pt x="204" y="39"/>
                    </a:cubicBezTo>
                    <a:cubicBezTo>
                      <a:pt x="202" y="33"/>
                      <a:pt x="202" y="33"/>
                      <a:pt x="202" y="33"/>
                    </a:cubicBezTo>
                    <a:cubicBezTo>
                      <a:pt x="202" y="28"/>
                      <a:pt x="202" y="28"/>
                      <a:pt x="202" y="28"/>
                    </a:cubicBezTo>
                    <a:cubicBezTo>
                      <a:pt x="202" y="23"/>
                      <a:pt x="202" y="23"/>
                      <a:pt x="202" y="23"/>
                    </a:cubicBezTo>
                    <a:cubicBezTo>
                      <a:pt x="198" y="14"/>
                      <a:pt x="198" y="14"/>
                      <a:pt x="198" y="14"/>
                    </a:cubicBezTo>
                    <a:cubicBezTo>
                      <a:pt x="198" y="11"/>
                      <a:pt x="198" y="11"/>
                      <a:pt x="198" y="11"/>
                    </a:cubicBezTo>
                    <a:cubicBezTo>
                      <a:pt x="199" y="10"/>
                      <a:pt x="199" y="10"/>
                      <a:pt x="199" y="10"/>
                    </a:cubicBezTo>
                    <a:cubicBezTo>
                      <a:pt x="198" y="9"/>
                      <a:pt x="198" y="9"/>
                      <a:pt x="198" y="9"/>
                    </a:cubicBezTo>
                    <a:cubicBezTo>
                      <a:pt x="197" y="5"/>
                      <a:pt x="197" y="5"/>
                      <a:pt x="197" y="5"/>
                    </a:cubicBezTo>
                    <a:cubicBezTo>
                      <a:pt x="196" y="4"/>
                      <a:pt x="196" y="4"/>
                      <a:pt x="196" y="4"/>
                    </a:cubicBezTo>
                    <a:cubicBezTo>
                      <a:pt x="197" y="4"/>
                      <a:pt x="197" y="4"/>
                      <a:pt x="197" y="4"/>
                    </a:cubicBezTo>
                    <a:cubicBezTo>
                      <a:pt x="196" y="3"/>
                      <a:pt x="196" y="3"/>
                      <a:pt x="196" y="3"/>
                    </a:cubicBezTo>
                    <a:cubicBezTo>
                      <a:pt x="196" y="2"/>
                      <a:pt x="196" y="2"/>
                      <a:pt x="196" y="2"/>
                    </a:cubicBezTo>
                    <a:cubicBezTo>
                      <a:pt x="196" y="1"/>
                      <a:pt x="196" y="1"/>
                      <a:pt x="196" y="1"/>
                    </a:cubicBezTo>
                    <a:cubicBezTo>
                      <a:pt x="196" y="0"/>
                      <a:pt x="196" y="0"/>
                      <a:pt x="196" y="0"/>
                    </a:cubicBezTo>
                    <a:cubicBezTo>
                      <a:pt x="38" y="1"/>
                      <a:pt x="38" y="1"/>
                      <a:pt x="38" y="1"/>
                    </a:cubicBezTo>
                    <a:cubicBezTo>
                      <a:pt x="38" y="14"/>
                      <a:pt x="38" y="14"/>
                      <a:pt x="38" y="14"/>
                    </a:cubicBezTo>
                    <a:lnTo>
                      <a:pt x="3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77"/>
              <p:cNvSpPr>
                <a:spLocks/>
              </p:cNvSpPr>
              <p:nvPr userDrawn="1"/>
            </p:nvSpPr>
            <p:spPr bwMode="auto">
              <a:xfrm>
                <a:off x="6492876" y="3100388"/>
                <a:ext cx="371475" cy="273050"/>
              </a:xfrm>
              <a:custGeom>
                <a:avLst/>
                <a:gdLst>
                  <a:gd name="T0" fmla="*/ 142 w 234"/>
                  <a:gd name="T1" fmla="*/ 62 h 172"/>
                  <a:gd name="T2" fmla="*/ 136 w 234"/>
                  <a:gd name="T3" fmla="*/ 55 h 172"/>
                  <a:gd name="T4" fmla="*/ 138 w 234"/>
                  <a:gd name="T5" fmla="*/ 46 h 172"/>
                  <a:gd name="T6" fmla="*/ 140 w 234"/>
                  <a:gd name="T7" fmla="*/ 39 h 172"/>
                  <a:gd name="T8" fmla="*/ 139 w 234"/>
                  <a:gd name="T9" fmla="*/ 35 h 172"/>
                  <a:gd name="T10" fmla="*/ 134 w 234"/>
                  <a:gd name="T11" fmla="*/ 30 h 172"/>
                  <a:gd name="T12" fmla="*/ 125 w 234"/>
                  <a:gd name="T13" fmla="*/ 21 h 172"/>
                  <a:gd name="T14" fmla="*/ 117 w 234"/>
                  <a:gd name="T15" fmla="*/ 17 h 172"/>
                  <a:gd name="T16" fmla="*/ 111 w 234"/>
                  <a:gd name="T17" fmla="*/ 13 h 172"/>
                  <a:gd name="T18" fmla="*/ 101 w 234"/>
                  <a:gd name="T19" fmla="*/ 6 h 172"/>
                  <a:gd name="T20" fmla="*/ 95 w 234"/>
                  <a:gd name="T21" fmla="*/ 7 h 172"/>
                  <a:gd name="T22" fmla="*/ 85 w 234"/>
                  <a:gd name="T23" fmla="*/ 4 h 172"/>
                  <a:gd name="T24" fmla="*/ 79 w 234"/>
                  <a:gd name="T25" fmla="*/ 4 h 172"/>
                  <a:gd name="T26" fmla="*/ 67 w 234"/>
                  <a:gd name="T27" fmla="*/ 0 h 172"/>
                  <a:gd name="T28" fmla="*/ 59 w 234"/>
                  <a:gd name="T29" fmla="*/ 10 h 172"/>
                  <a:gd name="T30" fmla="*/ 53 w 234"/>
                  <a:gd name="T31" fmla="*/ 9 h 172"/>
                  <a:gd name="T32" fmla="*/ 47 w 234"/>
                  <a:gd name="T33" fmla="*/ 26 h 172"/>
                  <a:gd name="T34" fmla="*/ 42 w 234"/>
                  <a:gd name="T35" fmla="*/ 32 h 172"/>
                  <a:gd name="T36" fmla="*/ 37 w 234"/>
                  <a:gd name="T37" fmla="*/ 43 h 172"/>
                  <a:gd name="T38" fmla="*/ 28 w 234"/>
                  <a:gd name="T39" fmla="*/ 62 h 172"/>
                  <a:gd name="T40" fmla="*/ 24 w 234"/>
                  <a:gd name="T41" fmla="*/ 63 h 172"/>
                  <a:gd name="T42" fmla="*/ 21 w 234"/>
                  <a:gd name="T43" fmla="*/ 72 h 172"/>
                  <a:gd name="T44" fmla="*/ 17 w 234"/>
                  <a:gd name="T45" fmla="*/ 83 h 172"/>
                  <a:gd name="T46" fmla="*/ 17 w 234"/>
                  <a:gd name="T47" fmla="*/ 92 h 172"/>
                  <a:gd name="T48" fmla="*/ 15 w 234"/>
                  <a:gd name="T49" fmla="*/ 98 h 172"/>
                  <a:gd name="T50" fmla="*/ 14 w 234"/>
                  <a:gd name="T51" fmla="*/ 101 h 172"/>
                  <a:gd name="T52" fmla="*/ 9 w 234"/>
                  <a:gd name="T53" fmla="*/ 99 h 172"/>
                  <a:gd name="T54" fmla="*/ 5 w 234"/>
                  <a:gd name="T55" fmla="*/ 99 h 172"/>
                  <a:gd name="T56" fmla="*/ 3 w 234"/>
                  <a:gd name="T57" fmla="*/ 102 h 172"/>
                  <a:gd name="T58" fmla="*/ 2 w 234"/>
                  <a:gd name="T59" fmla="*/ 104 h 172"/>
                  <a:gd name="T60" fmla="*/ 1 w 234"/>
                  <a:gd name="T61" fmla="*/ 106 h 172"/>
                  <a:gd name="T62" fmla="*/ 9 w 234"/>
                  <a:gd name="T63" fmla="*/ 107 h 172"/>
                  <a:gd name="T64" fmla="*/ 10 w 234"/>
                  <a:gd name="T65" fmla="*/ 109 h 172"/>
                  <a:gd name="T66" fmla="*/ 15 w 234"/>
                  <a:gd name="T67" fmla="*/ 112 h 172"/>
                  <a:gd name="T68" fmla="*/ 15 w 234"/>
                  <a:gd name="T69" fmla="*/ 114 h 172"/>
                  <a:gd name="T70" fmla="*/ 22 w 234"/>
                  <a:gd name="T71" fmla="*/ 121 h 172"/>
                  <a:gd name="T72" fmla="*/ 22 w 234"/>
                  <a:gd name="T73" fmla="*/ 123 h 172"/>
                  <a:gd name="T74" fmla="*/ 25 w 234"/>
                  <a:gd name="T75" fmla="*/ 124 h 172"/>
                  <a:gd name="T76" fmla="*/ 28 w 234"/>
                  <a:gd name="T77" fmla="*/ 126 h 172"/>
                  <a:gd name="T78" fmla="*/ 32 w 234"/>
                  <a:gd name="T79" fmla="*/ 138 h 172"/>
                  <a:gd name="T80" fmla="*/ 35 w 234"/>
                  <a:gd name="T81" fmla="*/ 142 h 172"/>
                  <a:gd name="T82" fmla="*/ 39 w 234"/>
                  <a:gd name="T83" fmla="*/ 144 h 172"/>
                  <a:gd name="T84" fmla="*/ 45 w 234"/>
                  <a:gd name="T85" fmla="*/ 157 h 172"/>
                  <a:gd name="T86" fmla="*/ 55 w 234"/>
                  <a:gd name="T87" fmla="*/ 157 h 172"/>
                  <a:gd name="T88" fmla="*/ 73 w 234"/>
                  <a:gd name="T89" fmla="*/ 165 h 172"/>
                  <a:gd name="T90" fmla="*/ 81 w 234"/>
                  <a:gd name="T91" fmla="*/ 171 h 172"/>
                  <a:gd name="T92" fmla="*/ 95 w 234"/>
                  <a:gd name="T93" fmla="*/ 172 h 172"/>
                  <a:gd name="T94" fmla="*/ 102 w 234"/>
                  <a:gd name="T95" fmla="*/ 172 h 172"/>
                  <a:gd name="T96" fmla="*/ 113 w 234"/>
                  <a:gd name="T97" fmla="*/ 163 h 172"/>
                  <a:gd name="T98" fmla="*/ 126 w 234"/>
                  <a:gd name="T99" fmla="*/ 163 h 172"/>
                  <a:gd name="T100" fmla="*/ 135 w 234"/>
                  <a:gd name="T101" fmla="*/ 166 h 172"/>
                  <a:gd name="T102" fmla="*/ 146 w 234"/>
                  <a:gd name="T103" fmla="*/ 162 h 172"/>
                  <a:gd name="T104" fmla="*/ 158 w 234"/>
                  <a:gd name="T105" fmla="*/ 154 h 172"/>
                  <a:gd name="T106" fmla="*/ 168 w 234"/>
                  <a:gd name="T107" fmla="*/ 150 h 172"/>
                  <a:gd name="T108" fmla="*/ 234 w 234"/>
                  <a:gd name="T109" fmla="*/ 105 h 172"/>
                  <a:gd name="T110" fmla="*/ 170 w 234"/>
                  <a:gd name="T111" fmla="*/ 91 h 172"/>
                  <a:gd name="T112" fmla="*/ 157 w 234"/>
                  <a:gd name="T113" fmla="*/ 82 h 172"/>
                  <a:gd name="T114" fmla="*/ 151 w 234"/>
                  <a:gd name="T115" fmla="*/ 67 h 172"/>
                  <a:gd name="T116" fmla="*/ 149 w 234"/>
                  <a:gd name="T117" fmla="*/ 5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172">
                    <a:moveTo>
                      <a:pt x="149" y="59"/>
                    </a:moveTo>
                    <a:lnTo>
                      <a:pt x="146" y="60"/>
                    </a:lnTo>
                    <a:lnTo>
                      <a:pt x="142" y="62"/>
                    </a:lnTo>
                    <a:lnTo>
                      <a:pt x="135" y="62"/>
                    </a:lnTo>
                    <a:lnTo>
                      <a:pt x="133" y="59"/>
                    </a:lnTo>
                    <a:lnTo>
                      <a:pt x="136" y="55"/>
                    </a:lnTo>
                    <a:lnTo>
                      <a:pt x="136" y="53"/>
                    </a:lnTo>
                    <a:lnTo>
                      <a:pt x="138" y="51"/>
                    </a:lnTo>
                    <a:lnTo>
                      <a:pt x="138" y="46"/>
                    </a:lnTo>
                    <a:lnTo>
                      <a:pt x="139" y="43"/>
                    </a:lnTo>
                    <a:lnTo>
                      <a:pt x="140" y="39"/>
                    </a:lnTo>
                    <a:lnTo>
                      <a:pt x="140" y="39"/>
                    </a:lnTo>
                    <a:lnTo>
                      <a:pt x="140" y="39"/>
                    </a:lnTo>
                    <a:lnTo>
                      <a:pt x="141" y="38"/>
                    </a:lnTo>
                    <a:lnTo>
                      <a:pt x="139" y="35"/>
                    </a:lnTo>
                    <a:lnTo>
                      <a:pt x="136" y="35"/>
                    </a:lnTo>
                    <a:lnTo>
                      <a:pt x="135" y="32"/>
                    </a:lnTo>
                    <a:lnTo>
                      <a:pt x="134" y="30"/>
                    </a:lnTo>
                    <a:lnTo>
                      <a:pt x="132" y="26"/>
                    </a:lnTo>
                    <a:lnTo>
                      <a:pt x="129" y="25"/>
                    </a:lnTo>
                    <a:lnTo>
                      <a:pt x="125" y="21"/>
                    </a:lnTo>
                    <a:lnTo>
                      <a:pt x="121" y="18"/>
                    </a:lnTo>
                    <a:lnTo>
                      <a:pt x="120" y="17"/>
                    </a:lnTo>
                    <a:lnTo>
                      <a:pt x="117" y="17"/>
                    </a:lnTo>
                    <a:lnTo>
                      <a:pt x="117" y="16"/>
                    </a:lnTo>
                    <a:lnTo>
                      <a:pt x="112" y="15"/>
                    </a:lnTo>
                    <a:lnTo>
                      <a:pt x="111" y="13"/>
                    </a:lnTo>
                    <a:lnTo>
                      <a:pt x="105" y="8"/>
                    </a:lnTo>
                    <a:lnTo>
                      <a:pt x="103" y="8"/>
                    </a:lnTo>
                    <a:lnTo>
                      <a:pt x="101" y="6"/>
                    </a:lnTo>
                    <a:lnTo>
                      <a:pt x="98" y="4"/>
                    </a:lnTo>
                    <a:lnTo>
                      <a:pt x="96" y="6"/>
                    </a:lnTo>
                    <a:lnTo>
                      <a:pt x="95" y="7"/>
                    </a:lnTo>
                    <a:lnTo>
                      <a:pt x="89" y="2"/>
                    </a:lnTo>
                    <a:lnTo>
                      <a:pt x="88" y="2"/>
                    </a:lnTo>
                    <a:lnTo>
                      <a:pt x="85" y="4"/>
                    </a:lnTo>
                    <a:lnTo>
                      <a:pt x="83" y="2"/>
                    </a:lnTo>
                    <a:lnTo>
                      <a:pt x="81" y="2"/>
                    </a:lnTo>
                    <a:lnTo>
                      <a:pt x="79" y="4"/>
                    </a:lnTo>
                    <a:lnTo>
                      <a:pt x="75" y="4"/>
                    </a:lnTo>
                    <a:lnTo>
                      <a:pt x="68" y="2"/>
                    </a:lnTo>
                    <a:lnTo>
                      <a:pt x="67" y="0"/>
                    </a:lnTo>
                    <a:lnTo>
                      <a:pt x="62" y="8"/>
                    </a:lnTo>
                    <a:lnTo>
                      <a:pt x="60" y="8"/>
                    </a:lnTo>
                    <a:lnTo>
                      <a:pt x="59" y="10"/>
                    </a:lnTo>
                    <a:lnTo>
                      <a:pt x="54" y="10"/>
                    </a:lnTo>
                    <a:lnTo>
                      <a:pt x="53" y="9"/>
                    </a:lnTo>
                    <a:lnTo>
                      <a:pt x="53" y="9"/>
                    </a:lnTo>
                    <a:lnTo>
                      <a:pt x="52" y="14"/>
                    </a:lnTo>
                    <a:lnTo>
                      <a:pt x="52" y="19"/>
                    </a:lnTo>
                    <a:lnTo>
                      <a:pt x="47" y="26"/>
                    </a:lnTo>
                    <a:lnTo>
                      <a:pt x="45" y="32"/>
                    </a:lnTo>
                    <a:lnTo>
                      <a:pt x="44" y="32"/>
                    </a:lnTo>
                    <a:lnTo>
                      <a:pt x="42" y="32"/>
                    </a:lnTo>
                    <a:lnTo>
                      <a:pt x="40" y="35"/>
                    </a:lnTo>
                    <a:lnTo>
                      <a:pt x="37" y="40"/>
                    </a:lnTo>
                    <a:lnTo>
                      <a:pt x="37" y="43"/>
                    </a:lnTo>
                    <a:lnTo>
                      <a:pt x="32" y="46"/>
                    </a:lnTo>
                    <a:lnTo>
                      <a:pt x="31" y="51"/>
                    </a:lnTo>
                    <a:lnTo>
                      <a:pt x="28" y="62"/>
                    </a:lnTo>
                    <a:lnTo>
                      <a:pt x="25" y="62"/>
                    </a:lnTo>
                    <a:lnTo>
                      <a:pt x="24" y="62"/>
                    </a:lnTo>
                    <a:lnTo>
                      <a:pt x="24" y="63"/>
                    </a:lnTo>
                    <a:lnTo>
                      <a:pt x="21" y="67"/>
                    </a:lnTo>
                    <a:lnTo>
                      <a:pt x="20" y="70"/>
                    </a:lnTo>
                    <a:lnTo>
                      <a:pt x="21" y="72"/>
                    </a:lnTo>
                    <a:lnTo>
                      <a:pt x="21" y="75"/>
                    </a:lnTo>
                    <a:lnTo>
                      <a:pt x="18" y="80"/>
                    </a:lnTo>
                    <a:lnTo>
                      <a:pt x="17" y="83"/>
                    </a:lnTo>
                    <a:lnTo>
                      <a:pt x="17" y="84"/>
                    </a:lnTo>
                    <a:lnTo>
                      <a:pt x="17" y="89"/>
                    </a:lnTo>
                    <a:lnTo>
                      <a:pt x="17" y="92"/>
                    </a:lnTo>
                    <a:lnTo>
                      <a:pt x="17" y="97"/>
                    </a:lnTo>
                    <a:lnTo>
                      <a:pt x="16" y="97"/>
                    </a:lnTo>
                    <a:lnTo>
                      <a:pt x="15" y="98"/>
                    </a:lnTo>
                    <a:lnTo>
                      <a:pt x="14" y="101"/>
                    </a:lnTo>
                    <a:lnTo>
                      <a:pt x="14" y="101"/>
                    </a:lnTo>
                    <a:lnTo>
                      <a:pt x="14" y="101"/>
                    </a:lnTo>
                    <a:lnTo>
                      <a:pt x="11" y="101"/>
                    </a:lnTo>
                    <a:lnTo>
                      <a:pt x="10" y="101"/>
                    </a:lnTo>
                    <a:lnTo>
                      <a:pt x="9" y="99"/>
                    </a:lnTo>
                    <a:lnTo>
                      <a:pt x="9" y="99"/>
                    </a:lnTo>
                    <a:lnTo>
                      <a:pt x="7" y="99"/>
                    </a:lnTo>
                    <a:lnTo>
                      <a:pt x="5" y="99"/>
                    </a:lnTo>
                    <a:lnTo>
                      <a:pt x="3" y="102"/>
                    </a:lnTo>
                    <a:lnTo>
                      <a:pt x="3" y="102"/>
                    </a:lnTo>
                    <a:lnTo>
                      <a:pt x="3" y="102"/>
                    </a:lnTo>
                    <a:lnTo>
                      <a:pt x="2" y="103"/>
                    </a:lnTo>
                    <a:lnTo>
                      <a:pt x="2" y="103"/>
                    </a:lnTo>
                    <a:lnTo>
                      <a:pt x="2" y="104"/>
                    </a:lnTo>
                    <a:lnTo>
                      <a:pt x="0" y="105"/>
                    </a:lnTo>
                    <a:lnTo>
                      <a:pt x="0" y="105"/>
                    </a:lnTo>
                    <a:lnTo>
                      <a:pt x="1" y="106"/>
                    </a:lnTo>
                    <a:lnTo>
                      <a:pt x="3" y="107"/>
                    </a:lnTo>
                    <a:lnTo>
                      <a:pt x="5" y="107"/>
                    </a:lnTo>
                    <a:lnTo>
                      <a:pt x="9" y="107"/>
                    </a:lnTo>
                    <a:lnTo>
                      <a:pt x="9" y="107"/>
                    </a:lnTo>
                    <a:lnTo>
                      <a:pt x="10" y="107"/>
                    </a:lnTo>
                    <a:lnTo>
                      <a:pt x="10" y="109"/>
                    </a:lnTo>
                    <a:lnTo>
                      <a:pt x="11" y="110"/>
                    </a:lnTo>
                    <a:lnTo>
                      <a:pt x="13" y="111"/>
                    </a:lnTo>
                    <a:lnTo>
                      <a:pt x="15" y="112"/>
                    </a:lnTo>
                    <a:lnTo>
                      <a:pt x="15" y="113"/>
                    </a:lnTo>
                    <a:lnTo>
                      <a:pt x="15" y="114"/>
                    </a:lnTo>
                    <a:lnTo>
                      <a:pt x="15" y="114"/>
                    </a:lnTo>
                    <a:lnTo>
                      <a:pt x="16" y="116"/>
                    </a:lnTo>
                    <a:lnTo>
                      <a:pt x="20" y="120"/>
                    </a:lnTo>
                    <a:lnTo>
                      <a:pt x="22" y="121"/>
                    </a:lnTo>
                    <a:lnTo>
                      <a:pt x="22" y="121"/>
                    </a:lnTo>
                    <a:lnTo>
                      <a:pt x="22" y="121"/>
                    </a:lnTo>
                    <a:lnTo>
                      <a:pt x="22" y="123"/>
                    </a:lnTo>
                    <a:lnTo>
                      <a:pt x="23" y="124"/>
                    </a:lnTo>
                    <a:lnTo>
                      <a:pt x="25" y="124"/>
                    </a:lnTo>
                    <a:lnTo>
                      <a:pt x="25" y="124"/>
                    </a:lnTo>
                    <a:lnTo>
                      <a:pt x="25" y="124"/>
                    </a:lnTo>
                    <a:lnTo>
                      <a:pt x="26" y="125"/>
                    </a:lnTo>
                    <a:lnTo>
                      <a:pt x="28" y="126"/>
                    </a:lnTo>
                    <a:lnTo>
                      <a:pt x="29" y="128"/>
                    </a:lnTo>
                    <a:lnTo>
                      <a:pt x="32" y="132"/>
                    </a:lnTo>
                    <a:lnTo>
                      <a:pt x="32" y="138"/>
                    </a:lnTo>
                    <a:lnTo>
                      <a:pt x="33" y="138"/>
                    </a:lnTo>
                    <a:lnTo>
                      <a:pt x="35" y="139"/>
                    </a:lnTo>
                    <a:lnTo>
                      <a:pt x="35" y="142"/>
                    </a:lnTo>
                    <a:lnTo>
                      <a:pt x="36" y="141"/>
                    </a:lnTo>
                    <a:lnTo>
                      <a:pt x="37" y="144"/>
                    </a:lnTo>
                    <a:lnTo>
                      <a:pt x="39" y="144"/>
                    </a:lnTo>
                    <a:lnTo>
                      <a:pt x="44" y="144"/>
                    </a:lnTo>
                    <a:lnTo>
                      <a:pt x="44" y="155"/>
                    </a:lnTo>
                    <a:lnTo>
                      <a:pt x="45" y="157"/>
                    </a:lnTo>
                    <a:lnTo>
                      <a:pt x="47" y="157"/>
                    </a:lnTo>
                    <a:lnTo>
                      <a:pt x="51" y="156"/>
                    </a:lnTo>
                    <a:lnTo>
                      <a:pt x="55" y="157"/>
                    </a:lnTo>
                    <a:lnTo>
                      <a:pt x="64" y="157"/>
                    </a:lnTo>
                    <a:lnTo>
                      <a:pt x="67" y="158"/>
                    </a:lnTo>
                    <a:lnTo>
                      <a:pt x="73" y="165"/>
                    </a:lnTo>
                    <a:lnTo>
                      <a:pt x="76" y="168"/>
                    </a:lnTo>
                    <a:lnTo>
                      <a:pt x="80" y="170"/>
                    </a:lnTo>
                    <a:lnTo>
                      <a:pt x="81" y="171"/>
                    </a:lnTo>
                    <a:lnTo>
                      <a:pt x="87" y="171"/>
                    </a:lnTo>
                    <a:lnTo>
                      <a:pt x="90" y="172"/>
                    </a:lnTo>
                    <a:lnTo>
                      <a:pt x="95" y="172"/>
                    </a:lnTo>
                    <a:lnTo>
                      <a:pt x="97" y="172"/>
                    </a:lnTo>
                    <a:lnTo>
                      <a:pt x="99" y="172"/>
                    </a:lnTo>
                    <a:lnTo>
                      <a:pt x="102" y="172"/>
                    </a:lnTo>
                    <a:lnTo>
                      <a:pt x="107" y="164"/>
                    </a:lnTo>
                    <a:lnTo>
                      <a:pt x="111" y="163"/>
                    </a:lnTo>
                    <a:lnTo>
                      <a:pt x="113" y="163"/>
                    </a:lnTo>
                    <a:lnTo>
                      <a:pt x="116" y="162"/>
                    </a:lnTo>
                    <a:lnTo>
                      <a:pt x="123" y="161"/>
                    </a:lnTo>
                    <a:lnTo>
                      <a:pt x="126" y="163"/>
                    </a:lnTo>
                    <a:lnTo>
                      <a:pt x="127" y="165"/>
                    </a:lnTo>
                    <a:lnTo>
                      <a:pt x="129" y="166"/>
                    </a:lnTo>
                    <a:lnTo>
                      <a:pt x="135" y="166"/>
                    </a:lnTo>
                    <a:lnTo>
                      <a:pt x="139" y="166"/>
                    </a:lnTo>
                    <a:lnTo>
                      <a:pt x="140" y="164"/>
                    </a:lnTo>
                    <a:lnTo>
                      <a:pt x="146" y="162"/>
                    </a:lnTo>
                    <a:lnTo>
                      <a:pt x="150" y="161"/>
                    </a:lnTo>
                    <a:lnTo>
                      <a:pt x="157" y="157"/>
                    </a:lnTo>
                    <a:lnTo>
                      <a:pt x="158" y="154"/>
                    </a:lnTo>
                    <a:lnTo>
                      <a:pt x="163" y="151"/>
                    </a:lnTo>
                    <a:lnTo>
                      <a:pt x="165" y="151"/>
                    </a:lnTo>
                    <a:lnTo>
                      <a:pt x="168" y="150"/>
                    </a:lnTo>
                    <a:lnTo>
                      <a:pt x="178" y="149"/>
                    </a:lnTo>
                    <a:lnTo>
                      <a:pt x="187" y="149"/>
                    </a:lnTo>
                    <a:lnTo>
                      <a:pt x="234" y="105"/>
                    </a:lnTo>
                    <a:lnTo>
                      <a:pt x="216" y="105"/>
                    </a:lnTo>
                    <a:lnTo>
                      <a:pt x="216" y="105"/>
                    </a:lnTo>
                    <a:lnTo>
                      <a:pt x="170" y="91"/>
                    </a:lnTo>
                    <a:lnTo>
                      <a:pt x="166" y="89"/>
                    </a:lnTo>
                    <a:lnTo>
                      <a:pt x="160" y="87"/>
                    </a:lnTo>
                    <a:lnTo>
                      <a:pt x="157" y="82"/>
                    </a:lnTo>
                    <a:lnTo>
                      <a:pt x="158" y="77"/>
                    </a:lnTo>
                    <a:lnTo>
                      <a:pt x="154" y="76"/>
                    </a:lnTo>
                    <a:lnTo>
                      <a:pt x="151" y="67"/>
                    </a:lnTo>
                    <a:lnTo>
                      <a:pt x="150" y="61"/>
                    </a:lnTo>
                    <a:lnTo>
                      <a:pt x="151" y="60"/>
                    </a:lnTo>
                    <a:lnTo>
                      <a:pt x="1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78"/>
              <p:cNvSpPr>
                <a:spLocks/>
              </p:cNvSpPr>
              <p:nvPr userDrawn="1"/>
            </p:nvSpPr>
            <p:spPr bwMode="auto">
              <a:xfrm>
                <a:off x="6573838" y="3022601"/>
                <a:ext cx="158750" cy="138113"/>
              </a:xfrm>
              <a:custGeom>
                <a:avLst/>
                <a:gdLst>
                  <a:gd name="T0" fmla="*/ 7 w 100"/>
                  <a:gd name="T1" fmla="*/ 57 h 87"/>
                  <a:gd name="T2" fmla="*/ 10 w 100"/>
                  <a:gd name="T3" fmla="*/ 55 h 87"/>
                  <a:gd name="T4" fmla="*/ 18 w 100"/>
                  <a:gd name="T5" fmla="*/ 48 h 87"/>
                  <a:gd name="T6" fmla="*/ 24 w 100"/>
                  <a:gd name="T7" fmla="*/ 51 h 87"/>
                  <a:gd name="T8" fmla="*/ 29 w 100"/>
                  <a:gd name="T9" fmla="*/ 49 h 87"/>
                  <a:gd name="T10" fmla="*/ 34 w 100"/>
                  <a:gd name="T11" fmla="*/ 50 h 87"/>
                  <a:gd name="T12" fmla="*/ 39 w 100"/>
                  <a:gd name="T13" fmla="*/ 49 h 87"/>
                  <a:gd name="T14" fmla="*/ 44 w 100"/>
                  <a:gd name="T15" fmla="*/ 52 h 87"/>
                  <a:gd name="T16" fmla="*/ 51 w 100"/>
                  <a:gd name="T17" fmla="*/ 52 h 87"/>
                  <a:gd name="T18" fmla="*/ 55 w 100"/>
                  <a:gd name="T19" fmla="*/ 55 h 87"/>
                  <a:gd name="T20" fmla="*/ 62 w 100"/>
                  <a:gd name="T21" fmla="*/ 63 h 87"/>
                  <a:gd name="T22" fmla="*/ 68 w 100"/>
                  <a:gd name="T23" fmla="*/ 64 h 87"/>
                  <a:gd name="T24" fmla="*/ 72 w 100"/>
                  <a:gd name="T25" fmla="*/ 66 h 87"/>
                  <a:gd name="T26" fmla="*/ 80 w 100"/>
                  <a:gd name="T27" fmla="*/ 72 h 87"/>
                  <a:gd name="T28" fmla="*/ 87 w 100"/>
                  <a:gd name="T29" fmla="*/ 78 h 87"/>
                  <a:gd name="T30" fmla="*/ 87 w 100"/>
                  <a:gd name="T31" fmla="*/ 81 h 87"/>
                  <a:gd name="T32" fmla="*/ 93 w 100"/>
                  <a:gd name="T33" fmla="*/ 87 h 87"/>
                  <a:gd name="T34" fmla="*/ 97 w 100"/>
                  <a:gd name="T35" fmla="*/ 85 h 87"/>
                  <a:gd name="T36" fmla="*/ 100 w 100"/>
                  <a:gd name="T37" fmla="*/ 84 h 87"/>
                  <a:gd name="T38" fmla="*/ 96 w 100"/>
                  <a:gd name="T39" fmla="*/ 82 h 87"/>
                  <a:gd name="T40" fmla="*/ 95 w 100"/>
                  <a:gd name="T41" fmla="*/ 78 h 87"/>
                  <a:gd name="T42" fmla="*/ 91 w 100"/>
                  <a:gd name="T43" fmla="*/ 75 h 87"/>
                  <a:gd name="T44" fmla="*/ 87 w 100"/>
                  <a:gd name="T45" fmla="*/ 68 h 87"/>
                  <a:gd name="T46" fmla="*/ 81 w 100"/>
                  <a:gd name="T47" fmla="*/ 64 h 87"/>
                  <a:gd name="T48" fmla="*/ 73 w 100"/>
                  <a:gd name="T49" fmla="*/ 55 h 87"/>
                  <a:gd name="T50" fmla="*/ 68 w 100"/>
                  <a:gd name="T51" fmla="*/ 52 h 87"/>
                  <a:gd name="T52" fmla="*/ 63 w 100"/>
                  <a:gd name="T53" fmla="*/ 48 h 87"/>
                  <a:gd name="T54" fmla="*/ 61 w 100"/>
                  <a:gd name="T55" fmla="*/ 48 h 87"/>
                  <a:gd name="T56" fmla="*/ 58 w 100"/>
                  <a:gd name="T57" fmla="*/ 49 h 87"/>
                  <a:gd name="T58" fmla="*/ 52 w 100"/>
                  <a:gd name="T59" fmla="*/ 42 h 87"/>
                  <a:gd name="T60" fmla="*/ 47 w 100"/>
                  <a:gd name="T61" fmla="*/ 45 h 87"/>
                  <a:gd name="T62" fmla="*/ 45 w 100"/>
                  <a:gd name="T63" fmla="*/ 37 h 87"/>
                  <a:gd name="T64" fmla="*/ 43 w 100"/>
                  <a:gd name="T65" fmla="*/ 34 h 87"/>
                  <a:gd name="T66" fmla="*/ 40 w 100"/>
                  <a:gd name="T67" fmla="*/ 30 h 87"/>
                  <a:gd name="T68" fmla="*/ 32 w 100"/>
                  <a:gd name="T69" fmla="*/ 3 h 87"/>
                  <a:gd name="T70" fmla="*/ 28 w 100"/>
                  <a:gd name="T71" fmla="*/ 3 h 87"/>
                  <a:gd name="T72" fmla="*/ 23 w 100"/>
                  <a:gd name="T73" fmla="*/ 4 h 87"/>
                  <a:gd name="T74" fmla="*/ 18 w 100"/>
                  <a:gd name="T75" fmla="*/ 6 h 87"/>
                  <a:gd name="T76" fmla="*/ 14 w 100"/>
                  <a:gd name="T77" fmla="*/ 8 h 87"/>
                  <a:gd name="T78" fmla="*/ 15 w 100"/>
                  <a:gd name="T79" fmla="*/ 9 h 87"/>
                  <a:gd name="T80" fmla="*/ 9 w 100"/>
                  <a:gd name="T81" fmla="*/ 13 h 87"/>
                  <a:gd name="T82" fmla="*/ 8 w 100"/>
                  <a:gd name="T83" fmla="*/ 16 h 87"/>
                  <a:gd name="T84" fmla="*/ 8 w 100"/>
                  <a:gd name="T85" fmla="*/ 20 h 87"/>
                  <a:gd name="T86" fmla="*/ 8 w 100"/>
                  <a:gd name="T87" fmla="*/ 23 h 87"/>
                  <a:gd name="T88" fmla="*/ 4 w 100"/>
                  <a:gd name="T89" fmla="*/ 36 h 87"/>
                  <a:gd name="T90" fmla="*/ 2 w 100"/>
                  <a:gd name="T91" fmla="*/ 42 h 87"/>
                  <a:gd name="T92" fmla="*/ 0 w 100"/>
                  <a:gd name="T93" fmla="*/ 46 h 87"/>
                  <a:gd name="T94" fmla="*/ 2 w 100"/>
                  <a:gd name="T95" fmla="*/ 56 h 87"/>
                  <a:gd name="T96" fmla="*/ 4 w 100"/>
                  <a:gd name="T97"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87">
                    <a:moveTo>
                      <a:pt x="4" y="57"/>
                    </a:moveTo>
                    <a:lnTo>
                      <a:pt x="7" y="57"/>
                    </a:lnTo>
                    <a:lnTo>
                      <a:pt x="8" y="55"/>
                    </a:lnTo>
                    <a:lnTo>
                      <a:pt x="10" y="55"/>
                    </a:lnTo>
                    <a:lnTo>
                      <a:pt x="15" y="45"/>
                    </a:lnTo>
                    <a:lnTo>
                      <a:pt x="18" y="48"/>
                    </a:lnTo>
                    <a:lnTo>
                      <a:pt x="18" y="49"/>
                    </a:lnTo>
                    <a:lnTo>
                      <a:pt x="24" y="51"/>
                    </a:lnTo>
                    <a:lnTo>
                      <a:pt x="26" y="51"/>
                    </a:lnTo>
                    <a:lnTo>
                      <a:pt x="29" y="49"/>
                    </a:lnTo>
                    <a:lnTo>
                      <a:pt x="33" y="48"/>
                    </a:lnTo>
                    <a:lnTo>
                      <a:pt x="34" y="50"/>
                    </a:lnTo>
                    <a:lnTo>
                      <a:pt x="36" y="49"/>
                    </a:lnTo>
                    <a:lnTo>
                      <a:pt x="39" y="49"/>
                    </a:lnTo>
                    <a:lnTo>
                      <a:pt x="44" y="52"/>
                    </a:lnTo>
                    <a:lnTo>
                      <a:pt x="44" y="52"/>
                    </a:lnTo>
                    <a:lnTo>
                      <a:pt x="47" y="51"/>
                    </a:lnTo>
                    <a:lnTo>
                      <a:pt x="51" y="52"/>
                    </a:lnTo>
                    <a:lnTo>
                      <a:pt x="53" y="55"/>
                    </a:lnTo>
                    <a:lnTo>
                      <a:pt x="55" y="55"/>
                    </a:lnTo>
                    <a:lnTo>
                      <a:pt x="62" y="60"/>
                    </a:lnTo>
                    <a:lnTo>
                      <a:pt x="62" y="63"/>
                    </a:lnTo>
                    <a:lnTo>
                      <a:pt x="67" y="63"/>
                    </a:lnTo>
                    <a:lnTo>
                      <a:pt x="68" y="64"/>
                    </a:lnTo>
                    <a:lnTo>
                      <a:pt x="70" y="64"/>
                    </a:lnTo>
                    <a:lnTo>
                      <a:pt x="72" y="66"/>
                    </a:lnTo>
                    <a:lnTo>
                      <a:pt x="75" y="68"/>
                    </a:lnTo>
                    <a:lnTo>
                      <a:pt x="80" y="72"/>
                    </a:lnTo>
                    <a:lnTo>
                      <a:pt x="82" y="73"/>
                    </a:lnTo>
                    <a:lnTo>
                      <a:pt x="87" y="78"/>
                    </a:lnTo>
                    <a:lnTo>
                      <a:pt x="87" y="80"/>
                    </a:lnTo>
                    <a:lnTo>
                      <a:pt x="87" y="81"/>
                    </a:lnTo>
                    <a:lnTo>
                      <a:pt x="89" y="81"/>
                    </a:lnTo>
                    <a:lnTo>
                      <a:pt x="93" y="87"/>
                    </a:lnTo>
                    <a:lnTo>
                      <a:pt x="96" y="86"/>
                    </a:lnTo>
                    <a:lnTo>
                      <a:pt x="97" y="85"/>
                    </a:lnTo>
                    <a:lnTo>
                      <a:pt x="99" y="84"/>
                    </a:lnTo>
                    <a:lnTo>
                      <a:pt x="100" y="84"/>
                    </a:lnTo>
                    <a:lnTo>
                      <a:pt x="98" y="82"/>
                    </a:lnTo>
                    <a:lnTo>
                      <a:pt x="96" y="82"/>
                    </a:lnTo>
                    <a:lnTo>
                      <a:pt x="93" y="78"/>
                    </a:lnTo>
                    <a:lnTo>
                      <a:pt x="95" y="78"/>
                    </a:lnTo>
                    <a:lnTo>
                      <a:pt x="93" y="75"/>
                    </a:lnTo>
                    <a:lnTo>
                      <a:pt x="91" y="75"/>
                    </a:lnTo>
                    <a:lnTo>
                      <a:pt x="88" y="68"/>
                    </a:lnTo>
                    <a:lnTo>
                      <a:pt x="87" y="68"/>
                    </a:lnTo>
                    <a:lnTo>
                      <a:pt x="84" y="65"/>
                    </a:lnTo>
                    <a:lnTo>
                      <a:pt x="81" y="64"/>
                    </a:lnTo>
                    <a:lnTo>
                      <a:pt x="78" y="60"/>
                    </a:lnTo>
                    <a:lnTo>
                      <a:pt x="73" y="55"/>
                    </a:lnTo>
                    <a:lnTo>
                      <a:pt x="73" y="53"/>
                    </a:lnTo>
                    <a:lnTo>
                      <a:pt x="68" y="52"/>
                    </a:lnTo>
                    <a:lnTo>
                      <a:pt x="66" y="50"/>
                    </a:lnTo>
                    <a:lnTo>
                      <a:pt x="63" y="48"/>
                    </a:lnTo>
                    <a:lnTo>
                      <a:pt x="62" y="48"/>
                    </a:lnTo>
                    <a:lnTo>
                      <a:pt x="61" y="48"/>
                    </a:lnTo>
                    <a:lnTo>
                      <a:pt x="60" y="48"/>
                    </a:lnTo>
                    <a:lnTo>
                      <a:pt x="58" y="49"/>
                    </a:lnTo>
                    <a:lnTo>
                      <a:pt x="54" y="46"/>
                    </a:lnTo>
                    <a:lnTo>
                      <a:pt x="52" y="42"/>
                    </a:lnTo>
                    <a:lnTo>
                      <a:pt x="52" y="46"/>
                    </a:lnTo>
                    <a:lnTo>
                      <a:pt x="47" y="45"/>
                    </a:lnTo>
                    <a:lnTo>
                      <a:pt x="46" y="40"/>
                    </a:lnTo>
                    <a:lnTo>
                      <a:pt x="45" y="37"/>
                    </a:lnTo>
                    <a:lnTo>
                      <a:pt x="43" y="36"/>
                    </a:lnTo>
                    <a:lnTo>
                      <a:pt x="43" y="34"/>
                    </a:lnTo>
                    <a:lnTo>
                      <a:pt x="41" y="30"/>
                    </a:lnTo>
                    <a:lnTo>
                      <a:pt x="40" y="30"/>
                    </a:lnTo>
                    <a:lnTo>
                      <a:pt x="38" y="19"/>
                    </a:lnTo>
                    <a:lnTo>
                      <a:pt x="32" y="3"/>
                    </a:lnTo>
                    <a:lnTo>
                      <a:pt x="30" y="0"/>
                    </a:lnTo>
                    <a:lnTo>
                      <a:pt x="28" y="3"/>
                    </a:lnTo>
                    <a:lnTo>
                      <a:pt x="25" y="4"/>
                    </a:lnTo>
                    <a:lnTo>
                      <a:pt x="23" y="4"/>
                    </a:lnTo>
                    <a:lnTo>
                      <a:pt x="22" y="6"/>
                    </a:lnTo>
                    <a:lnTo>
                      <a:pt x="18" y="6"/>
                    </a:lnTo>
                    <a:lnTo>
                      <a:pt x="16" y="7"/>
                    </a:lnTo>
                    <a:lnTo>
                      <a:pt x="14" y="8"/>
                    </a:lnTo>
                    <a:lnTo>
                      <a:pt x="14" y="8"/>
                    </a:lnTo>
                    <a:lnTo>
                      <a:pt x="15" y="9"/>
                    </a:lnTo>
                    <a:lnTo>
                      <a:pt x="14" y="13"/>
                    </a:lnTo>
                    <a:lnTo>
                      <a:pt x="9" y="13"/>
                    </a:lnTo>
                    <a:lnTo>
                      <a:pt x="8" y="13"/>
                    </a:lnTo>
                    <a:lnTo>
                      <a:pt x="8" y="16"/>
                    </a:lnTo>
                    <a:lnTo>
                      <a:pt x="7" y="19"/>
                    </a:lnTo>
                    <a:lnTo>
                      <a:pt x="8" y="20"/>
                    </a:lnTo>
                    <a:lnTo>
                      <a:pt x="9" y="22"/>
                    </a:lnTo>
                    <a:lnTo>
                      <a:pt x="8" y="23"/>
                    </a:lnTo>
                    <a:lnTo>
                      <a:pt x="6" y="28"/>
                    </a:lnTo>
                    <a:lnTo>
                      <a:pt x="4" y="36"/>
                    </a:lnTo>
                    <a:lnTo>
                      <a:pt x="2" y="40"/>
                    </a:lnTo>
                    <a:lnTo>
                      <a:pt x="2" y="42"/>
                    </a:lnTo>
                    <a:lnTo>
                      <a:pt x="0" y="44"/>
                    </a:lnTo>
                    <a:lnTo>
                      <a:pt x="0" y="46"/>
                    </a:lnTo>
                    <a:lnTo>
                      <a:pt x="2" y="53"/>
                    </a:lnTo>
                    <a:lnTo>
                      <a:pt x="2" y="56"/>
                    </a:lnTo>
                    <a:lnTo>
                      <a:pt x="3" y="56"/>
                    </a:lnTo>
                    <a:lnTo>
                      <a:pt x="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79"/>
              <p:cNvSpPr>
                <a:spLocks/>
              </p:cNvSpPr>
              <p:nvPr userDrawn="1"/>
            </p:nvSpPr>
            <p:spPr bwMode="auto">
              <a:xfrm>
                <a:off x="6708776" y="3157538"/>
                <a:ext cx="33338" cy="38100"/>
              </a:xfrm>
              <a:custGeom>
                <a:avLst/>
                <a:gdLst>
                  <a:gd name="T0" fmla="*/ 12 w 21"/>
                  <a:gd name="T1" fmla="*/ 3 h 24"/>
                  <a:gd name="T2" fmla="*/ 8 w 21"/>
                  <a:gd name="T3" fmla="*/ 4 h 24"/>
                  <a:gd name="T4" fmla="*/ 6 w 21"/>
                  <a:gd name="T5" fmla="*/ 5 h 24"/>
                  <a:gd name="T6" fmla="*/ 5 w 21"/>
                  <a:gd name="T7" fmla="*/ 8 h 24"/>
                  <a:gd name="T8" fmla="*/ 4 w 21"/>
                  <a:gd name="T9" fmla="*/ 10 h 24"/>
                  <a:gd name="T10" fmla="*/ 4 w 21"/>
                  <a:gd name="T11" fmla="*/ 15 h 24"/>
                  <a:gd name="T12" fmla="*/ 3 w 21"/>
                  <a:gd name="T13" fmla="*/ 17 h 24"/>
                  <a:gd name="T14" fmla="*/ 3 w 21"/>
                  <a:gd name="T15" fmla="*/ 21 h 24"/>
                  <a:gd name="T16" fmla="*/ 0 w 21"/>
                  <a:gd name="T17" fmla="*/ 23 h 24"/>
                  <a:gd name="T18" fmla="*/ 0 w 21"/>
                  <a:gd name="T19" fmla="*/ 24 h 24"/>
                  <a:gd name="T20" fmla="*/ 5 w 21"/>
                  <a:gd name="T21" fmla="*/ 24 h 24"/>
                  <a:gd name="T22" fmla="*/ 10 w 21"/>
                  <a:gd name="T23" fmla="*/ 22 h 24"/>
                  <a:gd name="T24" fmla="*/ 14 w 21"/>
                  <a:gd name="T25" fmla="*/ 21 h 24"/>
                  <a:gd name="T26" fmla="*/ 17 w 21"/>
                  <a:gd name="T27" fmla="*/ 22 h 24"/>
                  <a:gd name="T28" fmla="*/ 19 w 21"/>
                  <a:gd name="T29" fmla="*/ 16 h 24"/>
                  <a:gd name="T30" fmla="*/ 17 w 21"/>
                  <a:gd name="T31" fmla="*/ 17 h 24"/>
                  <a:gd name="T32" fmla="*/ 14 w 21"/>
                  <a:gd name="T33" fmla="*/ 17 h 24"/>
                  <a:gd name="T34" fmla="*/ 12 w 21"/>
                  <a:gd name="T35" fmla="*/ 17 h 24"/>
                  <a:gd name="T36" fmla="*/ 8 w 21"/>
                  <a:gd name="T37" fmla="*/ 12 h 24"/>
                  <a:gd name="T38" fmla="*/ 13 w 21"/>
                  <a:gd name="T39" fmla="*/ 12 h 24"/>
                  <a:gd name="T40" fmla="*/ 15 w 21"/>
                  <a:gd name="T41" fmla="*/ 10 h 24"/>
                  <a:gd name="T42" fmla="*/ 18 w 21"/>
                  <a:gd name="T43" fmla="*/ 10 h 24"/>
                  <a:gd name="T44" fmla="*/ 20 w 21"/>
                  <a:gd name="T45" fmla="*/ 8 h 24"/>
                  <a:gd name="T46" fmla="*/ 21 w 21"/>
                  <a:gd name="T47" fmla="*/ 7 h 24"/>
                  <a:gd name="T48" fmla="*/ 20 w 21"/>
                  <a:gd name="T49" fmla="*/ 3 h 24"/>
                  <a:gd name="T50" fmla="*/ 21 w 21"/>
                  <a:gd name="T51" fmla="*/ 3 h 24"/>
                  <a:gd name="T52" fmla="*/ 18 w 21"/>
                  <a:gd name="T53" fmla="*/ 0 h 24"/>
                  <a:gd name="T54" fmla="*/ 15 w 21"/>
                  <a:gd name="T55" fmla="*/ 1 h 24"/>
                  <a:gd name="T56" fmla="*/ 13 w 21"/>
                  <a:gd name="T57" fmla="*/ 2 h 24"/>
                  <a:gd name="T58" fmla="*/ 12 w 21"/>
                  <a:gd name="T59" fmla="*/ 3 h 24"/>
                  <a:gd name="T60" fmla="*/ 12 w 21"/>
                  <a:gd name="T61" fmla="*/ 3 h 24"/>
                  <a:gd name="T62" fmla="*/ 12 w 21"/>
                  <a:gd name="T6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12" y="3"/>
                    </a:moveTo>
                    <a:lnTo>
                      <a:pt x="8" y="4"/>
                    </a:lnTo>
                    <a:lnTo>
                      <a:pt x="6" y="5"/>
                    </a:lnTo>
                    <a:lnTo>
                      <a:pt x="5" y="8"/>
                    </a:lnTo>
                    <a:lnTo>
                      <a:pt x="4" y="10"/>
                    </a:lnTo>
                    <a:lnTo>
                      <a:pt x="4" y="15"/>
                    </a:lnTo>
                    <a:lnTo>
                      <a:pt x="3" y="17"/>
                    </a:lnTo>
                    <a:lnTo>
                      <a:pt x="3" y="21"/>
                    </a:lnTo>
                    <a:lnTo>
                      <a:pt x="0" y="23"/>
                    </a:lnTo>
                    <a:lnTo>
                      <a:pt x="0" y="24"/>
                    </a:lnTo>
                    <a:lnTo>
                      <a:pt x="5" y="24"/>
                    </a:lnTo>
                    <a:lnTo>
                      <a:pt x="10" y="22"/>
                    </a:lnTo>
                    <a:lnTo>
                      <a:pt x="14" y="21"/>
                    </a:lnTo>
                    <a:lnTo>
                      <a:pt x="17" y="22"/>
                    </a:lnTo>
                    <a:lnTo>
                      <a:pt x="19" y="16"/>
                    </a:lnTo>
                    <a:lnTo>
                      <a:pt x="17" y="17"/>
                    </a:lnTo>
                    <a:lnTo>
                      <a:pt x="14" y="17"/>
                    </a:lnTo>
                    <a:lnTo>
                      <a:pt x="12" y="17"/>
                    </a:lnTo>
                    <a:lnTo>
                      <a:pt x="8" y="12"/>
                    </a:lnTo>
                    <a:lnTo>
                      <a:pt x="13" y="12"/>
                    </a:lnTo>
                    <a:lnTo>
                      <a:pt x="15" y="10"/>
                    </a:lnTo>
                    <a:lnTo>
                      <a:pt x="18" y="10"/>
                    </a:lnTo>
                    <a:lnTo>
                      <a:pt x="20" y="8"/>
                    </a:lnTo>
                    <a:lnTo>
                      <a:pt x="21" y="7"/>
                    </a:lnTo>
                    <a:lnTo>
                      <a:pt x="20" y="3"/>
                    </a:lnTo>
                    <a:lnTo>
                      <a:pt x="21" y="3"/>
                    </a:lnTo>
                    <a:lnTo>
                      <a:pt x="18" y="0"/>
                    </a:lnTo>
                    <a:lnTo>
                      <a:pt x="15" y="1"/>
                    </a:lnTo>
                    <a:lnTo>
                      <a:pt x="13" y="2"/>
                    </a:lnTo>
                    <a:lnTo>
                      <a:pt x="12" y="3"/>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0"/>
              <p:cNvSpPr>
                <a:spLocks/>
              </p:cNvSpPr>
              <p:nvPr userDrawn="1"/>
            </p:nvSpPr>
            <p:spPr bwMode="auto">
              <a:xfrm>
                <a:off x="6508751" y="3332163"/>
                <a:ext cx="200025" cy="239713"/>
              </a:xfrm>
              <a:custGeom>
                <a:avLst/>
                <a:gdLst>
                  <a:gd name="T0" fmla="*/ 116 w 126"/>
                  <a:gd name="T1" fmla="*/ 22 h 151"/>
                  <a:gd name="T2" fmla="*/ 113 w 126"/>
                  <a:gd name="T3" fmla="*/ 18 h 151"/>
                  <a:gd name="T4" fmla="*/ 104 w 126"/>
                  <a:gd name="T5" fmla="*/ 19 h 151"/>
                  <a:gd name="T6" fmla="*/ 99 w 126"/>
                  <a:gd name="T7" fmla="*/ 20 h 151"/>
                  <a:gd name="T8" fmla="*/ 93 w 126"/>
                  <a:gd name="T9" fmla="*/ 29 h 151"/>
                  <a:gd name="T10" fmla="*/ 87 w 126"/>
                  <a:gd name="T11" fmla="*/ 30 h 151"/>
                  <a:gd name="T12" fmla="*/ 84 w 126"/>
                  <a:gd name="T13" fmla="*/ 29 h 151"/>
                  <a:gd name="T14" fmla="*/ 77 w 126"/>
                  <a:gd name="T15" fmla="*/ 27 h 151"/>
                  <a:gd name="T16" fmla="*/ 67 w 126"/>
                  <a:gd name="T17" fmla="*/ 26 h 151"/>
                  <a:gd name="T18" fmla="*/ 62 w 126"/>
                  <a:gd name="T19" fmla="*/ 20 h 151"/>
                  <a:gd name="T20" fmla="*/ 52 w 126"/>
                  <a:gd name="T21" fmla="*/ 14 h 151"/>
                  <a:gd name="T22" fmla="*/ 42 w 126"/>
                  <a:gd name="T23" fmla="*/ 12 h 151"/>
                  <a:gd name="T24" fmla="*/ 34 w 126"/>
                  <a:gd name="T25" fmla="*/ 14 h 151"/>
                  <a:gd name="T26" fmla="*/ 30 w 126"/>
                  <a:gd name="T27" fmla="*/ 1 h 151"/>
                  <a:gd name="T28" fmla="*/ 26 w 126"/>
                  <a:gd name="T29" fmla="*/ 2 h 151"/>
                  <a:gd name="T30" fmla="*/ 23 w 126"/>
                  <a:gd name="T31" fmla="*/ 1 h 151"/>
                  <a:gd name="T32" fmla="*/ 23 w 126"/>
                  <a:gd name="T33" fmla="*/ 2 h 151"/>
                  <a:gd name="T34" fmla="*/ 15 w 126"/>
                  <a:gd name="T35" fmla="*/ 11 h 151"/>
                  <a:gd name="T36" fmla="*/ 15 w 126"/>
                  <a:gd name="T37" fmla="*/ 11 h 151"/>
                  <a:gd name="T38" fmla="*/ 12 w 126"/>
                  <a:gd name="T39" fmla="*/ 12 h 151"/>
                  <a:gd name="T40" fmla="*/ 11 w 126"/>
                  <a:gd name="T41" fmla="*/ 15 h 151"/>
                  <a:gd name="T42" fmla="*/ 8 w 126"/>
                  <a:gd name="T43" fmla="*/ 16 h 151"/>
                  <a:gd name="T44" fmla="*/ 7 w 126"/>
                  <a:gd name="T45" fmla="*/ 17 h 151"/>
                  <a:gd name="T46" fmla="*/ 10 w 126"/>
                  <a:gd name="T47" fmla="*/ 22 h 151"/>
                  <a:gd name="T48" fmla="*/ 11 w 126"/>
                  <a:gd name="T49" fmla="*/ 25 h 151"/>
                  <a:gd name="T50" fmla="*/ 14 w 126"/>
                  <a:gd name="T51" fmla="*/ 30 h 151"/>
                  <a:gd name="T52" fmla="*/ 18 w 126"/>
                  <a:gd name="T53" fmla="*/ 36 h 151"/>
                  <a:gd name="T54" fmla="*/ 21 w 126"/>
                  <a:gd name="T55" fmla="*/ 41 h 151"/>
                  <a:gd name="T56" fmla="*/ 22 w 126"/>
                  <a:gd name="T57" fmla="*/ 45 h 151"/>
                  <a:gd name="T58" fmla="*/ 26 w 126"/>
                  <a:gd name="T59" fmla="*/ 51 h 151"/>
                  <a:gd name="T60" fmla="*/ 21 w 126"/>
                  <a:gd name="T61" fmla="*/ 58 h 151"/>
                  <a:gd name="T62" fmla="*/ 20 w 126"/>
                  <a:gd name="T63" fmla="*/ 64 h 151"/>
                  <a:gd name="T64" fmla="*/ 15 w 126"/>
                  <a:gd name="T65" fmla="*/ 66 h 151"/>
                  <a:gd name="T66" fmla="*/ 12 w 126"/>
                  <a:gd name="T67" fmla="*/ 70 h 151"/>
                  <a:gd name="T68" fmla="*/ 7 w 126"/>
                  <a:gd name="T69" fmla="*/ 76 h 151"/>
                  <a:gd name="T70" fmla="*/ 4 w 126"/>
                  <a:gd name="T71" fmla="*/ 82 h 151"/>
                  <a:gd name="T72" fmla="*/ 4 w 126"/>
                  <a:gd name="T73" fmla="*/ 96 h 151"/>
                  <a:gd name="T74" fmla="*/ 62 w 126"/>
                  <a:gd name="T75" fmla="*/ 128 h 151"/>
                  <a:gd name="T76" fmla="*/ 64 w 126"/>
                  <a:gd name="T77" fmla="*/ 136 h 151"/>
                  <a:gd name="T78" fmla="*/ 65 w 126"/>
                  <a:gd name="T79" fmla="*/ 139 h 151"/>
                  <a:gd name="T80" fmla="*/ 85 w 126"/>
                  <a:gd name="T81" fmla="*/ 151 h 151"/>
                  <a:gd name="T82" fmla="*/ 93 w 126"/>
                  <a:gd name="T83" fmla="*/ 142 h 151"/>
                  <a:gd name="T84" fmla="*/ 95 w 126"/>
                  <a:gd name="T85" fmla="*/ 134 h 151"/>
                  <a:gd name="T86" fmla="*/ 100 w 126"/>
                  <a:gd name="T87" fmla="*/ 128 h 151"/>
                  <a:gd name="T88" fmla="*/ 100 w 126"/>
                  <a:gd name="T89" fmla="*/ 125 h 151"/>
                  <a:gd name="T90" fmla="*/ 102 w 126"/>
                  <a:gd name="T91" fmla="*/ 121 h 151"/>
                  <a:gd name="T92" fmla="*/ 109 w 126"/>
                  <a:gd name="T93" fmla="*/ 120 h 151"/>
                  <a:gd name="T94" fmla="*/ 116 w 126"/>
                  <a:gd name="T95" fmla="*/ 114 h 151"/>
                  <a:gd name="T96" fmla="*/ 118 w 126"/>
                  <a:gd name="T97" fmla="*/ 111 h 151"/>
                  <a:gd name="T98" fmla="*/ 124 w 126"/>
                  <a:gd name="T99" fmla="*/ 105 h 151"/>
                  <a:gd name="T100" fmla="*/ 114 w 126"/>
                  <a:gd name="T101" fmla="*/ 34 h 151"/>
                  <a:gd name="T102" fmla="*/ 125 w 126"/>
                  <a:gd name="T103" fmla="*/ 2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51">
                    <a:moveTo>
                      <a:pt x="119" y="24"/>
                    </a:moveTo>
                    <a:lnTo>
                      <a:pt x="116" y="22"/>
                    </a:lnTo>
                    <a:lnTo>
                      <a:pt x="114" y="18"/>
                    </a:lnTo>
                    <a:lnTo>
                      <a:pt x="113" y="18"/>
                    </a:lnTo>
                    <a:lnTo>
                      <a:pt x="106" y="18"/>
                    </a:lnTo>
                    <a:lnTo>
                      <a:pt x="104" y="19"/>
                    </a:lnTo>
                    <a:lnTo>
                      <a:pt x="101" y="19"/>
                    </a:lnTo>
                    <a:lnTo>
                      <a:pt x="99" y="20"/>
                    </a:lnTo>
                    <a:lnTo>
                      <a:pt x="97" y="23"/>
                    </a:lnTo>
                    <a:lnTo>
                      <a:pt x="93" y="29"/>
                    </a:lnTo>
                    <a:lnTo>
                      <a:pt x="87" y="30"/>
                    </a:lnTo>
                    <a:lnTo>
                      <a:pt x="87" y="30"/>
                    </a:lnTo>
                    <a:lnTo>
                      <a:pt x="87" y="30"/>
                    </a:lnTo>
                    <a:lnTo>
                      <a:pt x="84" y="29"/>
                    </a:lnTo>
                    <a:lnTo>
                      <a:pt x="80" y="29"/>
                    </a:lnTo>
                    <a:lnTo>
                      <a:pt x="77" y="27"/>
                    </a:lnTo>
                    <a:lnTo>
                      <a:pt x="71" y="27"/>
                    </a:lnTo>
                    <a:lnTo>
                      <a:pt x="67" y="26"/>
                    </a:lnTo>
                    <a:lnTo>
                      <a:pt x="65" y="23"/>
                    </a:lnTo>
                    <a:lnTo>
                      <a:pt x="62" y="20"/>
                    </a:lnTo>
                    <a:lnTo>
                      <a:pt x="55" y="15"/>
                    </a:lnTo>
                    <a:lnTo>
                      <a:pt x="52" y="14"/>
                    </a:lnTo>
                    <a:lnTo>
                      <a:pt x="45" y="14"/>
                    </a:lnTo>
                    <a:lnTo>
                      <a:pt x="42" y="12"/>
                    </a:lnTo>
                    <a:lnTo>
                      <a:pt x="38" y="14"/>
                    </a:lnTo>
                    <a:lnTo>
                      <a:pt x="34" y="14"/>
                    </a:lnTo>
                    <a:lnTo>
                      <a:pt x="30" y="10"/>
                    </a:lnTo>
                    <a:lnTo>
                      <a:pt x="30" y="1"/>
                    </a:lnTo>
                    <a:lnTo>
                      <a:pt x="30" y="1"/>
                    </a:lnTo>
                    <a:lnTo>
                      <a:pt x="26" y="2"/>
                    </a:lnTo>
                    <a:lnTo>
                      <a:pt x="25" y="0"/>
                    </a:lnTo>
                    <a:lnTo>
                      <a:pt x="23" y="1"/>
                    </a:lnTo>
                    <a:lnTo>
                      <a:pt x="23" y="2"/>
                    </a:lnTo>
                    <a:lnTo>
                      <a:pt x="23" y="2"/>
                    </a:lnTo>
                    <a:lnTo>
                      <a:pt x="20" y="5"/>
                    </a:lnTo>
                    <a:lnTo>
                      <a:pt x="15" y="11"/>
                    </a:lnTo>
                    <a:lnTo>
                      <a:pt x="15" y="11"/>
                    </a:lnTo>
                    <a:lnTo>
                      <a:pt x="15" y="11"/>
                    </a:lnTo>
                    <a:lnTo>
                      <a:pt x="14" y="11"/>
                    </a:lnTo>
                    <a:lnTo>
                      <a:pt x="12" y="12"/>
                    </a:lnTo>
                    <a:lnTo>
                      <a:pt x="11" y="14"/>
                    </a:lnTo>
                    <a:lnTo>
                      <a:pt x="11" y="15"/>
                    </a:lnTo>
                    <a:lnTo>
                      <a:pt x="10" y="16"/>
                    </a:lnTo>
                    <a:lnTo>
                      <a:pt x="8" y="16"/>
                    </a:lnTo>
                    <a:lnTo>
                      <a:pt x="8" y="16"/>
                    </a:lnTo>
                    <a:lnTo>
                      <a:pt x="7" y="17"/>
                    </a:lnTo>
                    <a:lnTo>
                      <a:pt x="8" y="18"/>
                    </a:lnTo>
                    <a:lnTo>
                      <a:pt x="10" y="22"/>
                    </a:lnTo>
                    <a:lnTo>
                      <a:pt x="12" y="23"/>
                    </a:lnTo>
                    <a:lnTo>
                      <a:pt x="11" y="25"/>
                    </a:lnTo>
                    <a:lnTo>
                      <a:pt x="13" y="25"/>
                    </a:lnTo>
                    <a:lnTo>
                      <a:pt x="14" y="30"/>
                    </a:lnTo>
                    <a:lnTo>
                      <a:pt x="14" y="32"/>
                    </a:lnTo>
                    <a:lnTo>
                      <a:pt x="18" y="36"/>
                    </a:lnTo>
                    <a:lnTo>
                      <a:pt x="20" y="40"/>
                    </a:lnTo>
                    <a:lnTo>
                      <a:pt x="21" y="41"/>
                    </a:lnTo>
                    <a:lnTo>
                      <a:pt x="25" y="42"/>
                    </a:lnTo>
                    <a:lnTo>
                      <a:pt x="22" y="45"/>
                    </a:lnTo>
                    <a:lnTo>
                      <a:pt x="25" y="46"/>
                    </a:lnTo>
                    <a:lnTo>
                      <a:pt x="26" y="51"/>
                    </a:lnTo>
                    <a:lnTo>
                      <a:pt x="25" y="54"/>
                    </a:lnTo>
                    <a:lnTo>
                      <a:pt x="21" y="58"/>
                    </a:lnTo>
                    <a:lnTo>
                      <a:pt x="21" y="60"/>
                    </a:lnTo>
                    <a:lnTo>
                      <a:pt x="20" y="64"/>
                    </a:lnTo>
                    <a:lnTo>
                      <a:pt x="15" y="64"/>
                    </a:lnTo>
                    <a:lnTo>
                      <a:pt x="15" y="66"/>
                    </a:lnTo>
                    <a:lnTo>
                      <a:pt x="13" y="67"/>
                    </a:lnTo>
                    <a:lnTo>
                      <a:pt x="12" y="70"/>
                    </a:lnTo>
                    <a:lnTo>
                      <a:pt x="10" y="73"/>
                    </a:lnTo>
                    <a:lnTo>
                      <a:pt x="7" y="76"/>
                    </a:lnTo>
                    <a:lnTo>
                      <a:pt x="5" y="78"/>
                    </a:lnTo>
                    <a:lnTo>
                      <a:pt x="4" y="82"/>
                    </a:lnTo>
                    <a:lnTo>
                      <a:pt x="0" y="96"/>
                    </a:lnTo>
                    <a:lnTo>
                      <a:pt x="4" y="96"/>
                    </a:lnTo>
                    <a:lnTo>
                      <a:pt x="4" y="96"/>
                    </a:lnTo>
                    <a:lnTo>
                      <a:pt x="62" y="128"/>
                    </a:lnTo>
                    <a:lnTo>
                      <a:pt x="65" y="134"/>
                    </a:lnTo>
                    <a:lnTo>
                      <a:pt x="64" y="136"/>
                    </a:lnTo>
                    <a:lnTo>
                      <a:pt x="64" y="137"/>
                    </a:lnTo>
                    <a:lnTo>
                      <a:pt x="65" y="139"/>
                    </a:lnTo>
                    <a:lnTo>
                      <a:pt x="85" y="151"/>
                    </a:lnTo>
                    <a:lnTo>
                      <a:pt x="85" y="151"/>
                    </a:lnTo>
                    <a:lnTo>
                      <a:pt x="88" y="150"/>
                    </a:lnTo>
                    <a:lnTo>
                      <a:pt x="93" y="142"/>
                    </a:lnTo>
                    <a:lnTo>
                      <a:pt x="95" y="139"/>
                    </a:lnTo>
                    <a:lnTo>
                      <a:pt x="95" y="134"/>
                    </a:lnTo>
                    <a:lnTo>
                      <a:pt x="99" y="132"/>
                    </a:lnTo>
                    <a:lnTo>
                      <a:pt x="100" y="128"/>
                    </a:lnTo>
                    <a:lnTo>
                      <a:pt x="100" y="128"/>
                    </a:lnTo>
                    <a:lnTo>
                      <a:pt x="100" y="125"/>
                    </a:lnTo>
                    <a:lnTo>
                      <a:pt x="102" y="122"/>
                    </a:lnTo>
                    <a:lnTo>
                      <a:pt x="102" y="121"/>
                    </a:lnTo>
                    <a:lnTo>
                      <a:pt x="106" y="120"/>
                    </a:lnTo>
                    <a:lnTo>
                      <a:pt x="109" y="120"/>
                    </a:lnTo>
                    <a:lnTo>
                      <a:pt x="111" y="117"/>
                    </a:lnTo>
                    <a:lnTo>
                      <a:pt x="116" y="114"/>
                    </a:lnTo>
                    <a:lnTo>
                      <a:pt x="116" y="114"/>
                    </a:lnTo>
                    <a:lnTo>
                      <a:pt x="118" y="111"/>
                    </a:lnTo>
                    <a:lnTo>
                      <a:pt x="119" y="111"/>
                    </a:lnTo>
                    <a:lnTo>
                      <a:pt x="124" y="105"/>
                    </a:lnTo>
                    <a:lnTo>
                      <a:pt x="114" y="96"/>
                    </a:lnTo>
                    <a:lnTo>
                      <a:pt x="114" y="34"/>
                    </a:lnTo>
                    <a:lnTo>
                      <a:pt x="126" y="23"/>
                    </a:lnTo>
                    <a:lnTo>
                      <a:pt x="125" y="23"/>
                    </a:lnTo>
                    <a:lnTo>
                      <a:pt x="11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1"/>
              <p:cNvSpPr>
                <a:spLocks/>
              </p:cNvSpPr>
              <p:nvPr userDrawn="1"/>
            </p:nvSpPr>
            <p:spPr bwMode="auto">
              <a:xfrm>
                <a:off x="6407151" y="3360738"/>
                <a:ext cx="138113" cy="134938"/>
              </a:xfrm>
              <a:custGeom>
                <a:avLst/>
                <a:gdLst>
                  <a:gd name="T0" fmla="*/ 65 w 87"/>
                  <a:gd name="T1" fmla="*/ 5 h 85"/>
                  <a:gd name="T2" fmla="*/ 57 w 87"/>
                  <a:gd name="T3" fmla="*/ 6 h 85"/>
                  <a:gd name="T4" fmla="*/ 50 w 87"/>
                  <a:gd name="T5" fmla="*/ 7 h 85"/>
                  <a:gd name="T6" fmla="*/ 46 w 87"/>
                  <a:gd name="T7" fmla="*/ 7 h 85"/>
                  <a:gd name="T8" fmla="*/ 45 w 87"/>
                  <a:gd name="T9" fmla="*/ 8 h 85"/>
                  <a:gd name="T10" fmla="*/ 45 w 87"/>
                  <a:gd name="T11" fmla="*/ 8 h 85"/>
                  <a:gd name="T12" fmla="*/ 42 w 87"/>
                  <a:gd name="T13" fmla="*/ 8 h 85"/>
                  <a:gd name="T14" fmla="*/ 42 w 87"/>
                  <a:gd name="T15" fmla="*/ 12 h 85"/>
                  <a:gd name="T16" fmla="*/ 42 w 87"/>
                  <a:gd name="T17" fmla="*/ 12 h 85"/>
                  <a:gd name="T18" fmla="*/ 35 w 87"/>
                  <a:gd name="T19" fmla="*/ 11 h 85"/>
                  <a:gd name="T20" fmla="*/ 34 w 87"/>
                  <a:gd name="T21" fmla="*/ 11 h 85"/>
                  <a:gd name="T22" fmla="*/ 34 w 87"/>
                  <a:gd name="T23" fmla="*/ 8 h 85"/>
                  <a:gd name="T24" fmla="*/ 31 w 87"/>
                  <a:gd name="T25" fmla="*/ 8 h 85"/>
                  <a:gd name="T26" fmla="*/ 23 w 87"/>
                  <a:gd name="T27" fmla="*/ 6 h 85"/>
                  <a:gd name="T28" fmla="*/ 21 w 87"/>
                  <a:gd name="T29" fmla="*/ 8 h 85"/>
                  <a:gd name="T30" fmla="*/ 23 w 87"/>
                  <a:gd name="T31" fmla="*/ 9 h 85"/>
                  <a:gd name="T32" fmla="*/ 23 w 87"/>
                  <a:gd name="T33" fmla="*/ 9 h 85"/>
                  <a:gd name="T34" fmla="*/ 23 w 87"/>
                  <a:gd name="T35" fmla="*/ 11 h 85"/>
                  <a:gd name="T36" fmla="*/ 20 w 87"/>
                  <a:gd name="T37" fmla="*/ 15 h 85"/>
                  <a:gd name="T38" fmla="*/ 19 w 87"/>
                  <a:gd name="T39" fmla="*/ 24 h 85"/>
                  <a:gd name="T40" fmla="*/ 20 w 87"/>
                  <a:gd name="T41" fmla="*/ 29 h 85"/>
                  <a:gd name="T42" fmla="*/ 24 w 87"/>
                  <a:gd name="T43" fmla="*/ 34 h 85"/>
                  <a:gd name="T44" fmla="*/ 15 w 87"/>
                  <a:gd name="T45" fmla="*/ 46 h 85"/>
                  <a:gd name="T46" fmla="*/ 2 w 87"/>
                  <a:gd name="T47" fmla="*/ 67 h 85"/>
                  <a:gd name="T48" fmla="*/ 1 w 87"/>
                  <a:gd name="T49" fmla="*/ 77 h 85"/>
                  <a:gd name="T50" fmla="*/ 0 w 87"/>
                  <a:gd name="T51" fmla="*/ 85 h 85"/>
                  <a:gd name="T52" fmla="*/ 3 w 87"/>
                  <a:gd name="T53" fmla="*/ 82 h 85"/>
                  <a:gd name="T54" fmla="*/ 6 w 87"/>
                  <a:gd name="T55" fmla="*/ 85 h 85"/>
                  <a:gd name="T56" fmla="*/ 9 w 87"/>
                  <a:gd name="T57" fmla="*/ 84 h 85"/>
                  <a:gd name="T58" fmla="*/ 12 w 87"/>
                  <a:gd name="T59" fmla="*/ 80 h 85"/>
                  <a:gd name="T60" fmla="*/ 15 w 87"/>
                  <a:gd name="T61" fmla="*/ 80 h 85"/>
                  <a:gd name="T62" fmla="*/ 17 w 87"/>
                  <a:gd name="T63" fmla="*/ 79 h 85"/>
                  <a:gd name="T64" fmla="*/ 41 w 87"/>
                  <a:gd name="T65" fmla="*/ 79 h 85"/>
                  <a:gd name="T66" fmla="*/ 65 w 87"/>
                  <a:gd name="T67" fmla="*/ 64 h 85"/>
                  <a:gd name="T68" fmla="*/ 70 w 87"/>
                  <a:gd name="T69" fmla="*/ 56 h 85"/>
                  <a:gd name="T70" fmla="*/ 74 w 87"/>
                  <a:gd name="T71" fmla="*/ 50 h 85"/>
                  <a:gd name="T72" fmla="*/ 76 w 87"/>
                  <a:gd name="T73" fmla="*/ 46 h 85"/>
                  <a:gd name="T74" fmla="*/ 82 w 87"/>
                  <a:gd name="T75" fmla="*/ 44 h 85"/>
                  <a:gd name="T76" fmla="*/ 83 w 87"/>
                  <a:gd name="T77" fmla="*/ 40 h 85"/>
                  <a:gd name="T78" fmla="*/ 87 w 87"/>
                  <a:gd name="T79" fmla="*/ 33 h 85"/>
                  <a:gd name="T80" fmla="*/ 83 w 87"/>
                  <a:gd name="T81" fmla="*/ 28 h 85"/>
                  <a:gd name="T82" fmla="*/ 84 w 87"/>
                  <a:gd name="T83" fmla="*/ 24 h 85"/>
                  <a:gd name="T84" fmla="*/ 79 w 87"/>
                  <a:gd name="T85" fmla="*/ 19 h 85"/>
                  <a:gd name="T86" fmla="*/ 76 w 87"/>
                  <a:gd name="T87" fmla="*/ 12 h 85"/>
                  <a:gd name="T88" fmla="*/ 72 w 87"/>
                  <a:gd name="T89" fmla="*/ 9 h 85"/>
                  <a:gd name="T90" fmla="*/ 71 w 87"/>
                  <a:gd name="T91" fmla="*/ 6 h 85"/>
                  <a:gd name="T92" fmla="*/ 70 w 87"/>
                  <a:gd name="T93" fmla="*/ 0 h 85"/>
                  <a:gd name="T94" fmla="*/ 67 w 87"/>
                  <a:gd name="T95"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5">
                    <a:moveTo>
                      <a:pt x="67" y="2"/>
                    </a:moveTo>
                    <a:lnTo>
                      <a:pt x="65" y="5"/>
                    </a:lnTo>
                    <a:lnTo>
                      <a:pt x="61" y="7"/>
                    </a:lnTo>
                    <a:lnTo>
                      <a:pt x="57" y="6"/>
                    </a:lnTo>
                    <a:lnTo>
                      <a:pt x="52" y="6"/>
                    </a:lnTo>
                    <a:lnTo>
                      <a:pt x="50" y="7"/>
                    </a:lnTo>
                    <a:lnTo>
                      <a:pt x="48" y="7"/>
                    </a:lnTo>
                    <a:lnTo>
                      <a:pt x="46" y="7"/>
                    </a:lnTo>
                    <a:lnTo>
                      <a:pt x="45" y="8"/>
                    </a:lnTo>
                    <a:lnTo>
                      <a:pt x="45" y="8"/>
                    </a:lnTo>
                    <a:lnTo>
                      <a:pt x="45" y="8"/>
                    </a:lnTo>
                    <a:lnTo>
                      <a:pt x="45" y="8"/>
                    </a:lnTo>
                    <a:lnTo>
                      <a:pt x="43" y="8"/>
                    </a:lnTo>
                    <a:lnTo>
                      <a:pt x="42" y="8"/>
                    </a:lnTo>
                    <a:lnTo>
                      <a:pt x="42" y="8"/>
                    </a:lnTo>
                    <a:lnTo>
                      <a:pt x="42" y="12"/>
                    </a:lnTo>
                    <a:lnTo>
                      <a:pt x="42" y="12"/>
                    </a:lnTo>
                    <a:lnTo>
                      <a:pt x="42" y="12"/>
                    </a:lnTo>
                    <a:lnTo>
                      <a:pt x="39" y="12"/>
                    </a:lnTo>
                    <a:lnTo>
                      <a:pt x="35" y="11"/>
                    </a:lnTo>
                    <a:lnTo>
                      <a:pt x="34" y="11"/>
                    </a:lnTo>
                    <a:lnTo>
                      <a:pt x="34" y="11"/>
                    </a:lnTo>
                    <a:lnTo>
                      <a:pt x="34" y="11"/>
                    </a:lnTo>
                    <a:lnTo>
                      <a:pt x="34" y="8"/>
                    </a:lnTo>
                    <a:lnTo>
                      <a:pt x="32" y="8"/>
                    </a:lnTo>
                    <a:lnTo>
                      <a:pt x="31" y="8"/>
                    </a:lnTo>
                    <a:lnTo>
                      <a:pt x="30" y="8"/>
                    </a:lnTo>
                    <a:lnTo>
                      <a:pt x="23" y="6"/>
                    </a:lnTo>
                    <a:lnTo>
                      <a:pt x="23" y="7"/>
                    </a:lnTo>
                    <a:lnTo>
                      <a:pt x="21" y="8"/>
                    </a:lnTo>
                    <a:lnTo>
                      <a:pt x="23" y="8"/>
                    </a:lnTo>
                    <a:lnTo>
                      <a:pt x="23" y="9"/>
                    </a:lnTo>
                    <a:lnTo>
                      <a:pt x="23" y="9"/>
                    </a:lnTo>
                    <a:lnTo>
                      <a:pt x="23" y="9"/>
                    </a:lnTo>
                    <a:lnTo>
                      <a:pt x="23" y="11"/>
                    </a:lnTo>
                    <a:lnTo>
                      <a:pt x="23" y="11"/>
                    </a:lnTo>
                    <a:lnTo>
                      <a:pt x="21" y="14"/>
                    </a:lnTo>
                    <a:lnTo>
                      <a:pt x="20" y="15"/>
                    </a:lnTo>
                    <a:lnTo>
                      <a:pt x="20" y="20"/>
                    </a:lnTo>
                    <a:lnTo>
                      <a:pt x="19" y="24"/>
                    </a:lnTo>
                    <a:lnTo>
                      <a:pt x="19" y="28"/>
                    </a:lnTo>
                    <a:lnTo>
                      <a:pt x="20" y="29"/>
                    </a:lnTo>
                    <a:lnTo>
                      <a:pt x="21" y="31"/>
                    </a:lnTo>
                    <a:lnTo>
                      <a:pt x="24" y="34"/>
                    </a:lnTo>
                    <a:lnTo>
                      <a:pt x="23" y="37"/>
                    </a:lnTo>
                    <a:lnTo>
                      <a:pt x="15" y="46"/>
                    </a:lnTo>
                    <a:lnTo>
                      <a:pt x="10" y="52"/>
                    </a:lnTo>
                    <a:lnTo>
                      <a:pt x="2" y="67"/>
                    </a:lnTo>
                    <a:lnTo>
                      <a:pt x="2" y="71"/>
                    </a:lnTo>
                    <a:lnTo>
                      <a:pt x="1" y="77"/>
                    </a:lnTo>
                    <a:lnTo>
                      <a:pt x="0" y="81"/>
                    </a:lnTo>
                    <a:lnTo>
                      <a:pt x="0" y="85"/>
                    </a:lnTo>
                    <a:lnTo>
                      <a:pt x="1" y="85"/>
                    </a:lnTo>
                    <a:lnTo>
                      <a:pt x="3" y="82"/>
                    </a:lnTo>
                    <a:lnTo>
                      <a:pt x="5" y="84"/>
                    </a:lnTo>
                    <a:lnTo>
                      <a:pt x="6" y="85"/>
                    </a:lnTo>
                    <a:lnTo>
                      <a:pt x="8" y="85"/>
                    </a:lnTo>
                    <a:lnTo>
                      <a:pt x="9" y="84"/>
                    </a:lnTo>
                    <a:lnTo>
                      <a:pt x="9" y="81"/>
                    </a:lnTo>
                    <a:lnTo>
                      <a:pt x="12" y="80"/>
                    </a:lnTo>
                    <a:lnTo>
                      <a:pt x="13" y="80"/>
                    </a:lnTo>
                    <a:lnTo>
                      <a:pt x="15" y="80"/>
                    </a:lnTo>
                    <a:lnTo>
                      <a:pt x="16" y="79"/>
                    </a:lnTo>
                    <a:lnTo>
                      <a:pt x="17" y="79"/>
                    </a:lnTo>
                    <a:lnTo>
                      <a:pt x="17" y="79"/>
                    </a:lnTo>
                    <a:lnTo>
                      <a:pt x="41" y="79"/>
                    </a:lnTo>
                    <a:lnTo>
                      <a:pt x="62" y="78"/>
                    </a:lnTo>
                    <a:lnTo>
                      <a:pt x="65" y="64"/>
                    </a:lnTo>
                    <a:lnTo>
                      <a:pt x="67" y="59"/>
                    </a:lnTo>
                    <a:lnTo>
                      <a:pt x="70" y="56"/>
                    </a:lnTo>
                    <a:lnTo>
                      <a:pt x="71" y="52"/>
                    </a:lnTo>
                    <a:lnTo>
                      <a:pt x="74" y="50"/>
                    </a:lnTo>
                    <a:lnTo>
                      <a:pt x="75" y="48"/>
                    </a:lnTo>
                    <a:lnTo>
                      <a:pt x="76" y="46"/>
                    </a:lnTo>
                    <a:lnTo>
                      <a:pt x="76" y="44"/>
                    </a:lnTo>
                    <a:lnTo>
                      <a:pt x="82" y="44"/>
                    </a:lnTo>
                    <a:lnTo>
                      <a:pt x="83" y="42"/>
                    </a:lnTo>
                    <a:lnTo>
                      <a:pt x="83" y="40"/>
                    </a:lnTo>
                    <a:lnTo>
                      <a:pt x="86" y="35"/>
                    </a:lnTo>
                    <a:lnTo>
                      <a:pt x="87" y="33"/>
                    </a:lnTo>
                    <a:lnTo>
                      <a:pt x="86" y="30"/>
                    </a:lnTo>
                    <a:lnTo>
                      <a:pt x="83" y="28"/>
                    </a:lnTo>
                    <a:lnTo>
                      <a:pt x="85" y="26"/>
                    </a:lnTo>
                    <a:lnTo>
                      <a:pt x="84" y="24"/>
                    </a:lnTo>
                    <a:lnTo>
                      <a:pt x="82" y="24"/>
                    </a:lnTo>
                    <a:lnTo>
                      <a:pt x="79" y="19"/>
                    </a:lnTo>
                    <a:lnTo>
                      <a:pt x="76" y="15"/>
                    </a:lnTo>
                    <a:lnTo>
                      <a:pt x="76" y="12"/>
                    </a:lnTo>
                    <a:lnTo>
                      <a:pt x="75" y="9"/>
                    </a:lnTo>
                    <a:lnTo>
                      <a:pt x="72" y="9"/>
                    </a:lnTo>
                    <a:lnTo>
                      <a:pt x="72" y="6"/>
                    </a:lnTo>
                    <a:lnTo>
                      <a:pt x="71" y="6"/>
                    </a:lnTo>
                    <a:lnTo>
                      <a:pt x="70" y="1"/>
                    </a:lnTo>
                    <a:lnTo>
                      <a:pt x="70" y="0"/>
                    </a:lnTo>
                    <a:lnTo>
                      <a:pt x="69" y="1"/>
                    </a:ln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2"/>
              <p:cNvSpPr>
                <a:spLocks/>
              </p:cNvSpPr>
              <p:nvPr userDrawn="1"/>
            </p:nvSpPr>
            <p:spPr bwMode="auto">
              <a:xfrm>
                <a:off x="6034088" y="3195638"/>
                <a:ext cx="311150" cy="203200"/>
              </a:xfrm>
              <a:custGeom>
                <a:avLst/>
                <a:gdLst>
                  <a:gd name="T0" fmla="*/ 194 w 196"/>
                  <a:gd name="T1" fmla="*/ 81 h 128"/>
                  <a:gd name="T2" fmla="*/ 192 w 196"/>
                  <a:gd name="T3" fmla="*/ 79 h 128"/>
                  <a:gd name="T4" fmla="*/ 185 w 196"/>
                  <a:gd name="T5" fmla="*/ 73 h 128"/>
                  <a:gd name="T6" fmla="*/ 179 w 196"/>
                  <a:gd name="T7" fmla="*/ 65 h 128"/>
                  <a:gd name="T8" fmla="*/ 173 w 196"/>
                  <a:gd name="T9" fmla="*/ 61 h 128"/>
                  <a:gd name="T10" fmla="*/ 170 w 196"/>
                  <a:gd name="T11" fmla="*/ 60 h 128"/>
                  <a:gd name="T12" fmla="*/ 162 w 196"/>
                  <a:gd name="T13" fmla="*/ 56 h 128"/>
                  <a:gd name="T14" fmla="*/ 164 w 196"/>
                  <a:gd name="T15" fmla="*/ 53 h 128"/>
                  <a:gd name="T16" fmla="*/ 166 w 196"/>
                  <a:gd name="T17" fmla="*/ 50 h 128"/>
                  <a:gd name="T18" fmla="*/ 160 w 196"/>
                  <a:gd name="T19" fmla="*/ 47 h 128"/>
                  <a:gd name="T20" fmla="*/ 151 w 196"/>
                  <a:gd name="T21" fmla="*/ 42 h 128"/>
                  <a:gd name="T22" fmla="*/ 148 w 196"/>
                  <a:gd name="T23" fmla="*/ 35 h 128"/>
                  <a:gd name="T24" fmla="*/ 139 w 196"/>
                  <a:gd name="T25" fmla="*/ 36 h 128"/>
                  <a:gd name="T26" fmla="*/ 135 w 196"/>
                  <a:gd name="T27" fmla="*/ 28 h 128"/>
                  <a:gd name="T28" fmla="*/ 136 w 196"/>
                  <a:gd name="T29" fmla="*/ 23 h 128"/>
                  <a:gd name="T30" fmla="*/ 134 w 196"/>
                  <a:gd name="T31" fmla="*/ 13 h 128"/>
                  <a:gd name="T32" fmla="*/ 127 w 196"/>
                  <a:gd name="T33" fmla="*/ 1 h 128"/>
                  <a:gd name="T34" fmla="*/ 117 w 196"/>
                  <a:gd name="T35" fmla="*/ 1 h 128"/>
                  <a:gd name="T36" fmla="*/ 110 w 196"/>
                  <a:gd name="T37" fmla="*/ 8 h 128"/>
                  <a:gd name="T38" fmla="*/ 101 w 196"/>
                  <a:gd name="T39" fmla="*/ 14 h 128"/>
                  <a:gd name="T40" fmla="*/ 98 w 196"/>
                  <a:gd name="T41" fmla="*/ 21 h 128"/>
                  <a:gd name="T42" fmla="*/ 91 w 196"/>
                  <a:gd name="T43" fmla="*/ 30 h 128"/>
                  <a:gd name="T44" fmla="*/ 70 w 196"/>
                  <a:gd name="T45" fmla="*/ 30 h 128"/>
                  <a:gd name="T46" fmla="*/ 69 w 196"/>
                  <a:gd name="T47" fmla="*/ 34 h 128"/>
                  <a:gd name="T48" fmla="*/ 64 w 196"/>
                  <a:gd name="T49" fmla="*/ 44 h 128"/>
                  <a:gd name="T50" fmla="*/ 42 w 196"/>
                  <a:gd name="T51" fmla="*/ 50 h 128"/>
                  <a:gd name="T52" fmla="*/ 32 w 196"/>
                  <a:gd name="T53" fmla="*/ 49 h 128"/>
                  <a:gd name="T54" fmla="*/ 29 w 196"/>
                  <a:gd name="T55" fmla="*/ 56 h 128"/>
                  <a:gd name="T56" fmla="*/ 17 w 196"/>
                  <a:gd name="T57" fmla="*/ 57 h 128"/>
                  <a:gd name="T58" fmla="*/ 10 w 196"/>
                  <a:gd name="T59" fmla="*/ 59 h 128"/>
                  <a:gd name="T60" fmla="*/ 1 w 196"/>
                  <a:gd name="T61" fmla="*/ 74 h 128"/>
                  <a:gd name="T62" fmla="*/ 1 w 196"/>
                  <a:gd name="T63" fmla="*/ 86 h 128"/>
                  <a:gd name="T64" fmla="*/ 3 w 196"/>
                  <a:gd name="T65" fmla="*/ 100 h 128"/>
                  <a:gd name="T66" fmla="*/ 16 w 196"/>
                  <a:gd name="T67" fmla="*/ 113 h 128"/>
                  <a:gd name="T68" fmla="*/ 25 w 196"/>
                  <a:gd name="T69" fmla="*/ 127 h 128"/>
                  <a:gd name="T70" fmla="*/ 31 w 196"/>
                  <a:gd name="T71" fmla="*/ 119 h 128"/>
                  <a:gd name="T72" fmla="*/ 39 w 196"/>
                  <a:gd name="T73" fmla="*/ 112 h 128"/>
                  <a:gd name="T74" fmla="*/ 55 w 196"/>
                  <a:gd name="T75" fmla="*/ 109 h 128"/>
                  <a:gd name="T76" fmla="*/ 61 w 196"/>
                  <a:gd name="T77" fmla="*/ 111 h 128"/>
                  <a:gd name="T78" fmla="*/ 62 w 196"/>
                  <a:gd name="T79" fmla="*/ 106 h 128"/>
                  <a:gd name="T80" fmla="*/ 63 w 196"/>
                  <a:gd name="T81" fmla="*/ 100 h 128"/>
                  <a:gd name="T82" fmla="*/ 66 w 196"/>
                  <a:gd name="T83" fmla="*/ 94 h 128"/>
                  <a:gd name="T84" fmla="*/ 74 w 196"/>
                  <a:gd name="T85" fmla="*/ 90 h 128"/>
                  <a:gd name="T86" fmla="*/ 82 w 196"/>
                  <a:gd name="T87" fmla="*/ 91 h 128"/>
                  <a:gd name="T88" fmla="*/ 97 w 196"/>
                  <a:gd name="T89" fmla="*/ 100 h 128"/>
                  <a:gd name="T90" fmla="*/ 107 w 196"/>
                  <a:gd name="T91" fmla="*/ 101 h 128"/>
                  <a:gd name="T92" fmla="*/ 118 w 196"/>
                  <a:gd name="T93" fmla="*/ 104 h 128"/>
                  <a:gd name="T94" fmla="*/ 121 w 196"/>
                  <a:gd name="T95" fmla="*/ 96 h 128"/>
                  <a:gd name="T96" fmla="*/ 133 w 196"/>
                  <a:gd name="T97" fmla="*/ 96 h 128"/>
                  <a:gd name="T98" fmla="*/ 144 w 196"/>
                  <a:gd name="T99" fmla="*/ 93 h 128"/>
                  <a:gd name="T100" fmla="*/ 156 w 196"/>
                  <a:gd name="T101" fmla="*/ 91 h 128"/>
                  <a:gd name="T102" fmla="*/ 164 w 196"/>
                  <a:gd name="T103" fmla="*/ 90 h 128"/>
                  <a:gd name="T104" fmla="*/ 166 w 196"/>
                  <a:gd name="T105" fmla="*/ 86 h 128"/>
                  <a:gd name="T106" fmla="*/ 177 w 196"/>
                  <a:gd name="T107" fmla="*/ 87 h 128"/>
                  <a:gd name="T108" fmla="*/ 189 w 196"/>
                  <a:gd name="T109" fmla="*/ 90 h 128"/>
                  <a:gd name="T110" fmla="*/ 194 w 196"/>
                  <a:gd name="T111"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28">
                    <a:moveTo>
                      <a:pt x="194" y="87"/>
                    </a:moveTo>
                    <a:lnTo>
                      <a:pt x="194" y="87"/>
                    </a:lnTo>
                    <a:lnTo>
                      <a:pt x="194" y="87"/>
                    </a:lnTo>
                    <a:lnTo>
                      <a:pt x="194" y="81"/>
                    </a:lnTo>
                    <a:lnTo>
                      <a:pt x="194" y="81"/>
                    </a:lnTo>
                    <a:lnTo>
                      <a:pt x="194" y="81"/>
                    </a:lnTo>
                    <a:lnTo>
                      <a:pt x="193" y="80"/>
                    </a:lnTo>
                    <a:lnTo>
                      <a:pt x="192" y="79"/>
                    </a:lnTo>
                    <a:lnTo>
                      <a:pt x="187" y="78"/>
                    </a:lnTo>
                    <a:lnTo>
                      <a:pt x="185" y="76"/>
                    </a:lnTo>
                    <a:lnTo>
                      <a:pt x="185" y="73"/>
                    </a:lnTo>
                    <a:lnTo>
                      <a:pt x="185" y="73"/>
                    </a:lnTo>
                    <a:lnTo>
                      <a:pt x="181" y="72"/>
                    </a:lnTo>
                    <a:lnTo>
                      <a:pt x="180" y="69"/>
                    </a:lnTo>
                    <a:lnTo>
                      <a:pt x="179" y="66"/>
                    </a:lnTo>
                    <a:lnTo>
                      <a:pt x="179" y="65"/>
                    </a:lnTo>
                    <a:lnTo>
                      <a:pt x="179" y="64"/>
                    </a:lnTo>
                    <a:lnTo>
                      <a:pt x="174" y="61"/>
                    </a:lnTo>
                    <a:lnTo>
                      <a:pt x="173" y="61"/>
                    </a:lnTo>
                    <a:lnTo>
                      <a:pt x="173" y="61"/>
                    </a:lnTo>
                    <a:lnTo>
                      <a:pt x="173" y="61"/>
                    </a:lnTo>
                    <a:lnTo>
                      <a:pt x="173" y="61"/>
                    </a:lnTo>
                    <a:lnTo>
                      <a:pt x="171" y="60"/>
                    </a:lnTo>
                    <a:lnTo>
                      <a:pt x="170" y="60"/>
                    </a:lnTo>
                    <a:lnTo>
                      <a:pt x="169" y="60"/>
                    </a:lnTo>
                    <a:lnTo>
                      <a:pt x="166" y="59"/>
                    </a:lnTo>
                    <a:lnTo>
                      <a:pt x="165" y="59"/>
                    </a:lnTo>
                    <a:lnTo>
                      <a:pt x="162" y="56"/>
                    </a:lnTo>
                    <a:lnTo>
                      <a:pt x="162" y="56"/>
                    </a:lnTo>
                    <a:lnTo>
                      <a:pt x="162" y="56"/>
                    </a:lnTo>
                    <a:lnTo>
                      <a:pt x="163" y="54"/>
                    </a:lnTo>
                    <a:lnTo>
                      <a:pt x="164" y="53"/>
                    </a:lnTo>
                    <a:lnTo>
                      <a:pt x="164" y="53"/>
                    </a:lnTo>
                    <a:lnTo>
                      <a:pt x="164" y="52"/>
                    </a:lnTo>
                    <a:lnTo>
                      <a:pt x="166" y="51"/>
                    </a:lnTo>
                    <a:lnTo>
                      <a:pt x="166" y="50"/>
                    </a:lnTo>
                    <a:lnTo>
                      <a:pt x="166" y="49"/>
                    </a:lnTo>
                    <a:lnTo>
                      <a:pt x="165" y="49"/>
                    </a:lnTo>
                    <a:lnTo>
                      <a:pt x="164" y="49"/>
                    </a:lnTo>
                    <a:lnTo>
                      <a:pt x="160" y="47"/>
                    </a:lnTo>
                    <a:lnTo>
                      <a:pt x="159" y="45"/>
                    </a:lnTo>
                    <a:lnTo>
                      <a:pt x="157" y="44"/>
                    </a:lnTo>
                    <a:lnTo>
                      <a:pt x="155" y="44"/>
                    </a:lnTo>
                    <a:lnTo>
                      <a:pt x="151" y="42"/>
                    </a:lnTo>
                    <a:lnTo>
                      <a:pt x="148" y="39"/>
                    </a:lnTo>
                    <a:lnTo>
                      <a:pt x="148" y="38"/>
                    </a:lnTo>
                    <a:lnTo>
                      <a:pt x="148" y="36"/>
                    </a:lnTo>
                    <a:lnTo>
                      <a:pt x="148" y="35"/>
                    </a:lnTo>
                    <a:lnTo>
                      <a:pt x="148" y="35"/>
                    </a:lnTo>
                    <a:lnTo>
                      <a:pt x="144" y="34"/>
                    </a:lnTo>
                    <a:lnTo>
                      <a:pt x="143" y="36"/>
                    </a:lnTo>
                    <a:lnTo>
                      <a:pt x="139" y="36"/>
                    </a:lnTo>
                    <a:lnTo>
                      <a:pt x="137" y="35"/>
                    </a:lnTo>
                    <a:lnTo>
                      <a:pt x="135" y="34"/>
                    </a:lnTo>
                    <a:lnTo>
                      <a:pt x="135" y="28"/>
                    </a:lnTo>
                    <a:lnTo>
                      <a:pt x="135" y="28"/>
                    </a:lnTo>
                    <a:lnTo>
                      <a:pt x="135" y="28"/>
                    </a:lnTo>
                    <a:lnTo>
                      <a:pt x="135" y="27"/>
                    </a:lnTo>
                    <a:lnTo>
                      <a:pt x="136" y="24"/>
                    </a:lnTo>
                    <a:lnTo>
                      <a:pt x="136" y="23"/>
                    </a:lnTo>
                    <a:lnTo>
                      <a:pt x="137" y="23"/>
                    </a:lnTo>
                    <a:lnTo>
                      <a:pt x="137" y="21"/>
                    </a:lnTo>
                    <a:lnTo>
                      <a:pt x="136" y="19"/>
                    </a:lnTo>
                    <a:lnTo>
                      <a:pt x="134" y="13"/>
                    </a:lnTo>
                    <a:lnTo>
                      <a:pt x="129" y="7"/>
                    </a:lnTo>
                    <a:lnTo>
                      <a:pt x="129" y="6"/>
                    </a:lnTo>
                    <a:lnTo>
                      <a:pt x="126" y="2"/>
                    </a:lnTo>
                    <a:lnTo>
                      <a:pt x="127" y="1"/>
                    </a:lnTo>
                    <a:lnTo>
                      <a:pt x="127" y="0"/>
                    </a:lnTo>
                    <a:lnTo>
                      <a:pt x="121" y="2"/>
                    </a:lnTo>
                    <a:lnTo>
                      <a:pt x="119" y="1"/>
                    </a:lnTo>
                    <a:lnTo>
                      <a:pt x="117" y="1"/>
                    </a:lnTo>
                    <a:lnTo>
                      <a:pt x="114" y="2"/>
                    </a:lnTo>
                    <a:lnTo>
                      <a:pt x="111" y="5"/>
                    </a:lnTo>
                    <a:lnTo>
                      <a:pt x="110" y="6"/>
                    </a:lnTo>
                    <a:lnTo>
                      <a:pt x="110" y="8"/>
                    </a:lnTo>
                    <a:lnTo>
                      <a:pt x="107" y="9"/>
                    </a:lnTo>
                    <a:lnTo>
                      <a:pt x="105" y="14"/>
                    </a:lnTo>
                    <a:lnTo>
                      <a:pt x="103" y="14"/>
                    </a:lnTo>
                    <a:lnTo>
                      <a:pt x="101" y="14"/>
                    </a:lnTo>
                    <a:lnTo>
                      <a:pt x="100" y="15"/>
                    </a:lnTo>
                    <a:lnTo>
                      <a:pt x="100" y="17"/>
                    </a:lnTo>
                    <a:lnTo>
                      <a:pt x="98" y="19"/>
                    </a:lnTo>
                    <a:lnTo>
                      <a:pt x="98" y="21"/>
                    </a:lnTo>
                    <a:lnTo>
                      <a:pt x="98" y="23"/>
                    </a:lnTo>
                    <a:lnTo>
                      <a:pt x="97" y="27"/>
                    </a:lnTo>
                    <a:lnTo>
                      <a:pt x="95" y="28"/>
                    </a:lnTo>
                    <a:lnTo>
                      <a:pt x="91" y="30"/>
                    </a:lnTo>
                    <a:lnTo>
                      <a:pt x="81" y="31"/>
                    </a:lnTo>
                    <a:lnTo>
                      <a:pt x="76" y="31"/>
                    </a:lnTo>
                    <a:lnTo>
                      <a:pt x="74" y="30"/>
                    </a:lnTo>
                    <a:lnTo>
                      <a:pt x="70" y="30"/>
                    </a:lnTo>
                    <a:lnTo>
                      <a:pt x="68" y="30"/>
                    </a:lnTo>
                    <a:lnTo>
                      <a:pt x="67" y="30"/>
                    </a:lnTo>
                    <a:lnTo>
                      <a:pt x="67" y="31"/>
                    </a:lnTo>
                    <a:lnTo>
                      <a:pt x="69" y="34"/>
                    </a:lnTo>
                    <a:lnTo>
                      <a:pt x="70" y="34"/>
                    </a:lnTo>
                    <a:lnTo>
                      <a:pt x="71" y="38"/>
                    </a:lnTo>
                    <a:lnTo>
                      <a:pt x="67" y="42"/>
                    </a:lnTo>
                    <a:lnTo>
                      <a:pt x="64" y="44"/>
                    </a:lnTo>
                    <a:lnTo>
                      <a:pt x="60" y="44"/>
                    </a:lnTo>
                    <a:lnTo>
                      <a:pt x="51" y="46"/>
                    </a:lnTo>
                    <a:lnTo>
                      <a:pt x="47" y="49"/>
                    </a:lnTo>
                    <a:lnTo>
                      <a:pt x="42" y="50"/>
                    </a:lnTo>
                    <a:lnTo>
                      <a:pt x="38" y="53"/>
                    </a:lnTo>
                    <a:lnTo>
                      <a:pt x="34" y="53"/>
                    </a:lnTo>
                    <a:lnTo>
                      <a:pt x="33" y="52"/>
                    </a:lnTo>
                    <a:lnTo>
                      <a:pt x="32" y="49"/>
                    </a:lnTo>
                    <a:lnTo>
                      <a:pt x="31" y="47"/>
                    </a:lnTo>
                    <a:lnTo>
                      <a:pt x="31" y="49"/>
                    </a:lnTo>
                    <a:lnTo>
                      <a:pt x="31" y="51"/>
                    </a:lnTo>
                    <a:lnTo>
                      <a:pt x="29" y="56"/>
                    </a:lnTo>
                    <a:lnTo>
                      <a:pt x="24" y="56"/>
                    </a:lnTo>
                    <a:lnTo>
                      <a:pt x="22" y="57"/>
                    </a:lnTo>
                    <a:lnTo>
                      <a:pt x="18" y="57"/>
                    </a:lnTo>
                    <a:lnTo>
                      <a:pt x="17" y="57"/>
                    </a:lnTo>
                    <a:lnTo>
                      <a:pt x="16" y="52"/>
                    </a:lnTo>
                    <a:lnTo>
                      <a:pt x="14" y="56"/>
                    </a:lnTo>
                    <a:lnTo>
                      <a:pt x="11" y="57"/>
                    </a:lnTo>
                    <a:lnTo>
                      <a:pt x="10" y="59"/>
                    </a:lnTo>
                    <a:lnTo>
                      <a:pt x="8" y="65"/>
                    </a:lnTo>
                    <a:lnTo>
                      <a:pt x="5" y="68"/>
                    </a:lnTo>
                    <a:lnTo>
                      <a:pt x="2" y="73"/>
                    </a:lnTo>
                    <a:lnTo>
                      <a:pt x="1" y="74"/>
                    </a:lnTo>
                    <a:lnTo>
                      <a:pt x="0" y="75"/>
                    </a:lnTo>
                    <a:lnTo>
                      <a:pt x="0" y="78"/>
                    </a:lnTo>
                    <a:lnTo>
                      <a:pt x="1" y="82"/>
                    </a:lnTo>
                    <a:lnTo>
                      <a:pt x="1" y="86"/>
                    </a:lnTo>
                    <a:lnTo>
                      <a:pt x="2" y="89"/>
                    </a:lnTo>
                    <a:lnTo>
                      <a:pt x="2" y="93"/>
                    </a:lnTo>
                    <a:lnTo>
                      <a:pt x="2" y="98"/>
                    </a:lnTo>
                    <a:lnTo>
                      <a:pt x="3" y="100"/>
                    </a:lnTo>
                    <a:lnTo>
                      <a:pt x="8" y="102"/>
                    </a:lnTo>
                    <a:lnTo>
                      <a:pt x="11" y="105"/>
                    </a:lnTo>
                    <a:lnTo>
                      <a:pt x="11" y="108"/>
                    </a:lnTo>
                    <a:lnTo>
                      <a:pt x="16" y="113"/>
                    </a:lnTo>
                    <a:lnTo>
                      <a:pt x="18" y="118"/>
                    </a:lnTo>
                    <a:lnTo>
                      <a:pt x="19" y="119"/>
                    </a:lnTo>
                    <a:lnTo>
                      <a:pt x="25" y="124"/>
                    </a:lnTo>
                    <a:lnTo>
                      <a:pt x="25" y="127"/>
                    </a:lnTo>
                    <a:lnTo>
                      <a:pt x="25" y="128"/>
                    </a:lnTo>
                    <a:lnTo>
                      <a:pt x="25" y="127"/>
                    </a:lnTo>
                    <a:lnTo>
                      <a:pt x="31" y="119"/>
                    </a:lnTo>
                    <a:lnTo>
                      <a:pt x="31" y="119"/>
                    </a:lnTo>
                    <a:lnTo>
                      <a:pt x="31" y="119"/>
                    </a:lnTo>
                    <a:lnTo>
                      <a:pt x="36" y="115"/>
                    </a:lnTo>
                    <a:lnTo>
                      <a:pt x="38" y="115"/>
                    </a:lnTo>
                    <a:lnTo>
                      <a:pt x="39" y="112"/>
                    </a:lnTo>
                    <a:lnTo>
                      <a:pt x="46" y="110"/>
                    </a:lnTo>
                    <a:lnTo>
                      <a:pt x="48" y="110"/>
                    </a:lnTo>
                    <a:lnTo>
                      <a:pt x="51" y="109"/>
                    </a:lnTo>
                    <a:lnTo>
                      <a:pt x="55" y="109"/>
                    </a:lnTo>
                    <a:lnTo>
                      <a:pt x="58" y="110"/>
                    </a:lnTo>
                    <a:lnTo>
                      <a:pt x="59" y="111"/>
                    </a:lnTo>
                    <a:lnTo>
                      <a:pt x="60" y="111"/>
                    </a:lnTo>
                    <a:lnTo>
                      <a:pt x="61" y="111"/>
                    </a:lnTo>
                    <a:lnTo>
                      <a:pt x="61" y="110"/>
                    </a:lnTo>
                    <a:lnTo>
                      <a:pt x="61" y="110"/>
                    </a:lnTo>
                    <a:lnTo>
                      <a:pt x="61" y="109"/>
                    </a:lnTo>
                    <a:lnTo>
                      <a:pt x="62" y="106"/>
                    </a:lnTo>
                    <a:lnTo>
                      <a:pt x="62" y="106"/>
                    </a:lnTo>
                    <a:lnTo>
                      <a:pt x="61" y="103"/>
                    </a:lnTo>
                    <a:lnTo>
                      <a:pt x="61" y="100"/>
                    </a:lnTo>
                    <a:lnTo>
                      <a:pt x="63" y="100"/>
                    </a:lnTo>
                    <a:lnTo>
                      <a:pt x="64" y="100"/>
                    </a:lnTo>
                    <a:lnTo>
                      <a:pt x="64" y="98"/>
                    </a:lnTo>
                    <a:lnTo>
                      <a:pt x="66" y="96"/>
                    </a:lnTo>
                    <a:lnTo>
                      <a:pt x="66" y="94"/>
                    </a:lnTo>
                    <a:lnTo>
                      <a:pt x="68" y="93"/>
                    </a:lnTo>
                    <a:lnTo>
                      <a:pt x="69" y="93"/>
                    </a:lnTo>
                    <a:lnTo>
                      <a:pt x="71" y="90"/>
                    </a:lnTo>
                    <a:lnTo>
                      <a:pt x="74" y="90"/>
                    </a:lnTo>
                    <a:lnTo>
                      <a:pt x="75" y="89"/>
                    </a:lnTo>
                    <a:lnTo>
                      <a:pt x="77" y="89"/>
                    </a:lnTo>
                    <a:lnTo>
                      <a:pt x="80" y="90"/>
                    </a:lnTo>
                    <a:lnTo>
                      <a:pt x="82" y="91"/>
                    </a:lnTo>
                    <a:lnTo>
                      <a:pt x="86" y="95"/>
                    </a:lnTo>
                    <a:lnTo>
                      <a:pt x="89" y="96"/>
                    </a:lnTo>
                    <a:lnTo>
                      <a:pt x="93" y="100"/>
                    </a:lnTo>
                    <a:lnTo>
                      <a:pt x="97" y="100"/>
                    </a:lnTo>
                    <a:lnTo>
                      <a:pt x="100" y="102"/>
                    </a:lnTo>
                    <a:lnTo>
                      <a:pt x="104" y="102"/>
                    </a:lnTo>
                    <a:lnTo>
                      <a:pt x="105" y="102"/>
                    </a:lnTo>
                    <a:lnTo>
                      <a:pt x="107" y="101"/>
                    </a:lnTo>
                    <a:lnTo>
                      <a:pt x="110" y="101"/>
                    </a:lnTo>
                    <a:lnTo>
                      <a:pt x="113" y="102"/>
                    </a:lnTo>
                    <a:lnTo>
                      <a:pt x="117" y="103"/>
                    </a:lnTo>
                    <a:lnTo>
                      <a:pt x="118" y="104"/>
                    </a:lnTo>
                    <a:lnTo>
                      <a:pt x="120" y="103"/>
                    </a:lnTo>
                    <a:lnTo>
                      <a:pt x="119" y="102"/>
                    </a:lnTo>
                    <a:lnTo>
                      <a:pt x="119" y="100"/>
                    </a:lnTo>
                    <a:lnTo>
                      <a:pt x="121" y="96"/>
                    </a:lnTo>
                    <a:lnTo>
                      <a:pt x="123" y="94"/>
                    </a:lnTo>
                    <a:lnTo>
                      <a:pt x="128" y="94"/>
                    </a:lnTo>
                    <a:lnTo>
                      <a:pt x="132" y="94"/>
                    </a:lnTo>
                    <a:lnTo>
                      <a:pt x="133" y="96"/>
                    </a:lnTo>
                    <a:lnTo>
                      <a:pt x="134" y="95"/>
                    </a:lnTo>
                    <a:lnTo>
                      <a:pt x="141" y="95"/>
                    </a:lnTo>
                    <a:lnTo>
                      <a:pt x="142" y="93"/>
                    </a:lnTo>
                    <a:lnTo>
                      <a:pt x="144" y="93"/>
                    </a:lnTo>
                    <a:lnTo>
                      <a:pt x="151" y="89"/>
                    </a:lnTo>
                    <a:lnTo>
                      <a:pt x="154" y="89"/>
                    </a:lnTo>
                    <a:lnTo>
                      <a:pt x="155" y="90"/>
                    </a:lnTo>
                    <a:lnTo>
                      <a:pt x="156" y="91"/>
                    </a:lnTo>
                    <a:lnTo>
                      <a:pt x="156" y="93"/>
                    </a:lnTo>
                    <a:lnTo>
                      <a:pt x="158" y="91"/>
                    </a:lnTo>
                    <a:lnTo>
                      <a:pt x="163" y="91"/>
                    </a:lnTo>
                    <a:lnTo>
                      <a:pt x="164" y="90"/>
                    </a:lnTo>
                    <a:lnTo>
                      <a:pt x="165" y="90"/>
                    </a:lnTo>
                    <a:lnTo>
                      <a:pt x="166" y="89"/>
                    </a:lnTo>
                    <a:lnTo>
                      <a:pt x="166" y="88"/>
                    </a:lnTo>
                    <a:lnTo>
                      <a:pt x="166" y="86"/>
                    </a:lnTo>
                    <a:lnTo>
                      <a:pt x="171" y="86"/>
                    </a:lnTo>
                    <a:lnTo>
                      <a:pt x="172" y="87"/>
                    </a:lnTo>
                    <a:lnTo>
                      <a:pt x="176" y="87"/>
                    </a:lnTo>
                    <a:lnTo>
                      <a:pt x="177" y="87"/>
                    </a:lnTo>
                    <a:lnTo>
                      <a:pt x="179" y="88"/>
                    </a:lnTo>
                    <a:lnTo>
                      <a:pt x="181" y="88"/>
                    </a:lnTo>
                    <a:lnTo>
                      <a:pt x="184" y="89"/>
                    </a:lnTo>
                    <a:lnTo>
                      <a:pt x="189" y="90"/>
                    </a:lnTo>
                    <a:lnTo>
                      <a:pt x="189" y="90"/>
                    </a:lnTo>
                    <a:lnTo>
                      <a:pt x="194" y="88"/>
                    </a:lnTo>
                    <a:lnTo>
                      <a:pt x="196" y="88"/>
                    </a:lnTo>
                    <a:lnTo>
                      <a:pt x="19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3"/>
              <p:cNvSpPr>
                <a:spLocks/>
              </p:cNvSpPr>
              <p:nvPr userDrawn="1"/>
            </p:nvSpPr>
            <p:spPr bwMode="auto">
              <a:xfrm>
                <a:off x="5900738" y="2635251"/>
                <a:ext cx="381000" cy="341313"/>
              </a:xfrm>
              <a:custGeom>
                <a:avLst/>
                <a:gdLst>
                  <a:gd name="T0" fmla="*/ 5 w 240"/>
                  <a:gd name="T1" fmla="*/ 56 h 215"/>
                  <a:gd name="T2" fmla="*/ 5 w 240"/>
                  <a:gd name="T3" fmla="*/ 73 h 215"/>
                  <a:gd name="T4" fmla="*/ 6 w 240"/>
                  <a:gd name="T5" fmla="*/ 94 h 215"/>
                  <a:gd name="T6" fmla="*/ 7 w 240"/>
                  <a:gd name="T7" fmla="*/ 104 h 215"/>
                  <a:gd name="T8" fmla="*/ 0 w 240"/>
                  <a:gd name="T9" fmla="*/ 111 h 215"/>
                  <a:gd name="T10" fmla="*/ 8 w 240"/>
                  <a:gd name="T11" fmla="*/ 124 h 215"/>
                  <a:gd name="T12" fmla="*/ 10 w 240"/>
                  <a:gd name="T13" fmla="*/ 131 h 215"/>
                  <a:gd name="T14" fmla="*/ 13 w 240"/>
                  <a:gd name="T15" fmla="*/ 139 h 215"/>
                  <a:gd name="T16" fmla="*/ 26 w 240"/>
                  <a:gd name="T17" fmla="*/ 141 h 215"/>
                  <a:gd name="T18" fmla="*/ 34 w 240"/>
                  <a:gd name="T19" fmla="*/ 153 h 215"/>
                  <a:gd name="T20" fmla="*/ 40 w 240"/>
                  <a:gd name="T21" fmla="*/ 157 h 215"/>
                  <a:gd name="T22" fmla="*/ 80 w 240"/>
                  <a:gd name="T23" fmla="*/ 162 h 215"/>
                  <a:gd name="T24" fmla="*/ 101 w 240"/>
                  <a:gd name="T25" fmla="*/ 154 h 215"/>
                  <a:gd name="T26" fmla="*/ 240 w 240"/>
                  <a:gd name="T27" fmla="*/ 209 h 215"/>
                  <a:gd name="T28" fmla="*/ 233 w 240"/>
                  <a:gd name="T29" fmla="*/ 60 h 215"/>
                  <a:gd name="T30" fmla="*/ 231 w 240"/>
                  <a:gd name="T31" fmla="*/ 43 h 215"/>
                  <a:gd name="T32" fmla="*/ 232 w 240"/>
                  <a:gd name="T33" fmla="*/ 31 h 215"/>
                  <a:gd name="T34" fmla="*/ 233 w 240"/>
                  <a:gd name="T35" fmla="*/ 18 h 215"/>
                  <a:gd name="T36" fmla="*/ 226 w 240"/>
                  <a:gd name="T37" fmla="*/ 16 h 215"/>
                  <a:gd name="T38" fmla="*/ 212 w 240"/>
                  <a:gd name="T39" fmla="*/ 14 h 215"/>
                  <a:gd name="T40" fmla="*/ 201 w 240"/>
                  <a:gd name="T41" fmla="*/ 8 h 215"/>
                  <a:gd name="T42" fmla="*/ 196 w 240"/>
                  <a:gd name="T43" fmla="*/ 5 h 215"/>
                  <a:gd name="T44" fmla="*/ 187 w 240"/>
                  <a:gd name="T45" fmla="*/ 2 h 215"/>
                  <a:gd name="T46" fmla="*/ 181 w 240"/>
                  <a:gd name="T47" fmla="*/ 2 h 215"/>
                  <a:gd name="T48" fmla="*/ 162 w 240"/>
                  <a:gd name="T49" fmla="*/ 8 h 215"/>
                  <a:gd name="T50" fmla="*/ 155 w 240"/>
                  <a:gd name="T51" fmla="*/ 16 h 215"/>
                  <a:gd name="T52" fmla="*/ 160 w 240"/>
                  <a:gd name="T53" fmla="*/ 35 h 215"/>
                  <a:gd name="T54" fmla="*/ 154 w 240"/>
                  <a:gd name="T55" fmla="*/ 44 h 215"/>
                  <a:gd name="T56" fmla="*/ 137 w 240"/>
                  <a:gd name="T57" fmla="*/ 47 h 215"/>
                  <a:gd name="T58" fmla="*/ 108 w 240"/>
                  <a:gd name="T59" fmla="*/ 30 h 215"/>
                  <a:gd name="T60" fmla="*/ 95 w 240"/>
                  <a:gd name="T61" fmla="*/ 30 h 215"/>
                  <a:gd name="T62" fmla="*/ 85 w 240"/>
                  <a:gd name="T63" fmla="*/ 14 h 215"/>
                  <a:gd name="T64" fmla="*/ 66 w 240"/>
                  <a:gd name="T65" fmla="*/ 5 h 215"/>
                  <a:gd name="T66" fmla="*/ 42 w 240"/>
                  <a:gd name="T67" fmla="*/ 5 h 215"/>
                  <a:gd name="T68" fmla="*/ 28 w 240"/>
                  <a:gd name="T69" fmla="*/ 0 h 215"/>
                  <a:gd name="T70" fmla="*/ 32 w 240"/>
                  <a:gd name="T71" fmla="*/ 6 h 215"/>
                  <a:gd name="T72" fmla="*/ 19 w 240"/>
                  <a:gd name="T73" fmla="*/ 20 h 215"/>
                  <a:gd name="T74" fmla="*/ 10 w 240"/>
                  <a:gd name="T75" fmla="*/ 24 h 215"/>
                  <a:gd name="T76" fmla="*/ 11 w 240"/>
                  <a:gd name="T77" fmla="*/ 32 h 215"/>
                  <a:gd name="T78" fmla="*/ 11 w 240"/>
                  <a:gd name="T79" fmla="*/ 39 h 215"/>
                  <a:gd name="T80" fmla="*/ 8 w 240"/>
                  <a:gd name="T81" fmla="*/ 40 h 215"/>
                  <a:gd name="T82" fmla="*/ 4 w 240"/>
                  <a:gd name="T83" fmla="*/ 46 h 215"/>
                  <a:gd name="T84" fmla="*/ 2 w 240"/>
                  <a:gd name="T85" fmla="*/ 5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15">
                    <a:moveTo>
                      <a:pt x="2" y="51"/>
                    </a:moveTo>
                    <a:lnTo>
                      <a:pt x="3" y="52"/>
                    </a:lnTo>
                    <a:lnTo>
                      <a:pt x="5" y="56"/>
                    </a:lnTo>
                    <a:lnTo>
                      <a:pt x="5" y="66"/>
                    </a:lnTo>
                    <a:lnTo>
                      <a:pt x="5" y="72"/>
                    </a:lnTo>
                    <a:lnTo>
                      <a:pt x="5" y="73"/>
                    </a:lnTo>
                    <a:lnTo>
                      <a:pt x="5" y="80"/>
                    </a:lnTo>
                    <a:lnTo>
                      <a:pt x="7" y="84"/>
                    </a:lnTo>
                    <a:lnTo>
                      <a:pt x="6" y="94"/>
                    </a:lnTo>
                    <a:lnTo>
                      <a:pt x="5" y="95"/>
                    </a:lnTo>
                    <a:lnTo>
                      <a:pt x="7" y="98"/>
                    </a:lnTo>
                    <a:lnTo>
                      <a:pt x="7" y="104"/>
                    </a:lnTo>
                    <a:lnTo>
                      <a:pt x="5" y="106"/>
                    </a:lnTo>
                    <a:lnTo>
                      <a:pt x="2" y="109"/>
                    </a:lnTo>
                    <a:lnTo>
                      <a:pt x="0" y="111"/>
                    </a:lnTo>
                    <a:lnTo>
                      <a:pt x="2" y="112"/>
                    </a:lnTo>
                    <a:lnTo>
                      <a:pt x="6" y="117"/>
                    </a:lnTo>
                    <a:lnTo>
                      <a:pt x="8" y="124"/>
                    </a:lnTo>
                    <a:lnTo>
                      <a:pt x="10" y="124"/>
                    </a:lnTo>
                    <a:lnTo>
                      <a:pt x="11" y="128"/>
                    </a:lnTo>
                    <a:lnTo>
                      <a:pt x="10" y="131"/>
                    </a:lnTo>
                    <a:lnTo>
                      <a:pt x="11" y="134"/>
                    </a:lnTo>
                    <a:lnTo>
                      <a:pt x="12" y="137"/>
                    </a:lnTo>
                    <a:lnTo>
                      <a:pt x="13" y="139"/>
                    </a:lnTo>
                    <a:lnTo>
                      <a:pt x="14" y="140"/>
                    </a:lnTo>
                    <a:lnTo>
                      <a:pt x="20" y="140"/>
                    </a:lnTo>
                    <a:lnTo>
                      <a:pt x="26" y="141"/>
                    </a:lnTo>
                    <a:lnTo>
                      <a:pt x="29" y="143"/>
                    </a:lnTo>
                    <a:lnTo>
                      <a:pt x="32" y="146"/>
                    </a:lnTo>
                    <a:lnTo>
                      <a:pt x="34" y="153"/>
                    </a:lnTo>
                    <a:lnTo>
                      <a:pt x="36" y="154"/>
                    </a:lnTo>
                    <a:lnTo>
                      <a:pt x="37" y="156"/>
                    </a:lnTo>
                    <a:lnTo>
                      <a:pt x="40" y="157"/>
                    </a:lnTo>
                    <a:lnTo>
                      <a:pt x="66" y="164"/>
                    </a:lnTo>
                    <a:lnTo>
                      <a:pt x="69" y="167"/>
                    </a:lnTo>
                    <a:lnTo>
                      <a:pt x="80" y="162"/>
                    </a:lnTo>
                    <a:lnTo>
                      <a:pt x="80" y="162"/>
                    </a:lnTo>
                    <a:lnTo>
                      <a:pt x="100" y="154"/>
                    </a:lnTo>
                    <a:lnTo>
                      <a:pt x="101" y="154"/>
                    </a:lnTo>
                    <a:lnTo>
                      <a:pt x="225" y="215"/>
                    </a:lnTo>
                    <a:lnTo>
                      <a:pt x="225" y="211"/>
                    </a:lnTo>
                    <a:lnTo>
                      <a:pt x="240" y="209"/>
                    </a:lnTo>
                    <a:lnTo>
                      <a:pt x="238" y="182"/>
                    </a:lnTo>
                    <a:lnTo>
                      <a:pt x="238" y="182"/>
                    </a:lnTo>
                    <a:lnTo>
                      <a:pt x="233" y="60"/>
                    </a:lnTo>
                    <a:lnTo>
                      <a:pt x="231" y="53"/>
                    </a:lnTo>
                    <a:lnTo>
                      <a:pt x="229" y="49"/>
                    </a:lnTo>
                    <a:lnTo>
                      <a:pt x="231" y="43"/>
                    </a:lnTo>
                    <a:lnTo>
                      <a:pt x="233" y="38"/>
                    </a:lnTo>
                    <a:lnTo>
                      <a:pt x="233" y="36"/>
                    </a:lnTo>
                    <a:lnTo>
                      <a:pt x="232" y="31"/>
                    </a:lnTo>
                    <a:lnTo>
                      <a:pt x="233" y="24"/>
                    </a:lnTo>
                    <a:lnTo>
                      <a:pt x="234" y="22"/>
                    </a:lnTo>
                    <a:lnTo>
                      <a:pt x="233" y="18"/>
                    </a:lnTo>
                    <a:lnTo>
                      <a:pt x="231" y="16"/>
                    </a:lnTo>
                    <a:lnTo>
                      <a:pt x="228" y="16"/>
                    </a:lnTo>
                    <a:lnTo>
                      <a:pt x="226" y="16"/>
                    </a:lnTo>
                    <a:lnTo>
                      <a:pt x="226" y="16"/>
                    </a:lnTo>
                    <a:lnTo>
                      <a:pt x="214" y="15"/>
                    </a:lnTo>
                    <a:lnTo>
                      <a:pt x="212" y="14"/>
                    </a:lnTo>
                    <a:lnTo>
                      <a:pt x="209" y="13"/>
                    </a:lnTo>
                    <a:lnTo>
                      <a:pt x="203" y="12"/>
                    </a:lnTo>
                    <a:lnTo>
                      <a:pt x="201" y="8"/>
                    </a:lnTo>
                    <a:lnTo>
                      <a:pt x="202" y="7"/>
                    </a:lnTo>
                    <a:lnTo>
                      <a:pt x="202" y="7"/>
                    </a:lnTo>
                    <a:lnTo>
                      <a:pt x="196" y="5"/>
                    </a:lnTo>
                    <a:lnTo>
                      <a:pt x="194" y="5"/>
                    </a:lnTo>
                    <a:lnTo>
                      <a:pt x="188" y="2"/>
                    </a:lnTo>
                    <a:lnTo>
                      <a:pt x="187" y="2"/>
                    </a:lnTo>
                    <a:lnTo>
                      <a:pt x="185" y="3"/>
                    </a:lnTo>
                    <a:lnTo>
                      <a:pt x="181" y="2"/>
                    </a:lnTo>
                    <a:lnTo>
                      <a:pt x="181" y="2"/>
                    </a:lnTo>
                    <a:lnTo>
                      <a:pt x="176" y="5"/>
                    </a:lnTo>
                    <a:lnTo>
                      <a:pt x="168" y="5"/>
                    </a:lnTo>
                    <a:lnTo>
                      <a:pt x="162" y="8"/>
                    </a:lnTo>
                    <a:lnTo>
                      <a:pt x="159" y="12"/>
                    </a:lnTo>
                    <a:lnTo>
                      <a:pt x="158" y="15"/>
                    </a:lnTo>
                    <a:lnTo>
                      <a:pt x="155" y="16"/>
                    </a:lnTo>
                    <a:lnTo>
                      <a:pt x="155" y="23"/>
                    </a:lnTo>
                    <a:lnTo>
                      <a:pt x="158" y="28"/>
                    </a:lnTo>
                    <a:lnTo>
                      <a:pt x="160" y="35"/>
                    </a:lnTo>
                    <a:lnTo>
                      <a:pt x="159" y="38"/>
                    </a:lnTo>
                    <a:lnTo>
                      <a:pt x="154" y="43"/>
                    </a:lnTo>
                    <a:lnTo>
                      <a:pt x="154" y="44"/>
                    </a:lnTo>
                    <a:lnTo>
                      <a:pt x="148" y="49"/>
                    </a:lnTo>
                    <a:lnTo>
                      <a:pt x="145" y="50"/>
                    </a:lnTo>
                    <a:lnTo>
                      <a:pt x="137" y="47"/>
                    </a:lnTo>
                    <a:lnTo>
                      <a:pt x="126" y="38"/>
                    </a:lnTo>
                    <a:lnTo>
                      <a:pt x="120" y="35"/>
                    </a:lnTo>
                    <a:lnTo>
                      <a:pt x="108" y="30"/>
                    </a:lnTo>
                    <a:lnTo>
                      <a:pt x="103" y="30"/>
                    </a:lnTo>
                    <a:lnTo>
                      <a:pt x="102" y="31"/>
                    </a:lnTo>
                    <a:lnTo>
                      <a:pt x="95" y="30"/>
                    </a:lnTo>
                    <a:lnTo>
                      <a:pt x="89" y="28"/>
                    </a:lnTo>
                    <a:lnTo>
                      <a:pt x="85" y="18"/>
                    </a:lnTo>
                    <a:lnTo>
                      <a:pt x="85" y="14"/>
                    </a:lnTo>
                    <a:lnTo>
                      <a:pt x="81" y="9"/>
                    </a:lnTo>
                    <a:lnTo>
                      <a:pt x="71" y="8"/>
                    </a:lnTo>
                    <a:lnTo>
                      <a:pt x="66" y="5"/>
                    </a:lnTo>
                    <a:lnTo>
                      <a:pt x="57" y="5"/>
                    </a:lnTo>
                    <a:lnTo>
                      <a:pt x="52" y="2"/>
                    </a:lnTo>
                    <a:lnTo>
                      <a:pt x="42" y="5"/>
                    </a:lnTo>
                    <a:lnTo>
                      <a:pt x="34" y="2"/>
                    </a:lnTo>
                    <a:lnTo>
                      <a:pt x="30" y="0"/>
                    </a:lnTo>
                    <a:lnTo>
                      <a:pt x="28" y="0"/>
                    </a:lnTo>
                    <a:lnTo>
                      <a:pt x="28" y="0"/>
                    </a:lnTo>
                    <a:lnTo>
                      <a:pt x="29" y="5"/>
                    </a:lnTo>
                    <a:lnTo>
                      <a:pt x="32" y="6"/>
                    </a:lnTo>
                    <a:lnTo>
                      <a:pt x="27" y="13"/>
                    </a:lnTo>
                    <a:lnTo>
                      <a:pt x="19" y="17"/>
                    </a:lnTo>
                    <a:lnTo>
                      <a:pt x="19" y="20"/>
                    </a:lnTo>
                    <a:lnTo>
                      <a:pt x="15" y="24"/>
                    </a:lnTo>
                    <a:lnTo>
                      <a:pt x="11" y="24"/>
                    </a:lnTo>
                    <a:lnTo>
                      <a:pt x="10" y="24"/>
                    </a:lnTo>
                    <a:lnTo>
                      <a:pt x="10" y="25"/>
                    </a:lnTo>
                    <a:lnTo>
                      <a:pt x="10" y="28"/>
                    </a:lnTo>
                    <a:lnTo>
                      <a:pt x="11" y="32"/>
                    </a:lnTo>
                    <a:lnTo>
                      <a:pt x="11" y="37"/>
                    </a:lnTo>
                    <a:lnTo>
                      <a:pt x="10" y="38"/>
                    </a:lnTo>
                    <a:lnTo>
                      <a:pt x="11" y="39"/>
                    </a:lnTo>
                    <a:lnTo>
                      <a:pt x="11" y="39"/>
                    </a:lnTo>
                    <a:lnTo>
                      <a:pt x="11" y="39"/>
                    </a:lnTo>
                    <a:lnTo>
                      <a:pt x="8" y="40"/>
                    </a:lnTo>
                    <a:lnTo>
                      <a:pt x="7" y="44"/>
                    </a:lnTo>
                    <a:lnTo>
                      <a:pt x="5" y="45"/>
                    </a:lnTo>
                    <a:lnTo>
                      <a:pt x="4" y="46"/>
                    </a:lnTo>
                    <a:lnTo>
                      <a:pt x="2" y="46"/>
                    </a:lnTo>
                    <a:lnTo>
                      <a:pt x="0" y="46"/>
                    </a:lnTo>
                    <a:lnTo>
                      <a:pt x="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4"/>
              <p:cNvSpPr>
                <a:spLocks/>
              </p:cNvSpPr>
              <p:nvPr userDrawn="1"/>
            </p:nvSpPr>
            <p:spPr bwMode="auto">
              <a:xfrm>
                <a:off x="5853113" y="2520951"/>
                <a:ext cx="92075" cy="184150"/>
              </a:xfrm>
              <a:custGeom>
                <a:avLst/>
                <a:gdLst>
                  <a:gd name="T0" fmla="*/ 33 w 58"/>
                  <a:gd name="T1" fmla="*/ 115 h 116"/>
                  <a:gd name="T2" fmla="*/ 37 w 58"/>
                  <a:gd name="T3" fmla="*/ 110 h 116"/>
                  <a:gd name="T4" fmla="*/ 38 w 58"/>
                  <a:gd name="T5" fmla="*/ 108 h 116"/>
                  <a:gd name="T6" fmla="*/ 36 w 58"/>
                  <a:gd name="T7" fmla="*/ 100 h 116"/>
                  <a:gd name="T8" fmla="*/ 37 w 58"/>
                  <a:gd name="T9" fmla="*/ 95 h 116"/>
                  <a:gd name="T10" fmla="*/ 44 w 58"/>
                  <a:gd name="T11" fmla="*/ 93 h 116"/>
                  <a:gd name="T12" fmla="*/ 45 w 58"/>
                  <a:gd name="T13" fmla="*/ 88 h 116"/>
                  <a:gd name="T14" fmla="*/ 58 w 58"/>
                  <a:gd name="T15" fmla="*/ 79 h 116"/>
                  <a:gd name="T16" fmla="*/ 56 w 58"/>
                  <a:gd name="T17" fmla="*/ 71 h 116"/>
                  <a:gd name="T18" fmla="*/ 56 w 58"/>
                  <a:gd name="T19" fmla="*/ 71 h 116"/>
                  <a:gd name="T20" fmla="*/ 50 w 58"/>
                  <a:gd name="T21" fmla="*/ 66 h 116"/>
                  <a:gd name="T22" fmla="*/ 49 w 58"/>
                  <a:gd name="T23" fmla="*/ 64 h 116"/>
                  <a:gd name="T24" fmla="*/ 47 w 58"/>
                  <a:gd name="T25" fmla="*/ 66 h 116"/>
                  <a:gd name="T26" fmla="*/ 43 w 58"/>
                  <a:gd name="T27" fmla="*/ 63 h 116"/>
                  <a:gd name="T28" fmla="*/ 35 w 58"/>
                  <a:gd name="T29" fmla="*/ 59 h 116"/>
                  <a:gd name="T30" fmla="*/ 35 w 58"/>
                  <a:gd name="T31" fmla="*/ 49 h 116"/>
                  <a:gd name="T32" fmla="*/ 48 w 58"/>
                  <a:gd name="T33" fmla="*/ 38 h 116"/>
                  <a:gd name="T34" fmla="*/ 48 w 58"/>
                  <a:gd name="T35" fmla="*/ 35 h 116"/>
                  <a:gd name="T36" fmla="*/ 47 w 58"/>
                  <a:gd name="T37" fmla="*/ 33 h 116"/>
                  <a:gd name="T38" fmla="*/ 42 w 58"/>
                  <a:gd name="T39" fmla="*/ 27 h 116"/>
                  <a:gd name="T40" fmla="*/ 40 w 58"/>
                  <a:gd name="T41" fmla="*/ 16 h 116"/>
                  <a:gd name="T42" fmla="*/ 43 w 58"/>
                  <a:gd name="T43" fmla="*/ 11 h 116"/>
                  <a:gd name="T44" fmla="*/ 45 w 58"/>
                  <a:gd name="T45" fmla="*/ 5 h 116"/>
                  <a:gd name="T46" fmla="*/ 38 w 58"/>
                  <a:gd name="T47" fmla="*/ 12 h 116"/>
                  <a:gd name="T48" fmla="*/ 34 w 58"/>
                  <a:gd name="T49" fmla="*/ 5 h 116"/>
                  <a:gd name="T50" fmla="*/ 32 w 58"/>
                  <a:gd name="T51" fmla="*/ 1 h 116"/>
                  <a:gd name="T52" fmla="*/ 29 w 58"/>
                  <a:gd name="T53" fmla="*/ 0 h 116"/>
                  <a:gd name="T54" fmla="*/ 26 w 58"/>
                  <a:gd name="T55" fmla="*/ 0 h 116"/>
                  <a:gd name="T56" fmla="*/ 18 w 58"/>
                  <a:gd name="T57" fmla="*/ 4 h 116"/>
                  <a:gd name="T58" fmla="*/ 13 w 58"/>
                  <a:gd name="T59" fmla="*/ 8 h 116"/>
                  <a:gd name="T60" fmla="*/ 13 w 58"/>
                  <a:gd name="T61" fmla="*/ 15 h 116"/>
                  <a:gd name="T62" fmla="*/ 11 w 58"/>
                  <a:gd name="T63" fmla="*/ 27 h 116"/>
                  <a:gd name="T64" fmla="*/ 13 w 58"/>
                  <a:gd name="T65" fmla="*/ 33 h 116"/>
                  <a:gd name="T66" fmla="*/ 12 w 58"/>
                  <a:gd name="T67" fmla="*/ 36 h 116"/>
                  <a:gd name="T68" fmla="*/ 14 w 58"/>
                  <a:gd name="T69" fmla="*/ 40 h 116"/>
                  <a:gd name="T70" fmla="*/ 11 w 58"/>
                  <a:gd name="T71" fmla="*/ 46 h 116"/>
                  <a:gd name="T72" fmla="*/ 7 w 58"/>
                  <a:gd name="T73" fmla="*/ 50 h 116"/>
                  <a:gd name="T74" fmla="*/ 1 w 58"/>
                  <a:gd name="T75" fmla="*/ 55 h 116"/>
                  <a:gd name="T76" fmla="*/ 0 w 58"/>
                  <a:gd name="T77" fmla="*/ 62 h 116"/>
                  <a:gd name="T78" fmla="*/ 3 w 58"/>
                  <a:gd name="T79" fmla="*/ 67 h 116"/>
                  <a:gd name="T80" fmla="*/ 5 w 58"/>
                  <a:gd name="T81" fmla="*/ 71 h 116"/>
                  <a:gd name="T82" fmla="*/ 11 w 58"/>
                  <a:gd name="T83" fmla="*/ 78 h 116"/>
                  <a:gd name="T84" fmla="*/ 15 w 58"/>
                  <a:gd name="T85" fmla="*/ 80 h 116"/>
                  <a:gd name="T86" fmla="*/ 22 w 58"/>
                  <a:gd name="T87" fmla="*/ 86 h 116"/>
                  <a:gd name="T88" fmla="*/ 33 w 58"/>
                  <a:gd name="T8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116">
                    <a:moveTo>
                      <a:pt x="33" y="116"/>
                    </a:moveTo>
                    <a:lnTo>
                      <a:pt x="33" y="115"/>
                    </a:lnTo>
                    <a:lnTo>
                      <a:pt x="35" y="114"/>
                    </a:lnTo>
                    <a:lnTo>
                      <a:pt x="37" y="110"/>
                    </a:lnTo>
                    <a:lnTo>
                      <a:pt x="37" y="109"/>
                    </a:lnTo>
                    <a:lnTo>
                      <a:pt x="38" y="108"/>
                    </a:lnTo>
                    <a:lnTo>
                      <a:pt x="38" y="104"/>
                    </a:lnTo>
                    <a:lnTo>
                      <a:pt x="36" y="100"/>
                    </a:lnTo>
                    <a:lnTo>
                      <a:pt x="37" y="97"/>
                    </a:lnTo>
                    <a:lnTo>
                      <a:pt x="37" y="95"/>
                    </a:lnTo>
                    <a:lnTo>
                      <a:pt x="41" y="93"/>
                    </a:lnTo>
                    <a:lnTo>
                      <a:pt x="44" y="93"/>
                    </a:lnTo>
                    <a:lnTo>
                      <a:pt x="45" y="90"/>
                    </a:lnTo>
                    <a:lnTo>
                      <a:pt x="45" y="88"/>
                    </a:lnTo>
                    <a:lnTo>
                      <a:pt x="56" y="82"/>
                    </a:lnTo>
                    <a:lnTo>
                      <a:pt x="58" y="79"/>
                    </a:lnTo>
                    <a:lnTo>
                      <a:pt x="57" y="78"/>
                    </a:lnTo>
                    <a:lnTo>
                      <a:pt x="56" y="71"/>
                    </a:lnTo>
                    <a:lnTo>
                      <a:pt x="56" y="71"/>
                    </a:lnTo>
                    <a:lnTo>
                      <a:pt x="56" y="71"/>
                    </a:lnTo>
                    <a:lnTo>
                      <a:pt x="50" y="67"/>
                    </a:lnTo>
                    <a:lnTo>
                      <a:pt x="50" y="66"/>
                    </a:lnTo>
                    <a:lnTo>
                      <a:pt x="50" y="64"/>
                    </a:lnTo>
                    <a:lnTo>
                      <a:pt x="49" y="64"/>
                    </a:lnTo>
                    <a:lnTo>
                      <a:pt x="49" y="64"/>
                    </a:lnTo>
                    <a:lnTo>
                      <a:pt x="47" y="66"/>
                    </a:lnTo>
                    <a:lnTo>
                      <a:pt x="43" y="65"/>
                    </a:lnTo>
                    <a:lnTo>
                      <a:pt x="43" y="63"/>
                    </a:lnTo>
                    <a:lnTo>
                      <a:pt x="41" y="64"/>
                    </a:lnTo>
                    <a:lnTo>
                      <a:pt x="35" y="59"/>
                    </a:lnTo>
                    <a:lnTo>
                      <a:pt x="33" y="55"/>
                    </a:lnTo>
                    <a:lnTo>
                      <a:pt x="35" y="49"/>
                    </a:lnTo>
                    <a:lnTo>
                      <a:pt x="43" y="43"/>
                    </a:lnTo>
                    <a:lnTo>
                      <a:pt x="48" y="38"/>
                    </a:lnTo>
                    <a:lnTo>
                      <a:pt x="47" y="37"/>
                    </a:lnTo>
                    <a:lnTo>
                      <a:pt x="48" y="35"/>
                    </a:lnTo>
                    <a:lnTo>
                      <a:pt x="48" y="34"/>
                    </a:lnTo>
                    <a:lnTo>
                      <a:pt x="47" y="33"/>
                    </a:lnTo>
                    <a:lnTo>
                      <a:pt x="47" y="28"/>
                    </a:lnTo>
                    <a:lnTo>
                      <a:pt x="42" y="27"/>
                    </a:lnTo>
                    <a:lnTo>
                      <a:pt x="38" y="21"/>
                    </a:lnTo>
                    <a:lnTo>
                      <a:pt x="40" y="16"/>
                    </a:lnTo>
                    <a:lnTo>
                      <a:pt x="43" y="14"/>
                    </a:lnTo>
                    <a:lnTo>
                      <a:pt x="43" y="11"/>
                    </a:lnTo>
                    <a:lnTo>
                      <a:pt x="47" y="7"/>
                    </a:lnTo>
                    <a:lnTo>
                      <a:pt x="45" y="5"/>
                    </a:lnTo>
                    <a:lnTo>
                      <a:pt x="41" y="8"/>
                    </a:lnTo>
                    <a:lnTo>
                      <a:pt x="38" y="12"/>
                    </a:lnTo>
                    <a:lnTo>
                      <a:pt x="36" y="9"/>
                    </a:lnTo>
                    <a:lnTo>
                      <a:pt x="34" y="5"/>
                    </a:lnTo>
                    <a:lnTo>
                      <a:pt x="32" y="4"/>
                    </a:lnTo>
                    <a:lnTo>
                      <a:pt x="32" y="1"/>
                    </a:lnTo>
                    <a:lnTo>
                      <a:pt x="32" y="0"/>
                    </a:lnTo>
                    <a:lnTo>
                      <a:pt x="29" y="0"/>
                    </a:lnTo>
                    <a:lnTo>
                      <a:pt x="29" y="5"/>
                    </a:lnTo>
                    <a:lnTo>
                      <a:pt x="26" y="0"/>
                    </a:lnTo>
                    <a:lnTo>
                      <a:pt x="22" y="1"/>
                    </a:lnTo>
                    <a:lnTo>
                      <a:pt x="18" y="4"/>
                    </a:lnTo>
                    <a:lnTo>
                      <a:pt x="13" y="7"/>
                    </a:lnTo>
                    <a:lnTo>
                      <a:pt x="13" y="8"/>
                    </a:lnTo>
                    <a:lnTo>
                      <a:pt x="14" y="11"/>
                    </a:lnTo>
                    <a:lnTo>
                      <a:pt x="13" y="15"/>
                    </a:lnTo>
                    <a:lnTo>
                      <a:pt x="13" y="20"/>
                    </a:lnTo>
                    <a:lnTo>
                      <a:pt x="11" y="27"/>
                    </a:lnTo>
                    <a:lnTo>
                      <a:pt x="12" y="30"/>
                    </a:lnTo>
                    <a:lnTo>
                      <a:pt x="13" y="33"/>
                    </a:lnTo>
                    <a:lnTo>
                      <a:pt x="14" y="34"/>
                    </a:lnTo>
                    <a:lnTo>
                      <a:pt x="12" y="36"/>
                    </a:lnTo>
                    <a:lnTo>
                      <a:pt x="12" y="37"/>
                    </a:lnTo>
                    <a:lnTo>
                      <a:pt x="14" y="40"/>
                    </a:lnTo>
                    <a:lnTo>
                      <a:pt x="12" y="42"/>
                    </a:lnTo>
                    <a:lnTo>
                      <a:pt x="11" y="46"/>
                    </a:lnTo>
                    <a:lnTo>
                      <a:pt x="8" y="49"/>
                    </a:lnTo>
                    <a:lnTo>
                      <a:pt x="7" y="50"/>
                    </a:lnTo>
                    <a:lnTo>
                      <a:pt x="5" y="51"/>
                    </a:lnTo>
                    <a:lnTo>
                      <a:pt x="1" y="55"/>
                    </a:lnTo>
                    <a:lnTo>
                      <a:pt x="0" y="60"/>
                    </a:lnTo>
                    <a:lnTo>
                      <a:pt x="0" y="62"/>
                    </a:lnTo>
                    <a:lnTo>
                      <a:pt x="3" y="66"/>
                    </a:lnTo>
                    <a:lnTo>
                      <a:pt x="3" y="67"/>
                    </a:lnTo>
                    <a:lnTo>
                      <a:pt x="4" y="70"/>
                    </a:lnTo>
                    <a:lnTo>
                      <a:pt x="5" y="71"/>
                    </a:lnTo>
                    <a:lnTo>
                      <a:pt x="10" y="74"/>
                    </a:lnTo>
                    <a:lnTo>
                      <a:pt x="11" y="78"/>
                    </a:lnTo>
                    <a:lnTo>
                      <a:pt x="14" y="79"/>
                    </a:lnTo>
                    <a:lnTo>
                      <a:pt x="15" y="80"/>
                    </a:lnTo>
                    <a:lnTo>
                      <a:pt x="18" y="81"/>
                    </a:lnTo>
                    <a:lnTo>
                      <a:pt x="22" y="86"/>
                    </a:lnTo>
                    <a:lnTo>
                      <a:pt x="32" y="116"/>
                    </a:lnTo>
                    <a:lnTo>
                      <a:pt x="33"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5"/>
              <p:cNvSpPr>
                <a:spLocks/>
              </p:cNvSpPr>
              <p:nvPr userDrawn="1"/>
            </p:nvSpPr>
            <p:spPr bwMode="auto">
              <a:xfrm>
                <a:off x="5467351" y="2527301"/>
                <a:ext cx="490538" cy="465138"/>
              </a:xfrm>
              <a:custGeom>
                <a:avLst/>
                <a:gdLst>
                  <a:gd name="T0" fmla="*/ 57 w 309"/>
                  <a:gd name="T1" fmla="*/ 199 h 293"/>
                  <a:gd name="T2" fmla="*/ 163 w 309"/>
                  <a:gd name="T3" fmla="*/ 274 h 293"/>
                  <a:gd name="T4" fmla="*/ 176 w 309"/>
                  <a:gd name="T5" fmla="*/ 279 h 293"/>
                  <a:gd name="T6" fmla="*/ 184 w 309"/>
                  <a:gd name="T7" fmla="*/ 286 h 293"/>
                  <a:gd name="T8" fmla="*/ 185 w 309"/>
                  <a:gd name="T9" fmla="*/ 293 h 293"/>
                  <a:gd name="T10" fmla="*/ 198 w 309"/>
                  <a:gd name="T11" fmla="*/ 290 h 293"/>
                  <a:gd name="T12" fmla="*/ 199 w 309"/>
                  <a:gd name="T13" fmla="*/ 290 h 293"/>
                  <a:gd name="T14" fmla="*/ 309 w 309"/>
                  <a:gd name="T15" fmla="*/ 227 h 293"/>
                  <a:gd name="T16" fmla="*/ 306 w 309"/>
                  <a:gd name="T17" fmla="*/ 222 h 293"/>
                  <a:gd name="T18" fmla="*/ 298 w 309"/>
                  <a:gd name="T19" fmla="*/ 211 h 293"/>
                  <a:gd name="T20" fmla="*/ 284 w 309"/>
                  <a:gd name="T21" fmla="*/ 208 h 293"/>
                  <a:gd name="T22" fmla="*/ 280 w 309"/>
                  <a:gd name="T23" fmla="*/ 199 h 293"/>
                  <a:gd name="T24" fmla="*/ 279 w 309"/>
                  <a:gd name="T25" fmla="*/ 193 h 293"/>
                  <a:gd name="T26" fmla="*/ 270 w 309"/>
                  <a:gd name="T27" fmla="*/ 179 h 293"/>
                  <a:gd name="T28" fmla="*/ 277 w 309"/>
                  <a:gd name="T29" fmla="*/ 173 h 293"/>
                  <a:gd name="T30" fmla="*/ 276 w 309"/>
                  <a:gd name="T31" fmla="*/ 163 h 293"/>
                  <a:gd name="T32" fmla="*/ 276 w 309"/>
                  <a:gd name="T33" fmla="*/ 149 h 293"/>
                  <a:gd name="T34" fmla="*/ 275 w 309"/>
                  <a:gd name="T35" fmla="*/ 134 h 293"/>
                  <a:gd name="T36" fmla="*/ 271 w 309"/>
                  <a:gd name="T37" fmla="*/ 120 h 293"/>
                  <a:gd name="T38" fmla="*/ 263 w 309"/>
                  <a:gd name="T39" fmla="*/ 83 h 293"/>
                  <a:gd name="T40" fmla="*/ 256 w 309"/>
                  <a:gd name="T41" fmla="*/ 77 h 293"/>
                  <a:gd name="T42" fmla="*/ 247 w 309"/>
                  <a:gd name="T43" fmla="*/ 68 h 293"/>
                  <a:gd name="T44" fmla="*/ 243 w 309"/>
                  <a:gd name="T45" fmla="*/ 62 h 293"/>
                  <a:gd name="T46" fmla="*/ 242 w 309"/>
                  <a:gd name="T47" fmla="*/ 49 h 293"/>
                  <a:gd name="T48" fmla="*/ 250 w 309"/>
                  <a:gd name="T49" fmla="*/ 42 h 293"/>
                  <a:gd name="T50" fmla="*/ 254 w 309"/>
                  <a:gd name="T51" fmla="*/ 36 h 293"/>
                  <a:gd name="T52" fmla="*/ 254 w 309"/>
                  <a:gd name="T53" fmla="*/ 30 h 293"/>
                  <a:gd name="T54" fmla="*/ 254 w 309"/>
                  <a:gd name="T55" fmla="*/ 16 h 293"/>
                  <a:gd name="T56" fmla="*/ 254 w 309"/>
                  <a:gd name="T57" fmla="*/ 4 h 293"/>
                  <a:gd name="T58" fmla="*/ 248 w 309"/>
                  <a:gd name="T59" fmla="*/ 3 h 293"/>
                  <a:gd name="T60" fmla="*/ 235 w 309"/>
                  <a:gd name="T61" fmla="*/ 1 h 293"/>
                  <a:gd name="T62" fmla="*/ 225 w 309"/>
                  <a:gd name="T63" fmla="*/ 4 h 293"/>
                  <a:gd name="T64" fmla="*/ 220 w 309"/>
                  <a:gd name="T65" fmla="*/ 1 h 293"/>
                  <a:gd name="T66" fmla="*/ 216 w 309"/>
                  <a:gd name="T67" fmla="*/ 7 h 293"/>
                  <a:gd name="T68" fmla="*/ 207 w 309"/>
                  <a:gd name="T69" fmla="*/ 8 h 293"/>
                  <a:gd name="T70" fmla="*/ 197 w 309"/>
                  <a:gd name="T71" fmla="*/ 4 h 293"/>
                  <a:gd name="T72" fmla="*/ 188 w 309"/>
                  <a:gd name="T73" fmla="*/ 3 h 293"/>
                  <a:gd name="T74" fmla="*/ 182 w 309"/>
                  <a:gd name="T75" fmla="*/ 3 h 293"/>
                  <a:gd name="T76" fmla="*/ 174 w 309"/>
                  <a:gd name="T77" fmla="*/ 5 h 293"/>
                  <a:gd name="T78" fmla="*/ 163 w 309"/>
                  <a:gd name="T79" fmla="*/ 8 h 293"/>
                  <a:gd name="T80" fmla="*/ 151 w 309"/>
                  <a:gd name="T81" fmla="*/ 8 h 293"/>
                  <a:gd name="T82" fmla="*/ 137 w 309"/>
                  <a:gd name="T83" fmla="*/ 15 h 293"/>
                  <a:gd name="T84" fmla="*/ 131 w 309"/>
                  <a:gd name="T85" fmla="*/ 22 h 293"/>
                  <a:gd name="T86" fmla="*/ 126 w 309"/>
                  <a:gd name="T87" fmla="*/ 20 h 293"/>
                  <a:gd name="T88" fmla="*/ 120 w 309"/>
                  <a:gd name="T89" fmla="*/ 23 h 293"/>
                  <a:gd name="T90" fmla="*/ 114 w 309"/>
                  <a:gd name="T91" fmla="*/ 29 h 293"/>
                  <a:gd name="T92" fmla="*/ 103 w 309"/>
                  <a:gd name="T93" fmla="*/ 33 h 293"/>
                  <a:gd name="T94" fmla="*/ 107 w 309"/>
                  <a:gd name="T95" fmla="*/ 40 h 293"/>
                  <a:gd name="T96" fmla="*/ 107 w 309"/>
                  <a:gd name="T97" fmla="*/ 53 h 293"/>
                  <a:gd name="T98" fmla="*/ 111 w 309"/>
                  <a:gd name="T99" fmla="*/ 70 h 293"/>
                  <a:gd name="T100" fmla="*/ 115 w 309"/>
                  <a:gd name="T101" fmla="*/ 75 h 293"/>
                  <a:gd name="T102" fmla="*/ 117 w 309"/>
                  <a:gd name="T103" fmla="*/ 81 h 293"/>
                  <a:gd name="T104" fmla="*/ 96 w 309"/>
                  <a:gd name="T105" fmla="*/ 86 h 293"/>
                  <a:gd name="T106" fmla="*/ 86 w 309"/>
                  <a:gd name="T107" fmla="*/ 95 h 293"/>
                  <a:gd name="T108" fmla="*/ 84 w 309"/>
                  <a:gd name="T109" fmla="*/ 106 h 293"/>
                  <a:gd name="T110" fmla="*/ 36 w 309"/>
                  <a:gd name="T111" fmla="*/ 132 h 293"/>
                  <a:gd name="T112" fmla="*/ 22 w 309"/>
                  <a:gd name="T113" fmla="*/ 133 h 293"/>
                  <a:gd name="T114" fmla="*/ 7 w 309"/>
                  <a:gd name="T115" fmla="*/ 141 h 293"/>
                  <a:gd name="T116" fmla="*/ 0 w 309"/>
                  <a:gd name="T117" fmla="*/ 15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9" h="293">
                    <a:moveTo>
                      <a:pt x="0" y="162"/>
                    </a:moveTo>
                    <a:lnTo>
                      <a:pt x="57" y="199"/>
                    </a:lnTo>
                    <a:lnTo>
                      <a:pt x="57" y="199"/>
                    </a:lnTo>
                    <a:lnTo>
                      <a:pt x="159" y="265"/>
                    </a:lnTo>
                    <a:lnTo>
                      <a:pt x="161" y="272"/>
                    </a:lnTo>
                    <a:lnTo>
                      <a:pt x="163" y="274"/>
                    </a:lnTo>
                    <a:lnTo>
                      <a:pt x="169" y="274"/>
                    </a:lnTo>
                    <a:lnTo>
                      <a:pt x="174" y="275"/>
                    </a:lnTo>
                    <a:lnTo>
                      <a:pt x="176" y="279"/>
                    </a:lnTo>
                    <a:lnTo>
                      <a:pt x="181" y="280"/>
                    </a:lnTo>
                    <a:lnTo>
                      <a:pt x="184" y="283"/>
                    </a:lnTo>
                    <a:lnTo>
                      <a:pt x="184" y="286"/>
                    </a:lnTo>
                    <a:lnTo>
                      <a:pt x="182" y="290"/>
                    </a:lnTo>
                    <a:lnTo>
                      <a:pt x="183" y="291"/>
                    </a:lnTo>
                    <a:lnTo>
                      <a:pt x="185" y="293"/>
                    </a:lnTo>
                    <a:lnTo>
                      <a:pt x="192" y="293"/>
                    </a:lnTo>
                    <a:lnTo>
                      <a:pt x="198" y="290"/>
                    </a:lnTo>
                    <a:lnTo>
                      <a:pt x="198" y="290"/>
                    </a:lnTo>
                    <a:lnTo>
                      <a:pt x="198" y="290"/>
                    </a:lnTo>
                    <a:lnTo>
                      <a:pt x="199" y="290"/>
                    </a:lnTo>
                    <a:lnTo>
                      <a:pt x="199" y="290"/>
                    </a:lnTo>
                    <a:lnTo>
                      <a:pt x="222" y="284"/>
                    </a:lnTo>
                    <a:lnTo>
                      <a:pt x="241" y="268"/>
                    </a:lnTo>
                    <a:lnTo>
                      <a:pt x="309" y="227"/>
                    </a:lnTo>
                    <a:lnTo>
                      <a:pt x="309" y="225"/>
                    </a:lnTo>
                    <a:lnTo>
                      <a:pt x="307" y="223"/>
                    </a:lnTo>
                    <a:lnTo>
                      <a:pt x="306" y="222"/>
                    </a:lnTo>
                    <a:lnTo>
                      <a:pt x="302" y="215"/>
                    </a:lnTo>
                    <a:lnTo>
                      <a:pt x="300" y="213"/>
                    </a:lnTo>
                    <a:lnTo>
                      <a:pt x="298" y="211"/>
                    </a:lnTo>
                    <a:lnTo>
                      <a:pt x="293" y="210"/>
                    </a:lnTo>
                    <a:lnTo>
                      <a:pt x="286" y="210"/>
                    </a:lnTo>
                    <a:lnTo>
                      <a:pt x="284" y="208"/>
                    </a:lnTo>
                    <a:lnTo>
                      <a:pt x="283" y="206"/>
                    </a:lnTo>
                    <a:lnTo>
                      <a:pt x="281" y="203"/>
                    </a:lnTo>
                    <a:lnTo>
                      <a:pt x="280" y="199"/>
                    </a:lnTo>
                    <a:lnTo>
                      <a:pt x="281" y="196"/>
                    </a:lnTo>
                    <a:lnTo>
                      <a:pt x="280" y="194"/>
                    </a:lnTo>
                    <a:lnTo>
                      <a:pt x="279" y="193"/>
                    </a:lnTo>
                    <a:lnTo>
                      <a:pt x="277" y="187"/>
                    </a:lnTo>
                    <a:lnTo>
                      <a:pt x="273" y="183"/>
                    </a:lnTo>
                    <a:lnTo>
                      <a:pt x="270" y="179"/>
                    </a:lnTo>
                    <a:lnTo>
                      <a:pt x="272" y="177"/>
                    </a:lnTo>
                    <a:lnTo>
                      <a:pt x="273" y="176"/>
                    </a:lnTo>
                    <a:lnTo>
                      <a:pt x="277" y="173"/>
                    </a:lnTo>
                    <a:lnTo>
                      <a:pt x="278" y="171"/>
                    </a:lnTo>
                    <a:lnTo>
                      <a:pt x="277" y="166"/>
                    </a:lnTo>
                    <a:lnTo>
                      <a:pt x="276" y="163"/>
                    </a:lnTo>
                    <a:lnTo>
                      <a:pt x="277" y="161"/>
                    </a:lnTo>
                    <a:lnTo>
                      <a:pt x="278" y="154"/>
                    </a:lnTo>
                    <a:lnTo>
                      <a:pt x="276" y="149"/>
                    </a:lnTo>
                    <a:lnTo>
                      <a:pt x="276" y="141"/>
                    </a:lnTo>
                    <a:lnTo>
                      <a:pt x="276" y="139"/>
                    </a:lnTo>
                    <a:lnTo>
                      <a:pt x="275" y="134"/>
                    </a:lnTo>
                    <a:lnTo>
                      <a:pt x="275" y="125"/>
                    </a:lnTo>
                    <a:lnTo>
                      <a:pt x="273" y="121"/>
                    </a:lnTo>
                    <a:lnTo>
                      <a:pt x="271" y="120"/>
                    </a:lnTo>
                    <a:lnTo>
                      <a:pt x="271" y="113"/>
                    </a:lnTo>
                    <a:lnTo>
                      <a:pt x="272" y="112"/>
                    </a:lnTo>
                    <a:lnTo>
                      <a:pt x="263" y="83"/>
                    </a:lnTo>
                    <a:lnTo>
                      <a:pt x="260" y="80"/>
                    </a:lnTo>
                    <a:lnTo>
                      <a:pt x="257" y="78"/>
                    </a:lnTo>
                    <a:lnTo>
                      <a:pt x="256" y="77"/>
                    </a:lnTo>
                    <a:lnTo>
                      <a:pt x="251" y="76"/>
                    </a:lnTo>
                    <a:lnTo>
                      <a:pt x="250" y="71"/>
                    </a:lnTo>
                    <a:lnTo>
                      <a:pt x="247" y="68"/>
                    </a:lnTo>
                    <a:lnTo>
                      <a:pt x="244" y="68"/>
                    </a:lnTo>
                    <a:lnTo>
                      <a:pt x="242" y="64"/>
                    </a:lnTo>
                    <a:lnTo>
                      <a:pt x="243" y="62"/>
                    </a:lnTo>
                    <a:lnTo>
                      <a:pt x="242" y="59"/>
                    </a:lnTo>
                    <a:lnTo>
                      <a:pt x="240" y="58"/>
                    </a:lnTo>
                    <a:lnTo>
                      <a:pt x="242" y="49"/>
                    </a:lnTo>
                    <a:lnTo>
                      <a:pt x="247" y="45"/>
                    </a:lnTo>
                    <a:lnTo>
                      <a:pt x="249" y="45"/>
                    </a:lnTo>
                    <a:lnTo>
                      <a:pt x="250" y="42"/>
                    </a:lnTo>
                    <a:lnTo>
                      <a:pt x="251" y="41"/>
                    </a:lnTo>
                    <a:lnTo>
                      <a:pt x="253" y="37"/>
                    </a:lnTo>
                    <a:lnTo>
                      <a:pt x="254" y="36"/>
                    </a:lnTo>
                    <a:lnTo>
                      <a:pt x="251" y="33"/>
                    </a:lnTo>
                    <a:lnTo>
                      <a:pt x="254" y="30"/>
                    </a:lnTo>
                    <a:lnTo>
                      <a:pt x="254" y="30"/>
                    </a:lnTo>
                    <a:lnTo>
                      <a:pt x="251" y="27"/>
                    </a:lnTo>
                    <a:lnTo>
                      <a:pt x="251" y="23"/>
                    </a:lnTo>
                    <a:lnTo>
                      <a:pt x="254" y="16"/>
                    </a:lnTo>
                    <a:lnTo>
                      <a:pt x="254" y="11"/>
                    </a:lnTo>
                    <a:lnTo>
                      <a:pt x="254" y="7"/>
                    </a:lnTo>
                    <a:lnTo>
                      <a:pt x="254" y="4"/>
                    </a:lnTo>
                    <a:lnTo>
                      <a:pt x="254" y="3"/>
                    </a:lnTo>
                    <a:lnTo>
                      <a:pt x="250" y="3"/>
                    </a:lnTo>
                    <a:lnTo>
                      <a:pt x="248" y="3"/>
                    </a:lnTo>
                    <a:lnTo>
                      <a:pt x="241" y="5"/>
                    </a:lnTo>
                    <a:lnTo>
                      <a:pt x="238" y="2"/>
                    </a:lnTo>
                    <a:lnTo>
                      <a:pt x="235" y="1"/>
                    </a:lnTo>
                    <a:lnTo>
                      <a:pt x="235" y="1"/>
                    </a:lnTo>
                    <a:lnTo>
                      <a:pt x="232" y="4"/>
                    </a:lnTo>
                    <a:lnTo>
                      <a:pt x="225" y="4"/>
                    </a:lnTo>
                    <a:lnTo>
                      <a:pt x="224" y="1"/>
                    </a:lnTo>
                    <a:lnTo>
                      <a:pt x="222" y="0"/>
                    </a:lnTo>
                    <a:lnTo>
                      <a:pt x="220" y="1"/>
                    </a:lnTo>
                    <a:lnTo>
                      <a:pt x="220" y="3"/>
                    </a:lnTo>
                    <a:lnTo>
                      <a:pt x="217" y="3"/>
                    </a:lnTo>
                    <a:lnTo>
                      <a:pt x="216" y="7"/>
                    </a:lnTo>
                    <a:lnTo>
                      <a:pt x="212" y="5"/>
                    </a:lnTo>
                    <a:lnTo>
                      <a:pt x="211" y="5"/>
                    </a:lnTo>
                    <a:lnTo>
                      <a:pt x="207" y="8"/>
                    </a:lnTo>
                    <a:lnTo>
                      <a:pt x="203" y="8"/>
                    </a:lnTo>
                    <a:lnTo>
                      <a:pt x="201" y="4"/>
                    </a:lnTo>
                    <a:lnTo>
                      <a:pt x="197" y="4"/>
                    </a:lnTo>
                    <a:lnTo>
                      <a:pt x="195" y="3"/>
                    </a:lnTo>
                    <a:lnTo>
                      <a:pt x="191" y="4"/>
                    </a:lnTo>
                    <a:lnTo>
                      <a:pt x="188" y="3"/>
                    </a:lnTo>
                    <a:lnTo>
                      <a:pt x="187" y="4"/>
                    </a:lnTo>
                    <a:lnTo>
                      <a:pt x="183" y="3"/>
                    </a:lnTo>
                    <a:lnTo>
                      <a:pt x="182" y="3"/>
                    </a:lnTo>
                    <a:lnTo>
                      <a:pt x="181" y="7"/>
                    </a:lnTo>
                    <a:lnTo>
                      <a:pt x="176" y="7"/>
                    </a:lnTo>
                    <a:lnTo>
                      <a:pt x="174" y="5"/>
                    </a:lnTo>
                    <a:lnTo>
                      <a:pt x="170" y="9"/>
                    </a:lnTo>
                    <a:lnTo>
                      <a:pt x="167" y="9"/>
                    </a:lnTo>
                    <a:lnTo>
                      <a:pt x="163" y="8"/>
                    </a:lnTo>
                    <a:lnTo>
                      <a:pt x="160" y="9"/>
                    </a:lnTo>
                    <a:lnTo>
                      <a:pt x="154" y="9"/>
                    </a:lnTo>
                    <a:lnTo>
                      <a:pt x="151" y="8"/>
                    </a:lnTo>
                    <a:lnTo>
                      <a:pt x="144" y="14"/>
                    </a:lnTo>
                    <a:lnTo>
                      <a:pt x="139" y="15"/>
                    </a:lnTo>
                    <a:lnTo>
                      <a:pt x="137" y="15"/>
                    </a:lnTo>
                    <a:lnTo>
                      <a:pt x="135" y="16"/>
                    </a:lnTo>
                    <a:lnTo>
                      <a:pt x="135" y="18"/>
                    </a:lnTo>
                    <a:lnTo>
                      <a:pt x="131" y="22"/>
                    </a:lnTo>
                    <a:lnTo>
                      <a:pt x="129" y="22"/>
                    </a:lnTo>
                    <a:lnTo>
                      <a:pt x="128" y="20"/>
                    </a:lnTo>
                    <a:lnTo>
                      <a:pt x="126" y="20"/>
                    </a:lnTo>
                    <a:lnTo>
                      <a:pt x="125" y="22"/>
                    </a:lnTo>
                    <a:lnTo>
                      <a:pt x="124" y="23"/>
                    </a:lnTo>
                    <a:lnTo>
                      <a:pt x="120" y="23"/>
                    </a:lnTo>
                    <a:lnTo>
                      <a:pt x="116" y="25"/>
                    </a:lnTo>
                    <a:lnTo>
                      <a:pt x="115" y="26"/>
                    </a:lnTo>
                    <a:lnTo>
                      <a:pt x="114" y="29"/>
                    </a:lnTo>
                    <a:lnTo>
                      <a:pt x="110" y="32"/>
                    </a:lnTo>
                    <a:lnTo>
                      <a:pt x="106" y="33"/>
                    </a:lnTo>
                    <a:lnTo>
                      <a:pt x="103" y="33"/>
                    </a:lnTo>
                    <a:lnTo>
                      <a:pt x="105" y="34"/>
                    </a:lnTo>
                    <a:lnTo>
                      <a:pt x="106" y="38"/>
                    </a:lnTo>
                    <a:lnTo>
                      <a:pt x="107" y="40"/>
                    </a:lnTo>
                    <a:lnTo>
                      <a:pt x="107" y="41"/>
                    </a:lnTo>
                    <a:lnTo>
                      <a:pt x="107" y="46"/>
                    </a:lnTo>
                    <a:lnTo>
                      <a:pt x="107" y="53"/>
                    </a:lnTo>
                    <a:lnTo>
                      <a:pt x="108" y="54"/>
                    </a:lnTo>
                    <a:lnTo>
                      <a:pt x="109" y="66"/>
                    </a:lnTo>
                    <a:lnTo>
                      <a:pt x="111" y="70"/>
                    </a:lnTo>
                    <a:lnTo>
                      <a:pt x="111" y="73"/>
                    </a:lnTo>
                    <a:lnTo>
                      <a:pt x="114" y="74"/>
                    </a:lnTo>
                    <a:lnTo>
                      <a:pt x="115" y="75"/>
                    </a:lnTo>
                    <a:lnTo>
                      <a:pt x="117" y="75"/>
                    </a:lnTo>
                    <a:lnTo>
                      <a:pt x="120" y="76"/>
                    </a:lnTo>
                    <a:lnTo>
                      <a:pt x="117" y="81"/>
                    </a:lnTo>
                    <a:lnTo>
                      <a:pt x="117" y="82"/>
                    </a:lnTo>
                    <a:lnTo>
                      <a:pt x="115" y="86"/>
                    </a:lnTo>
                    <a:lnTo>
                      <a:pt x="96" y="86"/>
                    </a:lnTo>
                    <a:lnTo>
                      <a:pt x="93" y="86"/>
                    </a:lnTo>
                    <a:lnTo>
                      <a:pt x="89" y="92"/>
                    </a:lnTo>
                    <a:lnTo>
                      <a:pt x="86" y="95"/>
                    </a:lnTo>
                    <a:lnTo>
                      <a:pt x="85" y="98"/>
                    </a:lnTo>
                    <a:lnTo>
                      <a:pt x="85" y="103"/>
                    </a:lnTo>
                    <a:lnTo>
                      <a:pt x="84" y="106"/>
                    </a:lnTo>
                    <a:lnTo>
                      <a:pt x="72" y="114"/>
                    </a:lnTo>
                    <a:lnTo>
                      <a:pt x="43" y="130"/>
                    </a:lnTo>
                    <a:lnTo>
                      <a:pt x="36" y="132"/>
                    </a:lnTo>
                    <a:lnTo>
                      <a:pt x="30" y="132"/>
                    </a:lnTo>
                    <a:lnTo>
                      <a:pt x="28" y="133"/>
                    </a:lnTo>
                    <a:lnTo>
                      <a:pt x="22" y="133"/>
                    </a:lnTo>
                    <a:lnTo>
                      <a:pt x="15" y="134"/>
                    </a:lnTo>
                    <a:lnTo>
                      <a:pt x="11" y="137"/>
                    </a:lnTo>
                    <a:lnTo>
                      <a:pt x="7" y="141"/>
                    </a:lnTo>
                    <a:lnTo>
                      <a:pt x="2" y="146"/>
                    </a:lnTo>
                    <a:lnTo>
                      <a:pt x="0" y="158"/>
                    </a:lnTo>
                    <a:lnTo>
                      <a:pt x="0" y="158"/>
                    </a:lnTo>
                    <a:lnTo>
                      <a:pt x="0" y="162"/>
                    </a:lnTo>
                    <a:lnTo>
                      <a:pt x="0"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6"/>
              <p:cNvSpPr>
                <a:spLocks/>
              </p:cNvSpPr>
              <p:nvPr userDrawn="1"/>
            </p:nvSpPr>
            <p:spPr bwMode="auto">
              <a:xfrm>
                <a:off x="5370513" y="2559051"/>
                <a:ext cx="280988" cy="217488"/>
              </a:xfrm>
              <a:custGeom>
                <a:avLst/>
                <a:gdLst>
                  <a:gd name="T0" fmla="*/ 67 w 177"/>
                  <a:gd name="T1" fmla="*/ 119 h 137"/>
                  <a:gd name="T2" fmla="*/ 75 w 177"/>
                  <a:gd name="T3" fmla="*/ 112 h 137"/>
                  <a:gd name="T4" fmla="*/ 88 w 177"/>
                  <a:gd name="T5" fmla="*/ 110 h 137"/>
                  <a:gd name="T6" fmla="*/ 97 w 177"/>
                  <a:gd name="T7" fmla="*/ 109 h 137"/>
                  <a:gd name="T8" fmla="*/ 116 w 177"/>
                  <a:gd name="T9" fmla="*/ 101 h 137"/>
                  <a:gd name="T10" fmla="*/ 142 w 177"/>
                  <a:gd name="T11" fmla="*/ 85 h 137"/>
                  <a:gd name="T12" fmla="*/ 144 w 177"/>
                  <a:gd name="T13" fmla="*/ 77 h 137"/>
                  <a:gd name="T14" fmla="*/ 148 w 177"/>
                  <a:gd name="T15" fmla="*/ 71 h 137"/>
                  <a:gd name="T16" fmla="*/ 156 w 177"/>
                  <a:gd name="T17" fmla="*/ 63 h 137"/>
                  <a:gd name="T18" fmla="*/ 176 w 177"/>
                  <a:gd name="T19" fmla="*/ 62 h 137"/>
                  <a:gd name="T20" fmla="*/ 177 w 177"/>
                  <a:gd name="T21" fmla="*/ 57 h 137"/>
                  <a:gd name="T22" fmla="*/ 175 w 177"/>
                  <a:gd name="T23" fmla="*/ 57 h 137"/>
                  <a:gd name="T24" fmla="*/ 170 w 177"/>
                  <a:gd name="T25" fmla="*/ 55 h 137"/>
                  <a:gd name="T26" fmla="*/ 168 w 177"/>
                  <a:gd name="T27" fmla="*/ 47 h 137"/>
                  <a:gd name="T28" fmla="*/ 166 w 177"/>
                  <a:gd name="T29" fmla="*/ 33 h 137"/>
                  <a:gd name="T30" fmla="*/ 166 w 177"/>
                  <a:gd name="T31" fmla="*/ 22 h 137"/>
                  <a:gd name="T32" fmla="*/ 164 w 177"/>
                  <a:gd name="T33" fmla="*/ 18 h 137"/>
                  <a:gd name="T34" fmla="*/ 162 w 177"/>
                  <a:gd name="T35" fmla="*/ 14 h 137"/>
                  <a:gd name="T36" fmla="*/ 160 w 177"/>
                  <a:gd name="T37" fmla="*/ 13 h 137"/>
                  <a:gd name="T38" fmla="*/ 148 w 177"/>
                  <a:gd name="T39" fmla="*/ 10 h 137"/>
                  <a:gd name="T40" fmla="*/ 145 w 177"/>
                  <a:gd name="T41" fmla="*/ 11 h 137"/>
                  <a:gd name="T42" fmla="*/ 134 w 177"/>
                  <a:gd name="T43" fmla="*/ 10 h 137"/>
                  <a:gd name="T44" fmla="*/ 128 w 177"/>
                  <a:gd name="T45" fmla="*/ 12 h 137"/>
                  <a:gd name="T46" fmla="*/ 119 w 177"/>
                  <a:gd name="T47" fmla="*/ 12 h 137"/>
                  <a:gd name="T48" fmla="*/ 113 w 177"/>
                  <a:gd name="T49" fmla="*/ 5 h 137"/>
                  <a:gd name="T50" fmla="*/ 112 w 177"/>
                  <a:gd name="T51" fmla="*/ 0 h 137"/>
                  <a:gd name="T52" fmla="*/ 110 w 177"/>
                  <a:gd name="T53" fmla="*/ 2 h 137"/>
                  <a:gd name="T54" fmla="*/ 105 w 177"/>
                  <a:gd name="T55" fmla="*/ 4 h 137"/>
                  <a:gd name="T56" fmla="*/ 101 w 177"/>
                  <a:gd name="T57" fmla="*/ 17 h 137"/>
                  <a:gd name="T58" fmla="*/ 97 w 177"/>
                  <a:gd name="T59" fmla="*/ 27 h 137"/>
                  <a:gd name="T60" fmla="*/ 88 w 177"/>
                  <a:gd name="T61" fmla="*/ 34 h 137"/>
                  <a:gd name="T62" fmla="*/ 80 w 177"/>
                  <a:gd name="T63" fmla="*/ 39 h 137"/>
                  <a:gd name="T64" fmla="*/ 73 w 177"/>
                  <a:gd name="T65" fmla="*/ 43 h 137"/>
                  <a:gd name="T66" fmla="*/ 64 w 177"/>
                  <a:gd name="T67" fmla="*/ 48 h 137"/>
                  <a:gd name="T68" fmla="*/ 56 w 177"/>
                  <a:gd name="T69" fmla="*/ 56 h 137"/>
                  <a:gd name="T70" fmla="*/ 57 w 177"/>
                  <a:gd name="T71" fmla="*/ 65 h 137"/>
                  <a:gd name="T72" fmla="*/ 46 w 177"/>
                  <a:gd name="T73" fmla="*/ 78 h 137"/>
                  <a:gd name="T74" fmla="*/ 50 w 177"/>
                  <a:gd name="T75" fmla="*/ 86 h 137"/>
                  <a:gd name="T76" fmla="*/ 49 w 177"/>
                  <a:gd name="T77" fmla="*/ 92 h 137"/>
                  <a:gd name="T78" fmla="*/ 49 w 177"/>
                  <a:gd name="T79" fmla="*/ 100 h 137"/>
                  <a:gd name="T80" fmla="*/ 38 w 177"/>
                  <a:gd name="T81" fmla="*/ 115 h 137"/>
                  <a:gd name="T82" fmla="*/ 28 w 177"/>
                  <a:gd name="T83" fmla="*/ 121 h 137"/>
                  <a:gd name="T84" fmla="*/ 17 w 177"/>
                  <a:gd name="T85" fmla="*/ 130 h 137"/>
                  <a:gd name="T86" fmla="*/ 0 w 177"/>
                  <a:gd name="T87" fmla="*/ 136 h 137"/>
                  <a:gd name="T88" fmla="*/ 60 w 177"/>
                  <a:gd name="T89"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37">
                    <a:moveTo>
                      <a:pt x="60" y="124"/>
                    </a:moveTo>
                    <a:lnTo>
                      <a:pt x="67" y="119"/>
                    </a:lnTo>
                    <a:lnTo>
                      <a:pt x="71" y="115"/>
                    </a:lnTo>
                    <a:lnTo>
                      <a:pt x="75" y="112"/>
                    </a:lnTo>
                    <a:lnTo>
                      <a:pt x="83" y="110"/>
                    </a:lnTo>
                    <a:lnTo>
                      <a:pt x="88" y="110"/>
                    </a:lnTo>
                    <a:lnTo>
                      <a:pt x="91" y="109"/>
                    </a:lnTo>
                    <a:lnTo>
                      <a:pt x="97" y="109"/>
                    </a:lnTo>
                    <a:lnTo>
                      <a:pt x="103" y="108"/>
                    </a:lnTo>
                    <a:lnTo>
                      <a:pt x="116" y="101"/>
                    </a:lnTo>
                    <a:lnTo>
                      <a:pt x="132" y="92"/>
                    </a:lnTo>
                    <a:lnTo>
                      <a:pt x="142" y="85"/>
                    </a:lnTo>
                    <a:lnTo>
                      <a:pt x="144" y="83"/>
                    </a:lnTo>
                    <a:lnTo>
                      <a:pt x="144" y="77"/>
                    </a:lnTo>
                    <a:lnTo>
                      <a:pt x="146" y="73"/>
                    </a:lnTo>
                    <a:lnTo>
                      <a:pt x="148" y="71"/>
                    </a:lnTo>
                    <a:lnTo>
                      <a:pt x="153" y="64"/>
                    </a:lnTo>
                    <a:lnTo>
                      <a:pt x="156" y="63"/>
                    </a:lnTo>
                    <a:lnTo>
                      <a:pt x="175" y="63"/>
                    </a:lnTo>
                    <a:lnTo>
                      <a:pt x="176" y="62"/>
                    </a:lnTo>
                    <a:lnTo>
                      <a:pt x="176" y="61"/>
                    </a:lnTo>
                    <a:lnTo>
                      <a:pt x="177" y="57"/>
                    </a:lnTo>
                    <a:lnTo>
                      <a:pt x="177" y="57"/>
                    </a:lnTo>
                    <a:lnTo>
                      <a:pt x="175" y="57"/>
                    </a:lnTo>
                    <a:lnTo>
                      <a:pt x="174" y="55"/>
                    </a:lnTo>
                    <a:lnTo>
                      <a:pt x="170" y="55"/>
                    </a:lnTo>
                    <a:lnTo>
                      <a:pt x="170" y="51"/>
                    </a:lnTo>
                    <a:lnTo>
                      <a:pt x="168" y="47"/>
                    </a:lnTo>
                    <a:lnTo>
                      <a:pt x="167" y="35"/>
                    </a:lnTo>
                    <a:lnTo>
                      <a:pt x="166" y="33"/>
                    </a:lnTo>
                    <a:lnTo>
                      <a:pt x="166" y="27"/>
                    </a:lnTo>
                    <a:lnTo>
                      <a:pt x="166" y="22"/>
                    </a:lnTo>
                    <a:lnTo>
                      <a:pt x="164" y="20"/>
                    </a:lnTo>
                    <a:lnTo>
                      <a:pt x="164" y="18"/>
                    </a:lnTo>
                    <a:lnTo>
                      <a:pt x="163" y="17"/>
                    </a:lnTo>
                    <a:lnTo>
                      <a:pt x="162" y="14"/>
                    </a:lnTo>
                    <a:lnTo>
                      <a:pt x="162" y="13"/>
                    </a:lnTo>
                    <a:lnTo>
                      <a:pt x="160" y="13"/>
                    </a:lnTo>
                    <a:lnTo>
                      <a:pt x="150" y="13"/>
                    </a:lnTo>
                    <a:lnTo>
                      <a:pt x="148" y="10"/>
                    </a:lnTo>
                    <a:lnTo>
                      <a:pt x="147" y="7"/>
                    </a:lnTo>
                    <a:lnTo>
                      <a:pt x="145" y="11"/>
                    </a:lnTo>
                    <a:lnTo>
                      <a:pt x="139" y="12"/>
                    </a:lnTo>
                    <a:lnTo>
                      <a:pt x="134" y="10"/>
                    </a:lnTo>
                    <a:lnTo>
                      <a:pt x="132" y="10"/>
                    </a:lnTo>
                    <a:lnTo>
                      <a:pt x="128" y="12"/>
                    </a:lnTo>
                    <a:lnTo>
                      <a:pt x="124" y="12"/>
                    </a:lnTo>
                    <a:lnTo>
                      <a:pt x="119" y="12"/>
                    </a:lnTo>
                    <a:lnTo>
                      <a:pt x="116" y="7"/>
                    </a:lnTo>
                    <a:lnTo>
                      <a:pt x="113" y="5"/>
                    </a:lnTo>
                    <a:lnTo>
                      <a:pt x="112" y="3"/>
                    </a:lnTo>
                    <a:lnTo>
                      <a:pt x="112" y="0"/>
                    </a:lnTo>
                    <a:lnTo>
                      <a:pt x="111" y="0"/>
                    </a:lnTo>
                    <a:lnTo>
                      <a:pt x="110" y="2"/>
                    </a:lnTo>
                    <a:lnTo>
                      <a:pt x="107" y="2"/>
                    </a:lnTo>
                    <a:lnTo>
                      <a:pt x="105" y="4"/>
                    </a:lnTo>
                    <a:lnTo>
                      <a:pt x="104" y="12"/>
                    </a:lnTo>
                    <a:lnTo>
                      <a:pt x="101" y="17"/>
                    </a:lnTo>
                    <a:lnTo>
                      <a:pt x="100" y="24"/>
                    </a:lnTo>
                    <a:lnTo>
                      <a:pt x="97" y="27"/>
                    </a:lnTo>
                    <a:lnTo>
                      <a:pt x="90" y="34"/>
                    </a:lnTo>
                    <a:lnTo>
                      <a:pt x="88" y="34"/>
                    </a:lnTo>
                    <a:lnTo>
                      <a:pt x="86" y="36"/>
                    </a:lnTo>
                    <a:lnTo>
                      <a:pt x="80" y="39"/>
                    </a:lnTo>
                    <a:lnTo>
                      <a:pt x="75" y="43"/>
                    </a:lnTo>
                    <a:lnTo>
                      <a:pt x="73" y="43"/>
                    </a:lnTo>
                    <a:lnTo>
                      <a:pt x="67" y="47"/>
                    </a:lnTo>
                    <a:lnTo>
                      <a:pt x="64" y="48"/>
                    </a:lnTo>
                    <a:lnTo>
                      <a:pt x="61" y="51"/>
                    </a:lnTo>
                    <a:lnTo>
                      <a:pt x="56" y="56"/>
                    </a:lnTo>
                    <a:lnTo>
                      <a:pt x="58" y="61"/>
                    </a:lnTo>
                    <a:lnTo>
                      <a:pt x="57" y="65"/>
                    </a:lnTo>
                    <a:lnTo>
                      <a:pt x="51" y="71"/>
                    </a:lnTo>
                    <a:lnTo>
                      <a:pt x="46" y="78"/>
                    </a:lnTo>
                    <a:lnTo>
                      <a:pt x="46" y="80"/>
                    </a:lnTo>
                    <a:lnTo>
                      <a:pt x="50" y="86"/>
                    </a:lnTo>
                    <a:lnTo>
                      <a:pt x="48" y="92"/>
                    </a:lnTo>
                    <a:lnTo>
                      <a:pt x="49" y="92"/>
                    </a:lnTo>
                    <a:lnTo>
                      <a:pt x="50" y="95"/>
                    </a:lnTo>
                    <a:lnTo>
                      <a:pt x="49" y="100"/>
                    </a:lnTo>
                    <a:lnTo>
                      <a:pt x="39" y="110"/>
                    </a:lnTo>
                    <a:lnTo>
                      <a:pt x="38" y="115"/>
                    </a:lnTo>
                    <a:lnTo>
                      <a:pt x="34" y="121"/>
                    </a:lnTo>
                    <a:lnTo>
                      <a:pt x="28" y="121"/>
                    </a:lnTo>
                    <a:lnTo>
                      <a:pt x="17" y="130"/>
                    </a:lnTo>
                    <a:lnTo>
                      <a:pt x="17" y="130"/>
                    </a:lnTo>
                    <a:lnTo>
                      <a:pt x="2" y="134"/>
                    </a:lnTo>
                    <a:lnTo>
                      <a:pt x="0" y="136"/>
                    </a:lnTo>
                    <a:lnTo>
                      <a:pt x="59" y="137"/>
                    </a:lnTo>
                    <a:lnTo>
                      <a:pt x="6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7"/>
              <p:cNvSpPr>
                <a:spLocks/>
              </p:cNvSpPr>
              <p:nvPr userDrawn="1"/>
            </p:nvSpPr>
            <p:spPr bwMode="auto">
              <a:xfrm>
                <a:off x="5265738" y="2778126"/>
                <a:ext cx="198438" cy="157163"/>
              </a:xfrm>
              <a:custGeom>
                <a:avLst/>
                <a:gdLst>
                  <a:gd name="T0" fmla="*/ 125 w 125"/>
                  <a:gd name="T1" fmla="*/ 4 h 99"/>
                  <a:gd name="T2" fmla="*/ 125 w 125"/>
                  <a:gd name="T3" fmla="*/ 4 h 99"/>
                  <a:gd name="T4" fmla="*/ 125 w 125"/>
                  <a:gd name="T5" fmla="*/ 1 h 99"/>
                  <a:gd name="T6" fmla="*/ 65 w 125"/>
                  <a:gd name="T7" fmla="*/ 0 h 99"/>
                  <a:gd name="T8" fmla="*/ 59 w 125"/>
                  <a:gd name="T9" fmla="*/ 8 h 99"/>
                  <a:gd name="T10" fmla="*/ 59 w 125"/>
                  <a:gd name="T11" fmla="*/ 14 h 99"/>
                  <a:gd name="T12" fmla="*/ 56 w 125"/>
                  <a:gd name="T13" fmla="*/ 15 h 99"/>
                  <a:gd name="T14" fmla="*/ 45 w 125"/>
                  <a:gd name="T15" fmla="*/ 20 h 99"/>
                  <a:gd name="T16" fmla="*/ 44 w 125"/>
                  <a:gd name="T17" fmla="*/ 23 h 99"/>
                  <a:gd name="T18" fmla="*/ 41 w 125"/>
                  <a:gd name="T19" fmla="*/ 25 h 99"/>
                  <a:gd name="T20" fmla="*/ 42 w 125"/>
                  <a:gd name="T21" fmla="*/ 28 h 99"/>
                  <a:gd name="T22" fmla="*/ 33 w 125"/>
                  <a:gd name="T23" fmla="*/ 42 h 99"/>
                  <a:gd name="T24" fmla="*/ 31 w 125"/>
                  <a:gd name="T25" fmla="*/ 47 h 99"/>
                  <a:gd name="T26" fmla="*/ 23 w 125"/>
                  <a:gd name="T27" fmla="*/ 53 h 99"/>
                  <a:gd name="T28" fmla="*/ 22 w 125"/>
                  <a:gd name="T29" fmla="*/ 55 h 99"/>
                  <a:gd name="T30" fmla="*/ 17 w 125"/>
                  <a:gd name="T31" fmla="*/ 63 h 99"/>
                  <a:gd name="T32" fmla="*/ 19 w 125"/>
                  <a:gd name="T33" fmla="*/ 65 h 99"/>
                  <a:gd name="T34" fmla="*/ 12 w 125"/>
                  <a:gd name="T35" fmla="*/ 73 h 99"/>
                  <a:gd name="T36" fmla="*/ 12 w 125"/>
                  <a:gd name="T37" fmla="*/ 73 h 99"/>
                  <a:gd name="T38" fmla="*/ 15 w 125"/>
                  <a:gd name="T39" fmla="*/ 75 h 99"/>
                  <a:gd name="T40" fmla="*/ 11 w 125"/>
                  <a:gd name="T41" fmla="*/ 78 h 99"/>
                  <a:gd name="T42" fmla="*/ 6 w 125"/>
                  <a:gd name="T43" fmla="*/ 86 h 99"/>
                  <a:gd name="T44" fmla="*/ 4 w 125"/>
                  <a:gd name="T45" fmla="*/ 87 h 99"/>
                  <a:gd name="T46" fmla="*/ 2 w 125"/>
                  <a:gd name="T47" fmla="*/ 88 h 99"/>
                  <a:gd name="T48" fmla="*/ 2 w 125"/>
                  <a:gd name="T49" fmla="*/ 92 h 99"/>
                  <a:gd name="T50" fmla="*/ 0 w 125"/>
                  <a:gd name="T51" fmla="*/ 95 h 99"/>
                  <a:gd name="T52" fmla="*/ 1 w 125"/>
                  <a:gd name="T53" fmla="*/ 99 h 99"/>
                  <a:gd name="T54" fmla="*/ 60 w 125"/>
                  <a:gd name="T55" fmla="*/ 99 h 99"/>
                  <a:gd name="T56" fmla="*/ 60 w 125"/>
                  <a:gd name="T57" fmla="*/ 72 h 99"/>
                  <a:gd name="T58" fmla="*/ 63 w 125"/>
                  <a:gd name="T59" fmla="*/ 67 h 99"/>
                  <a:gd name="T60" fmla="*/ 66 w 125"/>
                  <a:gd name="T61" fmla="*/ 64 h 99"/>
                  <a:gd name="T62" fmla="*/ 71 w 125"/>
                  <a:gd name="T63" fmla="*/ 64 h 99"/>
                  <a:gd name="T64" fmla="*/ 75 w 125"/>
                  <a:gd name="T65" fmla="*/ 64 h 99"/>
                  <a:gd name="T66" fmla="*/ 75 w 125"/>
                  <a:gd name="T67" fmla="*/ 23 h 99"/>
                  <a:gd name="T68" fmla="*/ 76 w 125"/>
                  <a:gd name="T69" fmla="*/ 23 h 99"/>
                  <a:gd name="T70" fmla="*/ 125 w 125"/>
                  <a:gd name="T71" fmla="*/ 25 h 99"/>
                  <a:gd name="T72" fmla="*/ 125 w 125"/>
                  <a:gd name="T73" fmla="*/ 5 h 99"/>
                  <a:gd name="T74" fmla="*/ 125 w 125"/>
                  <a:gd name="T75" fmla="*/ 4 h 99"/>
                  <a:gd name="T76" fmla="*/ 125 w 125"/>
                  <a:gd name="T77"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99">
                    <a:moveTo>
                      <a:pt x="125" y="4"/>
                    </a:moveTo>
                    <a:lnTo>
                      <a:pt x="125" y="4"/>
                    </a:lnTo>
                    <a:lnTo>
                      <a:pt x="125" y="1"/>
                    </a:lnTo>
                    <a:lnTo>
                      <a:pt x="65" y="0"/>
                    </a:lnTo>
                    <a:lnTo>
                      <a:pt x="59" y="8"/>
                    </a:lnTo>
                    <a:lnTo>
                      <a:pt x="59" y="14"/>
                    </a:lnTo>
                    <a:lnTo>
                      <a:pt x="56" y="15"/>
                    </a:lnTo>
                    <a:lnTo>
                      <a:pt x="45" y="20"/>
                    </a:lnTo>
                    <a:lnTo>
                      <a:pt x="44" y="23"/>
                    </a:lnTo>
                    <a:lnTo>
                      <a:pt x="41" y="25"/>
                    </a:lnTo>
                    <a:lnTo>
                      <a:pt x="42" y="28"/>
                    </a:lnTo>
                    <a:lnTo>
                      <a:pt x="33" y="42"/>
                    </a:lnTo>
                    <a:lnTo>
                      <a:pt x="31" y="47"/>
                    </a:lnTo>
                    <a:lnTo>
                      <a:pt x="23" y="53"/>
                    </a:lnTo>
                    <a:lnTo>
                      <a:pt x="22" y="55"/>
                    </a:lnTo>
                    <a:lnTo>
                      <a:pt x="17" y="63"/>
                    </a:lnTo>
                    <a:lnTo>
                      <a:pt x="19" y="65"/>
                    </a:lnTo>
                    <a:lnTo>
                      <a:pt x="12" y="73"/>
                    </a:lnTo>
                    <a:lnTo>
                      <a:pt x="12" y="73"/>
                    </a:lnTo>
                    <a:lnTo>
                      <a:pt x="15" y="75"/>
                    </a:lnTo>
                    <a:lnTo>
                      <a:pt x="11" y="78"/>
                    </a:lnTo>
                    <a:lnTo>
                      <a:pt x="6" y="86"/>
                    </a:lnTo>
                    <a:lnTo>
                      <a:pt x="4" y="87"/>
                    </a:lnTo>
                    <a:lnTo>
                      <a:pt x="2" y="88"/>
                    </a:lnTo>
                    <a:lnTo>
                      <a:pt x="2" y="92"/>
                    </a:lnTo>
                    <a:lnTo>
                      <a:pt x="0" y="95"/>
                    </a:lnTo>
                    <a:lnTo>
                      <a:pt x="1" y="99"/>
                    </a:lnTo>
                    <a:lnTo>
                      <a:pt x="60" y="99"/>
                    </a:lnTo>
                    <a:lnTo>
                      <a:pt x="60" y="72"/>
                    </a:lnTo>
                    <a:lnTo>
                      <a:pt x="63" y="67"/>
                    </a:lnTo>
                    <a:lnTo>
                      <a:pt x="66" y="64"/>
                    </a:lnTo>
                    <a:lnTo>
                      <a:pt x="71" y="64"/>
                    </a:lnTo>
                    <a:lnTo>
                      <a:pt x="75" y="64"/>
                    </a:lnTo>
                    <a:lnTo>
                      <a:pt x="75" y="23"/>
                    </a:lnTo>
                    <a:lnTo>
                      <a:pt x="76" y="23"/>
                    </a:lnTo>
                    <a:lnTo>
                      <a:pt x="125" y="25"/>
                    </a:lnTo>
                    <a:lnTo>
                      <a:pt x="125" y="5"/>
                    </a:lnTo>
                    <a:lnTo>
                      <a:pt x="125" y="4"/>
                    </a:lnTo>
                    <a:lnTo>
                      <a:pt x="1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8"/>
              <p:cNvSpPr>
                <a:spLocks/>
              </p:cNvSpPr>
              <p:nvPr userDrawn="1"/>
            </p:nvSpPr>
            <p:spPr bwMode="auto">
              <a:xfrm>
                <a:off x="5264151" y="2787651"/>
                <a:ext cx="285750" cy="307975"/>
              </a:xfrm>
              <a:custGeom>
                <a:avLst/>
                <a:gdLst>
                  <a:gd name="T0" fmla="*/ 81 w 180"/>
                  <a:gd name="T1" fmla="*/ 192 h 194"/>
                  <a:gd name="T2" fmla="*/ 81 w 180"/>
                  <a:gd name="T3" fmla="*/ 186 h 194"/>
                  <a:gd name="T4" fmla="*/ 88 w 180"/>
                  <a:gd name="T5" fmla="*/ 178 h 194"/>
                  <a:gd name="T6" fmla="*/ 93 w 180"/>
                  <a:gd name="T7" fmla="*/ 183 h 194"/>
                  <a:gd name="T8" fmla="*/ 99 w 180"/>
                  <a:gd name="T9" fmla="*/ 181 h 194"/>
                  <a:gd name="T10" fmla="*/ 112 w 180"/>
                  <a:gd name="T11" fmla="*/ 179 h 194"/>
                  <a:gd name="T12" fmla="*/ 113 w 180"/>
                  <a:gd name="T13" fmla="*/ 184 h 194"/>
                  <a:gd name="T14" fmla="*/ 118 w 180"/>
                  <a:gd name="T15" fmla="*/ 182 h 194"/>
                  <a:gd name="T16" fmla="*/ 121 w 180"/>
                  <a:gd name="T17" fmla="*/ 185 h 194"/>
                  <a:gd name="T18" fmla="*/ 180 w 180"/>
                  <a:gd name="T19" fmla="*/ 172 h 194"/>
                  <a:gd name="T20" fmla="*/ 176 w 180"/>
                  <a:gd name="T21" fmla="*/ 169 h 194"/>
                  <a:gd name="T22" fmla="*/ 180 w 180"/>
                  <a:gd name="T23" fmla="*/ 34 h 194"/>
                  <a:gd name="T24" fmla="*/ 128 w 180"/>
                  <a:gd name="T25" fmla="*/ 21 h 194"/>
                  <a:gd name="T26" fmla="*/ 79 w 180"/>
                  <a:gd name="T27" fmla="*/ 20 h 194"/>
                  <a:gd name="T28" fmla="*/ 72 w 180"/>
                  <a:gd name="T29" fmla="*/ 60 h 194"/>
                  <a:gd name="T30" fmla="*/ 65 w 180"/>
                  <a:gd name="T31" fmla="*/ 63 h 194"/>
                  <a:gd name="T32" fmla="*/ 65 w 180"/>
                  <a:gd name="T33" fmla="*/ 95 h 194"/>
                  <a:gd name="T34" fmla="*/ 2 w 180"/>
                  <a:gd name="T35" fmla="*/ 95 h 194"/>
                  <a:gd name="T36" fmla="*/ 0 w 180"/>
                  <a:gd name="T37" fmla="*/ 101 h 194"/>
                  <a:gd name="T38" fmla="*/ 6 w 180"/>
                  <a:gd name="T39" fmla="*/ 103 h 194"/>
                  <a:gd name="T40" fmla="*/ 14 w 180"/>
                  <a:gd name="T41" fmla="*/ 110 h 194"/>
                  <a:gd name="T42" fmla="*/ 13 w 180"/>
                  <a:gd name="T43" fmla="*/ 115 h 194"/>
                  <a:gd name="T44" fmla="*/ 8 w 180"/>
                  <a:gd name="T45" fmla="*/ 122 h 194"/>
                  <a:gd name="T46" fmla="*/ 12 w 180"/>
                  <a:gd name="T47" fmla="*/ 127 h 194"/>
                  <a:gd name="T48" fmla="*/ 14 w 180"/>
                  <a:gd name="T49" fmla="*/ 155 h 194"/>
                  <a:gd name="T50" fmla="*/ 7 w 180"/>
                  <a:gd name="T51" fmla="*/ 169 h 194"/>
                  <a:gd name="T52" fmla="*/ 8 w 180"/>
                  <a:gd name="T53" fmla="*/ 172 h 194"/>
                  <a:gd name="T54" fmla="*/ 13 w 180"/>
                  <a:gd name="T55" fmla="*/ 169 h 194"/>
                  <a:gd name="T56" fmla="*/ 30 w 180"/>
                  <a:gd name="T57" fmla="*/ 164 h 194"/>
                  <a:gd name="T58" fmla="*/ 40 w 180"/>
                  <a:gd name="T59" fmla="*/ 167 h 194"/>
                  <a:gd name="T60" fmla="*/ 49 w 180"/>
                  <a:gd name="T61" fmla="*/ 172 h 194"/>
                  <a:gd name="T62" fmla="*/ 50 w 180"/>
                  <a:gd name="T63" fmla="*/ 175 h 194"/>
                  <a:gd name="T64" fmla="*/ 53 w 180"/>
                  <a:gd name="T65" fmla="*/ 174 h 194"/>
                  <a:gd name="T66" fmla="*/ 58 w 180"/>
                  <a:gd name="T67" fmla="*/ 176 h 194"/>
                  <a:gd name="T68" fmla="*/ 62 w 180"/>
                  <a:gd name="T69" fmla="*/ 182 h 194"/>
                  <a:gd name="T70" fmla="*/ 65 w 180"/>
                  <a:gd name="T71" fmla="*/ 186 h 194"/>
                  <a:gd name="T72" fmla="*/ 68 w 180"/>
                  <a:gd name="T73" fmla="*/ 190 h 194"/>
                  <a:gd name="T74" fmla="*/ 73 w 180"/>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94">
                    <a:moveTo>
                      <a:pt x="76" y="192"/>
                    </a:moveTo>
                    <a:lnTo>
                      <a:pt x="81" y="192"/>
                    </a:lnTo>
                    <a:lnTo>
                      <a:pt x="82" y="189"/>
                    </a:lnTo>
                    <a:lnTo>
                      <a:pt x="81" y="186"/>
                    </a:lnTo>
                    <a:lnTo>
                      <a:pt x="81" y="181"/>
                    </a:lnTo>
                    <a:lnTo>
                      <a:pt x="88" y="178"/>
                    </a:lnTo>
                    <a:lnTo>
                      <a:pt x="93" y="178"/>
                    </a:lnTo>
                    <a:lnTo>
                      <a:pt x="93" y="183"/>
                    </a:lnTo>
                    <a:lnTo>
                      <a:pt x="96" y="188"/>
                    </a:lnTo>
                    <a:lnTo>
                      <a:pt x="99" y="181"/>
                    </a:lnTo>
                    <a:lnTo>
                      <a:pt x="108" y="177"/>
                    </a:lnTo>
                    <a:lnTo>
                      <a:pt x="112" y="179"/>
                    </a:lnTo>
                    <a:lnTo>
                      <a:pt x="112" y="184"/>
                    </a:lnTo>
                    <a:lnTo>
                      <a:pt x="113" y="184"/>
                    </a:lnTo>
                    <a:lnTo>
                      <a:pt x="116" y="182"/>
                    </a:lnTo>
                    <a:lnTo>
                      <a:pt x="118" y="182"/>
                    </a:lnTo>
                    <a:lnTo>
                      <a:pt x="120" y="184"/>
                    </a:lnTo>
                    <a:lnTo>
                      <a:pt x="121" y="185"/>
                    </a:lnTo>
                    <a:lnTo>
                      <a:pt x="176" y="185"/>
                    </a:lnTo>
                    <a:lnTo>
                      <a:pt x="180" y="172"/>
                    </a:lnTo>
                    <a:lnTo>
                      <a:pt x="176" y="170"/>
                    </a:lnTo>
                    <a:lnTo>
                      <a:pt x="176" y="169"/>
                    </a:lnTo>
                    <a:lnTo>
                      <a:pt x="163" y="35"/>
                    </a:lnTo>
                    <a:lnTo>
                      <a:pt x="180" y="34"/>
                    </a:lnTo>
                    <a:lnTo>
                      <a:pt x="128" y="0"/>
                    </a:lnTo>
                    <a:lnTo>
                      <a:pt x="128" y="21"/>
                    </a:lnTo>
                    <a:lnTo>
                      <a:pt x="127" y="21"/>
                    </a:lnTo>
                    <a:lnTo>
                      <a:pt x="79" y="20"/>
                    </a:lnTo>
                    <a:lnTo>
                      <a:pt x="79" y="60"/>
                    </a:lnTo>
                    <a:lnTo>
                      <a:pt x="72" y="60"/>
                    </a:lnTo>
                    <a:lnTo>
                      <a:pt x="68" y="60"/>
                    </a:lnTo>
                    <a:lnTo>
                      <a:pt x="65" y="63"/>
                    </a:lnTo>
                    <a:lnTo>
                      <a:pt x="64" y="66"/>
                    </a:lnTo>
                    <a:lnTo>
                      <a:pt x="65" y="95"/>
                    </a:lnTo>
                    <a:lnTo>
                      <a:pt x="62" y="95"/>
                    </a:lnTo>
                    <a:lnTo>
                      <a:pt x="2" y="95"/>
                    </a:lnTo>
                    <a:lnTo>
                      <a:pt x="0" y="98"/>
                    </a:lnTo>
                    <a:lnTo>
                      <a:pt x="0" y="101"/>
                    </a:lnTo>
                    <a:lnTo>
                      <a:pt x="3" y="97"/>
                    </a:lnTo>
                    <a:lnTo>
                      <a:pt x="6" y="103"/>
                    </a:lnTo>
                    <a:lnTo>
                      <a:pt x="8" y="101"/>
                    </a:lnTo>
                    <a:lnTo>
                      <a:pt x="14" y="110"/>
                    </a:lnTo>
                    <a:lnTo>
                      <a:pt x="12" y="112"/>
                    </a:lnTo>
                    <a:lnTo>
                      <a:pt x="13" y="115"/>
                    </a:lnTo>
                    <a:lnTo>
                      <a:pt x="10" y="122"/>
                    </a:lnTo>
                    <a:lnTo>
                      <a:pt x="8" y="122"/>
                    </a:lnTo>
                    <a:lnTo>
                      <a:pt x="8" y="122"/>
                    </a:lnTo>
                    <a:lnTo>
                      <a:pt x="12" y="127"/>
                    </a:lnTo>
                    <a:lnTo>
                      <a:pt x="15" y="144"/>
                    </a:lnTo>
                    <a:lnTo>
                      <a:pt x="14" y="155"/>
                    </a:lnTo>
                    <a:lnTo>
                      <a:pt x="10" y="160"/>
                    </a:lnTo>
                    <a:lnTo>
                      <a:pt x="7" y="169"/>
                    </a:lnTo>
                    <a:lnTo>
                      <a:pt x="7" y="172"/>
                    </a:lnTo>
                    <a:lnTo>
                      <a:pt x="8" y="172"/>
                    </a:lnTo>
                    <a:lnTo>
                      <a:pt x="9" y="172"/>
                    </a:lnTo>
                    <a:lnTo>
                      <a:pt x="13" y="169"/>
                    </a:lnTo>
                    <a:lnTo>
                      <a:pt x="22" y="168"/>
                    </a:lnTo>
                    <a:lnTo>
                      <a:pt x="30" y="164"/>
                    </a:lnTo>
                    <a:lnTo>
                      <a:pt x="32" y="164"/>
                    </a:lnTo>
                    <a:lnTo>
                      <a:pt x="40" y="167"/>
                    </a:lnTo>
                    <a:lnTo>
                      <a:pt x="45" y="168"/>
                    </a:lnTo>
                    <a:lnTo>
                      <a:pt x="49" y="172"/>
                    </a:lnTo>
                    <a:lnTo>
                      <a:pt x="49" y="174"/>
                    </a:lnTo>
                    <a:lnTo>
                      <a:pt x="50" y="175"/>
                    </a:lnTo>
                    <a:lnTo>
                      <a:pt x="52" y="174"/>
                    </a:lnTo>
                    <a:lnTo>
                      <a:pt x="53" y="174"/>
                    </a:lnTo>
                    <a:lnTo>
                      <a:pt x="56" y="174"/>
                    </a:lnTo>
                    <a:lnTo>
                      <a:pt x="58" y="176"/>
                    </a:lnTo>
                    <a:lnTo>
                      <a:pt x="59" y="179"/>
                    </a:lnTo>
                    <a:lnTo>
                      <a:pt x="62" y="182"/>
                    </a:lnTo>
                    <a:lnTo>
                      <a:pt x="62" y="185"/>
                    </a:lnTo>
                    <a:lnTo>
                      <a:pt x="65" y="186"/>
                    </a:lnTo>
                    <a:lnTo>
                      <a:pt x="66" y="189"/>
                    </a:lnTo>
                    <a:lnTo>
                      <a:pt x="68" y="190"/>
                    </a:lnTo>
                    <a:lnTo>
                      <a:pt x="73" y="193"/>
                    </a:lnTo>
                    <a:lnTo>
                      <a:pt x="73" y="194"/>
                    </a:lnTo>
                    <a:lnTo>
                      <a:pt x="76"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
              <p:cNvSpPr>
                <a:spLocks/>
              </p:cNvSpPr>
              <p:nvPr userDrawn="1"/>
            </p:nvSpPr>
            <p:spPr bwMode="auto">
              <a:xfrm>
                <a:off x="5383213" y="2844801"/>
                <a:ext cx="396875" cy="361950"/>
              </a:xfrm>
              <a:custGeom>
                <a:avLst/>
                <a:gdLst>
                  <a:gd name="T0" fmla="*/ 2 w 250"/>
                  <a:gd name="T1" fmla="*/ 167 h 228"/>
                  <a:gd name="T2" fmla="*/ 5 w 250"/>
                  <a:gd name="T3" fmla="*/ 178 h 228"/>
                  <a:gd name="T4" fmla="*/ 9 w 250"/>
                  <a:gd name="T5" fmla="*/ 182 h 228"/>
                  <a:gd name="T6" fmla="*/ 14 w 250"/>
                  <a:gd name="T7" fmla="*/ 189 h 228"/>
                  <a:gd name="T8" fmla="*/ 14 w 250"/>
                  <a:gd name="T9" fmla="*/ 194 h 228"/>
                  <a:gd name="T10" fmla="*/ 18 w 250"/>
                  <a:gd name="T11" fmla="*/ 201 h 228"/>
                  <a:gd name="T12" fmla="*/ 23 w 250"/>
                  <a:gd name="T13" fmla="*/ 201 h 228"/>
                  <a:gd name="T14" fmla="*/ 33 w 250"/>
                  <a:gd name="T15" fmla="*/ 201 h 228"/>
                  <a:gd name="T16" fmla="*/ 42 w 250"/>
                  <a:gd name="T17" fmla="*/ 197 h 228"/>
                  <a:gd name="T18" fmla="*/ 51 w 250"/>
                  <a:gd name="T19" fmla="*/ 196 h 228"/>
                  <a:gd name="T20" fmla="*/ 57 w 250"/>
                  <a:gd name="T21" fmla="*/ 205 h 228"/>
                  <a:gd name="T22" fmla="*/ 60 w 250"/>
                  <a:gd name="T23" fmla="*/ 211 h 228"/>
                  <a:gd name="T24" fmla="*/ 57 w 250"/>
                  <a:gd name="T25" fmla="*/ 220 h 228"/>
                  <a:gd name="T26" fmla="*/ 63 w 250"/>
                  <a:gd name="T27" fmla="*/ 218 h 228"/>
                  <a:gd name="T28" fmla="*/ 64 w 250"/>
                  <a:gd name="T29" fmla="*/ 223 h 228"/>
                  <a:gd name="T30" fmla="*/ 70 w 250"/>
                  <a:gd name="T31" fmla="*/ 227 h 228"/>
                  <a:gd name="T32" fmla="*/ 73 w 250"/>
                  <a:gd name="T33" fmla="*/ 224 h 228"/>
                  <a:gd name="T34" fmla="*/ 85 w 250"/>
                  <a:gd name="T35" fmla="*/ 227 h 228"/>
                  <a:gd name="T36" fmla="*/ 92 w 250"/>
                  <a:gd name="T37" fmla="*/ 223 h 228"/>
                  <a:gd name="T38" fmla="*/ 96 w 250"/>
                  <a:gd name="T39" fmla="*/ 227 h 228"/>
                  <a:gd name="T40" fmla="*/ 104 w 250"/>
                  <a:gd name="T41" fmla="*/ 223 h 228"/>
                  <a:gd name="T42" fmla="*/ 104 w 250"/>
                  <a:gd name="T43" fmla="*/ 214 h 228"/>
                  <a:gd name="T44" fmla="*/ 105 w 250"/>
                  <a:gd name="T45" fmla="*/ 207 h 228"/>
                  <a:gd name="T46" fmla="*/ 119 w 250"/>
                  <a:gd name="T47" fmla="*/ 190 h 228"/>
                  <a:gd name="T48" fmla="*/ 126 w 250"/>
                  <a:gd name="T49" fmla="*/ 179 h 228"/>
                  <a:gd name="T50" fmla="*/ 134 w 250"/>
                  <a:gd name="T51" fmla="*/ 178 h 228"/>
                  <a:gd name="T52" fmla="*/ 152 w 250"/>
                  <a:gd name="T53" fmla="*/ 167 h 228"/>
                  <a:gd name="T54" fmla="*/ 173 w 250"/>
                  <a:gd name="T55" fmla="*/ 155 h 228"/>
                  <a:gd name="T56" fmla="*/ 189 w 250"/>
                  <a:gd name="T57" fmla="*/ 155 h 228"/>
                  <a:gd name="T58" fmla="*/ 192 w 250"/>
                  <a:gd name="T59" fmla="*/ 155 h 228"/>
                  <a:gd name="T60" fmla="*/ 211 w 250"/>
                  <a:gd name="T61" fmla="*/ 155 h 228"/>
                  <a:gd name="T62" fmla="*/ 228 w 250"/>
                  <a:gd name="T63" fmla="*/ 150 h 228"/>
                  <a:gd name="T64" fmla="*/ 245 w 250"/>
                  <a:gd name="T65" fmla="*/ 143 h 228"/>
                  <a:gd name="T66" fmla="*/ 249 w 250"/>
                  <a:gd name="T67" fmla="*/ 134 h 228"/>
                  <a:gd name="T68" fmla="*/ 247 w 250"/>
                  <a:gd name="T69" fmla="*/ 95 h 228"/>
                  <a:gd name="T70" fmla="*/ 233 w 250"/>
                  <a:gd name="T71" fmla="*/ 90 h 228"/>
                  <a:gd name="T72" fmla="*/ 233 w 250"/>
                  <a:gd name="T73" fmla="*/ 82 h 228"/>
                  <a:gd name="T74" fmla="*/ 221 w 250"/>
                  <a:gd name="T75" fmla="*/ 76 h 228"/>
                  <a:gd name="T76" fmla="*/ 210 w 250"/>
                  <a:gd name="T77" fmla="*/ 66 h 228"/>
                  <a:gd name="T78" fmla="*/ 103 w 250"/>
                  <a:gd name="T79" fmla="*/ 133 h 228"/>
                  <a:gd name="T80" fmla="*/ 102 w 250"/>
                  <a:gd name="T81" fmla="*/ 152 h 228"/>
                  <a:gd name="T82" fmla="*/ 42 w 250"/>
                  <a:gd name="T83" fmla="*/ 148 h 228"/>
                  <a:gd name="T84" fmla="*/ 35 w 250"/>
                  <a:gd name="T85" fmla="*/ 149 h 228"/>
                  <a:gd name="T86" fmla="*/ 26 w 250"/>
                  <a:gd name="T87" fmla="*/ 147 h 228"/>
                  <a:gd name="T88" fmla="*/ 15 w 250"/>
                  <a:gd name="T89" fmla="*/ 147 h 228"/>
                  <a:gd name="T90" fmla="*/ 9 w 250"/>
                  <a:gd name="T91" fmla="*/ 146 h 228"/>
                  <a:gd name="T92" fmla="*/ 2 w 250"/>
                  <a:gd name="T93" fmla="*/ 1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228">
                    <a:moveTo>
                      <a:pt x="1" y="161"/>
                    </a:moveTo>
                    <a:lnTo>
                      <a:pt x="1" y="164"/>
                    </a:lnTo>
                    <a:lnTo>
                      <a:pt x="2" y="167"/>
                    </a:lnTo>
                    <a:lnTo>
                      <a:pt x="0" y="172"/>
                    </a:lnTo>
                    <a:lnTo>
                      <a:pt x="1" y="174"/>
                    </a:lnTo>
                    <a:lnTo>
                      <a:pt x="5" y="178"/>
                    </a:lnTo>
                    <a:lnTo>
                      <a:pt x="6" y="182"/>
                    </a:lnTo>
                    <a:lnTo>
                      <a:pt x="7" y="183"/>
                    </a:lnTo>
                    <a:lnTo>
                      <a:pt x="9" y="182"/>
                    </a:lnTo>
                    <a:lnTo>
                      <a:pt x="12" y="184"/>
                    </a:lnTo>
                    <a:lnTo>
                      <a:pt x="12" y="186"/>
                    </a:lnTo>
                    <a:lnTo>
                      <a:pt x="14" y="189"/>
                    </a:lnTo>
                    <a:lnTo>
                      <a:pt x="14" y="191"/>
                    </a:lnTo>
                    <a:lnTo>
                      <a:pt x="14" y="193"/>
                    </a:lnTo>
                    <a:lnTo>
                      <a:pt x="14" y="194"/>
                    </a:lnTo>
                    <a:lnTo>
                      <a:pt x="18" y="197"/>
                    </a:lnTo>
                    <a:lnTo>
                      <a:pt x="18" y="200"/>
                    </a:lnTo>
                    <a:lnTo>
                      <a:pt x="18" y="201"/>
                    </a:lnTo>
                    <a:lnTo>
                      <a:pt x="18" y="201"/>
                    </a:lnTo>
                    <a:lnTo>
                      <a:pt x="21" y="200"/>
                    </a:lnTo>
                    <a:lnTo>
                      <a:pt x="23" y="201"/>
                    </a:lnTo>
                    <a:lnTo>
                      <a:pt x="27" y="204"/>
                    </a:lnTo>
                    <a:lnTo>
                      <a:pt x="30" y="204"/>
                    </a:lnTo>
                    <a:lnTo>
                      <a:pt x="33" y="201"/>
                    </a:lnTo>
                    <a:lnTo>
                      <a:pt x="35" y="201"/>
                    </a:lnTo>
                    <a:lnTo>
                      <a:pt x="37" y="197"/>
                    </a:lnTo>
                    <a:lnTo>
                      <a:pt x="42" y="197"/>
                    </a:lnTo>
                    <a:lnTo>
                      <a:pt x="45" y="198"/>
                    </a:lnTo>
                    <a:lnTo>
                      <a:pt x="46" y="197"/>
                    </a:lnTo>
                    <a:lnTo>
                      <a:pt x="51" y="196"/>
                    </a:lnTo>
                    <a:lnTo>
                      <a:pt x="51" y="198"/>
                    </a:lnTo>
                    <a:lnTo>
                      <a:pt x="55" y="201"/>
                    </a:lnTo>
                    <a:lnTo>
                      <a:pt x="57" y="205"/>
                    </a:lnTo>
                    <a:lnTo>
                      <a:pt x="56" y="208"/>
                    </a:lnTo>
                    <a:lnTo>
                      <a:pt x="57" y="209"/>
                    </a:lnTo>
                    <a:lnTo>
                      <a:pt x="60" y="211"/>
                    </a:lnTo>
                    <a:lnTo>
                      <a:pt x="60" y="213"/>
                    </a:lnTo>
                    <a:lnTo>
                      <a:pt x="58" y="218"/>
                    </a:lnTo>
                    <a:lnTo>
                      <a:pt x="57" y="220"/>
                    </a:lnTo>
                    <a:lnTo>
                      <a:pt x="57" y="220"/>
                    </a:lnTo>
                    <a:lnTo>
                      <a:pt x="59" y="218"/>
                    </a:lnTo>
                    <a:lnTo>
                      <a:pt x="63" y="218"/>
                    </a:lnTo>
                    <a:lnTo>
                      <a:pt x="63" y="221"/>
                    </a:lnTo>
                    <a:lnTo>
                      <a:pt x="64" y="223"/>
                    </a:lnTo>
                    <a:lnTo>
                      <a:pt x="64" y="223"/>
                    </a:lnTo>
                    <a:lnTo>
                      <a:pt x="67" y="223"/>
                    </a:lnTo>
                    <a:lnTo>
                      <a:pt x="70" y="226"/>
                    </a:lnTo>
                    <a:lnTo>
                      <a:pt x="70" y="227"/>
                    </a:lnTo>
                    <a:lnTo>
                      <a:pt x="72" y="226"/>
                    </a:lnTo>
                    <a:lnTo>
                      <a:pt x="72" y="226"/>
                    </a:lnTo>
                    <a:lnTo>
                      <a:pt x="73" y="224"/>
                    </a:lnTo>
                    <a:lnTo>
                      <a:pt x="75" y="224"/>
                    </a:lnTo>
                    <a:lnTo>
                      <a:pt x="79" y="227"/>
                    </a:lnTo>
                    <a:lnTo>
                      <a:pt x="85" y="227"/>
                    </a:lnTo>
                    <a:lnTo>
                      <a:pt x="85" y="227"/>
                    </a:lnTo>
                    <a:lnTo>
                      <a:pt x="85" y="224"/>
                    </a:lnTo>
                    <a:lnTo>
                      <a:pt x="92" y="223"/>
                    </a:lnTo>
                    <a:lnTo>
                      <a:pt x="97" y="224"/>
                    </a:lnTo>
                    <a:lnTo>
                      <a:pt x="96" y="227"/>
                    </a:lnTo>
                    <a:lnTo>
                      <a:pt x="96" y="227"/>
                    </a:lnTo>
                    <a:lnTo>
                      <a:pt x="100" y="228"/>
                    </a:lnTo>
                    <a:lnTo>
                      <a:pt x="103" y="224"/>
                    </a:lnTo>
                    <a:lnTo>
                      <a:pt x="104" y="223"/>
                    </a:lnTo>
                    <a:lnTo>
                      <a:pt x="105" y="221"/>
                    </a:lnTo>
                    <a:lnTo>
                      <a:pt x="103" y="219"/>
                    </a:lnTo>
                    <a:lnTo>
                      <a:pt x="104" y="214"/>
                    </a:lnTo>
                    <a:lnTo>
                      <a:pt x="107" y="213"/>
                    </a:lnTo>
                    <a:lnTo>
                      <a:pt x="107" y="211"/>
                    </a:lnTo>
                    <a:lnTo>
                      <a:pt x="105" y="207"/>
                    </a:lnTo>
                    <a:lnTo>
                      <a:pt x="112" y="201"/>
                    </a:lnTo>
                    <a:lnTo>
                      <a:pt x="117" y="193"/>
                    </a:lnTo>
                    <a:lnTo>
                      <a:pt x="119" y="190"/>
                    </a:lnTo>
                    <a:lnTo>
                      <a:pt x="120" y="187"/>
                    </a:lnTo>
                    <a:lnTo>
                      <a:pt x="124" y="180"/>
                    </a:lnTo>
                    <a:lnTo>
                      <a:pt x="126" y="179"/>
                    </a:lnTo>
                    <a:lnTo>
                      <a:pt x="126" y="177"/>
                    </a:lnTo>
                    <a:lnTo>
                      <a:pt x="132" y="177"/>
                    </a:lnTo>
                    <a:lnTo>
                      <a:pt x="134" y="178"/>
                    </a:lnTo>
                    <a:lnTo>
                      <a:pt x="141" y="176"/>
                    </a:lnTo>
                    <a:lnTo>
                      <a:pt x="142" y="172"/>
                    </a:lnTo>
                    <a:lnTo>
                      <a:pt x="152" y="167"/>
                    </a:lnTo>
                    <a:lnTo>
                      <a:pt x="163" y="161"/>
                    </a:lnTo>
                    <a:lnTo>
                      <a:pt x="167" y="157"/>
                    </a:lnTo>
                    <a:lnTo>
                      <a:pt x="173" y="155"/>
                    </a:lnTo>
                    <a:lnTo>
                      <a:pt x="179" y="154"/>
                    </a:lnTo>
                    <a:lnTo>
                      <a:pt x="184" y="153"/>
                    </a:lnTo>
                    <a:lnTo>
                      <a:pt x="189" y="155"/>
                    </a:lnTo>
                    <a:lnTo>
                      <a:pt x="191" y="155"/>
                    </a:lnTo>
                    <a:lnTo>
                      <a:pt x="192" y="155"/>
                    </a:lnTo>
                    <a:lnTo>
                      <a:pt x="192" y="155"/>
                    </a:lnTo>
                    <a:lnTo>
                      <a:pt x="197" y="156"/>
                    </a:lnTo>
                    <a:lnTo>
                      <a:pt x="207" y="155"/>
                    </a:lnTo>
                    <a:lnTo>
                      <a:pt x="211" y="155"/>
                    </a:lnTo>
                    <a:lnTo>
                      <a:pt x="214" y="153"/>
                    </a:lnTo>
                    <a:lnTo>
                      <a:pt x="225" y="153"/>
                    </a:lnTo>
                    <a:lnTo>
                      <a:pt x="228" y="150"/>
                    </a:lnTo>
                    <a:lnTo>
                      <a:pt x="234" y="150"/>
                    </a:lnTo>
                    <a:lnTo>
                      <a:pt x="237" y="148"/>
                    </a:lnTo>
                    <a:lnTo>
                      <a:pt x="245" y="143"/>
                    </a:lnTo>
                    <a:lnTo>
                      <a:pt x="245" y="141"/>
                    </a:lnTo>
                    <a:lnTo>
                      <a:pt x="247" y="135"/>
                    </a:lnTo>
                    <a:lnTo>
                      <a:pt x="249" y="134"/>
                    </a:lnTo>
                    <a:lnTo>
                      <a:pt x="250" y="120"/>
                    </a:lnTo>
                    <a:lnTo>
                      <a:pt x="250" y="94"/>
                    </a:lnTo>
                    <a:lnTo>
                      <a:pt x="247" y="95"/>
                    </a:lnTo>
                    <a:lnTo>
                      <a:pt x="238" y="96"/>
                    </a:lnTo>
                    <a:lnTo>
                      <a:pt x="234" y="94"/>
                    </a:lnTo>
                    <a:lnTo>
                      <a:pt x="233" y="90"/>
                    </a:lnTo>
                    <a:lnTo>
                      <a:pt x="234" y="86"/>
                    </a:lnTo>
                    <a:lnTo>
                      <a:pt x="235" y="84"/>
                    </a:lnTo>
                    <a:lnTo>
                      <a:pt x="233" y="82"/>
                    </a:lnTo>
                    <a:lnTo>
                      <a:pt x="228" y="81"/>
                    </a:lnTo>
                    <a:lnTo>
                      <a:pt x="226" y="77"/>
                    </a:lnTo>
                    <a:lnTo>
                      <a:pt x="221" y="76"/>
                    </a:lnTo>
                    <a:lnTo>
                      <a:pt x="215" y="76"/>
                    </a:lnTo>
                    <a:lnTo>
                      <a:pt x="212" y="73"/>
                    </a:lnTo>
                    <a:lnTo>
                      <a:pt x="210" y="66"/>
                    </a:lnTo>
                    <a:lnTo>
                      <a:pt x="109" y="0"/>
                    </a:lnTo>
                    <a:lnTo>
                      <a:pt x="92" y="1"/>
                    </a:lnTo>
                    <a:lnTo>
                      <a:pt x="103" y="133"/>
                    </a:lnTo>
                    <a:lnTo>
                      <a:pt x="108" y="135"/>
                    </a:lnTo>
                    <a:lnTo>
                      <a:pt x="103" y="152"/>
                    </a:lnTo>
                    <a:lnTo>
                      <a:pt x="102" y="152"/>
                    </a:lnTo>
                    <a:lnTo>
                      <a:pt x="46" y="152"/>
                    </a:lnTo>
                    <a:lnTo>
                      <a:pt x="44" y="150"/>
                    </a:lnTo>
                    <a:lnTo>
                      <a:pt x="42" y="148"/>
                    </a:lnTo>
                    <a:lnTo>
                      <a:pt x="42" y="148"/>
                    </a:lnTo>
                    <a:lnTo>
                      <a:pt x="38" y="153"/>
                    </a:lnTo>
                    <a:lnTo>
                      <a:pt x="35" y="149"/>
                    </a:lnTo>
                    <a:lnTo>
                      <a:pt x="35" y="145"/>
                    </a:lnTo>
                    <a:lnTo>
                      <a:pt x="33" y="145"/>
                    </a:lnTo>
                    <a:lnTo>
                      <a:pt x="26" y="147"/>
                    </a:lnTo>
                    <a:lnTo>
                      <a:pt x="21" y="155"/>
                    </a:lnTo>
                    <a:lnTo>
                      <a:pt x="19" y="153"/>
                    </a:lnTo>
                    <a:lnTo>
                      <a:pt x="15" y="147"/>
                    </a:lnTo>
                    <a:lnTo>
                      <a:pt x="15" y="145"/>
                    </a:lnTo>
                    <a:lnTo>
                      <a:pt x="13" y="145"/>
                    </a:lnTo>
                    <a:lnTo>
                      <a:pt x="9" y="146"/>
                    </a:lnTo>
                    <a:lnTo>
                      <a:pt x="9" y="153"/>
                    </a:lnTo>
                    <a:lnTo>
                      <a:pt x="7" y="158"/>
                    </a:lnTo>
                    <a:lnTo>
                      <a:pt x="2" y="158"/>
                    </a:lnTo>
                    <a:lnTo>
                      <a:pt x="0" y="160"/>
                    </a:lnTo>
                    <a:lnTo>
                      <a:pt x="1"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90"/>
              <p:cNvSpPr>
                <a:spLocks/>
              </p:cNvSpPr>
              <p:nvPr userDrawn="1"/>
            </p:nvSpPr>
            <p:spPr bwMode="auto">
              <a:xfrm>
                <a:off x="5553076" y="3090863"/>
                <a:ext cx="180975" cy="128588"/>
              </a:xfrm>
              <a:custGeom>
                <a:avLst/>
                <a:gdLst>
                  <a:gd name="T0" fmla="*/ 97 w 114"/>
                  <a:gd name="T1" fmla="*/ 61 h 81"/>
                  <a:gd name="T2" fmla="*/ 99 w 114"/>
                  <a:gd name="T3" fmla="*/ 57 h 81"/>
                  <a:gd name="T4" fmla="*/ 103 w 114"/>
                  <a:gd name="T5" fmla="*/ 52 h 81"/>
                  <a:gd name="T6" fmla="*/ 109 w 114"/>
                  <a:gd name="T7" fmla="*/ 50 h 81"/>
                  <a:gd name="T8" fmla="*/ 114 w 114"/>
                  <a:gd name="T9" fmla="*/ 46 h 81"/>
                  <a:gd name="T10" fmla="*/ 114 w 114"/>
                  <a:gd name="T11" fmla="*/ 46 h 81"/>
                  <a:gd name="T12" fmla="*/ 112 w 114"/>
                  <a:gd name="T13" fmla="*/ 38 h 81"/>
                  <a:gd name="T14" fmla="*/ 111 w 114"/>
                  <a:gd name="T15" fmla="*/ 35 h 81"/>
                  <a:gd name="T16" fmla="*/ 109 w 114"/>
                  <a:gd name="T17" fmla="*/ 32 h 81"/>
                  <a:gd name="T18" fmla="*/ 96 w 114"/>
                  <a:gd name="T19" fmla="*/ 31 h 81"/>
                  <a:gd name="T20" fmla="*/ 81 w 114"/>
                  <a:gd name="T21" fmla="*/ 15 h 81"/>
                  <a:gd name="T22" fmla="*/ 83 w 114"/>
                  <a:gd name="T23" fmla="*/ 7 h 81"/>
                  <a:gd name="T24" fmla="*/ 84 w 114"/>
                  <a:gd name="T25" fmla="*/ 2 h 81"/>
                  <a:gd name="T26" fmla="*/ 84 w 114"/>
                  <a:gd name="T27" fmla="*/ 2 h 81"/>
                  <a:gd name="T28" fmla="*/ 77 w 114"/>
                  <a:gd name="T29" fmla="*/ 0 h 81"/>
                  <a:gd name="T30" fmla="*/ 66 w 114"/>
                  <a:gd name="T31" fmla="*/ 2 h 81"/>
                  <a:gd name="T32" fmla="*/ 57 w 114"/>
                  <a:gd name="T33" fmla="*/ 8 h 81"/>
                  <a:gd name="T34" fmla="*/ 38 w 114"/>
                  <a:gd name="T35" fmla="*/ 20 h 81"/>
                  <a:gd name="T36" fmla="*/ 27 w 114"/>
                  <a:gd name="T37" fmla="*/ 25 h 81"/>
                  <a:gd name="T38" fmla="*/ 22 w 114"/>
                  <a:gd name="T39" fmla="*/ 25 h 81"/>
                  <a:gd name="T40" fmla="*/ 18 w 114"/>
                  <a:gd name="T41" fmla="*/ 28 h 81"/>
                  <a:gd name="T42" fmla="*/ 16 w 114"/>
                  <a:gd name="T43" fmla="*/ 35 h 81"/>
                  <a:gd name="T44" fmla="*/ 7 w 114"/>
                  <a:gd name="T45" fmla="*/ 49 h 81"/>
                  <a:gd name="T46" fmla="*/ 2 w 114"/>
                  <a:gd name="T47" fmla="*/ 54 h 81"/>
                  <a:gd name="T48" fmla="*/ 0 w 114"/>
                  <a:gd name="T49" fmla="*/ 61 h 81"/>
                  <a:gd name="T50" fmla="*/ 1 w 114"/>
                  <a:gd name="T51" fmla="*/ 65 h 81"/>
                  <a:gd name="T52" fmla="*/ 4 w 114"/>
                  <a:gd name="T53" fmla="*/ 72 h 81"/>
                  <a:gd name="T54" fmla="*/ 12 w 114"/>
                  <a:gd name="T55" fmla="*/ 74 h 81"/>
                  <a:gd name="T56" fmla="*/ 16 w 114"/>
                  <a:gd name="T57" fmla="*/ 75 h 81"/>
                  <a:gd name="T58" fmla="*/ 22 w 114"/>
                  <a:gd name="T59" fmla="*/ 79 h 81"/>
                  <a:gd name="T60" fmla="*/ 29 w 114"/>
                  <a:gd name="T61" fmla="*/ 81 h 81"/>
                  <a:gd name="T62" fmla="*/ 34 w 114"/>
                  <a:gd name="T63" fmla="*/ 79 h 81"/>
                  <a:gd name="T64" fmla="*/ 39 w 114"/>
                  <a:gd name="T65" fmla="*/ 81 h 81"/>
                  <a:gd name="T66" fmla="*/ 37 w 114"/>
                  <a:gd name="T67" fmla="*/ 74 h 81"/>
                  <a:gd name="T68" fmla="*/ 34 w 114"/>
                  <a:gd name="T69" fmla="*/ 67 h 81"/>
                  <a:gd name="T70" fmla="*/ 41 w 114"/>
                  <a:gd name="T71" fmla="*/ 63 h 81"/>
                  <a:gd name="T72" fmla="*/ 54 w 114"/>
                  <a:gd name="T73" fmla="*/ 61 h 81"/>
                  <a:gd name="T74" fmla="*/ 68 w 114"/>
                  <a:gd name="T75" fmla="*/ 61 h 81"/>
                  <a:gd name="T76" fmla="*/ 75 w 114"/>
                  <a:gd name="T77" fmla="*/ 59 h 81"/>
                  <a:gd name="T78" fmla="*/ 77 w 114"/>
                  <a:gd name="T79" fmla="*/ 59 h 81"/>
                  <a:gd name="T80" fmla="*/ 93 w 114"/>
                  <a:gd name="T81"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81">
                    <a:moveTo>
                      <a:pt x="93" y="61"/>
                    </a:moveTo>
                    <a:lnTo>
                      <a:pt x="97" y="61"/>
                    </a:lnTo>
                    <a:lnTo>
                      <a:pt x="96" y="58"/>
                    </a:lnTo>
                    <a:lnTo>
                      <a:pt x="99" y="57"/>
                    </a:lnTo>
                    <a:lnTo>
                      <a:pt x="98" y="53"/>
                    </a:lnTo>
                    <a:lnTo>
                      <a:pt x="103" y="52"/>
                    </a:lnTo>
                    <a:lnTo>
                      <a:pt x="105" y="52"/>
                    </a:lnTo>
                    <a:lnTo>
                      <a:pt x="109" y="50"/>
                    </a:lnTo>
                    <a:lnTo>
                      <a:pt x="112" y="50"/>
                    </a:lnTo>
                    <a:lnTo>
                      <a:pt x="114" y="46"/>
                    </a:lnTo>
                    <a:lnTo>
                      <a:pt x="114" y="46"/>
                    </a:lnTo>
                    <a:lnTo>
                      <a:pt x="114" y="46"/>
                    </a:lnTo>
                    <a:lnTo>
                      <a:pt x="109" y="41"/>
                    </a:lnTo>
                    <a:lnTo>
                      <a:pt x="112" y="38"/>
                    </a:lnTo>
                    <a:lnTo>
                      <a:pt x="112" y="36"/>
                    </a:lnTo>
                    <a:lnTo>
                      <a:pt x="111" y="35"/>
                    </a:lnTo>
                    <a:lnTo>
                      <a:pt x="109" y="32"/>
                    </a:lnTo>
                    <a:lnTo>
                      <a:pt x="109" y="32"/>
                    </a:lnTo>
                    <a:lnTo>
                      <a:pt x="103" y="36"/>
                    </a:lnTo>
                    <a:lnTo>
                      <a:pt x="96" y="31"/>
                    </a:lnTo>
                    <a:lnTo>
                      <a:pt x="96" y="25"/>
                    </a:lnTo>
                    <a:lnTo>
                      <a:pt x="81" y="15"/>
                    </a:lnTo>
                    <a:lnTo>
                      <a:pt x="81" y="10"/>
                    </a:lnTo>
                    <a:lnTo>
                      <a:pt x="83" y="7"/>
                    </a:lnTo>
                    <a:lnTo>
                      <a:pt x="84" y="2"/>
                    </a:lnTo>
                    <a:lnTo>
                      <a:pt x="84" y="2"/>
                    </a:lnTo>
                    <a:lnTo>
                      <a:pt x="84" y="2"/>
                    </a:lnTo>
                    <a:lnTo>
                      <a:pt x="84" y="2"/>
                    </a:lnTo>
                    <a:lnTo>
                      <a:pt x="82" y="2"/>
                    </a:lnTo>
                    <a:lnTo>
                      <a:pt x="77" y="0"/>
                    </a:lnTo>
                    <a:lnTo>
                      <a:pt x="74" y="1"/>
                    </a:lnTo>
                    <a:lnTo>
                      <a:pt x="66" y="2"/>
                    </a:lnTo>
                    <a:lnTo>
                      <a:pt x="61" y="5"/>
                    </a:lnTo>
                    <a:lnTo>
                      <a:pt x="57" y="8"/>
                    </a:lnTo>
                    <a:lnTo>
                      <a:pt x="46" y="14"/>
                    </a:lnTo>
                    <a:lnTo>
                      <a:pt x="38" y="20"/>
                    </a:lnTo>
                    <a:lnTo>
                      <a:pt x="35" y="23"/>
                    </a:lnTo>
                    <a:lnTo>
                      <a:pt x="27" y="25"/>
                    </a:lnTo>
                    <a:lnTo>
                      <a:pt x="25" y="24"/>
                    </a:lnTo>
                    <a:lnTo>
                      <a:pt x="22" y="25"/>
                    </a:lnTo>
                    <a:lnTo>
                      <a:pt x="20" y="27"/>
                    </a:lnTo>
                    <a:lnTo>
                      <a:pt x="18" y="28"/>
                    </a:lnTo>
                    <a:lnTo>
                      <a:pt x="16" y="32"/>
                    </a:lnTo>
                    <a:lnTo>
                      <a:pt x="16" y="35"/>
                    </a:lnTo>
                    <a:lnTo>
                      <a:pt x="12" y="39"/>
                    </a:lnTo>
                    <a:lnTo>
                      <a:pt x="7" y="49"/>
                    </a:lnTo>
                    <a:lnTo>
                      <a:pt x="1" y="52"/>
                    </a:lnTo>
                    <a:lnTo>
                      <a:pt x="2" y="54"/>
                    </a:lnTo>
                    <a:lnTo>
                      <a:pt x="2" y="60"/>
                    </a:lnTo>
                    <a:lnTo>
                      <a:pt x="0" y="61"/>
                    </a:lnTo>
                    <a:lnTo>
                      <a:pt x="0" y="63"/>
                    </a:lnTo>
                    <a:lnTo>
                      <a:pt x="1" y="65"/>
                    </a:lnTo>
                    <a:lnTo>
                      <a:pt x="0" y="68"/>
                    </a:lnTo>
                    <a:lnTo>
                      <a:pt x="4" y="72"/>
                    </a:lnTo>
                    <a:lnTo>
                      <a:pt x="10" y="74"/>
                    </a:lnTo>
                    <a:lnTo>
                      <a:pt x="12" y="74"/>
                    </a:lnTo>
                    <a:lnTo>
                      <a:pt x="13" y="75"/>
                    </a:lnTo>
                    <a:lnTo>
                      <a:pt x="16" y="75"/>
                    </a:lnTo>
                    <a:lnTo>
                      <a:pt x="19" y="76"/>
                    </a:lnTo>
                    <a:lnTo>
                      <a:pt x="22" y="79"/>
                    </a:lnTo>
                    <a:lnTo>
                      <a:pt x="26" y="81"/>
                    </a:lnTo>
                    <a:lnTo>
                      <a:pt x="29" y="81"/>
                    </a:lnTo>
                    <a:lnTo>
                      <a:pt x="32" y="79"/>
                    </a:lnTo>
                    <a:lnTo>
                      <a:pt x="34" y="79"/>
                    </a:lnTo>
                    <a:lnTo>
                      <a:pt x="37" y="80"/>
                    </a:lnTo>
                    <a:lnTo>
                      <a:pt x="39" y="81"/>
                    </a:lnTo>
                    <a:lnTo>
                      <a:pt x="39" y="78"/>
                    </a:lnTo>
                    <a:lnTo>
                      <a:pt x="37" y="74"/>
                    </a:lnTo>
                    <a:lnTo>
                      <a:pt x="35" y="73"/>
                    </a:lnTo>
                    <a:lnTo>
                      <a:pt x="34" y="67"/>
                    </a:lnTo>
                    <a:lnTo>
                      <a:pt x="34" y="63"/>
                    </a:lnTo>
                    <a:lnTo>
                      <a:pt x="41" y="63"/>
                    </a:lnTo>
                    <a:lnTo>
                      <a:pt x="53" y="63"/>
                    </a:lnTo>
                    <a:lnTo>
                      <a:pt x="54" y="61"/>
                    </a:lnTo>
                    <a:lnTo>
                      <a:pt x="62" y="61"/>
                    </a:lnTo>
                    <a:lnTo>
                      <a:pt x="68" y="61"/>
                    </a:lnTo>
                    <a:lnTo>
                      <a:pt x="71" y="60"/>
                    </a:lnTo>
                    <a:lnTo>
                      <a:pt x="75" y="59"/>
                    </a:lnTo>
                    <a:lnTo>
                      <a:pt x="76" y="59"/>
                    </a:lnTo>
                    <a:lnTo>
                      <a:pt x="77" y="59"/>
                    </a:lnTo>
                    <a:lnTo>
                      <a:pt x="92" y="63"/>
                    </a:lnTo>
                    <a:lnTo>
                      <a:pt x="9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91"/>
              <p:cNvSpPr>
                <a:spLocks/>
              </p:cNvSpPr>
              <p:nvPr userDrawn="1"/>
            </p:nvSpPr>
            <p:spPr bwMode="auto">
              <a:xfrm>
                <a:off x="5253038" y="3052763"/>
                <a:ext cx="153988" cy="106363"/>
              </a:xfrm>
              <a:custGeom>
                <a:avLst/>
                <a:gdLst>
                  <a:gd name="T0" fmla="*/ 58 w 97"/>
                  <a:gd name="T1" fmla="*/ 60 h 67"/>
                  <a:gd name="T2" fmla="*/ 75 w 97"/>
                  <a:gd name="T3" fmla="*/ 63 h 67"/>
                  <a:gd name="T4" fmla="*/ 82 w 97"/>
                  <a:gd name="T5" fmla="*/ 65 h 67"/>
                  <a:gd name="T6" fmla="*/ 89 w 97"/>
                  <a:gd name="T7" fmla="*/ 65 h 67"/>
                  <a:gd name="T8" fmla="*/ 95 w 97"/>
                  <a:gd name="T9" fmla="*/ 67 h 67"/>
                  <a:gd name="T10" fmla="*/ 97 w 97"/>
                  <a:gd name="T11" fmla="*/ 67 h 67"/>
                  <a:gd name="T12" fmla="*/ 93 w 97"/>
                  <a:gd name="T13" fmla="*/ 61 h 67"/>
                  <a:gd name="T14" fmla="*/ 94 w 97"/>
                  <a:gd name="T15" fmla="*/ 59 h 67"/>
                  <a:gd name="T16" fmla="*/ 91 w 97"/>
                  <a:gd name="T17" fmla="*/ 54 h 67"/>
                  <a:gd name="T18" fmla="*/ 89 w 97"/>
                  <a:gd name="T19" fmla="*/ 54 h 67"/>
                  <a:gd name="T20" fmla="*/ 84 w 97"/>
                  <a:gd name="T21" fmla="*/ 48 h 67"/>
                  <a:gd name="T22" fmla="*/ 80 w 97"/>
                  <a:gd name="T23" fmla="*/ 41 h 67"/>
                  <a:gd name="T24" fmla="*/ 81 w 97"/>
                  <a:gd name="T25" fmla="*/ 33 h 67"/>
                  <a:gd name="T26" fmla="*/ 80 w 97"/>
                  <a:gd name="T27" fmla="*/ 31 h 67"/>
                  <a:gd name="T28" fmla="*/ 80 w 97"/>
                  <a:gd name="T29" fmla="*/ 30 h 67"/>
                  <a:gd name="T30" fmla="*/ 79 w 97"/>
                  <a:gd name="T31" fmla="*/ 30 h 67"/>
                  <a:gd name="T32" fmla="*/ 79 w 97"/>
                  <a:gd name="T33" fmla="*/ 29 h 67"/>
                  <a:gd name="T34" fmla="*/ 74 w 97"/>
                  <a:gd name="T35" fmla="*/ 25 h 67"/>
                  <a:gd name="T36" fmla="*/ 71 w 97"/>
                  <a:gd name="T37" fmla="*/ 21 h 67"/>
                  <a:gd name="T38" fmla="*/ 66 w 97"/>
                  <a:gd name="T39" fmla="*/ 16 h 67"/>
                  <a:gd name="T40" fmla="*/ 63 w 97"/>
                  <a:gd name="T41" fmla="*/ 10 h 67"/>
                  <a:gd name="T42" fmla="*/ 60 w 97"/>
                  <a:gd name="T43" fmla="*/ 10 h 67"/>
                  <a:gd name="T44" fmla="*/ 57 w 97"/>
                  <a:gd name="T45" fmla="*/ 10 h 67"/>
                  <a:gd name="T46" fmla="*/ 53 w 97"/>
                  <a:gd name="T47" fmla="*/ 7 h 67"/>
                  <a:gd name="T48" fmla="*/ 46 w 97"/>
                  <a:gd name="T49" fmla="*/ 2 h 67"/>
                  <a:gd name="T50" fmla="*/ 37 w 97"/>
                  <a:gd name="T51" fmla="*/ 0 h 67"/>
                  <a:gd name="T52" fmla="*/ 21 w 97"/>
                  <a:gd name="T53" fmla="*/ 4 h 67"/>
                  <a:gd name="T54" fmla="*/ 15 w 97"/>
                  <a:gd name="T55" fmla="*/ 8 h 67"/>
                  <a:gd name="T56" fmla="*/ 13 w 97"/>
                  <a:gd name="T57" fmla="*/ 14 h 67"/>
                  <a:gd name="T58" fmla="*/ 0 w 97"/>
                  <a:gd name="T59" fmla="*/ 29 h 67"/>
                  <a:gd name="T60" fmla="*/ 7 w 97"/>
                  <a:gd name="T61" fmla="*/ 38 h 67"/>
                  <a:gd name="T62" fmla="*/ 10 w 97"/>
                  <a:gd name="T63" fmla="*/ 43 h 67"/>
                  <a:gd name="T64" fmla="*/ 12 w 97"/>
                  <a:gd name="T65" fmla="*/ 47 h 67"/>
                  <a:gd name="T66" fmla="*/ 19 w 97"/>
                  <a:gd name="T67" fmla="*/ 46 h 67"/>
                  <a:gd name="T68" fmla="*/ 27 w 97"/>
                  <a:gd name="T69" fmla="*/ 41 h 67"/>
                  <a:gd name="T70" fmla="*/ 35 w 97"/>
                  <a:gd name="T71" fmla="*/ 40 h 67"/>
                  <a:gd name="T72" fmla="*/ 44 w 97"/>
                  <a:gd name="T73" fmla="*/ 44 h 67"/>
                  <a:gd name="T74" fmla="*/ 53 w 97"/>
                  <a:gd name="T75" fmla="*/ 48 h 67"/>
                  <a:gd name="T76" fmla="*/ 57 w 97"/>
                  <a:gd name="T77" fmla="*/ 51 h 67"/>
                  <a:gd name="T78" fmla="*/ 51 w 97"/>
                  <a:gd name="T79" fmla="*/ 54 h 67"/>
                  <a:gd name="T80" fmla="*/ 42 w 97"/>
                  <a:gd name="T81" fmla="*/ 51 h 67"/>
                  <a:gd name="T82" fmla="*/ 35 w 97"/>
                  <a:gd name="T83" fmla="*/ 48 h 67"/>
                  <a:gd name="T84" fmla="*/ 31 w 97"/>
                  <a:gd name="T85" fmla="*/ 51 h 67"/>
                  <a:gd name="T86" fmla="*/ 28 w 97"/>
                  <a:gd name="T87" fmla="*/ 49 h 67"/>
                  <a:gd name="T88" fmla="*/ 22 w 97"/>
                  <a:gd name="T89" fmla="*/ 52 h 67"/>
                  <a:gd name="T90" fmla="*/ 10 w 97"/>
                  <a:gd name="T91" fmla="*/ 55 h 67"/>
                  <a:gd name="T92" fmla="*/ 9 w 97"/>
                  <a:gd name="T93" fmla="*/ 60 h 67"/>
                  <a:gd name="T94" fmla="*/ 19 w 97"/>
                  <a:gd name="T95" fmla="*/ 61 h 67"/>
                  <a:gd name="T96" fmla="*/ 10 w 97"/>
                  <a:gd name="T97" fmla="*/ 65 h 67"/>
                  <a:gd name="T98" fmla="*/ 13 w 97"/>
                  <a:gd name="T99" fmla="*/ 67 h 67"/>
                  <a:gd name="T100" fmla="*/ 28 w 97"/>
                  <a:gd name="T101" fmla="*/ 65 h 67"/>
                  <a:gd name="T102" fmla="*/ 37 w 97"/>
                  <a:gd name="T103" fmla="*/ 59 h 67"/>
                  <a:gd name="T104" fmla="*/ 56 w 97"/>
                  <a:gd name="T10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67">
                    <a:moveTo>
                      <a:pt x="56" y="60"/>
                    </a:moveTo>
                    <a:lnTo>
                      <a:pt x="58" y="60"/>
                    </a:lnTo>
                    <a:lnTo>
                      <a:pt x="68" y="60"/>
                    </a:lnTo>
                    <a:lnTo>
                      <a:pt x="75" y="63"/>
                    </a:lnTo>
                    <a:lnTo>
                      <a:pt x="78" y="65"/>
                    </a:lnTo>
                    <a:lnTo>
                      <a:pt x="82" y="65"/>
                    </a:lnTo>
                    <a:lnTo>
                      <a:pt x="87" y="67"/>
                    </a:lnTo>
                    <a:lnTo>
                      <a:pt x="89" y="65"/>
                    </a:lnTo>
                    <a:lnTo>
                      <a:pt x="93" y="66"/>
                    </a:lnTo>
                    <a:lnTo>
                      <a:pt x="95" y="67"/>
                    </a:lnTo>
                    <a:lnTo>
                      <a:pt x="97" y="67"/>
                    </a:lnTo>
                    <a:lnTo>
                      <a:pt x="97" y="67"/>
                    </a:lnTo>
                    <a:lnTo>
                      <a:pt x="94" y="65"/>
                    </a:lnTo>
                    <a:lnTo>
                      <a:pt x="93" y="61"/>
                    </a:lnTo>
                    <a:lnTo>
                      <a:pt x="94" y="60"/>
                    </a:lnTo>
                    <a:lnTo>
                      <a:pt x="94" y="59"/>
                    </a:lnTo>
                    <a:lnTo>
                      <a:pt x="93" y="56"/>
                    </a:lnTo>
                    <a:lnTo>
                      <a:pt x="91" y="54"/>
                    </a:lnTo>
                    <a:lnTo>
                      <a:pt x="90" y="54"/>
                    </a:lnTo>
                    <a:lnTo>
                      <a:pt x="89" y="54"/>
                    </a:lnTo>
                    <a:lnTo>
                      <a:pt x="86" y="52"/>
                    </a:lnTo>
                    <a:lnTo>
                      <a:pt x="84" y="48"/>
                    </a:lnTo>
                    <a:lnTo>
                      <a:pt x="81" y="45"/>
                    </a:lnTo>
                    <a:lnTo>
                      <a:pt x="80" y="41"/>
                    </a:lnTo>
                    <a:lnTo>
                      <a:pt x="81" y="36"/>
                    </a:lnTo>
                    <a:lnTo>
                      <a:pt x="81" y="33"/>
                    </a:lnTo>
                    <a:lnTo>
                      <a:pt x="81" y="31"/>
                    </a:lnTo>
                    <a:lnTo>
                      <a:pt x="80" y="31"/>
                    </a:lnTo>
                    <a:lnTo>
                      <a:pt x="80" y="31"/>
                    </a:lnTo>
                    <a:lnTo>
                      <a:pt x="80" y="30"/>
                    </a:lnTo>
                    <a:lnTo>
                      <a:pt x="79" y="30"/>
                    </a:lnTo>
                    <a:lnTo>
                      <a:pt x="79" y="30"/>
                    </a:lnTo>
                    <a:lnTo>
                      <a:pt x="78" y="29"/>
                    </a:lnTo>
                    <a:lnTo>
                      <a:pt x="79" y="29"/>
                    </a:lnTo>
                    <a:lnTo>
                      <a:pt x="78" y="27"/>
                    </a:lnTo>
                    <a:lnTo>
                      <a:pt x="74" y="25"/>
                    </a:lnTo>
                    <a:lnTo>
                      <a:pt x="71" y="24"/>
                    </a:lnTo>
                    <a:lnTo>
                      <a:pt x="71" y="21"/>
                    </a:lnTo>
                    <a:lnTo>
                      <a:pt x="66" y="21"/>
                    </a:lnTo>
                    <a:lnTo>
                      <a:pt x="66" y="16"/>
                    </a:lnTo>
                    <a:lnTo>
                      <a:pt x="64" y="14"/>
                    </a:lnTo>
                    <a:lnTo>
                      <a:pt x="63" y="10"/>
                    </a:lnTo>
                    <a:lnTo>
                      <a:pt x="63" y="9"/>
                    </a:lnTo>
                    <a:lnTo>
                      <a:pt x="60" y="10"/>
                    </a:lnTo>
                    <a:lnTo>
                      <a:pt x="59" y="9"/>
                    </a:lnTo>
                    <a:lnTo>
                      <a:pt x="57" y="10"/>
                    </a:lnTo>
                    <a:lnTo>
                      <a:pt x="53" y="9"/>
                    </a:lnTo>
                    <a:lnTo>
                      <a:pt x="53" y="7"/>
                    </a:lnTo>
                    <a:lnTo>
                      <a:pt x="50" y="3"/>
                    </a:lnTo>
                    <a:lnTo>
                      <a:pt x="46" y="2"/>
                    </a:lnTo>
                    <a:lnTo>
                      <a:pt x="39" y="0"/>
                    </a:lnTo>
                    <a:lnTo>
                      <a:pt x="37" y="0"/>
                    </a:lnTo>
                    <a:lnTo>
                      <a:pt x="29" y="3"/>
                    </a:lnTo>
                    <a:lnTo>
                      <a:pt x="21" y="4"/>
                    </a:lnTo>
                    <a:lnTo>
                      <a:pt x="17" y="8"/>
                    </a:lnTo>
                    <a:lnTo>
                      <a:pt x="15" y="8"/>
                    </a:lnTo>
                    <a:lnTo>
                      <a:pt x="14" y="9"/>
                    </a:lnTo>
                    <a:lnTo>
                      <a:pt x="13" y="14"/>
                    </a:lnTo>
                    <a:lnTo>
                      <a:pt x="8" y="22"/>
                    </a:lnTo>
                    <a:lnTo>
                      <a:pt x="0" y="29"/>
                    </a:lnTo>
                    <a:lnTo>
                      <a:pt x="5" y="32"/>
                    </a:lnTo>
                    <a:lnTo>
                      <a:pt x="7" y="38"/>
                    </a:lnTo>
                    <a:lnTo>
                      <a:pt x="10" y="38"/>
                    </a:lnTo>
                    <a:lnTo>
                      <a:pt x="10" y="43"/>
                    </a:lnTo>
                    <a:lnTo>
                      <a:pt x="14" y="45"/>
                    </a:lnTo>
                    <a:lnTo>
                      <a:pt x="12" y="47"/>
                    </a:lnTo>
                    <a:lnTo>
                      <a:pt x="17" y="47"/>
                    </a:lnTo>
                    <a:lnTo>
                      <a:pt x="19" y="46"/>
                    </a:lnTo>
                    <a:lnTo>
                      <a:pt x="22" y="46"/>
                    </a:lnTo>
                    <a:lnTo>
                      <a:pt x="27" y="41"/>
                    </a:lnTo>
                    <a:lnTo>
                      <a:pt x="32" y="40"/>
                    </a:lnTo>
                    <a:lnTo>
                      <a:pt x="35" y="40"/>
                    </a:lnTo>
                    <a:lnTo>
                      <a:pt x="39" y="41"/>
                    </a:lnTo>
                    <a:lnTo>
                      <a:pt x="44" y="44"/>
                    </a:lnTo>
                    <a:lnTo>
                      <a:pt x="46" y="44"/>
                    </a:lnTo>
                    <a:lnTo>
                      <a:pt x="53" y="48"/>
                    </a:lnTo>
                    <a:lnTo>
                      <a:pt x="56" y="47"/>
                    </a:lnTo>
                    <a:lnTo>
                      <a:pt x="57" y="51"/>
                    </a:lnTo>
                    <a:lnTo>
                      <a:pt x="56" y="54"/>
                    </a:lnTo>
                    <a:lnTo>
                      <a:pt x="51" y="54"/>
                    </a:lnTo>
                    <a:lnTo>
                      <a:pt x="45" y="52"/>
                    </a:lnTo>
                    <a:lnTo>
                      <a:pt x="42" y="51"/>
                    </a:lnTo>
                    <a:lnTo>
                      <a:pt x="38" y="51"/>
                    </a:lnTo>
                    <a:lnTo>
                      <a:pt x="35" y="48"/>
                    </a:lnTo>
                    <a:lnTo>
                      <a:pt x="34" y="48"/>
                    </a:lnTo>
                    <a:lnTo>
                      <a:pt x="31" y="51"/>
                    </a:lnTo>
                    <a:lnTo>
                      <a:pt x="30" y="49"/>
                    </a:lnTo>
                    <a:lnTo>
                      <a:pt x="28" y="49"/>
                    </a:lnTo>
                    <a:lnTo>
                      <a:pt x="25" y="52"/>
                    </a:lnTo>
                    <a:lnTo>
                      <a:pt x="22" y="52"/>
                    </a:lnTo>
                    <a:lnTo>
                      <a:pt x="20" y="55"/>
                    </a:lnTo>
                    <a:lnTo>
                      <a:pt x="10" y="55"/>
                    </a:lnTo>
                    <a:lnTo>
                      <a:pt x="9" y="56"/>
                    </a:lnTo>
                    <a:lnTo>
                      <a:pt x="9" y="60"/>
                    </a:lnTo>
                    <a:lnTo>
                      <a:pt x="10" y="59"/>
                    </a:lnTo>
                    <a:lnTo>
                      <a:pt x="19" y="61"/>
                    </a:lnTo>
                    <a:lnTo>
                      <a:pt x="13" y="66"/>
                    </a:lnTo>
                    <a:lnTo>
                      <a:pt x="10" y="65"/>
                    </a:lnTo>
                    <a:lnTo>
                      <a:pt x="10" y="66"/>
                    </a:lnTo>
                    <a:lnTo>
                      <a:pt x="13" y="67"/>
                    </a:lnTo>
                    <a:lnTo>
                      <a:pt x="19" y="65"/>
                    </a:lnTo>
                    <a:lnTo>
                      <a:pt x="28" y="65"/>
                    </a:lnTo>
                    <a:lnTo>
                      <a:pt x="31" y="61"/>
                    </a:lnTo>
                    <a:lnTo>
                      <a:pt x="37" y="59"/>
                    </a:lnTo>
                    <a:lnTo>
                      <a:pt x="51" y="59"/>
                    </a:lnTo>
                    <a:lnTo>
                      <a:pt x="56" y="60"/>
                    </a:lnTo>
                    <a:lnTo>
                      <a:pt x="5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92"/>
              <p:cNvSpPr>
                <a:spLocks/>
              </p:cNvSpPr>
              <p:nvPr userDrawn="1"/>
            </p:nvSpPr>
            <p:spPr bwMode="auto">
              <a:xfrm>
                <a:off x="5278438" y="3149601"/>
                <a:ext cx="63500" cy="42863"/>
              </a:xfrm>
              <a:custGeom>
                <a:avLst/>
                <a:gdLst>
                  <a:gd name="T0" fmla="*/ 35 w 40"/>
                  <a:gd name="T1" fmla="*/ 1 h 27"/>
                  <a:gd name="T2" fmla="*/ 22 w 40"/>
                  <a:gd name="T3" fmla="*/ 0 h 27"/>
                  <a:gd name="T4" fmla="*/ 16 w 40"/>
                  <a:gd name="T5" fmla="*/ 2 h 27"/>
                  <a:gd name="T6" fmla="*/ 13 w 40"/>
                  <a:gd name="T7" fmla="*/ 7 h 27"/>
                  <a:gd name="T8" fmla="*/ 3 w 40"/>
                  <a:gd name="T9" fmla="*/ 6 h 27"/>
                  <a:gd name="T10" fmla="*/ 0 w 40"/>
                  <a:gd name="T11" fmla="*/ 7 h 27"/>
                  <a:gd name="T12" fmla="*/ 3 w 40"/>
                  <a:gd name="T13" fmla="*/ 7 h 27"/>
                  <a:gd name="T14" fmla="*/ 6 w 40"/>
                  <a:gd name="T15" fmla="*/ 7 h 27"/>
                  <a:gd name="T16" fmla="*/ 1 w 40"/>
                  <a:gd name="T17" fmla="*/ 10 h 27"/>
                  <a:gd name="T18" fmla="*/ 3 w 40"/>
                  <a:gd name="T19" fmla="*/ 12 h 27"/>
                  <a:gd name="T20" fmla="*/ 6 w 40"/>
                  <a:gd name="T21" fmla="*/ 13 h 27"/>
                  <a:gd name="T22" fmla="*/ 7 w 40"/>
                  <a:gd name="T23" fmla="*/ 14 h 27"/>
                  <a:gd name="T24" fmla="*/ 8 w 40"/>
                  <a:gd name="T25" fmla="*/ 14 h 27"/>
                  <a:gd name="T26" fmla="*/ 12 w 40"/>
                  <a:gd name="T27" fmla="*/ 13 h 27"/>
                  <a:gd name="T28" fmla="*/ 16 w 40"/>
                  <a:gd name="T29" fmla="*/ 12 h 27"/>
                  <a:gd name="T30" fmla="*/ 22 w 40"/>
                  <a:gd name="T31" fmla="*/ 15 h 27"/>
                  <a:gd name="T32" fmla="*/ 19 w 40"/>
                  <a:gd name="T33" fmla="*/ 17 h 27"/>
                  <a:gd name="T34" fmla="*/ 15 w 40"/>
                  <a:gd name="T35" fmla="*/ 17 h 27"/>
                  <a:gd name="T36" fmla="*/ 18 w 40"/>
                  <a:gd name="T37" fmla="*/ 20 h 27"/>
                  <a:gd name="T38" fmla="*/ 18 w 40"/>
                  <a:gd name="T39" fmla="*/ 20 h 27"/>
                  <a:gd name="T40" fmla="*/ 20 w 40"/>
                  <a:gd name="T41" fmla="*/ 20 h 27"/>
                  <a:gd name="T42" fmla="*/ 16 w 40"/>
                  <a:gd name="T43" fmla="*/ 23 h 27"/>
                  <a:gd name="T44" fmla="*/ 21 w 40"/>
                  <a:gd name="T45" fmla="*/ 23 h 27"/>
                  <a:gd name="T46" fmla="*/ 21 w 40"/>
                  <a:gd name="T47" fmla="*/ 27 h 27"/>
                  <a:gd name="T48" fmla="*/ 23 w 40"/>
                  <a:gd name="T49" fmla="*/ 26 h 27"/>
                  <a:gd name="T50" fmla="*/ 25 w 40"/>
                  <a:gd name="T51" fmla="*/ 22 h 27"/>
                  <a:gd name="T52" fmla="*/ 28 w 40"/>
                  <a:gd name="T53" fmla="*/ 21 h 27"/>
                  <a:gd name="T54" fmla="*/ 33 w 40"/>
                  <a:gd name="T55" fmla="*/ 19 h 27"/>
                  <a:gd name="T56" fmla="*/ 37 w 40"/>
                  <a:gd name="T57" fmla="*/ 17 h 27"/>
                  <a:gd name="T58" fmla="*/ 40 w 40"/>
                  <a:gd name="T59" fmla="*/ 16 h 27"/>
                  <a:gd name="T60" fmla="*/ 40 w 40"/>
                  <a:gd name="T61" fmla="*/ 15 h 27"/>
                  <a:gd name="T62" fmla="*/ 38 w 40"/>
                  <a:gd name="T63" fmla="*/ 13 h 27"/>
                  <a:gd name="T64" fmla="*/ 38 w 40"/>
                  <a:gd name="T65" fmla="*/ 7 h 27"/>
                  <a:gd name="T66" fmla="*/ 38 w 40"/>
                  <a:gd name="T67" fmla="*/ 5 h 27"/>
                  <a:gd name="T68" fmla="*/ 38 w 40"/>
                  <a:gd name="T69" fmla="*/ 1 h 27"/>
                  <a:gd name="T70" fmla="*/ 35 w 40"/>
                  <a:gd name="T7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7">
                    <a:moveTo>
                      <a:pt x="35" y="1"/>
                    </a:moveTo>
                    <a:lnTo>
                      <a:pt x="22" y="0"/>
                    </a:lnTo>
                    <a:lnTo>
                      <a:pt x="16" y="2"/>
                    </a:lnTo>
                    <a:lnTo>
                      <a:pt x="13" y="7"/>
                    </a:lnTo>
                    <a:lnTo>
                      <a:pt x="3" y="6"/>
                    </a:lnTo>
                    <a:lnTo>
                      <a:pt x="0" y="7"/>
                    </a:lnTo>
                    <a:lnTo>
                      <a:pt x="3" y="7"/>
                    </a:lnTo>
                    <a:lnTo>
                      <a:pt x="6" y="7"/>
                    </a:lnTo>
                    <a:lnTo>
                      <a:pt x="1" y="10"/>
                    </a:lnTo>
                    <a:lnTo>
                      <a:pt x="3" y="12"/>
                    </a:lnTo>
                    <a:lnTo>
                      <a:pt x="6" y="13"/>
                    </a:lnTo>
                    <a:lnTo>
                      <a:pt x="7" y="14"/>
                    </a:lnTo>
                    <a:lnTo>
                      <a:pt x="8" y="14"/>
                    </a:lnTo>
                    <a:lnTo>
                      <a:pt x="12" y="13"/>
                    </a:lnTo>
                    <a:lnTo>
                      <a:pt x="16" y="12"/>
                    </a:lnTo>
                    <a:lnTo>
                      <a:pt x="22" y="15"/>
                    </a:lnTo>
                    <a:lnTo>
                      <a:pt x="19" y="17"/>
                    </a:lnTo>
                    <a:lnTo>
                      <a:pt x="15" y="17"/>
                    </a:lnTo>
                    <a:lnTo>
                      <a:pt x="18" y="20"/>
                    </a:lnTo>
                    <a:lnTo>
                      <a:pt x="18" y="20"/>
                    </a:lnTo>
                    <a:lnTo>
                      <a:pt x="20" y="20"/>
                    </a:lnTo>
                    <a:lnTo>
                      <a:pt x="16" y="23"/>
                    </a:lnTo>
                    <a:lnTo>
                      <a:pt x="21" y="23"/>
                    </a:lnTo>
                    <a:lnTo>
                      <a:pt x="21" y="27"/>
                    </a:lnTo>
                    <a:lnTo>
                      <a:pt x="23" y="26"/>
                    </a:lnTo>
                    <a:lnTo>
                      <a:pt x="25" y="22"/>
                    </a:lnTo>
                    <a:lnTo>
                      <a:pt x="28" y="21"/>
                    </a:lnTo>
                    <a:lnTo>
                      <a:pt x="33" y="19"/>
                    </a:lnTo>
                    <a:lnTo>
                      <a:pt x="37" y="17"/>
                    </a:lnTo>
                    <a:lnTo>
                      <a:pt x="40" y="16"/>
                    </a:lnTo>
                    <a:lnTo>
                      <a:pt x="40" y="15"/>
                    </a:lnTo>
                    <a:lnTo>
                      <a:pt x="38" y="13"/>
                    </a:lnTo>
                    <a:lnTo>
                      <a:pt x="38" y="7"/>
                    </a:lnTo>
                    <a:lnTo>
                      <a:pt x="38" y="5"/>
                    </a:lnTo>
                    <a:lnTo>
                      <a:pt x="38" y="1"/>
                    </a:lnTo>
                    <a:lnTo>
                      <a:pt x="3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93"/>
              <p:cNvSpPr>
                <a:spLocks/>
              </p:cNvSpPr>
              <p:nvPr userDrawn="1"/>
            </p:nvSpPr>
            <p:spPr bwMode="auto">
              <a:xfrm>
                <a:off x="5319713" y="3151188"/>
                <a:ext cx="169863" cy="130175"/>
              </a:xfrm>
              <a:custGeom>
                <a:avLst/>
                <a:gdLst>
                  <a:gd name="T0" fmla="*/ 69 w 107"/>
                  <a:gd name="T1" fmla="*/ 64 h 82"/>
                  <a:gd name="T2" fmla="*/ 80 w 107"/>
                  <a:gd name="T3" fmla="*/ 64 h 82"/>
                  <a:gd name="T4" fmla="*/ 85 w 107"/>
                  <a:gd name="T5" fmla="*/ 69 h 82"/>
                  <a:gd name="T6" fmla="*/ 84 w 107"/>
                  <a:gd name="T7" fmla="*/ 79 h 82"/>
                  <a:gd name="T8" fmla="*/ 88 w 107"/>
                  <a:gd name="T9" fmla="*/ 81 h 82"/>
                  <a:gd name="T10" fmla="*/ 96 w 107"/>
                  <a:gd name="T11" fmla="*/ 79 h 82"/>
                  <a:gd name="T12" fmla="*/ 98 w 107"/>
                  <a:gd name="T13" fmla="*/ 82 h 82"/>
                  <a:gd name="T14" fmla="*/ 104 w 107"/>
                  <a:gd name="T15" fmla="*/ 73 h 82"/>
                  <a:gd name="T16" fmla="*/ 104 w 107"/>
                  <a:gd name="T17" fmla="*/ 70 h 82"/>
                  <a:gd name="T18" fmla="*/ 100 w 107"/>
                  <a:gd name="T19" fmla="*/ 63 h 82"/>
                  <a:gd name="T20" fmla="*/ 105 w 107"/>
                  <a:gd name="T21" fmla="*/ 62 h 82"/>
                  <a:gd name="T22" fmla="*/ 103 w 107"/>
                  <a:gd name="T23" fmla="*/ 59 h 82"/>
                  <a:gd name="T24" fmla="*/ 100 w 107"/>
                  <a:gd name="T25" fmla="*/ 51 h 82"/>
                  <a:gd name="T26" fmla="*/ 101 w 107"/>
                  <a:gd name="T27" fmla="*/ 43 h 82"/>
                  <a:gd name="T28" fmla="*/ 99 w 107"/>
                  <a:gd name="T29" fmla="*/ 37 h 82"/>
                  <a:gd name="T30" fmla="*/ 107 w 107"/>
                  <a:gd name="T31" fmla="*/ 35 h 82"/>
                  <a:gd name="T32" fmla="*/ 106 w 107"/>
                  <a:gd name="T33" fmla="*/ 34 h 82"/>
                  <a:gd name="T34" fmla="*/ 101 w 107"/>
                  <a:gd name="T35" fmla="*/ 30 h 82"/>
                  <a:gd name="T36" fmla="*/ 100 w 107"/>
                  <a:gd name="T37" fmla="*/ 27 h 82"/>
                  <a:gd name="T38" fmla="*/ 93 w 107"/>
                  <a:gd name="T39" fmla="*/ 29 h 82"/>
                  <a:gd name="T40" fmla="*/ 98 w 107"/>
                  <a:gd name="T41" fmla="*/ 20 h 82"/>
                  <a:gd name="T42" fmla="*/ 96 w 107"/>
                  <a:gd name="T43" fmla="*/ 19 h 82"/>
                  <a:gd name="T44" fmla="*/ 93 w 107"/>
                  <a:gd name="T45" fmla="*/ 12 h 82"/>
                  <a:gd name="T46" fmla="*/ 89 w 107"/>
                  <a:gd name="T47" fmla="*/ 7 h 82"/>
                  <a:gd name="T48" fmla="*/ 88 w 107"/>
                  <a:gd name="T49" fmla="*/ 6 h 82"/>
                  <a:gd name="T50" fmla="*/ 81 w 107"/>
                  <a:gd name="T51" fmla="*/ 6 h 82"/>
                  <a:gd name="T52" fmla="*/ 76 w 107"/>
                  <a:gd name="T53" fmla="*/ 11 h 82"/>
                  <a:gd name="T54" fmla="*/ 70 w 107"/>
                  <a:gd name="T55" fmla="*/ 13 h 82"/>
                  <a:gd name="T56" fmla="*/ 62 w 107"/>
                  <a:gd name="T57" fmla="*/ 11 h 82"/>
                  <a:gd name="T58" fmla="*/ 58 w 107"/>
                  <a:gd name="T59" fmla="*/ 11 h 82"/>
                  <a:gd name="T60" fmla="*/ 55 w 107"/>
                  <a:gd name="T61" fmla="*/ 14 h 82"/>
                  <a:gd name="T62" fmla="*/ 54 w 107"/>
                  <a:gd name="T63" fmla="*/ 8 h 82"/>
                  <a:gd name="T64" fmla="*/ 54 w 107"/>
                  <a:gd name="T65" fmla="*/ 7 h 82"/>
                  <a:gd name="T66" fmla="*/ 49 w 107"/>
                  <a:gd name="T67" fmla="*/ 6 h 82"/>
                  <a:gd name="T68" fmla="*/ 45 w 107"/>
                  <a:gd name="T69" fmla="*/ 7 h 82"/>
                  <a:gd name="T70" fmla="*/ 34 w 107"/>
                  <a:gd name="T71" fmla="*/ 5 h 82"/>
                  <a:gd name="T72" fmla="*/ 26 w 107"/>
                  <a:gd name="T73" fmla="*/ 0 h 82"/>
                  <a:gd name="T74" fmla="*/ 15 w 107"/>
                  <a:gd name="T75" fmla="*/ 0 h 82"/>
                  <a:gd name="T76" fmla="*/ 15 w 107"/>
                  <a:gd name="T77" fmla="*/ 7 h 82"/>
                  <a:gd name="T78" fmla="*/ 16 w 107"/>
                  <a:gd name="T79" fmla="*/ 13 h 82"/>
                  <a:gd name="T80" fmla="*/ 12 w 107"/>
                  <a:gd name="T81" fmla="*/ 19 h 82"/>
                  <a:gd name="T82" fmla="*/ 3 w 107"/>
                  <a:gd name="T83" fmla="*/ 22 h 82"/>
                  <a:gd name="T84" fmla="*/ 0 w 107"/>
                  <a:gd name="T85" fmla="*/ 26 h 82"/>
                  <a:gd name="T86" fmla="*/ 1 w 107"/>
                  <a:gd name="T87" fmla="*/ 34 h 82"/>
                  <a:gd name="T88" fmla="*/ 7 w 107"/>
                  <a:gd name="T89" fmla="*/ 37 h 82"/>
                  <a:gd name="T90" fmla="*/ 9 w 107"/>
                  <a:gd name="T91" fmla="*/ 36 h 82"/>
                  <a:gd name="T92" fmla="*/ 12 w 107"/>
                  <a:gd name="T93" fmla="*/ 41 h 82"/>
                  <a:gd name="T94" fmla="*/ 14 w 107"/>
                  <a:gd name="T95" fmla="*/ 43 h 82"/>
                  <a:gd name="T96" fmla="*/ 18 w 107"/>
                  <a:gd name="T97" fmla="*/ 48 h 82"/>
                  <a:gd name="T98" fmla="*/ 24 w 107"/>
                  <a:gd name="T99" fmla="*/ 51 h 82"/>
                  <a:gd name="T100" fmla="*/ 30 w 107"/>
                  <a:gd name="T101" fmla="*/ 49 h 82"/>
                  <a:gd name="T102" fmla="*/ 34 w 107"/>
                  <a:gd name="T103" fmla="*/ 43 h 82"/>
                  <a:gd name="T104" fmla="*/ 41 w 107"/>
                  <a:gd name="T105" fmla="*/ 38 h 82"/>
                  <a:gd name="T106" fmla="*/ 58 w 107"/>
                  <a:gd name="T107" fmla="*/ 43 h 82"/>
                  <a:gd name="T108" fmla="*/ 63 w 107"/>
                  <a:gd name="T109" fmla="*/ 53 h 82"/>
                  <a:gd name="T110" fmla="*/ 67 w 107"/>
                  <a:gd name="T111" fmla="*/ 58 h 82"/>
                  <a:gd name="T112" fmla="*/ 64 w 107"/>
                  <a:gd name="T113" fmla="*/ 63 h 82"/>
                  <a:gd name="T114" fmla="*/ 66 w 107"/>
                  <a:gd name="T115" fmla="*/ 64 h 82"/>
                  <a:gd name="T116" fmla="*/ 68 w 107"/>
                  <a:gd name="T117"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82">
                    <a:moveTo>
                      <a:pt x="68" y="64"/>
                    </a:moveTo>
                    <a:lnTo>
                      <a:pt x="69" y="64"/>
                    </a:lnTo>
                    <a:lnTo>
                      <a:pt x="76" y="62"/>
                    </a:lnTo>
                    <a:lnTo>
                      <a:pt x="80" y="64"/>
                    </a:lnTo>
                    <a:lnTo>
                      <a:pt x="82" y="67"/>
                    </a:lnTo>
                    <a:lnTo>
                      <a:pt x="85" y="69"/>
                    </a:lnTo>
                    <a:lnTo>
                      <a:pt x="84" y="75"/>
                    </a:lnTo>
                    <a:lnTo>
                      <a:pt x="84" y="79"/>
                    </a:lnTo>
                    <a:lnTo>
                      <a:pt x="88" y="82"/>
                    </a:lnTo>
                    <a:lnTo>
                      <a:pt x="88" y="81"/>
                    </a:lnTo>
                    <a:lnTo>
                      <a:pt x="93" y="78"/>
                    </a:lnTo>
                    <a:lnTo>
                      <a:pt x="96" y="79"/>
                    </a:lnTo>
                    <a:lnTo>
                      <a:pt x="98" y="81"/>
                    </a:lnTo>
                    <a:lnTo>
                      <a:pt x="98" y="82"/>
                    </a:lnTo>
                    <a:lnTo>
                      <a:pt x="100" y="81"/>
                    </a:lnTo>
                    <a:lnTo>
                      <a:pt x="104" y="73"/>
                    </a:lnTo>
                    <a:lnTo>
                      <a:pt x="104" y="71"/>
                    </a:lnTo>
                    <a:lnTo>
                      <a:pt x="104" y="70"/>
                    </a:lnTo>
                    <a:lnTo>
                      <a:pt x="100" y="66"/>
                    </a:lnTo>
                    <a:lnTo>
                      <a:pt x="100" y="63"/>
                    </a:lnTo>
                    <a:lnTo>
                      <a:pt x="103" y="62"/>
                    </a:lnTo>
                    <a:lnTo>
                      <a:pt x="105" y="62"/>
                    </a:lnTo>
                    <a:lnTo>
                      <a:pt x="105" y="62"/>
                    </a:lnTo>
                    <a:lnTo>
                      <a:pt x="103" y="59"/>
                    </a:lnTo>
                    <a:lnTo>
                      <a:pt x="101" y="57"/>
                    </a:lnTo>
                    <a:lnTo>
                      <a:pt x="100" y="51"/>
                    </a:lnTo>
                    <a:lnTo>
                      <a:pt x="101" y="49"/>
                    </a:lnTo>
                    <a:lnTo>
                      <a:pt x="101" y="43"/>
                    </a:lnTo>
                    <a:lnTo>
                      <a:pt x="99" y="42"/>
                    </a:lnTo>
                    <a:lnTo>
                      <a:pt x="99" y="37"/>
                    </a:lnTo>
                    <a:lnTo>
                      <a:pt x="107" y="35"/>
                    </a:lnTo>
                    <a:lnTo>
                      <a:pt x="107" y="35"/>
                    </a:lnTo>
                    <a:lnTo>
                      <a:pt x="107" y="34"/>
                    </a:lnTo>
                    <a:lnTo>
                      <a:pt x="106" y="34"/>
                    </a:lnTo>
                    <a:lnTo>
                      <a:pt x="101" y="33"/>
                    </a:lnTo>
                    <a:lnTo>
                      <a:pt x="101" y="30"/>
                    </a:lnTo>
                    <a:lnTo>
                      <a:pt x="100" y="29"/>
                    </a:lnTo>
                    <a:lnTo>
                      <a:pt x="100" y="27"/>
                    </a:lnTo>
                    <a:lnTo>
                      <a:pt x="98" y="29"/>
                    </a:lnTo>
                    <a:lnTo>
                      <a:pt x="93" y="29"/>
                    </a:lnTo>
                    <a:lnTo>
                      <a:pt x="96" y="23"/>
                    </a:lnTo>
                    <a:lnTo>
                      <a:pt x="98" y="20"/>
                    </a:lnTo>
                    <a:lnTo>
                      <a:pt x="98" y="19"/>
                    </a:lnTo>
                    <a:lnTo>
                      <a:pt x="96" y="19"/>
                    </a:lnTo>
                    <a:lnTo>
                      <a:pt x="92" y="16"/>
                    </a:lnTo>
                    <a:lnTo>
                      <a:pt x="93" y="12"/>
                    </a:lnTo>
                    <a:lnTo>
                      <a:pt x="92" y="9"/>
                    </a:lnTo>
                    <a:lnTo>
                      <a:pt x="89" y="7"/>
                    </a:lnTo>
                    <a:lnTo>
                      <a:pt x="89" y="6"/>
                    </a:lnTo>
                    <a:lnTo>
                      <a:pt x="88" y="6"/>
                    </a:lnTo>
                    <a:lnTo>
                      <a:pt x="85" y="8"/>
                    </a:lnTo>
                    <a:lnTo>
                      <a:pt x="81" y="6"/>
                    </a:lnTo>
                    <a:lnTo>
                      <a:pt x="80" y="6"/>
                    </a:lnTo>
                    <a:lnTo>
                      <a:pt x="76" y="11"/>
                    </a:lnTo>
                    <a:lnTo>
                      <a:pt x="74" y="11"/>
                    </a:lnTo>
                    <a:lnTo>
                      <a:pt x="70" y="13"/>
                    </a:lnTo>
                    <a:lnTo>
                      <a:pt x="66" y="13"/>
                    </a:lnTo>
                    <a:lnTo>
                      <a:pt x="62" y="11"/>
                    </a:lnTo>
                    <a:lnTo>
                      <a:pt x="61" y="9"/>
                    </a:lnTo>
                    <a:lnTo>
                      <a:pt x="58" y="11"/>
                    </a:lnTo>
                    <a:lnTo>
                      <a:pt x="56" y="11"/>
                    </a:lnTo>
                    <a:lnTo>
                      <a:pt x="55" y="14"/>
                    </a:lnTo>
                    <a:lnTo>
                      <a:pt x="54" y="9"/>
                    </a:lnTo>
                    <a:lnTo>
                      <a:pt x="54" y="8"/>
                    </a:lnTo>
                    <a:lnTo>
                      <a:pt x="54" y="8"/>
                    </a:lnTo>
                    <a:lnTo>
                      <a:pt x="54" y="7"/>
                    </a:lnTo>
                    <a:lnTo>
                      <a:pt x="52" y="7"/>
                    </a:lnTo>
                    <a:lnTo>
                      <a:pt x="49" y="6"/>
                    </a:lnTo>
                    <a:lnTo>
                      <a:pt x="48" y="6"/>
                    </a:lnTo>
                    <a:lnTo>
                      <a:pt x="45" y="7"/>
                    </a:lnTo>
                    <a:lnTo>
                      <a:pt x="40" y="5"/>
                    </a:lnTo>
                    <a:lnTo>
                      <a:pt x="34" y="5"/>
                    </a:lnTo>
                    <a:lnTo>
                      <a:pt x="32" y="3"/>
                    </a:lnTo>
                    <a:lnTo>
                      <a:pt x="26" y="0"/>
                    </a:lnTo>
                    <a:lnTo>
                      <a:pt x="16" y="0"/>
                    </a:lnTo>
                    <a:lnTo>
                      <a:pt x="15" y="0"/>
                    </a:lnTo>
                    <a:lnTo>
                      <a:pt x="15" y="5"/>
                    </a:lnTo>
                    <a:lnTo>
                      <a:pt x="15" y="7"/>
                    </a:lnTo>
                    <a:lnTo>
                      <a:pt x="15" y="11"/>
                    </a:lnTo>
                    <a:lnTo>
                      <a:pt x="16" y="13"/>
                    </a:lnTo>
                    <a:lnTo>
                      <a:pt x="16" y="16"/>
                    </a:lnTo>
                    <a:lnTo>
                      <a:pt x="12" y="19"/>
                    </a:lnTo>
                    <a:lnTo>
                      <a:pt x="8" y="20"/>
                    </a:lnTo>
                    <a:lnTo>
                      <a:pt x="3" y="22"/>
                    </a:lnTo>
                    <a:lnTo>
                      <a:pt x="1" y="23"/>
                    </a:lnTo>
                    <a:lnTo>
                      <a:pt x="0" y="26"/>
                    </a:lnTo>
                    <a:lnTo>
                      <a:pt x="2" y="28"/>
                    </a:lnTo>
                    <a:lnTo>
                      <a:pt x="1" y="34"/>
                    </a:lnTo>
                    <a:lnTo>
                      <a:pt x="3" y="37"/>
                    </a:lnTo>
                    <a:lnTo>
                      <a:pt x="7" y="37"/>
                    </a:lnTo>
                    <a:lnTo>
                      <a:pt x="8" y="38"/>
                    </a:lnTo>
                    <a:lnTo>
                      <a:pt x="9" y="36"/>
                    </a:lnTo>
                    <a:lnTo>
                      <a:pt x="15" y="38"/>
                    </a:lnTo>
                    <a:lnTo>
                      <a:pt x="12" y="41"/>
                    </a:lnTo>
                    <a:lnTo>
                      <a:pt x="12" y="42"/>
                    </a:lnTo>
                    <a:lnTo>
                      <a:pt x="14" y="43"/>
                    </a:lnTo>
                    <a:lnTo>
                      <a:pt x="17" y="43"/>
                    </a:lnTo>
                    <a:lnTo>
                      <a:pt x="18" y="48"/>
                    </a:lnTo>
                    <a:lnTo>
                      <a:pt x="22" y="50"/>
                    </a:lnTo>
                    <a:lnTo>
                      <a:pt x="24" y="51"/>
                    </a:lnTo>
                    <a:lnTo>
                      <a:pt x="26" y="51"/>
                    </a:lnTo>
                    <a:lnTo>
                      <a:pt x="30" y="49"/>
                    </a:lnTo>
                    <a:lnTo>
                      <a:pt x="30" y="48"/>
                    </a:lnTo>
                    <a:lnTo>
                      <a:pt x="34" y="43"/>
                    </a:lnTo>
                    <a:lnTo>
                      <a:pt x="37" y="41"/>
                    </a:lnTo>
                    <a:lnTo>
                      <a:pt x="41" y="38"/>
                    </a:lnTo>
                    <a:lnTo>
                      <a:pt x="55" y="38"/>
                    </a:lnTo>
                    <a:lnTo>
                      <a:pt x="58" y="43"/>
                    </a:lnTo>
                    <a:lnTo>
                      <a:pt x="60" y="45"/>
                    </a:lnTo>
                    <a:lnTo>
                      <a:pt x="63" y="53"/>
                    </a:lnTo>
                    <a:lnTo>
                      <a:pt x="63" y="56"/>
                    </a:lnTo>
                    <a:lnTo>
                      <a:pt x="67" y="58"/>
                    </a:lnTo>
                    <a:lnTo>
                      <a:pt x="67" y="62"/>
                    </a:lnTo>
                    <a:lnTo>
                      <a:pt x="64" y="63"/>
                    </a:lnTo>
                    <a:lnTo>
                      <a:pt x="64" y="64"/>
                    </a:lnTo>
                    <a:lnTo>
                      <a:pt x="66" y="64"/>
                    </a:lnTo>
                    <a:lnTo>
                      <a:pt x="66" y="64"/>
                    </a:lnTo>
                    <a:lnTo>
                      <a:pt x="6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94"/>
              <p:cNvSpPr>
                <a:spLocks/>
              </p:cNvSpPr>
              <p:nvPr userDrawn="1"/>
            </p:nvSpPr>
            <p:spPr bwMode="auto">
              <a:xfrm>
                <a:off x="5356226" y="3216276"/>
                <a:ext cx="63500" cy="76200"/>
              </a:xfrm>
              <a:custGeom>
                <a:avLst/>
                <a:gdLst>
                  <a:gd name="T0" fmla="*/ 38 w 40"/>
                  <a:gd name="T1" fmla="*/ 24 h 48"/>
                  <a:gd name="T2" fmla="*/ 39 w 40"/>
                  <a:gd name="T3" fmla="*/ 19 h 48"/>
                  <a:gd name="T4" fmla="*/ 40 w 40"/>
                  <a:gd name="T5" fmla="*/ 19 h 48"/>
                  <a:gd name="T6" fmla="*/ 40 w 40"/>
                  <a:gd name="T7" fmla="*/ 18 h 48"/>
                  <a:gd name="T8" fmla="*/ 38 w 40"/>
                  <a:gd name="T9" fmla="*/ 15 h 48"/>
                  <a:gd name="T10" fmla="*/ 38 w 40"/>
                  <a:gd name="T11" fmla="*/ 12 h 48"/>
                  <a:gd name="T12" fmla="*/ 35 w 40"/>
                  <a:gd name="T13" fmla="*/ 7 h 48"/>
                  <a:gd name="T14" fmla="*/ 33 w 40"/>
                  <a:gd name="T15" fmla="*/ 3 h 48"/>
                  <a:gd name="T16" fmla="*/ 31 w 40"/>
                  <a:gd name="T17" fmla="*/ 0 h 48"/>
                  <a:gd name="T18" fmla="*/ 18 w 40"/>
                  <a:gd name="T19" fmla="*/ 0 h 48"/>
                  <a:gd name="T20" fmla="*/ 15 w 40"/>
                  <a:gd name="T21" fmla="*/ 2 h 48"/>
                  <a:gd name="T22" fmla="*/ 14 w 40"/>
                  <a:gd name="T23" fmla="*/ 4 h 48"/>
                  <a:gd name="T24" fmla="*/ 9 w 40"/>
                  <a:gd name="T25" fmla="*/ 8 h 48"/>
                  <a:gd name="T26" fmla="*/ 9 w 40"/>
                  <a:gd name="T27" fmla="*/ 10 h 48"/>
                  <a:gd name="T28" fmla="*/ 3 w 40"/>
                  <a:gd name="T29" fmla="*/ 12 h 48"/>
                  <a:gd name="T30" fmla="*/ 2 w 40"/>
                  <a:gd name="T31" fmla="*/ 12 h 48"/>
                  <a:gd name="T32" fmla="*/ 0 w 40"/>
                  <a:gd name="T33" fmla="*/ 15 h 48"/>
                  <a:gd name="T34" fmla="*/ 0 w 40"/>
                  <a:gd name="T35" fmla="*/ 16 h 48"/>
                  <a:gd name="T36" fmla="*/ 3 w 40"/>
                  <a:gd name="T37" fmla="*/ 17 h 48"/>
                  <a:gd name="T38" fmla="*/ 1 w 40"/>
                  <a:gd name="T39" fmla="*/ 22 h 48"/>
                  <a:gd name="T40" fmla="*/ 1 w 40"/>
                  <a:gd name="T41" fmla="*/ 23 h 48"/>
                  <a:gd name="T42" fmla="*/ 4 w 40"/>
                  <a:gd name="T43" fmla="*/ 24 h 48"/>
                  <a:gd name="T44" fmla="*/ 6 w 40"/>
                  <a:gd name="T45" fmla="*/ 30 h 48"/>
                  <a:gd name="T46" fmla="*/ 6 w 40"/>
                  <a:gd name="T47" fmla="*/ 32 h 48"/>
                  <a:gd name="T48" fmla="*/ 9 w 40"/>
                  <a:gd name="T49" fmla="*/ 36 h 48"/>
                  <a:gd name="T50" fmla="*/ 13 w 40"/>
                  <a:gd name="T51" fmla="*/ 33 h 48"/>
                  <a:gd name="T52" fmla="*/ 13 w 40"/>
                  <a:gd name="T53" fmla="*/ 37 h 48"/>
                  <a:gd name="T54" fmla="*/ 11 w 40"/>
                  <a:gd name="T55" fmla="*/ 39 h 48"/>
                  <a:gd name="T56" fmla="*/ 13 w 40"/>
                  <a:gd name="T57" fmla="*/ 40 h 48"/>
                  <a:gd name="T58" fmla="*/ 16 w 40"/>
                  <a:gd name="T59" fmla="*/ 43 h 48"/>
                  <a:gd name="T60" fmla="*/ 15 w 40"/>
                  <a:gd name="T61" fmla="*/ 44 h 48"/>
                  <a:gd name="T62" fmla="*/ 17 w 40"/>
                  <a:gd name="T63" fmla="*/ 45 h 48"/>
                  <a:gd name="T64" fmla="*/ 25 w 40"/>
                  <a:gd name="T65" fmla="*/ 48 h 48"/>
                  <a:gd name="T66" fmla="*/ 26 w 40"/>
                  <a:gd name="T67" fmla="*/ 48 h 48"/>
                  <a:gd name="T68" fmla="*/ 26 w 40"/>
                  <a:gd name="T69" fmla="*/ 47 h 48"/>
                  <a:gd name="T70" fmla="*/ 29 w 40"/>
                  <a:gd name="T71" fmla="*/ 43 h 48"/>
                  <a:gd name="T72" fmla="*/ 32 w 40"/>
                  <a:gd name="T73" fmla="*/ 41 h 48"/>
                  <a:gd name="T74" fmla="*/ 35 w 40"/>
                  <a:gd name="T75" fmla="*/ 38 h 48"/>
                  <a:gd name="T76" fmla="*/ 35 w 40"/>
                  <a:gd name="T77" fmla="*/ 36 h 48"/>
                  <a:gd name="T78" fmla="*/ 37 w 40"/>
                  <a:gd name="T79" fmla="*/ 31 h 48"/>
                  <a:gd name="T80" fmla="*/ 38 w 40"/>
                  <a:gd name="T81" fmla="*/ 30 h 48"/>
                  <a:gd name="T82" fmla="*/ 38 w 40"/>
                  <a:gd name="T83" fmla="*/ 29 h 48"/>
                  <a:gd name="T84" fmla="*/ 39 w 40"/>
                  <a:gd name="T85" fmla="*/ 25 h 48"/>
                  <a:gd name="T86" fmla="*/ 39 w 40"/>
                  <a:gd name="T87" fmla="*/ 25 h 48"/>
                  <a:gd name="T88" fmla="*/ 39 w 40"/>
                  <a:gd name="T89" fmla="*/ 25 h 48"/>
                  <a:gd name="T90" fmla="*/ 38 w 40"/>
                  <a:gd name="T9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48">
                    <a:moveTo>
                      <a:pt x="38" y="24"/>
                    </a:moveTo>
                    <a:lnTo>
                      <a:pt x="39" y="19"/>
                    </a:lnTo>
                    <a:lnTo>
                      <a:pt x="40" y="19"/>
                    </a:lnTo>
                    <a:lnTo>
                      <a:pt x="40" y="18"/>
                    </a:lnTo>
                    <a:lnTo>
                      <a:pt x="38" y="15"/>
                    </a:lnTo>
                    <a:lnTo>
                      <a:pt x="38" y="12"/>
                    </a:lnTo>
                    <a:lnTo>
                      <a:pt x="35" y="7"/>
                    </a:lnTo>
                    <a:lnTo>
                      <a:pt x="33" y="3"/>
                    </a:lnTo>
                    <a:lnTo>
                      <a:pt x="31" y="0"/>
                    </a:lnTo>
                    <a:lnTo>
                      <a:pt x="18" y="0"/>
                    </a:lnTo>
                    <a:lnTo>
                      <a:pt x="15" y="2"/>
                    </a:lnTo>
                    <a:lnTo>
                      <a:pt x="14" y="4"/>
                    </a:lnTo>
                    <a:lnTo>
                      <a:pt x="9" y="8"/>
                    </a:lnTo>
                    <a:lnTo>
                      <a:pt x="9" y="10"/>
                    </a:lnTo>
                    <a:lnTo>
                      <a:pt x="3" y="12"/>
                    </a:lnTo>
                    <a:lnTo>
                      <a:pt x="2" y="12"/>
                    </a:lnTo>
                    <a:lnTo>
                      <a:pt x="0" y="15"/>
                    </a:lnTo>
                    <a:lnTo>
                      <a:pt x="0" y="16"/>
                    </a:lnTo>
                    <a:lnTo>
                      <a:pt x="3" y="17"/>
                    </a:lnTo>
                    <a:lnTo>
                      <a:pt x="1" y="22"/>
                    </a:lnTo>
                    <a:lnTo>
                      <a:pt x="1" y="23"/>
                    </a:lnTo>
                    <a:lnTo>
                      <a:pt x="4" y="24"/>
                    </a:lnTo>
                    <a:lnTo>
                      <a:pt x="6" y="30"/>
                    </a:lnTo>
                    <a:lnTo>
                      <a:pt x="6" y="32"/>
                    </a:lnTo>
                    <a:lnTo>
                      <a:pt x="9" y="36"/>
                    </a:lnTo>
                    <a:lnTo>
                      <a:pt x="13" y="33"/>
                    </a:lnTo>
                    <a:lnTo>
                      <a:pt x="13" y="37"/>
                    </a:lnTo>
                    <a:lnTo>
                      <a:pt x="11" y="39"/>
                    </a:lnTo>
                    <a:lnTo>
                      <a:pt x="13" y="40"/>
                    </a:lnTo>
                    <a:lnTo>
                      <a:pt x="16" y="43"/>
                    </a:lnTo>
                    <a:lnTo>
                      <a:pt x="15" y="44"/>
                    </a:lnTo>
                    <a:lnTo>
                      <a:pt x="17" y="45"/>
                    </a:lnTo>
                    <a:lnTo>
                      <a:pt x="25" y="48"/>
                    </a:lnTo>
                    <a:lnTo>
                      <a:pt x="26" y="48"/>
                    </a:lnTo>
                    <a:lnTo>
                      <a:pt x="26" y="47"/>
                    </a:lnTo>
                    <a:lnTo>
                      <a:pt x="29" y="43"/>
                    </a:lnTo>
                    <a:lnTo>
                      <a:pt x="32" y="41"/>
                    </a:lnTo>
                    <a:lnTo>
                      <a:pt x="35" y="38"/>
                    </a:lnTo>
                    <a:lnTo>
                      <a:pt x="35" y="36"/>
                    </a:lnTo>
                    <a:lnTo>
                      <a:pt x="37" y="31"/>
                    </a:lnTo>
                    <a:lnTo>
                      <a:pt x="38" y="30"/>
                    </a:lnTo>
                    <a:lnTo>
                      <a:pt x="38" y="29"/>
                    </a:lnTo>
                    <a:lnTo>
                      <a:pt x="39" y="25"/>
                    </a:lnTo>
                    <a:lnTo>
                      <a:pt x="39" y="25"/>
                    </a:lnTo>
                    <a:lnTo>
                      <a:pt x="39" y="25"/>
                    </a:lnTo>
                    <a:lnTo>
                      <a:pt x="3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95"/>
              <p:cNvSpPr>
                <a:spLocks/>
              </p:cNvSpPr>
              <p:nvPr userDrawn="1"/>
            </p:nvSpPr>
            <p:spPr bwMode="auto">
              <a:xfrm>
                <a:off x="5402263" y="3254376"/>
                <a:ext cx="95250" cy="100013"/>
              </a:xfrm>
              <a:custGeom>
                <a:avLst/>
                <a:gdLst>
                  <a:gd name="T0" fmla="*/ 44 w 60"/>
                  <a:gd name="T1" fmla="*/ 17 h 63"/>
                  <a:gd name="T2" fmla="*/ 43 w 60"/>
                  <a:gd name="T3" fmla="*/ 16 h 63"/>
                  <a:gd name="T4" fmla="*/ 41 w 60"/>
                  <a:gd name="T5" fmla="*/ 16 h 63"/>
                  <a:gd name="T6" fmla="*/ 37 w 60"/>
                  <a:gd name="T7" fmla="*/ 19 h 63"/>
                  <a:gd name="T8" fmla="*/ 34 w 60"/>
                  <a:gd name="T9" fmla="*/ 20 h 63"/>
                  <a:gd name="T10" fmla="*/ 30 w 60"/>
                  <a:gd name="T11" fmla="*/ 14 h 63"/>
                  <a:gd name="T12" fmla="*/ 30 w 60"/>
                  <a:gd name="T13" fmla="*/ 10 h 63"/>
                  <a:gd name="T14" fmla="*/ 30 w 60"/>
                  <a:gd name="T15" fmla="*/ 6 h 63"/>
                  <a:gd name="T16" fmla="*/ 28 w 60"/>
                  <a:gd name="T17" fmla="*/ 5 h 63"/>
                  <a:gd name="T18" fmla="*/ 25 w 60"/>
                  <a:gd name="T19" fmla="*/ 1 h 63"/>
                  <a:gd name="T20" fmla="*/ 24 w 60"/>
                  <a:gd name="T21" fmla="*/ 0 h 63"/>
                  <a:gd name="T22" fmla="*/ 17 w 60"/>
                  <a:gd name="T23" fmla="*/ 1 h 63"/>
                  <a:gd name="T24" fmla="*/ 16 w 60"/>
                  <a:gd name="T25" fmla="*/ 1 h 63"/>
                  <a:gd name="T26" fmla="*/ 12 w 60"/>
                  <a:gd name="T27" fmla="*/ 2 h 63"/>
                  <a:gd name="T28" fmla="*/ 11 w 60"/>
                  <a:gd name="T29" fmla="*/ 5 h 63"/>
                  <a:gd name="T30" fmla="*/ 11 w 60"/>
                  <a:gd name="T31" fmla="*/ 8 h 63"/>
                  <a:gd name="T32" fmla="*/ 9 w 60"/>
                  <a:gd name="T33" fmla="*/ 9 h 63"/>
                  <a:gd name="T34" fmla="*/ 8 w 60"/>
                  <a:gd name="T35" fmla="*/ 12 h 63"/>
                  <a:gd name="T36" fmla="*/ 9 w 60"/>
                  <a:gd name="T37" fmla="*/ 15 h 63"/>
                  <a:gd name="T38" fmla="*/ 4 w 60"/>
                  <a:gd name="T39" fmla="*/ 20 h 63"/>
                  <a:gd name="T40" fmla="*/ 1 w 60"/>
                  <a:gd name="T41" fmla="*/ 21 h 63"/>
                  <a:gd name="T42" fmla="*/ 0 w 60"/>
                  <a:gd name="T43" fmla="*/ 24 h 63"/>
                  <a:gd name="T44" fmla="*/ 3 w 60"/>
                  <a:gd name="T45" fmla="*/ 26 h 63"/>
                  <a:gd name="T46" fmla="*/ 7 w 60"/>
                  <a:gd name="T47" fmla="*/ 27 h 63"/>
                  <a:gd name="T48" fmla="*/ 6 w 60"/>
                  <a:gd name="T49" fmla="*/ 29 h 63"/>
                  <a:gd name="T50" fmla="*/ 7 w 60"/>
                  <a:gd name="T51" fmla="*/ 30 h 63"/>
                  <a:gd name="T52" fmla="*/ 10 w 60"/>
                  <a:gd name="T53" fmla="*/ 35 h 63"/>
                  <a:gd name="T54" fmla="*/ 12 w 60"/>
                  <a:gd name="T55" fmla="*/ 35 h 63"/>
                  <a:gd name="T56" fmla="*/ 19 w 60"/>
                  <a:gd name="T57" fmla="*/ 39 h 63"/>
                  <a:gd name="T58" fmla="*/ 29 w 60"/>
                  <a:gd name="T59" fmla="*/ 49 h 63"/>
                  <a:gd name="T60" fmla="*/ 32 w 60"/>
                  <a:gd name="T61" fmla="*/ 49 h 63"/>
                  <a:gd name="T62" fmla="*/ 32 w 60"/>
                  <a:gd name="T63" fmla="*/ 50 h 63"/>
                  <a:gd name="T64" fmla="*/ 44 w 60"/>
                  <a:gd name="T65" fmla="*/ 58 h 63"/>
                  <a:gd name="T66" fmla="*/ 58 w 60"/>
                  <a:gd name="T67" fmla="*/ 63 h 63"/>
                  <a:gd name="T68" fmla="*/ 58 w 60"/>
                  <a:gd name="T69" fmla="*/ 61 h 63"/>
                  <a:gd name="T70" fmla="*/ 56 w 60"/>
                  <a:gd name="T71" fmla="*/ 58 h 63"/>
                  <a:gd name="T72" fmla="*/ 58 w 60"/>
                  <a:gd name="T73" fmla="*/ 54 h 63"/>
                  <a:gd name="T74" fmla="*/ 56 w 60"/>
                  <a:gd name="T75" fmla="*/ 52 h 63"/>
                  <a:gd name="T76" fmla="*/ 58 w 60"/>
                  <a:gd name="T77" fmla="*/ 49 h 63"/>
                  <a:gd name="T78" fmla="*/ 59 w 60"/>
                  <a:gd name="T79" fmla="*/ 47 h 63"/>
                  <a:gd name="T80" fmla="*/ 58 w 60"/>
                  <a:gd name="T81" fmla="*/ 45 h 63"/>
                  <a:gd name="T82" fmla="*/ 60 w 60"/>
                  <a:gd name="T83" fmla="*/ 44 h 63"/>
                  <a:gd name="T84" fmla="*/ 59 w 60"/>
                  <a:gd name="T85" fmla="*/ 43 h 63"/>
                  <a:gd name="T86" fmla="*/ 58 w 60"/>
                  <a:gd name="T87" fmla="*/ 43 h 63"/>
                  <a:gd name="T88" fmla="*/ 54 w 60"/>
                  <a:gd name="T89" fmla="*/ 41 h 63"/>
                  <a:gd name="T90" fmla="*/ 53 w 60"/>
                  <a:gd name="T91" fmla="*/ 37 h 63"/>
                  <a:gd name="T92" fmla="*/ 53 w 60"/>
                  <a:gd name="T93" fmla="*/ 37 h 63"/>
                  <a:gd name="T94" fmla="*/ 51 w 60"/>
                  <a:gd name="T95" fmla="*/ 38 h 63"/>
                  <a:gd name="T96" fmla="*/ 48 w 60"/>
                  <a:gd name="T97" fmla="*/ 36 h 63"/>
                  <a:gd name="T98" fmla="*/ 46 w 60"/>
                  <a:gd name="T99" fmla="*/ 36 h 63"/>
                  <a:gd name="T100" fmla="*/ 45 w 60"/>
                  <a:gd name="T101" fmla="*/ 36 h 63"/>
                  <a:gd name="T102" fmla="*/ 41 w 60"/>
                  <a:gd name="T103" fmla="*/ 35 h 63"/>
                  <a:gd name="T104" fmla="*/ 40 w 60"/>
                  <a:gd name="T105" fmla="*/ 30 h 63"/>
                  <a:gd name="T106" fmla="*/ 43 w 60"/>
                  <a:gd name="T107" fmla="*/ 28 h 63"/>
                  <a:gd name="T108" fmla="*/ 45 w 60"/>
                  <a:gd name="T109" fmla="*/ 23 h 63"/>
                  <a:gd name="T110" fmla="*/ 44 w 60"/>
                  <a:gd name="T111" fmla="*/ 20 h 63"/>
                  <a:gd name="T112" fmla="*/ 45 w 60"/>
                  <a:gd name="T113" fmla="*/ 19 h 63"/>
                  <a:gd name="T114" fmla="*/ 44 w 60"/>
                  <a:gd name="T115"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3">
                    <a:moveTo>
                      <a:pt x="44" y="17"/>
                    </a:moveTo>
                    <a:lnTo>
                      <a:pt x="43" y="16"/>
                    </a:lnTo>
                    <a:lnTo>
                      <a:pt x="41" y="16"/>
                    </a:lnTo>
                    <a:lnTo>
                      <a:pt x="37" y="19"/>
                    </a:lnTo>
                    <a:lnTo>
                      <a:pt x="34" y="20"/>
                    </a:lnTo>
                    <a:lnTo>
                      <a:pt x="30" y="14"/>
                    </a:lnTo>
                    <a:lnTo>
                      <a:pt x="30" y="10"/>
                    </a:lnTo>
                    <a:lnTo>
                      <a:pt x="30" y="6"/>
                    </a:lnTo>
                    <a:lnTo>
                      <a:pt x="28" y="5"/>
                    </a:lnTo>
                    <a:lnTo>
                      <a:pt x="25" y="1"/>
                    </a:lnTo>
                    <a:lnTo>
                      <a:pt x="24" y="0"/>
                    </a:lnTo>
                    <a:lnTo>
                      <a:pt x="17" y="1"/>
                    </a:lnTo>
                    <a:lnTo>
                      <a:pt x="16" y="1"/>
                    </a:lnTo>
                    <a:lnTo>
                      <a:pt x="12" y="2"/>
                    </a:lnTo>
                    <a:lnTo>
                      <a:pt x="11" y="5"/>
                    </a:lnTo>
                    <a:lnTo>
                      <a:pt x="11" y="8"/>
                    </a:lnTo>
                    <a:lnTo>
                      <a:pt x="9" y="9"/>
                    </a:lnTo>
                    <a:lnTo>
                      <a:pt x="8" y="12"/>
                    </a:lnTo>
                    <a:lnTo>
                      <a:pt x="9" y="15"/>
                    </a:lnTo>
                    <a:lnTo>
                      <a:pt x="4" y="20"/>
                    </a:lnTo>
                    <a:lnTo>
                      <a:pt x="1" y="21"/>
                    </a:lnTo>
                    <a:lnTo>
                      <a:pt x="0" y="24"/>
                    </a:lnTo>
                    <a:lnTo>
                      <a:pt x="3" y="26"/>
                    </a:lnTo>
                    <a:lnTo>
                      <a:pt x="7" y="27"/>
                    </a:lnTo>
                    <a:lnTo>
                      <a:pt x="6" y="29"/>
                    </a:lnTo>
                    <a:lnTo>
                      <a:pt x="7" y="30"/>
                    </a:lnTo>
                    <a:lnTo>
                      <a:pt x="10" y="35"/>
                    </a:lnTo>
                    <a:lnTo>
                      <a:pt x="12" y="35"/>
                    </a:lnTo>
                    <a:lnTo>
                      <a:pt x="19" y="39"/>
                    </a:lnTo>
                    <a:lnTo>
                      <a:pt x="29" y="49"/>
                    </a:lnTo>
                    <a:lnTo>
                      <a:pt x="32" y="49"/>
                    </a:lnTo>
                    <a:lnTo>
                      <a:pt x="32" y="50"/>
                    </a:lnTo>
                    <a:lnTo>
                      <a:pt x="44" y="58"/>
                    </a:lnTo>
                    <a:lnTo>
                      <a:pt x="58" y="63"/>
                    </a:lnTo>
                    <a:lnTo>
                      <a:pt x="58" y="61"/>
                    </a:lnTo>
                    <a:lnTo>
                      <a:pt x="56" y="58"/>
                    </a:lnTo>
                    <a:lnTo>
                      <a:pt x="58" y="54"/>
                    </a:lnTo>
                    <a:lnTo>
                      <a:pt x="56" y="52"/>
                    </a:lnTo>
                    <a:lnTo>
                      <a:pt x="58" y="49"/>
                    </a:lnTo>
                    <a:lnTo>
                      <a:pt x="59" y="47"/>
                    </a:lnTo>
                    <a:lnTo>
                      <a:pt x="58" y="45"/>
                    </a:lnTo>
                    <a:lnTo>
                      <a:pt x="60" y="44"/>
                    </a:lnTo>
                    <a:lnTo>
                      <a:pt x="59" y="43"/>
                    </a:lnTo>
                    <a:lnTo>
                      <a:pt x="58" y="43"/>
                    </a:lnTo>
                    <a:lnTo>
                      <a:pt x="54" y="41"/>
                    </a:lnTo>
                    <a:lnTo>
                      <a:pt x="53" y="37"/>
                    </a:lnTo>
                    <a:lnTo>
                      <a:pt x="53" y="37"/>
                    </a:lnTo>
                    <a:lnTo>
                      <a:pt x="51" y="38"/>
                    </a:lnTo>
                    <a:lnTo>
                      <a:pt x="48" y="36"/>
                    </a:lnTo>
                    <a:lnTo>
                      <a:pt x="46" y="36"/>
                    </a:lnTo>
                    <a:lnTo>
                      <a:pt x="45" y="36"/>
                    </a:lnTo>
                    <a:lnTo>
                      <a:pt x="41" y="35"/>
                    </a:lnTo>
                    <a:lnTo>
                      <a:pt x="40" y="30"/>
                    </a:lnTo>
                    <a:lnTo>
                      <a:pt x="43" y="28"/>
                    </a:lnTo>
                    <a:lnTo>
                      <a:pt x="45" y="23"/>
                    </a:lnTo>
                    <a:lnTo>
                      <a:pt x="44" y="20"/>
                    </a:lnTo>
                    <a:lnTo>
                      <a:pt x="45" y="19"/>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96"/>
              <p:cNvSpPr>
                <a:spLocks/>
              </p:cNvSpPr>
              <p:nvPr userDrawn="1"/>
            </p:nvSpPr>
            <p:spPr bwMode="auto">
              <a:xfrm>
                <a:off x="5470526" y="3203576"/>
                <a:ext cx="149225" cy="152400"/>
              </a:xfrm>
              <a:custGeom>
                <a:avLst/>
                <a:gdLst>
                  <a:gd name="T0" fmla="*/ 86 w 94"/>
                  <a:gd name="T1" fmla="*/ 10 h 96"/>
                  <a:gd name="T2" fmla="*/ 82 w 94"/>
                  <a:gd name="T3" fmla="*/ 12 h 96"/>
                  <a:gd name="T4" fmla="*/ 71 w 94"/>
                  <a:gd name="T5" fmla="*/ 10 h 96"/>
                  <a:gd name="T6" fmla="*/ 68 w 94"/>
                  <a:gd name="T7" fmla="*/ 7 h 96"/>
                  <a:gd name="T8" fmla="*/ 63 w 94"/>
                  <a:gd name="T9" fmla="*/ 5 h 96"/>
                  <a:gd name="T10" fmla="*/ 55 w 94"/>
                  <a:gd name="T11" fmla="*/ 2 h 96"/>
                  <a:gd name="T12" fmla="*/ 49 w 94"/>
                  <a:gd name="T13" fmla="*/ 1 h 96"/>
                  <a:gd name="T14" fmla="*/ 40 w 94"/>
                  <a:gd name="T15" fmla="*/ 3 h 96"/>
                  <a:gd name="T16" fmla="*/ 38 w 94"/>
                  <a:gd name="T17" fmla="*/ 1 h 96"/>
                  <a:gd name="T18" fmla="*/ 32 w 94"/>
                  <a:gd name="T19" fmla="*/ 1 h 96"/>
                  <a:gd name="T20" fmla="*/ 30 w 94"/>
                  <a:gd name="T21" fmla="*/ 3 h 96"/>
                  <a:gd name="T22" fmla="*/ 19 w 94"/>
                  <a:gd name="T23" fmla="*/ 1 h 96"/>
                  <a:gd name="T24" fmla="*/ 13 w 94"/>
                  <a:gd name="T25" fmla="*/ 4 h 96"/>
                  <a:gd name="T26" fmla="*/ 12 w 94"/>
                  <a:gd name="T27" fmla="*/ 4 h 96"/>
                  <a:gd name="T28" fmla="*/ 12 w 94"/>
                  <a:gd name="T29" fmla="*/ 4 h 96"/>
                  <a:gd name="T30" fmla="*/ 8 w 94"/>
                  <a:gd name="T31" fmla="*/ 8 h 96"/>
                  <a:gd name="T32" fmla="*/ 9 w 94"/>
                  <a:gd name="T33" fmla="*/ 17 h 96"/>
                  <a:gd name="T34" fmla="*/ 9 w 94"/>
                  <a:gd name="T35" fmla="*/ 23 h 96"/>
                  <a:gd name="T36" fmla="*/ 12 w 94"/>
                  <a:gd name="T37" fmla="*/ 27 h 96"/>
                  <a:gd name="T38" fmla="*/ 9 w 94"/>
                  <a:gd name="T39" fmla="*/ 31 h 96"/>
                  <a:gd name="T40" fmla="*/ 8 w 94"/>
                  <a:gd name="T41" fmla="*/ 32 h 96"/>
                  <a:gd name="T42" fmla="*/ 11 w 94"/>
                  <a:gd name="T43" fmla="*/ 41 h 96"/>
                  <a:gd name="T44" fmla="*/ 4 w 94"/>
                  <a:gd name="T45" fmla="*/ 52 h 96"/>
                  <a:gd name="T46" fmla="*/ 4 w 94"/>
                  <a:gd name="T47" fmla="*/ 55 h 96"/>
                  <a:gd name="T48" fmla="*/ 0 w 94"/>
                  <a:gd name="T49" fmla="*/ 63 h 96"/>
                  <a:gd name="T50" fmla="*/ 2 w 94"/>
                  <a:gd name="T51" fmla="*/ 66 h 96"/>
                  <a:gd name="T52" fmla="*/ 6 w 94"/>
                  <a:gd name="T53" fmla="*/ 64 h 96"/>
                  <a:gd name="T54" fmla="*/ 10 w 94"/>
                  <a:gd name="T55" fmla="*/ 67 h 96"/>
                  <a:gd name="T56" fmla="*/ 13 w 94"/>
                  <a:gd name="T57" fmla="*/ 71 h 96"/>
                  <a:gd name="T58" fmla="*/ 18 w 94"/>
                  <a:gd name="T59" fmla="*/ 73 h 96"/>
                  <a:gd name="T60" fmla="*/ 17 w 94"/>
                  <a:gd name="T61" fmla="*/ 78 h 96"/>
                  <a:gd name="T62" fmla="*/ 17 w 94"/>
                  <a:gd name="T63" fmla="*/ 83 h 96"/>
                  <a:gd name="T64" fmla="*/ 17 w 94"/>
                  <a:gd name="T65" fmla="*/ 86 h 96"/>
                  <a:gd name="T66" fmla="*/ 17 w 94"/>
                  <a:gd name="T67" fmla="*/ 92 h 96"/>
                  <a:gd name="T68" fmla="*/ 23 w 94"/>
                  <a:gd name="T69" fmla="*/ 91 h 96"/>
                  <a:gd name="T70" fmla="*/ 26 w 94"/>
                  <a:gd name="T71" fmla="*/ 90 h 96"/>
                  <a:gd name="T72" fmla="*/ 37 w 94"/>
                  <a:gd name="T73" fmla="*/ 84 h 96"/>
                  <a:gd name="T74" fmla="*/ 64 w 94"/>
                  <a:gd name="T75" fmla="*/ 83 h 96"/>
                  <a:gd name="T76" fmla="*/ 78 w 94"/>
                  <a:gd name="T77" fmla="*/ 84 h 96"/>
                  <a:gd name="T78" fmla="*/ 84 w 94"/>
                  <a:gd name="T79" fmla="*/ 79 h 96"/>
                  <a:gd name="T80" fmla="*/ 91 w 94"/>
                  <a:gd name="T81" fmla="*/ 82 h 96"/>
                  <a:gd name="T82" fmla="*/ 90 w 94"/>
                  <a:gd name="T83" fmla="*/ 77 h 96"/>
                  <a:gd name="T84" fmla="*/ 85 w 94"/>
                  <a:gd name="T85" fmla="*/ 73 h 96"/>
                  <a:gd name="T86" fmla="*/ 81 w 94"/>
                  <a:gd name="T87" fmla="*/ 64 h 96"/>
                  <a:gd name="T88" fmla="*/ 83 w 94"/>
                  <a:gd name="T89" fmla="*/ 61 h 96"/>
                  <a:gd name="T90" fmla="*/ 84 w 94"/>
                  <a:gd name="T91" fmla="*/ 53 h 96"/>
                  <a:gd name="T92" fmla="*/ 85 w 94"/>
                  <a:gd name="T93" fmla="*/ 47 h 96"/>
                  <a:gd name="T94" fmla="*/ 91 w 94"/>
                  <a:gd name="T95" fmla="*/ 36 h 96"/>
                  <a:gd name="T96" fmla="*/ 93 w 94"/>
                  <a:gd name="T97" fmla="*/ 32 h 96"/>
                  <a:gd name="T98" fmla="*/ 93 w 94"/>
                  <a:gd name="T99" fmla="*/ 26 h 96"/>
                  <a:gd name="T100" fmla="*/ 91 w 94"/>
                  <a:gd name="T101" fmla="*/ 20 h 96"/>
                  <a:gd name="T102" fmla="*/ 91 w 94"/>
                  <a:gd name="T103"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96">
                    <a:moveTo>
                      <a:pt x="87" y="11"/>
                    </a:moveTo>
                    <a:lnTo>
                      <a:pt x="86" y="10"/>
                    </a:lnTo>
                    <a:lnTo>
                      <a:pt x="84" y="10"/>
                    </a:lnTo>
                    <a:lnTo>
                      <a:pt x="82" y="12"/>
                    </a:lnTo>
                    <a:lnTo>
                      <a:pt x="77" y="14"/>
                    </a:lnTo>
                    <a:lnTo>
                      <a:pt x="71" y="10"/>
                    </a:lnTo>
                    <a:lnTo>
                      <a:pt x="70" y="8"/>
                    </a:lnTo>
                    <a:lnTo>
                      <a:pt x="68" y="7"/>
                    </a:lnTo>
                    <a:lnTo>
                      <a:pt x="64" y="7"/>
                    </a:lnTo>
                    <a:lnTo>
                      <a:pt x="63" y="5"/>
                    </a:lnTo>
                    <a:lnTo>
                      <a:pt x="61" y="5"/>
                    </a:lnTo>
                    <a:lnTo>
                      <a:pt x="55" y="2"/>
                    </a:lnTo>
                    <a:lnTo>
                      <a:pt x="50" y="0"/>
                    </a:lnTo>
                    <a:lnTo>
                      <a:pt x="49" y="1"/>
                    </a:lnTo>
                    <a:lnTo>
                      <a:pt x="46" y="5"/>
                    </a:lnTo>
                    <a:lnTo>
                      <a:pt x="40" y="3"/>
                    </a:lnTo>
                    <a:lnTo>
                      <a:pt x="38" y="1"/>
                    </a:lnTo>
                    <a:lnTo>
                      <a:pt x="38" y="1"/>
                    </a:lnTo>
                    <a:lnTo>
                      <a:pt x="37" y="0"/>
                    </a:lnTo>
                    <a:lnTo>
                      <a:pt x="32" y="1"/>
                    </a:lnTo>
                    <a:lnTo>
                      <a:pt x="32" y="2"/>
                    </a:lnTo>
                    <a:lnTo>
                      <a:pt x="30" y="3"/>
                    </a:lnTo>
                    <a:lnTo>
                      <a:pt x="23" y="3"/>
                    </a:lnTo>
                    <a:lnTo>
                      <a:pt x="19" y="1"/>
                    </a:lnTo>
                    <a:lnTo>
                      <a:pt x="18" y="2"/>
                    </a:lnTo>
                    <a:lnTo>
                      <a:pt x="13" y="4"/>
                    </a:lnTo>
                    <a:lnTo>
                      <a:pt x="12" y="4"/>
                    </a:lnTo>
                    <a:lnTo>
                      <a:pt x="12" y="4"/>
                    </a:lnTo>
                    <a:lnTo>
                      <a:pt x="12" y="4"/>
                    </a:lnTo>
                    <a:lnTo>
                      <a:pt x="12" y="4"/>
                    </a:lnTo>
                    <a:lnTo>
                      <a:pt x="8" y="7"/>
                    </a:lnTo>
                    <a:lnTo>
                      <a:pt x="8" y="8"/>
                    </a:lnTo>
                    <a:lnTo>
                      <a:pt x="9" y="9"/>
                    </a:lnTo>
                    <a:lnTo>
                      <a:pt x="9" y="17"/>
                    </a:lnTo>
                    <a:lnTo>
                      <a:pt x="8" y="18"/>
                    </a:lnTo>
                    <a:lnTo>
                      <a:pt x="9" y="23"/>
                    </a:lnTo>
                    <a:lnTo>
                      <a:pt x="10" y="24"/>
                    </a:lnTo>
                    <a:lnTo>
                      <a:pt x="12" y="27"/>
                    </a:lnTo>
                    <a:lnTo>
                      <a:pt x="12" y="32"/>
                    </a:lnTo>
                    <a:lnTo>
                      <a:pt x="9" y="31"/>
                    </a:lnTo>
                    <a:lnTo>
                      <a:pt x="8" y="32"/>
                    </a:lnTo>
                    <a:lnTo>
                      <a:pt x="8" y="32"/>
                    </a:lnTo>
                    <a:lnTo>
                      <a:pt x="11" y="37"/>
                    </a:lnTo>
                    <a:lnTo>
                      <a:pt x="11" y="41"/>
                    </a:lnTo>
                    <a:lnTo>
                      <a:pt x="6" y="51"/>
                    </a:lnTo>
                    <a:lnTo>
                      <a:pt x="4" y="52"/>
                    </a:lnTo>
                    <a:lnTo>
                      <a:pt x="4" y="52"/>
                    </a:lnTo>
                    <a:lnTo>
                      <a:pt x="4" y="55"/>
                    </a:lnTo>
                    <a:lnTo>
                      <a:pt x="2" y="62"/>
                    </a:lnTo>
                    <a:lnTo>
                      <a:pt x="0" y="63"/>
                    </a:lnTo>
                    <a:lnTo>
                      <a:pt x="1" y="64"/>
                    </a:lnTo>
                    <a:lnTo>
                      <a:pt x="2" y="66"/>
                    </a:lnTo>
                    <a:lnTo>
                      <a:pt x="3" y="64"/>
                    </a:lnTo>
                    <a:lnTo>
                      <a:pt x="6" y="64"/>
                    </a:lnTo>
                    <a:lnTo>
                      <a:pt x="8" y="67"/>
                    </a:lnTo>
                    <a:lnTo>
                      <a:pt x="10" y="67"/>
                    </a:lnTo>
                    <a:lnTo>
                      <a:pt x="12" y="68"/>
                    </a:lnTo>
                    <a:lnTo>
                      <a:pt x="13" y="71"/>
                    </a:lnTo>
                    <a:lnTo>
                      <a:pt x="16" y="73"/>
                    </a:lnTo>
                    <a:lnTo>
                      <a:pt x="18" y="73"/>
                    </a:lnTo>
                    <a:lnTo>
                      <a:pt x="19" y="77"/>
                    </a:lnTo>
                    <a:lnTo>
                      <a:pt x="17" y="78"/>
                    </a:lnTo>
                    <a:lnTo>
                      <a:pt x="18" y="79"/>
                    </a:lnTo>
                    <a:lnTo>
                      <a:pt x="17" y="83"/>
                    </a:lnTo>
                    <a:lnTo>
                      <a:pt x="16" y="84"/>
                    </a:lnTo>
                    <a:lnTo>
                      <a:pt x="17" y="86"/>
                    </a:lnTo>
                    <a:lnTo>
                      <a:pt x="16" y="90"/>
                    </a:lnTo>
                    <a:lnTo>
                      <a:pt x="17" y="92"/>
                    </a:lnTo>
                    <a:lnTo>
                      <a:pt x="17" y="96"/>
                    </a:lnTo>
                    <a:lnTo>
                      <a:pt x="23" y="91"/>
                    </a:lnTo>
                    <a:lnTo>
                      <a:pt x="26" y="91"/>
                    </a:lnTo>
                    <a:lnTo>
                      <a:pt x="26" y="90"/>
                    </a:lnTo>
                    <a:lnTo>
                      <a:pt x="37" y="86"/>
                    </a:lnTo>
                    <a:lnTo>
                      <a:pt x="37" y="84"/>
                    </a:lnTo>
                    <a:lnTo>
                      <a:pt x="44" y="83"/>
                    </a:lnTo>
                    <a:lnTo>
                      <a:pt x="64" y="83"/>
                    </a:lnTo>
                    <a:lnTo>
                      <a:pt x="72" y="81"/>
                    </a:lnTo>
                    <a:lnTo>
                      <a:pt x="78" y="84"/>
                    </a:lnTo>
                    <a:lnTo>
                      <a:pt x="79" y="81"/>
                    </a:lnTo>
                    <a:lnTo>
                      <a:pt x="84" y="79"/>
                    </a:lnTo>
                    <a:lnTo>
                      <a:pt x="86" y="83"/>
                    </a:lnTo>
                    <a:lnTo>
                      <a:pt x="91" y="82"/>
                    </a:lnTo>
                    <a:lnTo>
                      <a:pt x="91" y="79"/>
                    </a:lnTo>
                    <a:lnTo>
                      <a:pt x="90" y="77"/>
                    </a:lnTo>
                    <a:lnTo>
                      <a:pt x="85" y="76"/>
                    </a:lnTo>
                    <a:lnTo>
                      <a:pt x="85" y="73"/>
                    </a:lnTo>
                    <a:lnTo>
                      <a:pt x="83" y="67"/>
                    </a:lnTo>
                    <a:lnTo>
                      <a:pt x="81" y="64"/>
                    </a:lnTo>
                    <a:lnTo>
                      <a:pt x="82" y="62"/>
                    </a:lnTo>
                    <a:lnTo>
                      <a:pt x="83" y="61"/>
                    </a:lnTo>
                    <a:lnTo>
                      <a:pt x="83" y="55"/>
                    </a:lnTo>
                    <a:lnTo>
                      <a:pt x="84" y="53"/>
                    </a:lnTo>
                    <a:lnTo>
                      <a:pt x="84" y="49"/>
                    </a:lnTo>
                    <a:lnTo>
                      <a:pt x="85" y="47"/>
                    </a:lnTo>
                    <a:lnTo>
                      <a:pt x="85" y="44"/>
                    </a:lnTo>
                    <a:lnTo>
                      <a:pt x="91" y="36"/>
                    </a:lnTo>
                    <a:lnTo>
                      <a:pt x="93" y="34"/>
                    </a:lnTo>
                    <a:lnTo>
                      <a:pt x="93" y="32"/>
                    </a:lnTo>
                    <a:lnTo>
                      <a:pt x="94" y="29"/>
                    </a:lnTo>
                    <a:lnTo>
                      <a:pt x="93" y="26"/>
                    </a:lnTo>
                    <a:lnTo>
                      <a:pt x="91" y="24"/>
                    </a:lnTo>
                    <a:lnTo>
                      <a:pt x="91" y="20"/>
                    </a:lnTo>
                    <a:lnTo>
                      <a:pt x="90" y="17"/>
                    </a:lnTo>
                    <a:lnTo>
                      <a:pt x="91" y="12"/>
                    </a:lnTo>
                    <a:lnTo>
                      <a:pt x="8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97"/>
              <p:cNvSpPr>
                <a:spLocks/>
              </p:cNvSpPr>
              <p:nvPr userDrawn="1"/>
            </p:nvSpPr>
            <p:spPr bwMode="auto">
              <a:xfrm>
                <a:off x="5603876" y="3187701"/>
                <a:ext cx="96838" cy="157163"/>
              </a:xfrm>
              <a:custGeom>
                <a:avLst/>
                <a:gdLst>
                  <a:gd name="T0" fmla="*/ 36 w 61"/>
                  <a:gd name="T1" fmla="*/ 3 h 99"/>
                  <a:gd name="T2" fmla="*/ 22 w 61"/>
                  <a:gd name="T3" fmla="*/ 4 h 99"/>
                  <a:gd name="T4" fmla="*/ 9 w 61"/>
                  <a:gd name="T5" fmla="*/ 4 h 99"/>
                  <a:gd name="T6" fmla="*/ 5 w 61"/>
                  <a:gd name="T7" fmla="*/ 6 h 99"/>
                  <a:gd name="T8" fmla="*/ 7 w 61"/>
                  <a:gd name="T9" fmla="*/ 12 h 99"/>
                  <a:gd name="T10" fmla="*/ 9 w 61"/>
                  <a:gd name="T11" fmla="*/ 22 h 99"/>
                  <a:gd name="T12" fmla="*/ 9 w 61"/>
                  <a:gd name="T13" fmla="*/ 22 h 99"/>
                  <a:gd name="T14" fmla="*/ 8 w 61"/>
                  <a:gd name="T15" fmla="*/ 27 h 99"/>
                  <a:gd name="T16" fmla="*/ 9 w 61"/>
                  <a:gd name="T17" fmla="*/ 33 h 99"/>
                  <a:gd name="T18" fmla="*/ 13 w 61"/>
                  <a:gd name="T19" fmla="*/ 39 h 99"/>
                  <a:gd name="T20" fmla="*/ 12 w 61"/>
                  <a:gd name="T21" fmla="*/ 46 h 99"/>
                  <a:gd name="T22" fmla="*/ 3 w 61"/>
                  <a:gd name="T23" fmla="*/ 55 h 99"/>
                  <a:gd name="T24" fmla="*/ 2 w 61"/>
                  <a:gd name="T25" fmla="*/ 59 h 99"/>
                  <a:gd name="T26" fmla="*/ 1 w 61"/>
                  <a:gd name="T27" fmla="*/ 65 h 99"/>
                  <a:gd name="T28" fmla="*/ 0 w 61"/>
                  <a:gd name="T29" fmla="*/ 73 h 99"/>
                  <a:gd name="T30" fmla="*/ 3 w 61"/>
                  <a:gd name="T31" fmla="*/ 81 h 99"/>
                  <a:gd name="T32" fmla="*/ 7 w 61"/>
                  <a:gd name="T33" fmla="*/ 85 h 99"/>
                  <a:gd name="T34" fmla="*/ 9 w 61"/>
                  <a:gd name="T35" fmla="*/ 94 h 99"/>
                  <a:gd name="T36" fmla="*/ 6 w 61"/>
                  <a:gd name="T37" fmla="*/ 95 h 99"/>
                  <a:gd name="T38" fmla="*/ 3 w 61"/>
                  <a:gd name="T39" fmla="*/ 95 h 99"/>
                  <a:gd name="T40" fmla="*/ 12 w 61"/>
                  <a:gd name="T41" fmla="*/ 96 h 99"/>
                  <a:gd name="T42" fmla="*/ 30 w 61"/>
                  <a:gd name="T43" fmla="*/ 93 h 99"/>
                  <a:gd name="T44" fmla="*/ 47 w 61"/>
                  <a:gd name="T45" fmla="*/ 85 h 99"/>
                  <a:gd name="T46" fmla="*/ 61 w 61"/>
                  <a:gd name="T47" fmla="*/ 81 h 99"/>
                  <a:gd name="T48" fmla="*/ 60 w 61"/>
                  <a:gd name="T49" fmla="*/ 79 h 99"/>
                  <a:gd name="T50" fmla="*/ 56 w 61"/>
                  <a:gd name="T51" fmla="*/ 70 h 99"/>
                  <a:gd name="T52" fmla="*/ 57 w 61"/>
                  <a:gd name="T53" fmla="*/ 63 h 99"/>
                  <a:gd name="T54" fmla="*/ 58 w 61"/>
                  <a:gd name="T55" fmla="*/ 51 h 99"/>
                  <a:gd name="T56" fmla="*/ 57 w 61"/>
                  <a:gd name="T57" fmla="*/ 44 h 99"/>
                  <a:gd name="T58" fmla="*/ 57 w 61"/>
                  <a:gd name="T59" fmla="*/ 40 h 99"/>
                  <a:gd name="T60" fmla="*/ 54 w 61"/>
                  <a:gd name="T61" fmla="*/ 36 h 99"/>
                  <a:gd name="T62" fmla="*/ 57 w 61"/>
                  <a:gd name="T63" fmla="*/ 30 h 99"/>
                  <a:gd name="T64" fmla="*/ 56 w 61"/>
                  <a:gd name="T65" fmla="*/ 27 h 99"/>
                  <a:gd name="T66" fmla="*/ 53 w 61"/>
                  <a:gd name="T67" fmla="*/ 19 h 99"/>
                  <a:gd name="T68" fmla="*/ 51 w 61"/>
                  <a:gd name="T69" fmla="*/ 13 h 99"/>
                  <a:gd name="T70" fmla="*/ 46 w 61"/>
                  <a:gd name="T71" fmla="*/ 8 h 99"/>
                  <a:gd name="T72" fmla="*/ 44 w 61"/>
                  <a:gd name="T73" fmla="*/ 4 h 99"/>
                  <a:gd name="T74" fmla="*/ 39 w 61"/>
                  <a:gd name="T75"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9">
                    <a:moveTo>
                      <a:pt x="39" y="3"/>
                    </a:moveTo>
                    <a:lnTo>
                      <a:pt x="36" y="3"/>
                    </a:lnTo>
                    <a:lnTo>
                      <a:pt x="30" y="3"/>
                    </a:lnTo>
                    <a:lnTo>
                      <a:pt x="22" y="4"/>
                    </a:lnTo>
                    <a:lnTo>
                      <a:pt x="21" y="4"/>
                    </a:lnTo>
                    <a:lnTo>
                      <a:pt x="9" y="4"/>
                    </a:lnTo>
                    <a:lnTo>
                      <a:pt x="5" y="4"/>
                    </a:lnTo>
                    <a:lnTo>
                      <a:pt x="5" y="6"/>
                    </a:lnTo>
                    <a:lnTo>
                      <a:pt x="6" y="11"/>
                    </a:lnTo>
                    <a:lnTo>
                      <a:pt x="7" y="12"/>
                    </a:lnTo>
                    <a:lnTo>
                      <a:pt x="9" y="17"/>
                    </a:lnTo>
                    <a:lnTo>
                      <a:pt x="9" y="22"/>
                    </a:lnTo>
                    <a:lnTo>
                      <a:pt x="9" y="22"/>
                    </a:lnTo>
                    <a:lnTo>
                      <a:pt x="9" y="22"/>
                    </a:lnTo>
                    <a:lnTo>
                      <a:pt x="9" y="22"/>
                    </a:lnTo>
                    <a:lnTo>
                      <a:pt x="8" y="27"/>
                    </a:lnTo>
                    <a:lnTo>
                      <a:pt x="9" y="30"/>
                    </a:lnTo>
                    <a:lnTo>
                      <a:pt x="9" y="33"/>
                    </a:lnTo>
                    <a:lnTo>
                      <a:pt x="12" y="35"/>
                    </a:lnTo>
                    <a:lnTo>
                      <a:pt x="13" y="39"/>
                    </a:lnTo>
                    <a:lnTo>
                      <a:pt x="12" y="42"/>
                    </a:lnTo>
                    <a:lnTo>
                      <a:pt x="12" y="46"/>
                    </a:lnTo>
                    <a:lnTo>
                      <a:pt x="8" y="48"/>
                    </a:lnTo>
                    <a:lnTo>
                      <a:pt x="3" y="55"/>
                    </a:lnTo>
                    <a:lnTo>
                      <a:pt x="3" y="57"/>
                    </a:lnTo>
                    <a:lnTo>
                      <a:pt x="2" y="59"/>
                    </a:lnTo>
                    <a:lnTo>
                      <a:pt x="2" y="64"/>
                    </a:lnTo>
                    <a:lnTo>
                      <a:pt x="1" y="65"/>
                    </a:lnTo>
                    <a:lnTo>
                      <a:pt x="1" y="72"/>
                    </a:lnTo>
                    <a:lnTo>
                      <a:pt x="0" y="73"/>
                    </a:lnTo>
                    <a:lnTo>
                      <a:pt x="1" y="76"/>
                    </a:lnTo>
                    <a:lnTo>
                      <a:pt x="3" y="81"/>
                    </a:lnTo>
                    <a:lnTo>
                      <a:pt x="3" y="85"/>
                    </a:lnTo>
                    <a:lnTo>
                      <a:pt x="7" y="85"/>
                    </a:lnTo>
                    <a:lnTo>
                      <a:pt x="9" y="88"/>
                    </a:lnTo>
                    <a:lnTo>
                      <a:pt x="9" y="94"/>
                    </a:lnTo>
                    <a:lnTo>
                      <a:pt x="6" y="95"/>
                    </a:lnTo>
                    <a:lnTo>
                      <a:pt x="6" y="95"/>
                    </a:lnTo>
                    <a:lnTo>
                      <a:pt x="6" y="95"/>
                    </a:lnTo>
                    <a:lnTo>
                      <a:pt x="3" y="95"/>
                    </a:lnTo>
                    <a:lnTo>
                      <a:pt x="3" y="95"/>
                    </a:lnTo>
                    <a:lnTo>
                      <a:pt x="12" y="96"/>
                    </a:lnTo>
                    <a:lnTo>
                      <a:pt x="17" y="99"/>
                    </a:lnTo>
                    <a:lnTo>
                      <a:pt x="30" y="93"/>
                    </a:lnTo>
                    <a:lnTo>
                      <a:pt x="39" y="92"/>
                    </a:lnTo>
                    <a:lnTo>
                      <a:pt x="47" y="85"/>
                    </a:lnTo>
                    <a:lnTo>
                      <a:pt x="56" y="81"/>
                    </a:lnTo>
                    <a:lnTo>
                      <a:pt x="61" y="81"/>
                    </a:lnTo>
                    <a:lnTo>
                      <a:pt x="61" y="80"/>
                    </a:lnTo>
                    <a:lnTo>
                      <a:pt x="60" y="79"/>
                    </a:lnTo>
                    <a:lnTo>
                      <a:pt x="58" y="78"/>
                    </a:lnTo>
                    <a:lnTo>
                      <a:pt x="56" y="70"/>
                    </a:lnTo>
                    <a:lnTo>
                      <a:pt x="56" y="65"/>
                    </a:lnTo>
                    <a:lnTo>
                      <a:pt x="57" y="63"/>
                    </a:lnTo>
                    <a:lnTo>
                      <a:pt x="58" y="59"/>
                    </a:lnTo>
                    <a:lnTo>
                      <a:pt x="58" y="51"/>
                    </a:lnTo>
                    <a:lnTo>
                      <a:pt x="57" y="49"/>
                    </a:lnTo>
                    <a:lnTo>
                      <a:pt x="57" y="44"/>
                    </a:lnTo>
                    <a:lnTo>
                      <a:pt x="56" y="42"/>
                    </a:lnTo>
                    <a:lnTo>
                      <a:pt x="57" y="40"/>
                    </a:lnTo>
                    <a:lnTo>
                      <a:pt x="57" y="37"/>
                    </a:lnTo>
                    <a:lnTo>
                      <a:pt x="54" y="36"/>
                    </a:lnTo>
                    <a:lnTo>
                      <a:pt x="56" y="33"/>
                    </a:lnTo>
                    <a:lnTo>
                      <a:pt x="57" y="30"/>
                    </a:lnTo>
                    <a:lnTo>
                      <a:pt x="56" y="27"/>
                    </a:lnTo>
                    <a:lnTo>
                      <a:pt x="56" y="27"/>
                    </a:lnTo>
                    <a:lnTo>
                      <a:pt x="53" y="25"/>
                    </a:lnTo>
                    <a:lnTo>
                      <a:pt x="53" y="19"/>
                    </a:lnTo>
                    <a:lnTo>
                      <a:pt x="53" y="15"/>
                    </a:lnTo>
                    <a:lnTo>
                      <a:pt x="51" y="13"/>
                    </a:lnTo>
                    <a:lnTo>
                      <a:pt x="50" y="11"/>
                    </a:lnTo>
                    <a:lnTo>
                      <a:pt x="46" y="8"/>
                    </a:lnTo>
                    <a:lnTo>
                      <a:pt x="45" y="6"/>
                    </a:lnTo>
                    <a:lnTo>
                      <a:pt x="44" y="4"/>
                    </a:lnTo>
                    <a:lnTo>
                      <a:pt x="43" y="0"/>
                    </a:lnTo>
                    <a:lnTo>
                      <a:pt x="3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98"/>
              <p:cNvSpPr>
                <a:spLocks/>
              </p:cNvSpPr>
              <p:nvPr userDrawn="1"/>
            </p:nvSpPr>
            <p:spPr bwMode="auto">
              <a:xfrm>
                <a:off x="5676901" y="3187701"/>
                <a:ext cx="44450" cy="127000"/>
              </a:xfrm>
              <a:custGeom>
                <a:avLst/>
                <a:gdLst>
                  <a:gd name="T0" fmla="*/ 11 w 28"/>
                  <a:gd name="T1" fmla="*/ 4 h 80"/>
                  <a:gd name="T2" fmla="*/ 0 w 28"/>
                  <a:gd name="T3" fmla="*/ 0 h 80"/>
                  <a:gd name="T4" fmla="*/ 0 w 28"/>
                  <a:gd name="T5" fmla="*/ 3 h 80"/>
                  <a:gd name="T6" fmla="*/ 1 w 28"/>
                  <a:gd name="T7" fmla="*/ 5 h 80"/>
                  <a:gd name="T8" fmla="*/ 3 w 28"/>
                  <a:gd name="T9" fmla="*/ 7 h 80"/>
                  <a:gd name="T10" fmla="*/ 5 w 28"/>
                  <a:gd name="T11" fmla="*/ 10 h 80"/>
                  <a:gd name="T12" fmla="*/ 7 w 28"/>
                  <a:gd name="T13" fmla="*/ 12 h 80"/>
                  <a:gd name="T14" fmla="*/ 11 w 28"/>
                  <a:gd name="T15" fmla="*/ 14 h 80"/>
                  <a:gd name="T16" fmla="*/ 10 w 28"/>
                  <a:gd name="T17" fmla="*/ 19 h 80"/>
                  <a:gd name="T18" fmla="*/ 10 w 28"/>
                  <a:gd name="T19" fmla="*/ 24 h 80"/>
                  <a:gd name="T20" fmla="*/ 11 w 28"/>
                  <a:gd name="T21" fmla="*/ 25 h 80"/>
                  <a:gd name="T22" fmla="*/ 13 w 28"/>
                  <a:gd name="T23" fmla="*/ 25 h 80"/>
                  <a:gd name="T24" fmla="*/ 13 w 28"/>
                  <a:gd name="T25" fmla="*/ 32 h 80"/>
                  <a:gd name="T26" fmla="*/ 12 w 28"/>
                  <a:gd name="T27" fmla="*/ 34 h 80"/>
                  <a:gd name="T28" fmla="*/ 12 w 28"/>
                  <a:gd name="T29" fmla="*/ 35 h 80"/>
                  <a:gd name="T30" fmla="*/ 13 w 28"/>
                  <a:gd name="T31" fmla="*/ 36 h 80"/>
                  <a:gd name="T32" fmla="*/ 13 w 28"/>
                  <a:gd name="T33" fmla="*/ 40 h 80"/>
                  <a:gd name="T34" fmla="*/ 12 w 28"/>
                  <a:gd name="T35" fmla="*/ 42 h 80"/>
                  <a:gd name="T36" fmla="*/ 13 w 28"/>
                  <a:gd name="T37" fmla="*/ 43 h 80"/>
                  <a:gd name="T38" fmla="*/ 13 w 28"/>
                  <a:gd name="T39" fmla="*/ 49 h 80"/>
                  <a:gd name="T40" fmla="*/ 14 w 28"/>
                  <a:gd name="T41" fmla="*/ 51 h 80"/>
                  <a:gd name="T42" fmla="*/ 14 w 28"/>
                  <a:gd name="T43" fmla="*/ 61 h 80"/>
                  <a:gd name="T44" fmla="*/ 13 w 28"/>
                  <a:gd name="T45" fmla="*/ 64 h 80"/>
                  <a:gd name="T46" fmla="*/ 13 w 28"/>
                  <a:gd name="T47" fmla="*/ 65 h 80"/>
                  <a:gd name="T48" fmla="*/ 12 w 28"/>
                  <a:gd name="T49" fmla="*/ 70 h 80"/>
                  <a:gd name="T50" fmla="*/ 14 w 28"/>
                  <a:gd name="T51" fmla="*/ 76 h 80"/>
                  <a:gd name="T52" fmla="*/ 15 w 28"/>
                  <a:gd name="T53" fmla="*/ 77 h 80"/>
                  <a:gd name="T54" fmla="*/ 16 w 28"/>
                  <a:gd name="T55" fmla="*/ 78 h 80"/>
                  <a:gd name="T56" fmla="*/ 19 w 28"/>
                  <a:gd name="T57" fmla="*/ 80 h 80"/>
                  <a:gd name="T58" fmla="*/ 19 w 28"/>
                  <a:gd name="T59" fmla="*/ 80 h 80"/>
                  <a:gd name="T60" fmla="*/ 27 w 28"/>
                  <a:gd name="T61" fmla="*/ 76 h 80"/>
                  <a:gd name="T62" fmla="*/ 28 w 28"/>
                  <a:gd name="T63" fmla="*/ 76 h 80"/>
                  <a:gd name="T64" fmla="*/ 28 w 28"/>
                  <a:gd name="T65" fmla="*/ 74 h 80"/>
                  <a:gd name="T66" fmla="*/ 26 w 28"/>
                  <a:gd name="T67" fmla="*/ 71 h 80"/>
                  <a:gd name="T68" fmla="*/ 26 w 28"/>
                  <a:gd name="T69" fmla="*/ 66 h 80"/>
                  <a:gd name="T70" fmla="*/ 25 w 28"/>
                  <a:gd name="T71" fmla="*/ 63 h 80"/>
                  <a:gd name="T72" fmla="*/ 26 w 28"/>
                  <a:gd name="T73" fmla="*/ 41 h 80"/>
                  <a:gd name="T74" fmla="*/ 27 w 28"/>
                  <a:gd name="T75" fmla="*/ 39 h 80"/>
                  <a:gd name="T76" fmla="*/ 27 w 28"/>
                  <a:gd name="T77" fmla="*/ 36 h 80"/>
                  <a:gd name="T78" fmla="*/ 26 w 28"/>
                  <a:gd name="T79" fmla="*/ 34 h 80"/>
                  <a:gd name="T80" fmla="*/ 26 w 28"/>
                  <a:gd name="T81" fmla="*/ 29 h 80"/>
                  <a:gd name="T82" fmla="*/ 25 w 28"/>
                  <a:gd name="T83" fmla="*/ 24 h 80"/>
                  <a:gd name="T84" fmla="*/ 22 w 28"/>
                  <a:gd name="T85" fmla="*/ 15 h 80"/>
                  <a:gd name="T86" fmla="*/ 20 w 28"/>
                  <a:gd name="T87" fmla="*/ 14 h 80"/>
                  <a:gd name="T88" fmla="*/ 19 w 28"/>
                  <a:gd name="T89" fmla="*/ 13 h 80"/>
                  <a:gd name="T90" fmla="*/ 14 w 28"/>
                  <a:gd name="T91" fmla="*/ 11 h 80"/>
                  <a:gd name="T92" fmla="*/ 13 w 28"/>
                  <a:gd name="T93" fmla="*/ 5 h 80"/>
                  <a:gd name="T94" fmla="*/ 14 w 28"/>
                  <a:gd name="T95" fmla="*/ 4 h 80"/>
                  <a:gd name="T96" fmla="*/ 11 w 28"/>
                  <a:gd name="T9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80">
                    <a:moveTo>
                      <a:pt x="11" y="4"/>
                    </a:moveTo>
                    <a:lnTo>
                      <a:pt x="0" y="0"/>
                    </a:lnTo>
                    <a:lnTo>
                      <a:pt x="0" y="3"/>
                    </a:lnTo>
                    <a:lnTo>
                      <a:pt x="1" y="5"/>
                    </a:lnTo>
                    <a:lnTo>
                      <a:pt x="3" y="7"/>
                    </a:lnTo>
                    <a:lnTo>
                      <a:pt x="5" y="10"/>
                    </a:lnTo>
                    <a:lnTo>
                      <a:pt x="7" y="12"/>
                    </a:lnTo>
                    <a:lnTo>
                      <a:pt x="11" y="14"/>
                    </a:lnTo>
                    <a:lnTo>
                      <a:pt x="10" y="19"/>
                    </a:lnTo>
                    <a:lnTo>
                      <a:pt x="10" y="24"/>
                    </a:lnTo>
                    <a:lnTo>
                      <a:pt x="11" y="25"/>
                    </a:lnTo>
                    <a:lnTo>
                      <a:pt x="13" y="25"/>
                    </a:lnTo>
                    <a:lnTo>
                      <a:pt x="13" y="32"/>
                    </a:lnTo>
                    <a:lnTo>
                      <a:pt x="12" y="34"/>
                    </a:lnTo>
                    <a:lnTo>
                      <a:pt x="12" y="35"/>
                    </a:lnTo>
                    <a:lnTo>
                      <a:pt x="13" y="36"/>
                    </a:lnTo>
                    <a:lnTo>
                      <a:pt x="13" y="40"/>
                    </a:lnTo>
                    <a:lnTo>
                      <a:pt x="12" y="42"/>
                    </a:lnTo>
                    <a:lnTo>
                      <a:pt x="13" y="43"/>
                    </a:lnTo>
                    <a:lnTo>
                      <a:pt x="13" y="49"/>
                    </a:lnTo>
                    <a:lnTo>
                      <a:pt x="14" y="51"/>
                    </a:lnTo>
                    <a:lnTo>
                      <a:pt x="14" y="61"/>
                    </a:lnTo>
                    <a:lnTo>
                      <a:pt x="13" y="64"/>
                    </a:lnTo>
                    <a:lnTo>
                      <a:pt x="13" y="65"/>
                    </a:lnTo>
                    <a:lnTo>
                      <a:pt x="12" y="70"/>
                    </a:lnTo>
                    <a:lnTo>
                      <a:pt x="14" y="76"/>
                    </a:lnTo>
                    <a:lnTo>
                      <a:pt x="15" y="77"/>
                    </a:lnTo>
                    <a:lnTo>
                      <a:pt x="16" y="78"/>
                    </a:lnTo>
                    <a:lnTo>
                      <a:pt x="19" y="80"/>
                    </a:lnTo>
                    <a:lnTo>
                      <a:pt x="19" y="80"/>
                    </a:lnTo>
                    <a:lnTo>
                      <a:pt x="27" y="76"/>
                    </a:lnTo>
                    <a:lnTo>
                      <a:pt x="28" y="76"/>
                    </a:lnTo>
                    <a:lnTo>
                      <a:pt x="28" y="74"/>
                    </a:lnTo>
                    <a:lnTo>
                      <a:pt x="26" y="71"/>
                    </a:lnTo>
                    <a:lnTo>
                      <a:pt x="26" y="66"/>
                    </a:lnTo>
                    <a:lnTo>
                      <a:pt x="25" y="63"/>
                    </a:lnTo>
                    <a:lnTo>
                      <a:pt x="26" y="41"/>
                    </a:lnTo>
                    <a:lnTo>
                      <a:pt x="27" y="39"/>
                    </a:lnTo>
                    <a:lnTo>
                      <a:pt x="27" y="36"/>
                    </a:lnTo>
                    <a:lnTo>
                      <a:pt x="26" y="34"/>
                    </a:lnTo>
                    <a:lnTo>
                      <a:pt x="26" y="29"/>
                    </a:lnTo>
                    <a:lnTo>
                      <a:pt x="25" y="24"/>
                    </a:lnTo>
                    <a:lnTo>
                      <a:pt x="22" y="15"/>
                    </a:lnTo>
                    <a:lnTo>
                      <a:pt x="20" y="14"/>
                    </a:lnTo>
                    <a:lnTo>
                      <a:pt x="19" y="13"/>
                    </a:lnTo>
                    <a:lnTo>
                      <a:pt x="14" y="11"/>
                    </a:lnTo>
                    <a:lnTo>
                      <a:pt x="13" y="5"/>
                    </a:lnTo>
                    <a:lnTo>
                      <a:pt x="14" y="4"/>
                    </a:lnTo>
                    <a:lnTo>
                      <a:pt x="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99"/>
              <p:cNvSpPr>
                <a:spLocks/>
              </p:cNvSpPr>
              <p:nvPr userDrawn="1"/>
            </p:nvSpPr>
            <p:spPr bwMode="auto">
              <a:xfrm>
                <a:off x="5702301" y="3155951"/>
                <a:ext cx="73025" cy="153988"/>
              </a:xfrm>
              <a:custGeom>
                <a:avLst/>
                <a:gdLst>
                  <a:gd name="T0" fmla="*/ 34 w 46"/>
                  <a:gd name="T1" fmla="*/ 8 h 97"/>
                  <a:gd name="T2" fmla="*/ 27 w 46"/>
                  <a:gd name="T3" fmla="*/ 0 h 97"/>
                  <a:gd name="T4" fmla="*/ 27 w 46"/>
                  <a:gd name="T5" fmla="*/ 3 h 97"/>
                  <a:gd name="T6" fmla="*/ 22 w 46"/>
                  <a:gd name="T7" fmla="*/ 5 h 97"/>
                  <a:gd name="T8" fmla="*/ 22 w 46"/>
                  <a:gd name="T9" fmla="*/ 6 h 97"/>
                  <a:gd name="T10" fmla="*/ 15 w 46"/>
                  <a:gd name="T11" fmla="*/ 11 h 97"/>
                  <a:gd name="T12" fmla="*/ 9 w 46"/>
                  <a:gd name="T13" fmla="*/ 13 h 97"/>
                  <a:gd name="T14" fmla="*/ 7 w 46"/>
                  <a:gd name="T15" fmla="*/ 17 h 97"/>
                  <a:gd name="T16" fmla="*/ 5 w 46"/>
                  <a:gd name="T17" fmla="*/ 22 h 97"/>
                  <a:gd name="T18" fmla="*/ 0 w 46"/>
                  <a:gd name="T19" fmla="*/ 24 h 97"/>
                  <a:gd name="T20" fmla="*/ 0 w 46"/>
                  <a:gd name="T21" fmla="*/ 25 h 97"/>
                  <a:gd name="T22" fmla="*/ 0 w 46"/>
                  <a:gd name="T23" fmla="*/ 30 h 97"/>
                  <a:gd name="T24" fmla="*/ 6 w 46"/>
                  <a:gd name="T25" fmla="*/ 33 h 97"/>
                  <a:gd name="T26" fmla="*/ 11 w 46"/>
                  <a:gd name="T27" fmla="*/ 42 h 97"/>
                  <a:gd name="T28" fmla="*/ 12 w 46"/>
                  <a:gd name="T29" fmla="*/ 53 h 97"/>
                  <a:gd name="T30" fmla="*/ 13 w 46"/>
                  <a:gd name="T31" fmla="*/ 60 h 97"/>
                  <a:gd name="T32" fmla="*/ 12 w 46"/>
                  <a:gd name="T33" fmla="*/ 64 h 97"/>
                  <a:gd name="T34" fmla="*/ 12 w 46"/>
                  <a:gd name="T35" fmla="*/ 86 h 97"/>
                  <a:gd name="T36" fmla="*/ 14 w 46"/>
                  <a:gd name="T37" fmla="*/ 93 h 97"/>
                  <a:gd name="T38" fmla="*/ 19 w 46"/>
                  <a:gd name="T39" fmla="*/ 97 h 97"/>
                  <a:gd name="T40" fmla="*/ 28 w 46"/>
                  <a:gd name="T41" fmla="*/ 91 h 97"/>
                  <a:gd name="T42" fmla="*/ 28 w 46"/>
                  <a:gd name="T43" fmla="*/ 82 h 97"/>
                  <a:gd name="T44" fmla="*/ 27 w 46"/>
                  <a:gd name="T45" fmla="*/ 72 h 97"/>
                  <a:gd name="T46" fmla="*/ 28 w 46"/>
                  <a:gd name="T47" fmla="*/ 69 h 97"/>
                  <a:gd name="T48" fmla="*/ 28 w 46"/>
                  <a:gd name="T49" fmla="*/ 66 h 97"/>
                  <a:gd name="T50" fmla="*/ 28 w 46"/>
                  <a:gd name="T51" fmla="*/ 56 h 97"/>
                  <a:gd name="T52" fmla="*/ 29 w 46"/>
                  <a:gd name="T53" fmla="*/ 52 h 97"/>
                  <a:gd name="T54" fmla="*/ 34 w 46"/>
                  <a:gd name="T55" fmla="*/ 50 h 97"/>
                  <a:gd name="T56" fmla="*/ 36 w 46"/>
                  <a:gd name="T57" fmla="*/ 47 h 97"/>
                  <a:gd name="T58" fmla="*/ 40 w 46"/>
                  <a:gd name="T59" fmla="*/ 40 h 97"/>
                  <a:gd name="T60" fmla="*/ 43 w 46"/>
                  <a:gd name="T61" fmla="*/ 38 h 97"/>
                  <a:gd name="T62" fmla="*/ 41 w 46"/>
                  <a:gd name="T63" fmla="*/ 33 h 97"/>
                  <a:gd name="T64" fmla="*/ 46 w 46"/>
                  <a:gd name="T65" fmla="*/ 30 h 97"/>
                  <a:gd name="T66" fmla="*/ 44 w 46"/>
                  <a:gd name="T67" fmla="*/ 24 h 97"/>
                  <a:gd name="T68" fmla="*/ 41 w 46"/>
                  <a:gd name="T69" fmla="*/ 18 h 97"/>
                  <a:gd name="T70" fmla="*/ 40 w 46"/>
                  <a:gd name="T71"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97">
                    <a:moveTo>
                      <a:pt x="37" y="8"/>
                    </a:moveTo>
                    <a:lnTo>
                      <a:pt x="34" y="8"/>
                    </a:lnTo>
                    <a:lnTo>
                      <a:pt x="31" y="3"/>
                    </a:lnTo>
                    <a:lnTo>
                      <a:pt x="27" y="0"/>
                    </a:lnTo>
                    <a:lnTo>
                      <a:pt x="27" y="1"/>
                    </a:lnTo>
                    <a:lnTo>
                      <a:pt x="27" y="3"/>
                    </a:lnTo>
                    <a:lnTo>
                      <a:pt x="24" y="4"/>
                    </a:lnTo>
                    <a:lnTo>
                      <a:pt x="22" y="5"/>
                    </a:lnTo>
                    <a:lnTo>
                      <a:pt x="22" y="5"/>
                    </a:lnTo>
                    <a:lnTo>
                      <a:pt x="22" y="6"/>
                    </a:lnTo>
                    <a:lnTo>
                      <a:pt x="19" y="11"/>
                    </a:lnTo>
                    <a:lnTo>
                      <a:pt x="15" y="11"/>
                    </a:lnTo>
                    <a:lnTo>
                      <a:pt x="11" y="15"/>
                    </a:lnTo>
                    <a:lnTo>
                      <a:pt x="9" y="13"/>
                    </a:lnTo>
                    <a:lnTo>
                      <a:pt x="7" y="15"/>
                    </a:lnTo>
                    <a:lnTo>
                      <a:pt x="7" y="17"/>
                    </a:lnTo>
                    <a:lnTo>
                      <a:pt x="5" y="18"/>
                    </a:lnTo>
                    <a:lnTo>
                      <a:pt x="5" y="22"/>
                    </a:lnTo>
                    <a:lnTo>
                      <a:pt x="0" y="23"/>
                    </a:lnTo>
                    <a:lnTo>
                      <a:pt x="0" y="24"/>
                    </a:lnTo>
                    <a:lnTo>
                      <a:pt x="0" y="25"/>
                    </a:lnTo>
                    <a:lnTo>
                      <a:pt x="0" y="25"/>
                    </a:lnTo>
                    <a:lnTo>
                      <a:pt x="0" y="25"/>
                    </a:lnTo>
                    <a:lnTo>
                      <a:pt x="0" y="30"/>
                    </a:lnTo>
                    <a:lnTo>
                      <a:pt x="4" y="31"/>
                    </a:lnTo>
                    <a:lnTo>
                      <a:pt x="6" y="33"/>
                    </a:lnTo>
                    <a:lnTo>
                      <a:pt x="7" y="34"/>
                    </a:lnTo>
                    <a:lnTo>
                      <a:pt x="11" y="42"/>
                    </a:lnTo>
                    <a:lnTo>
                      <a:pt x="13" y="49"/>
                    </a:lnTo>
                    <a:lnTo>
                      <a:pt x="12" y="53"/>
                    </a:lnTo>
                    <a:lnTo>
                      <a:pt x="13" y="56"/>
                    </a:lnTo>
                    <a:lnTo>
                      <a:pt x="13" y="60"/>
                    </a:lnTo>
                    <a:lnTo>
                      <a:pt x="12" y="62"/>
                    </a:lnTo>
                    <a:lnTo>
                      <a:pt x="12" y="64"/>
                    </a:lnTo>
                    <a:lnTo>
                      <a:pt x="12" y="82"/>
                    </a:lnTo>
                    <a:lnTo>
                      <a:pt x="12" y="86"/>
                    </a:lnTo>
                    <a:lnTo>
                      <a:pt x="13" y="90"/>
                    </a:lnTo>
                    <a:lnTo>
                      <a:pt x="14" y="93"/>
                    </a:lnTo>
                    <a:lnTo>
                      <a:pt x="14" y="96"/>
                    </a:lnTo>
                    <a:lnTo>
                      <a:pt x="19" y="97"/>
                    </a:lnTo>
                    <a:lnTo>
                      <a:pt x="28" y="93"/>
                    </a:lnTo>
                    <a:lnTo>
                      <a:pt x="28" y="91"/>
                    </a:lnTo>
                    <a:lnTo>
                      <a:pt x="28" y="84"/>
                    </a:lnTo>
                    <a:lnTo>
                      <a:pt x="28" y="82"/>
                    </a:lnTo>
                    <a:lnTo>
                      <a:pt x="28" y="78"/>
                    </a:lnTo>
                    <a:lnTo>
                      <a:pt x="27" y="72"/>
                    </a:lnTo>
                    <a:lnTo>
                      <a:pt x="28" y="70"/>
                    </a:lnTo>
                    <a:lnTo>
                      <a:pt x="28" y="69"/>
                    </a:lnTo>
                    <a:lnTo>
                      <a:pt x="27" y="68"/>
                    </a:lnTo>
                    <a:lnTo>
                      <a:pt x="28" y="66"/>
                    </a:lnTo>
                    <a:lnTo>
                      <a:pt x="27" y="62"/>
                    </a:lnTo>
                    <a:lnTo>
                      <a:pt x="28" y="56"/>
                    </a:lnTo>
                    <a:lnTo>
                      <a:pt x="27" y="54"/>
                    </a:lnTo>
                    <a:lnTo>
                      <a:pt x="29" y="52"/>
                    </a:lnTo>
                    <a:lnTo>
                      <a:pt x="32" y="50"/>
                    </a:lnTo>
                    <a:lnTo>
                      <a:pt x="34" y="50"/>
                    </a:lnTo>
                    <a:lnTo>
                      <a:pt x="35" y="49"/>
                    </a:lnTo>
                    <a:lnTo>
                      <a:pt x="36" y="47"/>
                    </a:lnTo>
                    <a:lnTo>
                      <a:pt x="39" y="42"/>
                    </a:lnTo>
                    <a:lnTo>
                      <a:pt x="40" y="40"/>
                    </a:lnTo>
                    <a:lnTo>
                      <a:pt x="42" y="38"/>
                    </a:lnTo>
                    <a:lnTo>
                      <a:pt x="43" y="38"/>
                    </a:lnTo>
                    <a:lnTo>
                      <a:pt x="41" y="35"/>
                    </a:lnTo>
                    <a:lnTo>
                      <a:pt x="41" y="33"/>
                    </a:lnTo>
                    <a:lnTo>
                      <a:pt x="43" y="30"/>
                    </a:lnTo>
                    <a:lnTo>
                      <a:pt x="46" y="30"/>
                    </a:lnTo>
                    <a:lnTo>
                      <a:pt x="46" y="30"/>
                    </a:lnTo>
                    <a:lnTo>
                      <a:pt x="44" y="24"/>
                    </a:lnTo>
                    <a:lnTo>
                      <a:pt x="44" y="20"/>
                    </a:lnTo>
                    <a:lnTo>
                      <a:pt x="41" y="18"/>
                    </a:lnTo>
                    <a:lnTo>
                      <a:pt x="40" y="15"/>
                    </a:lnTo>
                    <a:lnTo>
                      <a:pt x="40" y="11"/>
                    </a:lnTo>
                    <a:lnTo>
                      <a:pt x="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00"/>
              <p:cNvSpPr>
                <a:spLocks/>
              </p:cNvSpPr>
              <p:nvPr userDrawn="1"/>
            </p:nvSpPr>
            <p:spPr bwMode="auto">
              <a:xfrm>
                <a:off x="6003926" y="2882901"/>
                <a:ext cx="255588" cy="396875"/>
              </a:xfrm>
              <a:custGeom>
                <a:avLst/>
                <a:gdLst>
                  <a:gd name="T0" fmla="*/ 40 w 161"/>
                  <a:gd name="T1" fmla="*/ 250 h 250"/>
                  <a:gd name="T2" fmla="*/ 48 w 161"/>
                  <a:gd name="T3" fmla="*/ 248 h 250"/>
                  <a:gd name="T4" fmla="*/ 53 w 161"/>
                  <a:gd name="T5" fmla="*/ 244 h 250"/>
                  <a:gd name="T6" fmla="*/ 57 w 161"/>
                  <a:gd name="T7" fmla="*/ 248 h 250"/>
                  <a:gd name="T8" fmla="*/ 70 w 161"/>
                  <a:gd name="T9" fmla="*/ 241 h 250"/>
                  <a:gd name="T10" fmla="*/ 85 w 161"/>
                  <a:gd name="T11" fmla="*/ 236 h 250"/>
                  <a:gd name="T12" fmla="*/ 87 w 161"/>
                  <a:gd name="T13" fmla="*/ 234 h 250"/>
                  <a:gd name="T14" fmla="*/ 87 w 161"/>
                  <a:gd name="T15" fmla="*/ 224 h 250"/>
                  <a:gd name="T16" fmla="*/ 96 w 161"/>
                  <a:gd name="T17" fmla="*/ 225 h 250"/>
                  <a:gd name="T18" fmla="*/ 111 w 161"/>
                  <a:gd name="T19" fmla="*/ 222 h 250"/>
                  <a:gd name="T20" fmla="*/ 114 w 161"/>
                  <a:gd name="T21" fmla="*/ 218 h 250"/>
                  <a:gd name="T22" fmla="*/ 117 w 161"/>
                  <a:gd name="T23" fmla="*/ 211 h 250"/>
                  <a:gd name="T24" fmla="*/ 123 w 161"/>
                  <a:gd name="T25" fmla="*/ 209 h 250"/>
                  <a:gd name="T26" fmla="*/ 126 w 161"/>
                  <a:gd name="T27" fmla="*/ 203 h 250"/>
                  <a:gd name="T28" fmla="*/ 134 w 161"/>
                  <a:gd name="T29" fmla="*/ 195 h 250"/>
                  <a:gd name="T30" fmla="*/ 144 w 161"/>
                  <a:gd name="T31" fmla="*/ 195 h 250"/>
                  <a:gd name="T32" fmla="*/ 145 w 161"/>
                  <a:gd name="T33" fmla="*/ 191 h 250"/>
                  <a:gd name="T34" fmla="*/ 139 w 161"/>
                  <a:gd name="T35" fmla="*/ 187 h 250"/>
                  <a:gd name="T36" fmla="*/ 136 w 161"/>
                  <a:gd name="T37" fmla="*/ 176 h 250"/>
                  <a:gd name="T38" fmla="*/ 137 w 161"/>
                  <a:gd name="T39" fmla="*/ 172 h 250"/>
                  <a:gd name="T40" fmla="*/ 132 w 161"/>
                  <a:gd name="T41" fmla="*/ 174 h 250"/>
                  <a:gd name="T42" fmla="*/ 134 w 161"/>
                  <a:gd name="T43" fmla="*/ 160 h 250"/>
                  <a:gd name="T44" fmla="*/ 132 w 161"/>
                  <a:gd name="T45" fmla="*/ 154 h 250"/>
                  <a:gd name="T46" fmla="*/ 138 w 161"/>
                  <a:gd name="T47" fmla="*/ 147 h 250"/>
                  <a:gd name="T48" fmla="*/ 140 w 161"/>
                  <a:gd name="T49" fmla="*/ 139 h 250"/>
                  <a:gd name="T50" fmla="*/ 147 w 161"/>
                  <a:gd name="T51" fmla="*/ 131 h 250"/>
                  <a:gd name="T52" fmla="*/ 149 w 161"/>
                  <a:gd name="T53" fmla="*/ 121 h 250"/>
                  <a:gd name="T54" fmla="*/ 159 w 161"/>
                  <a:gd name="T55" fmla="*/ 122 h 250"/>
                  <a:gd name="T56" fmla="*/ 160 w 161"/>
                  <a:gd name="T57" fmla="*/ 65 h 250"/>
                  <a:gd name="T58" fmla="*/ 20 w 161"/>
                  <a:gd name="T59" fmla="*/ 7 h 250"/>
                  <a:gd name="T60" fmla="*/ 28 w 161"/>
                  <a:gd name="T61" fmla="*/ 34 h 250"/>
                  <a:gd name="T62" fmla="*/ 37 w 161"/>
                  <a:gd name="T63" fmla="*/ 53 h 250"/>
                  <a:gd name="T64" fmla="*/ 31 w 161"/>
                  <a:gd name="T65" fmla="*/ 107 h 250"/>
                  <a:gd name="T66" fmla="*/ 1 w 161"/>
                  <a:gd name="T67" fmla="*/ 136 h 250"/>
                  <a:gd name="T68" fmla="*/ 1 w 161"/>
                  <a:gd name="T69" fmla="*/ 154 h 250"/>
                  <a:gd name="T70" fmla="*/ 9 w 161"/>
                  <a:gd name="T71" fmla="*/ 163 h 250"/>
                  <a:gd name="T72" fmla="*/ 22 w 161"/>
                  <a:gd name="T73" fmla="*/ 176 h 250"/>
                  <a:gd name="T74" fmla="*/ 26 w 161"/>
                  <a:gd name="T75" fmla="*/ 184 h 250"/>
                  <a:gd name="T76" fmla="*/ 26 w 161"/>
                  <a:gd name="T77" fmla="*/ 189 h 250"/>
                  <a:gd name="T78" fmla="*/ 23 w 161"/>
                  <a:gd name="T79" fmla="*/ 198 h 250"/>
                  <a:gd name="T80" fmla="*/ 29 w 161"/>
                  <a:gd name="T81" fmla="*/ 204 h 250"/>
                  <a:gd name="T82" fmla="*/ 37 w 161"/>
                  <a:gd name="T83" fmla="*/ 212 h 250"/>
                  <a:gd name="T84" fmla="*/ 28 w 161"/>
                  <a:gd name="T85" fmla="*/ 213 h 250"/>
                  <a:gd name="T86" fmla="*/ 21 w 161"/>
                  <a:gd name="T87" fmla="*/ 213 h 250"/>
                  <a:gd name="T88" fmla="*/ 13 w 161"/>
                  <a:gd name="T89" fmla="*/ 213 h 250"/>
                  <a:gd name="T90" fmla="*/ 12 w 161"/>
                  <a:gd name="T91" fmla="*/ 218 h 250"/>
                  <a:gd name="T92" fmla="*/ 14 w 161"/>
                  <a:gd name="T93" fmla="*/ 222 h 250"/>
                  <a:gd name="T94" fmla="*/ 28 w 161"/>
                  <a:gd name="T95" fmla="*/ 234 h 250"/>
                  <a:gd name="T96" fmla="*/ 36 w 161"/>
                  <a:gd name="T97" fmla="*/ 2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 h="250">
                    <a:moveTo>
                      <a:pt x="37" y="248"/>
                    </a:moveTo>
                    <a:lnTo>
                      <a:pt x="38" y="250"/>
                    </a:lnTo>
                    <a:lnTo>
                      <a:pt x="40" y="250"/>
                    </a:lnTo>
                    <a:lnTo>
                      <a:pt x="42" y="250"/>
                    </a:lnTo>
                    <a:lnTo>
                      <a:pt x="45" y="250"/>
                    </a:lnTo>
                    <a:lnTo>
                      <a:pt x="48" y="248"/>
                    </a:lnTo>
                    <a:lnTo>
                      <a:pt x="48" y="244"/>
                    </a:lnTo>
                    <a:lnTo>
                      <a:pt x="50" y="241"/>
                    </a:lnTo>
                    <a:lnTo>
                      <a:pt x="53" y="244"/>
                    </a:lnTo>
                    <a:lnTo>
                      <a:pt x="55" y="248"/>
                    </a:lnTo>
                    <a:lnTo>
                      <a:pt x="55" y="248"/>
                    </a:lnTo>
                    <a:lnTo>
                      <a:pt x="57" y="248"/>
                    </a:lnTo>
                    <a:lnTo>
                      <a:pt x="60" y="246"/>
                    </a:lnTo>
                    <a:lnTo>
                      <a:pt x="65" y="243"/>
                    </a:lnTo>
                    <a:lnTo>
                      <a:pt x="70" y="241"/>
                    </a:lnTo>
                    <a:lnTo>
                      <a:pt x="79" y="239"/>
                    </a:lnTo>
                    <a:lnTo>
                      <a:pt x="82" y="239"/>
                    </a:lnTo>
                    <a:lnTo>
                      <a:pt x="85" y="236"/>
                    </a:lnTo>
                    <a:lnTo>
                      <a:pt x="88" y="234"/>
                    </a:lnTo>
                    <a:lnTo>
                      <a:pt x="88" y="234"/>
                    </a:lnTo>
                    <a:lnTo>
                      <a:pt x="87" y="234"/>
                    </a:lnTo>
                    <a:lnTo>
                      <a:pt x="83" y="229"/>
                    </a:lnTo>
                    <a:lnTo>
                      <a:pt x="83" y="226"/>
                    </a:lnTo>
                    <a:lnTo>
                      <a:pt x="87" y="224"/>
                    </a:lnTo>
                    <a:lnTo>
                      <a:pt x="89" y="225"/>
                    </a:lnTo>
                    <a:lnTo>
                      <a:pt x="93" y="225"/>
                    </a:lnTo>
                    <a:lnTo>
                      <a:pt x="96" y="225"/>
                    </a:lnTo>
                    <a:lnTo>
                      <a:pt x="100" y="226"/>
                    </a:lnTo>
                    <a:lnTo>
                      <a:pt x="109" y="225"/>
                    </a:lnTo>
                    <a:lnTo>
                      <a:pt x="111" y="222"/>
                    </a:lnTo>
                    <a:lnTo>
                      <a:pt x="114" y="221"/>
                    </a:lnTo>
                    <a:lnTo>
                      <a:pt x="115" y="220"/>
                    </a:lnTo>
                    <a:lnTo>
                      <a:pt x="114" y="218"/>
                    </a:lnTo>
                    <a:lnTo>
                      <a:pt x="115" y="214"/>
                    </a:lnTo>
                    <a:lnTo>
                      <a:pt x="117" y="213"/>
                    </a:lnTo>
                    <a:lnTo>
                      <a:pt x="117" y="211"/>
                    </a:lnTo>
                    <a:lnTo>
                      <a:pt x="120" y="207"/>
                    </a:lnTo>
                    <a:lnTo>
                      <a:pt x="122" y="209"/>
                    </a:lnTo>
                    <a:lnTo>
                      <a:pt x="123" y="209"/>
                    </a:lnTo>
                    <a:lnTo>
                      <a:pt x="125" y="204"/>
                    </a:lnTo>
                    <a:lnTo>
                      <a:pt x="126" y="204"/>
                    </a:lnTo>
                    <a:lnTo>
                      <a:pt x="126" y="203"/>
                    </a:lnTo>
                    <a:lnTo>
                      <a:pt x="127" y="199"/>
                    </a:lnTo>
                    <a:lnTo>
                      <a:pt x="132" y="197"/>
                    </a:lnTo>
                    <a:lnTo>
                      <a:pt x="134" y="195"/>
                    </a:lnTo>
                    <a:lnTo>
                      <a:pt x="139" y="195"/>
                    </a:lnTo>
                    <a:lnTo>
                      <a:pt x="140" y="196"/>
                    </a:lnTo>
                    <a:lnTo>
                      <a:pt x="144" y="195"/>
                    </a:lnTo>
                    <a:lnTo>
                      <a:pt x="144" y="195"/>
                    </a:lnTo>
                    <a:lnTo>
                      <a:pt x="145" y="194"/>
                    </a:lnTo>
                    <a:lnTo>
                      <a:pt x="145" y="191"/>
                    </a:lnTo>
                    <a:lnTo>
                      <a:pt x="146" y="190"/>
                    </a:lnTo>
                    <a:lnTo>
                      <a:pt x="145" y="188"/>
                    </a:lnTo>
                    <a:lnTo>
                      <a:pt x="139" y="187"/>
                    </a:lnTo>
                    <a:lnTo>
                      <a:pt x="138" y="183"/>
                    </a:lnTo>
                    <a:lnTo>
                      <a:pt x="138" y="180"/>
                    </a:lnTo>
                    <a:lnTo>
                      <a:pt x="136" y="176"/>
                    </a:lnTo>
                    <a:lnTo>
                      <a:pt x="137" y="175"/>
                    </a:lnTo>
                    <a:lnTo>
                      <a:pt x="134" y="173"/>
                    </a:lnTo>
                    <a:lnTo>
                      <a:pt x="137" y="172"/>
                    </a:lnTo>
                    <a:lnTo>
                      <a:pt x="137" y="170"/>
                    </a:lnTo>
                    <a:lnTo>
                      <a:pt x="137" y="170"/>
                    </a:lnTo>
                    <a:lnTo>
                      <a:pt x="132" y="174"/>
                    </a:lnTo>
                    <a:lnTo>
                      <a:pt x="130" y="170"/>
                    </a:lnTo>
                    <a:lnTo>
                      <a:pt x="130" y="166"/>
                    </a:lnTo>
                    <a:lnTo>
                      <a:pt x="134" y="160"/>
                    </a:lnTo>
                    <a:lnTo>
                      <a:pt x="136" y="159"/>
                    </a:lnTo>
                    <a:lnTo>
                      <a:pt x="136" y="156"/>
                    </a:lnTo>
                    <a:lnTo>
                      <a:pt x="132" y="154"/>
                    </a:lnTo>
                    <a:lnTo>
                      <a:pt x="133" y="151"/>
                    </a:lnTo>
                    <a:lnTo>
                      <a:pt x="137" y="150"/>
                    </a:lnTo>
                    <a:lnTo>
                      <a:pt x="138" y="147"/>
                    </a:lnTo>
                    <a:lnTo>
                      <a:pt x="137" y="146"/>
                    </a:lnTo>
                    <a:lnTo>
                      <a:pt x="137" y="143"/>
                    </a:lnTo>
                    <a:lnTo>
                      <a:pt x="140" y="139"/>
                    </a:lnTo>
                    <a:lnTo>
                      <a:pt x="141" y="139"/>
                    </a:lnTo>
                    <a:lnTo>
                      <a:pt x="146" y="133"/>
                    </a:lnTo>
                    <a:lnTo>
                      <a:pt x="147" y="131"/>
                    </a:lnTo>
                    <a:lnTo>
                      <a:pt x="146" y="129"/>
                    </a:lnTo>
                    <a:lnTo>
                      <a:pt x="146" y="124"/>
                    </a:lnTo>
                    <a:lnTo>
                      <a:pt x="149" y="121"/>
                    </a:lnTo>
                    <a:lnTo>
                      <a:pt x="154" y="121"/>
                    </a:lnTo>
                    <a:lnTo>
                      <a:pt x="156" y="123"/>
                    </a:lnTo>
                    <a:lnTo>
                      <a:pt x="159" y="122"/>
                    </a:lnTo>
                    <a:lnTo>
                      <a:pt x="161" y="121"/>
                    </a:lnTo>
                    <a:lnTo>
                      <a:pt x="160" y="65"/>
                    </a:lnTo>
                    <a:lnTo>
                      <a:pt x="160" y="65"/>
                    </a:lnTo>
                    <a:lnTo>
                      <a:pt x="160" y="62"/>
                    </a:lnTo>
                    <a:lnTo>
                      <a:pt x="35" y="0"/>
                    </a:lnTo>
                    <a:lnTo>
                      <a:pt x="20" y="7"/>
                    </a:lnTo>
                    <a:lnTo>
                      <a:pt x="21" y="7"/>
                    </a:lnTo>
                    <a:lnTo>
                      <a:pt x="28" y="29"/>
                    </a:lnTo>
                    <a:lnTo>
                      <a:pt x="28" y="34"/>
                    </a:lnTo>
                    <a:lnTo>
                      <a:pt x="27" y="35"/>
                    </a:lnTo>
                    <a:lnTo>
                      <a:pt x="37" y="47"/>
                    </a:lnTo>
                    <a:lnTo>
                      <a:pt x="37" y="53"/>
                    </a:lnTo>
                    <a:lnTo>
                      <a:pt x="35" y="56"/>
                    </a:lnTo>
                    <a:lnTo>
                      <a:pt x="30" y="84"/>
                    </a:lnTo>
                    <a:lnTo>
                      <a:pt x="31" y="107"/>
                    </a:lnTo>
                    <a:lnTo>
                      <a:pt x="5" y="132"/>
                    </a:lnTo>
                    <a:lnTo>
                      <a:pt x="4" y="134"/>
                    </a:lnTo>
                    <a:lnTo>
                      <a:pt x="1" y="136"/>
                    </a:lnTo>
                    <a:lnTo>
                      <a:pt x="1" y="136"/>
                    </a:lnTo>
                    <a:lnTo>
                      <a:pt x="0" y="136"/>
                    </a:lnTo>
                    <a:lnTo>
                      <a:pt x="1" y="154"/>
                    </a:lnTo>
                    <a:lnTo>
                      <a:pt x="4" y="155"/>
                    </a:lnTo>
                    <a:lnTo>
                      <a:pt x="7" y="160"/>
                    </a:lnTo>
                    <a:lnTo>
                      <a:pt x="9" y="163"/>
                    </a:lnTo>
                    <a:lnTo>
                      <a:pt x="18" y="168"/>
                    </a:lnTo>
                    <a:lnTo>
                      <a:pt x="21" y="172"/>
                    </a:lnTo>
                    <a:lnTo>
                      <a:pt x="22" y="176"/>
                    </a:lnTo>
                    <a:lnTo>
                      <a:pt x="23" y="177"/>
                    </a:lnTo>
                    <a:lnTo>
                      <a:pt x="24" y="180"/>
                    </a:lnTo>
                    <a:lnTo>
                      <a:pt x="26" y="184"/>
                    </a:lnTo>
                    <a:lnTo>
                      <a:pt x="26" y="187"/>
                    </a:lnTo>
                    <a:lnTo>
                      <a:pt x="26" y="189"/>
                    </a:lnTo>
                    <a:lnTo>
                      <a:pt x="26" y="189"/>
                    </a:lnTo>
                    <a:lnTo>
                      <a:pt x="27" y="191"/>
                    </a:lnTo>
                    <a:lnTo>
                      <a:pt x="26" y="196"/>
                    </a:lnTo>
                    <a:lnTo>
                      <a:pt x="23" y="198"/>
                    </a:lnTo>
                    <a:lnTo>
                      <a:pt x="23" y="199"/>
                    </a:lnTo>
                    <a:lnTo>
                      <a:pt x="27" y="203"/>
                    </a:lnTo>
                    <a:lnTo>
                      <a:pt x="29" y="204"/>
                    </a:lnTo>
                    <a:lnTo>
                      <a:pt x="30" y="207"/>
                    </a:lnTo>
                    <a:lnTo>
                      <a:pt x="34" y="211"/>
                    </a:lnTo>
                    <a:lnTo>
                      <a:pt x="37" y="212"/>
                    </a:lnTo>
                    <a:lnTo>
                      <a:pt x="33" y="214"/>
                    </a:lnTo>
                    <a:lnTo>
                      <a:pt x="30" y="214"/>
                    </a:lnTo>
                    <a:lnTo>
                      <a:pt x="28" y="213"/>
                    </a:lnTo>
                    <a:lnTo>
                      <a:pt x="26" y="213"/>
                    </a:lnTo>
                    <a:lnTo>
                      <a:pt x="23" y="213"/>
                    </a:lnTo>
                    <a:lnTo>
                      <a:pt x="21" y="213"/>
                    </a:lnTo>
                    <a:lnTo>
                      <a:pt x="18" y="213"/>
                    </a:lnTo>
                    <a:lnTo>
                      <a:pt x="16" y="213"/>
                    </a:lnTo>
                    <a:lnTo>
                      <a:pt x="13" y="213"/>
                    </a:lnTo>
                    <a:lnTo>
                      <a:pt x="13" y="216"/>
                    </a:lnTo>
                    <a:lnTo>
                      <a:pt x="12" y="217"/>
                    </a:lnTo>
                    <a:lnTo>
                      <a:pt x="12" y="218"/>
                    </a:lnTo>
                    <a:lnTo>
                      <a:pt x="12" y="219"/>
                    </a:lnTo>
                    <a:lnTo>
                      <a:pt x="14" y="220"/>
                    </a:lnTo>
                    <a:lnTo>
                      <a:pt x="14" y="222"/>
                    </a:lnTo>
                    <a:lnTo>
                      <a:pt x="16" y="222"/>
                    </a:lnTo>
                    <a:lnTo>
                      <a:pt x="22" y="228"/>
                    </a:lnTo>
                    <a:lnTo>
                      <a:pt x="28" y="234"/>
                    </a:lnTo>
                    <a:lnTo>
                      <a:pt x="30" y="236"/>
                    </a:lnTo>
                    <a:lnTo>
                      <a:pt x="33" y="240"/>
                    </a:lnTo>
                    <a:lnTo>
                      <a:pt x="36" y="244"/>
                    </a:lnTo>
                    <a:lnTo>
                      <a:pt x="36" y="247"/>
                    </a:lnTo>
                    <a:lnTo>
                      <a:pt x="37"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01"/>
              <p:cNvSpPr>
                <a:spLocks/>
              </p:cNvSpPr>
              <p:nvPr userDrawn="1"/>
            </p:nvSpPr>
            <p:spPr bwMode="auto">
              <a:xfrm>
                <a:off x="5684838" y="2889251"/>
                <a:ext cx="374650" cy="280988"/>
              </a:xfrm>
              <a:custGeom>
                <a:avLst/>
                <a:gdLst>
                  <a:gd name="T0" fmla="*/ 182 w 236"/>
                  <a:gd name="T1" fmla="*/ 159 h 177"/>
                  <a:gd name="T2" fmla="*/ 185 w 236"/>
                  <a:gd name="T3" fmla="*/ 157 h 177"/>
                  <a:gd name="T4" fmla="*/ 188 w 236"/>
                  <a:gd name="T5" fmla="*/ 156 h 177"/>
                  <a:gd name="T6" fmla="*/ 193 w 236"/>
                  <a:gd name="T7" fmla="*/ 152 h 177"/>
                  <a:gd name="T8" fmla="*/ 195 w 236"/>
                  <a:gd name="T9" fmla="*/ 154 h 177"/>
                  <a:gd name="T10" fmla="*/ 198 w 236"/>
                  <a:gd name="T11" fmla="*/ 149 h 177"/>
                  <a:gd name="T12" fmla="*/ 199 w 236"/>
                  <a:gd name="T13" fmla="*/ 132 h 177"/>
                  <a:gd name="T14" fmla="*/ 202 w 236"/>
                  <a:gd name="T15" fmla="*/ 128 h 177"/>
                  <a:gd name="T16" fmla="*/ 203 w 236"/>
                  <a:gd name="T17" fmla="*/ 127 h 177"/>
                  <a:gd name="T18" fmla="*/ 229 w 236"/>
                  <a:gd name="T19" fmla="*/ 80 h 177"/>
                  <a:gd name="T20" fmla="*/ 236 w 236"/>
                  <a:gd name="T21" fmla="*/ 48 h 177"/>
                  <a:gd name="T22" fmla="*/ 225 w 236"/>
                  <a:gd name="T23" fmla="*/ 31 h 177"/>
                  <a:gd name="T24" fmla="*/ 227 w 236"/>
                  <a:gd name="T25" fmla="*/ 25 h 177"/>
                  <a:gd name="T26" fmla="*/ 219 w 236"/>
                  <a:gd name="T27" fmla="*/ 3 h 177"/>
                  <a:gd name="T28" fmla="*/ 201 w 236"/>
                  <a:gd name="T29" fmla="*/ 7 h 177"/>
                  <a:gd name="T30" fmla="*/ 105 w 236"/>
                  <a:gd name="T31" fmla="*/ 41 h 177"/>
                  <a:gd name="T32" fmla="*/ 64 w 236"/>
                  <a:gd name="T33" fmla="*/ 65 h 177"/>
                  <a:gd name="T34" fmla="*/ 61 w 236"/>
                  <a:gd name="T35" fmla="*/ 107 h 177"/>
                  <a:gd name="T36" fmla="*/ 59 w 236"/>
                  <a:gd name="T37" fmla="*/ 113 h 177"/>
                  <a:gd name="T38" fmla="*/ 48 w 236"/>
                  <a:gd name="T39" fmla="*/ 122 h 177"/>
                  <a:gd name="T40" fmla="*/ 39 w 236"/>
                  <a:gd name="T41" fmla="*/ 125 h 177"/>
                  <a:gd name="T42" fmla="*/ 25 w 236"/>
                  <a:gd name="T43" fmla="*/ 128 h 177"/>
                  <a:gd name="T44" fmla="*/ 17 w 236"/>
                  <a:gd name="T45" fmla="*/ 129 h 177"/>
                  <a:gd name="T46" fmla="*/ 3 w 236"/>
                  <a:gd name="T47" fmla="*/ 129 h 177"/>
                  <a:gd name="T48" fmla="*/ 2 w 236"/>
                  <a:gd name="T49" fmla="*/ 135 h 177"/>
                  <a:gd name="T50" fmla="*/ 0 w 236"/>
                  <a:gd name="T51" fmla="*/ 141 h 177"/>
                  <a:gd name="T52" fmla="*/ 15 w 236"/>
                  <a:gd name="T53" fmla="*/ 157 h 177"/>
                  <a:gd name="T54" fmla="*/ 26 w 236"/>
                  <a:gd name="T55" fmla="*/ 157 h 177"/>
                  <a:gd name="T56" fmla="*/ 30 w 236"/>
                  <a:gd name="T57" fmla="*/ 161 h 177"/>
                  <a:gd name="T58" fmla="*/ 31 w 236"/>
                  <a:gd name="T59" fmla="*/ 165 h 177"/>
                  <a:gd name="T60" fmla="*/ 32 w 236"/>
                  <a:gd name="T61" fmla="*/ 171 h 177"/>
                  <a:gd name="T62" fmla="*/ 33 w 236"/>
                  <a:gd name="T63" fmla="*/ 170 h 177"/>
                  <a:gd name="T64" fmla="*/ 36 w 236"/>
                  <a:gd name="T65" fmla="*/ 170 h 177"/>
                  <a:gd name="T66" fmla="*/ 38 w 236"/>
                  <a:gd name="T67" fmla="*/ 164 h 177"/>
                  <a:gd name="T68" fmla="*/ 46 w 236"/>
                  <a:gd name="T69" fmla="*/ 173 h 177"/>
                  <a:gd name="T70" fmla="*/ 52 w 236"/>
                  <a:gd name="T71" fmla="*/ 177 h 177"/>
                  <a:gd name="T72" fmla="*/ 51 w 236"/>
                  <a:gd name="T73" fmla="*/ 170 h 177"/>
                  <a:gd name="T74" fmla="*/ 54 w 236"/>
                  <a:gd name="T75" fmla="*/ 163 h 177"/>
                  <a:gd name="T76" fmla="*/ 57 w 236"/>
                  <a:gd name="T77" fmla="*/ 163 h 177"/>
                  <a:gd name="T78" fmla="*/ 54 w 236"/>
                  <a:gd name="T79" fmla="*/ 158 h 177"/>
                  <a:gd name="T80" fmla="*/ 55 w 236"/>
                  <a:gd name="T81" fmla="*/ 155 h 177"/>
                  <a:gd name="T82" fmla="*/ 60 w 236"/>
                  <a:gd name="T83" fmla="*/ 150 h 177"/>
                  <a:gd name="T84" fmla="*/ 64 w 236"/>
                  <a:gd name="T85" fmla="*/ 148 h 177"/>
                  <a:gd name="T86" fmla="*/ 69 w 236"/>
                  <a:gd name="T87" fmla="*/ 148 h 177"/>
                  <a:gd name="T88" fmla="*/ 74 w 236"/>
                  <a:gd name="T89" fmla="*/ 148 h 177"/>
                  <a:gd name="T90" fmla="*/ 79 w 236"/>
                  <a:gd name="T91" fmla="*/ 147 h 177"/>
                  <a:gd name="T92" fmla="*/ 85 w 236"/>
                  <a:gd name="T93" fmla="*/ 148 h 177"/>
                  <a:gd name="T94" fmla="*/ 89 w 236"/>
                  <a:gd name="T95" fmla="*/ 149 h 177"/>
                  <a:gd name="T96" fmla="*/ 96 w 236"/>
                  <a:gd name="T97" fmla="*/ 152 h 177"/>
                  <a:gd name="T98" fmla="*/ 102 w 236"/>
                  <a:gd name="T99" fmla="*/ 159 h 177"/>
                  <a:gd name="T100" fmla="*/ 104 w 236"/>
                  <a:gd name="T101" fmla="*/ 157 h 177"/>
                  <a:gd name="T102" fmla="*/ 110 w 236"/>
                  <a:gd name="T103" fmla="*/ 155 h 177"/>
                  <a:gd name="T104" fmla="*/ 114 w 236"/>
                  <a:gd name="T105" fmla="*/ 154 h 177"/>
                  <a:gd name="T106" fmla="*/ 121 w 236"/>
                  <a:gd name="T107" fmla="*/ 157 h 177"/>
                  <a:gd name="T108" fmla="*/ 124 w 236"/>
                  <a:gd name="T109" fmla="*/ 158 h 177"/>
                  <a:gd name="T110" fmla="*/ 132 w 236"/>
                  <a:gd name="T111" fmla="*/ 162 h 177"/>
                  <a:gd name="T112" fmla="*/ 140 w 236"/>
                  <a:gd name="T113" fmla="*/ 164 h 177"/>
                  <a:gd name="T114" fmla="*/ 148 w 236"/>
                  <a:gd name="T115" fmla="*/ 157 h 177"/>
                  <a:gd name="T116" fmla="*/ 151 w 236"/>
                  <a:gd name="T117" fmla="*/ 156 h 177"/>
                  <a:gd name="T118" fmla="*/ 163 w 236"/>
                  <a:gd name="T119" fmla="*/ 155 h 177"/>
                  <a:gd name="T120" fmla="*/ 176 w 236"/>
                  <a:gd name="T121" fmla="*/ 157 h 177"/>
                  <a:gd name="T122" fmla="*/ 180 w 236"/>
                  <a:gd name="T123"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177">
                    <a:moveTo>
                      <a:pt x="180" y="158"/>
                    </a:moveTo>
                    <a:lnTo>
                      <a:pt x="182" y="159"/>
                    </a:lnTo>
                    <a:lnTo>
                      <a:pt x="185" y="157"/>
                    </a:lnTo>
                    <a:lnTo>
                      <a:pt x="185" y="157"/>
                    </a:lnTo>
                    <a:lnTo>
                      <a:pt x="185" y="157"/>
                    </a:lnTo>
                    <a:lnTo>
                      <a:pt x="188" y="156"/>
                    </a:lnTo>
                    <a:lnTo>
                      <a:pt x="190" y="154"/>
                    </a:lnTo>
                    <a:lnTo>
                      <a:pt x="193" y="152"/>
                    </a:lnTo>
                    <a:lnTo>
                      <a:pt x="194" y="154"/>
                    </a:lnTo>
                    <a:lnTo>
                      <a:pt x="195" y="154"/>
                    </a:lnTo>
                    <a:lnTo>
                      <a:pt x="195" y="152"/>
                    </a:lnTo>
                    <a:lnTo>
                      <a:pt x="198" y="149"/>
                    </a:lnTo>
                    <a:lnTo>
                      <a:pt x="200" y="149"/>
                    </a:lnTo>
                    <a:lnTo>
                      <a:pt x="199" y="132"/>
                    </a:lnTo>
                    <a:lnTo>
                      <a:pt x="200" y="128"/>
                    </a:lnTo>
                    <a:lnTo>
                      <a:pt x="202" y="128"/>
                    </a:lnTo>
                    <a:lnTo>
                      <a:pt x="203" y="128"/>
                    </a:lnTo>
                    <a:lnTo>
                      <a:pt x="203" y="127"/>
                    </a:lnTo>
                    <a:lnTo>
                      <a:pt x="230" y="102"/>
                    </a:lnTo>
                    <a:lnTo>
                      <a:pt x="229" y="80"/>
                    </a:lnTo>
                    <a:lnTo>
                      <a:pt x="234" y="51"/>
                    </a:lnTo>
                    <a:lnTo>
                      <a:pt x="236" y="48"/>
                    </a:lnTo>
                    <a:lnTo>
                      <a:pt x="236" y="44"/>
                    </a:lnTo>
                    <a:lnTo>
                      <a:pt x="225" y="31"/>
                    </a:lnTo>
                    <a:lnTo>
                      <a:pt x="227" y="29"/>
                    </a:lnTo>
                    <a:lnTo>
                      <a:pt x="227" y="25"/>
                    </a:lnTo>
                    <a:lnTo>
                      <a:pt x="220" y="4"/>
                    </a:lnTo>
                    <a:lnTo>
                      <a:pt x="219" y="3"/>
                    </a:lnTo>
                    <a:lnTo>
                      <a:pt x="205" y="9"/>
                    </a:lnTo>
                    <a:lnTo>
                      <a:pt x="201" y="7"/>
                    </a:lnTo>
                    <a:lnTo>
                      <a:pt x="175" y="0"/>
                    </a:lnTo>
                    <a:lnTo>
                      <a:pt x="105" y="41"/>
                    </a:lnTo>
                    <a:lnTo>
                      <a:pt x="85" y="59"/>
                    </a:lnTo>
                    <a:lnTo>
                      <a:pt x="64" y="65"/>
                    </a:lnTo>
                    <a:lnTo>
                      <a:pt x="62" y="93"/>
                    </a:lnTo>
                    <a:lnTo>
                      <a:pt x="61" y="107"/>
                    </a:lnTo>
                    <a:lnTo>
                      <a:pt x="59" y="108"/>
                    </a:lnTo>
                    <a:lnTo>
                      <a:pt x="59" y="113"/>
                    </a:lnTo>
                    <a:lnTo>
                      <a:pt x="57" y="118"/>
                    </a:lnTo>
                    <a:lnTo>
                      <a:pt x="48" y="122"/>
                    </a:lnTo>
                    <a:lnTo>
                      <a:pt x="44" y="125"/>
                    </a:lnTo>
                    <a:lnTo>
                      <a:pt x="39" y="125"/>
                    </a:lnTo>
                    <a:lnTo>
                      <a:pt x="35" y="128"/>
                    </a:lnTo>
                    <a:lnTo>
                      <a:pt x="25" y="128"/>
                    </a:lnTo>
                    <a:lnTo>
                      <a:pt x="21" y="129"/>
                    </a:lnTo>
                    <a:lnTo>
                      <a:pt x="17" y="129"/>
                    </a:lnTo>
                    <a:lnTo>
                      <a:pt x="6" y="130"/>
                    </a:lnTo>
                    <a:lnTo>
                      <a:pt x="3" y="129"/>
                    </a:lnTo>
                    <a:lnTo>
                      <a:pt x="3" y="130"/>
                    </a:lnTo>
                    <a:lnTo>
                      <a:pt x="2" y="135"/>
                    </a:lnTo>
                    <a:lnTo>
                      <a:pt x="0" y="137"/>
                    </a:lnTo>
                    <a:lnTo>
                      <a:pt x="0" y="141"/>
                    </a:lnTo>
                    <a:lnTo>
                      <a:pt x="15" y="151"/>
                    </a:lnTo>
                    <a:lnTo>
                      <a:pt x="15" y="157"/>
                    </a:lnTo>
                    <a:lnTo>
                      <a:pt x="20" y="161"/>
                    </a:lnTo>
                    <a:lnTo>
                      <a:pt x="26" y="157"/>
                    </a:lnTo>
                    <a:lnTo>
                      <a:pt x="29" y="158"/>
                    </a:lnTo>
                    <a:lnTo>
                      <a:pt x="30" y="161"/>
                    </a:lnTo>
                    <a:lnTo>
                      <a:pt x="31" y="162"/>
                    </a:lnTo>
                    <a:lnTo>
                      <a:pt x="31" y="165"/>
                    </a:lnTo>
                    <a:lnTo>
                      <a:pt x="30" y="168"/>
                    </a:lnTo>
                    <a:lnTo>
                      <a:pt x="32" y="171"/>
                    </a:lnTo>
                    <a:lnTo>
                      <a:pt x="33" y="170"/>
                    </a:lnTo>
                    <a:lnTo>
                      <a:pt x="33" y="170"/>
                    </a:lnTo>
                    <a:lnTo>
                      <a:pt x="35" y="170"/>
                    </a:lnTo>
                    <a:lnTo>
                      <a:pt x="36" y="170"/>
                    </a:lnTo>
                    <a:lnTo>
                      <a:pt x="36" y="169"/>
                    </a:lnTo>
                    <a:lnTo>
                      <a:pt x="38" y="164"/>
                    </a:lnTo>
                    <a:lnTo>
                      <a:pt x="44" y="169"/>
                    </a:lnTo>
                    <a:lnTo>
                      <a:pt x="46" y="173"/>
                    </a:lnTo>
                    <a:lnTo>
                      <a:pt x="50" y="173"/>
                    </a:lnTo>
                    <a:lnTo>
                      <a:pt x="52" y="177"/>
                    </a:lnTo>
                    <a:lnTo>
                      <a:pt x="50" y="171"/>
                    </a:lnTo>
                    <a:lnTo>
                      <a:pt x="51" y="170"/>
                    </a:lnTo>
                    <a:lnTo>
                      <a:pt x="51" y="168"/>
                    </a:lnTo>
                    <a:lnTo>
                      <a:pt x="54" y="163"/>
                    </a:lnTo>
                    <a:lnTo>
                      <a:pt x="57" y="163"/>
                    </a:lnTo>
                    <a:lnTo>
                      <a:pt x="57" y="163"/>
                    </a:lnTo>
                    <a:lnTo>
                      <a:pt x="55" y="162"/>
                    </a:lnTo>
                    <a:lnTo>
                      <a:pt x="54" y="158"/>
                    </a:lnTo>
                    <a:lnTo>
                      <a:pt x="55" y="157"/>
                    </a:lnTo>
                    <a:lnTo>
                      <a:pt x="55" y="155"/>
                    </a:lnTo>
                    <a:lnTo>
                      <a:pt x="55" y="152"/>
                    </a:lnTo>
                    <a:lnTo>
                      <a:pt x="60" y="150"/>
                    </a:lnTo>
                    <a:lnTo>
                      <a:pt x="61" y="149"/>
                    </a:lnTo>
                    <a:lnTo>
                      <a:pt x="64" y="148"/>
                    </a:lnTo>
                    <a:lnTo>
                      <a:pt x="66" y="148"/>
                    </a:lnTo>
                    <a:lnTo>
                      <a:pt x="69" y="148"/>
                    </a:lnTo>
                    <a:lnTo>
                      <a:pt x="70" y="148"/>
                    </a:lnTo>
                    <a:lnTo>
                      <a:pt x="74" y="148"/>
                    </a:lnTo>
                    <a:lnTo>
                      <a:pt x="76" y="147"/>
                    </a:lnTo>
                    <a:lnTo>
                      <a:pt x="79" y="147"/>
                    </a:lnTo>
                    <a:lnTo>
                      <a:pt x="81" y="147"/>
                    </a:lnTo>
                    <a:lnTo>
                      <a:pt x="85" y="148"/>
                    </a:lnTo>
                    <a:lnTo>
                      <a:pt x="87" y="149"/>
                    </a:lnTo>
                    <a:lnTo>
                      <a:pt x="89" y="149"/>
                    </a:lnTo>
                    <a:lnTo>
                      <a:pt x="95" y="151"/>
                    </a:lnTo>
                    <a:lnTo>
                      <a:pt x="96" y="152"/>
                    </a:lnTo>
                    <a:lnTo>
                      <a:pt x="99" y="157"/>
                    </a:lnTo>
                    <a:lnTo>
                      <a:pt x="102" y="159"/>
                    </a:lnTo>
                    <a:lnTo>
                      <a:pt x="103" y="158"/>
                    </a:lnTo>
                    <a:lnTo>
                      <a:pt x="104" y="157"/>
                    </a:lnTo>
                    <a:lnTo>
                      <a:pt x="106" y="156"/>
                    </a:lnTo>
                    <a:lnTo>
                      <a:pt x="110" y="155"/>
                    </a:lnTo>
                    <a:lnTo>
                      <a:pt x="113" y="155"/>
                    </a:lnTo>
                    <a:lnTo>
                      <a:pt x="114" y="154"/>
                    </a:lnTo>
                    <a:lnTo>
                      <a:pt x="118" y="154"/>
                    </a:lnTo>
                    <a:lnTo>
                      <a:pt x="121" y="157"/>
                    </a:lnTo>
                    <a:lnTo>
                      <a:pt x="121" y="157"/>
                    </a:lnTo>
                    <a:lnTo>
                      <a:pt x="124" y="158"/>
                    </a:lnTo>
                    <a:lnTo>
                      <a:pt x="128" y="161"/>
                    </a:lnTo>
                    <a:lnTo>
                      <a:pt x="132" y="162"/>
                    </a:lnTo>
                    <a:lnTo>
                      <a:pt x="138" y="164"/>
                    </a:lnTo>
                    <a:lnTo>
                      <a:pt x="140" y="164"/>
                    </a:lnTo>
                    <a:lnTo>
                      <a:pt x="143" y="162"/>
                    </a:lnTo>
                    <a:lnTo>
                      <a:pt x="148" y="157"/>
                    </a:lnTo>
                    <a:lnTo>
                      <a:pt x="151" y="156"/>
                    </a:lnTo>
                    <a:lnTo>
                      <a:pt x="151" y="156"/>
                    </a:lnTo>
                    <a:lnTo>
                      <a:pt x="160" y="156"/>
                    </a:lnTo>
                    <a:lnTo>
                      <a:pt x="163" y="155"/>
                    </a:lnTo>
                    <a:lnTo>
                      <a:pt x="170" y="156"/>
                    </a:lnTo>
                    <a:lnTo>
                      <a:pt x="176" y="157"/>
                    </a:lnTo>
                    <a:lnTo>
                      <a:pt x="179" y="158"/>
                    </a:lnTo>
                    <a:lnTo>
                      <a:pt x="180" y="158"/>
                    </a:lnTo>
                    <a:lnTo>
                      <a:pt x="1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02"/>
              <p:cNvSpPr>
                <a:spLocks/>
              </p:cNvSpPr>
              <p:nvPr userDrawn="1"/>
            </p:nvSpPr>
            <p:spPr bwMode="auto">
              <a:xfrm>
                <a:off x="5748338" y="3125788"/>
                <a:ext cx="280988" cy="233363"/>
              </a:xfrm>
              <a:custGeom>
                <a:avLst/>
                <a:gdLst>
                  <a:gd name="T0" fmla="*/ 162 w 177"/>
                  <a:gd name="T1" fmla="*/ 3 h 147"/>
                  <a:gd name="T2" fmla="*/ 158 w 177"/>
                  <a:gd name="T3" fmla="*/ 7 h 147"/>
                  <a:gd name="T4" fmla="*/ 151 w 177"/>
                  <a:gd name="T5" fmla="*/ 7 h 147"/>
                  <a:gd name="T6" fmla="*/ 147 w 177"/>
                  <a:gd name="T7" fmla="*/ 10 h 147"/>
                  <a:gd name="T8" fmla="*/ 143 w 177"/>
                  <a:gd name="T9" fmla="*/ 14 h 147"/>
                  <a:gd name="T10" fmla="*/ 142 w 177"/>
                  <a:gd name="T11" fmla="*/ 14 h 147"/>
                  <a:gd name="T12" fmla="*/ 140 w 177"/>
                  <a:gd name="T13" fmla="*/ 13 h 147"/>
                  <a:gd name="T14" fmla="*/ 139 w 177"/>
                  <a:gd name="T15" fmla="*/ 12 h 147"/>
                  <a:gd name="T16" fmla="*/ 123 w 177"/>
                  <a:gd name="T17" fmla="*/ 8 h 147"/>
                  <a:gd name="T18" fmla="*/ 109 w 177"/>
                  <a:gd name="T19" fmla="*/ 9 h 147"/>
                  <a:gd name="T20" fmla="*/ 98 w 177"/>
                  <a:gd name="T21" fmla="*/ 17 h 147"/>
                  <a:gd name="T22" fmla="*/ 83 w 177"/>
                  <a:gd name="T23" fmla="*/ 12 h 147"/>
                  <a:gd name="T24" fmla="*/ 77 w 177"/>
                  <a:gd name="T25" fmla="*/ 7 h 147"/>
                  <a:gd name="T26" fmla="*/ 70 w 177"/>
                  <a:gd name="T27" fmla="*/ 9 h 147"/>
                  <a:gd name="T28" fmla="*/ 64 w 177"/>
                  <a:gd name="T29" fmla="*/ 12 h 147"/>
                  <a:gd name="T30" fmla="*/ 54 w 177"/>
                  <a:gd name="T31" fmla="*/ 5 h 147"/>
                  <a:gd name="T32" fmla="*/ 44 w 177"/>
                  <a:gd name="T33" fmla="*/ 1 h 147"/>
                  <a:gd name="T34" fmla="*/ 36 w 177"/>
                  <a:gd name="T35" fmla="*/ 0 h 147"/>
                  <a:gd name="T36" fmla="*/ 24 w 177"/>
                  <a:gd name="T37" fmla="*/ 1 h 147"/>
                  <a:gd name="T38" fmla="*/ 18 w 177"/>
                  <a:gd name="T39" fmla="*/ 6 h 147"/>
                  <a:gd name="T40" fmla="*/ 18 w 177"/>
                  <a:gd name="T41" fmla="*/ 8 h 147"/>
                  <a:gd name="T42" fmla="*/ 19 w 177"/>
                  <a:gd name="T43" fmla="*/ 13 h 147"/>
                  <a:gd name="T44" fmla="*/ 13 w 177"/>
                  <a:gd name="T45" fmla="*/ 20 h 147"/>
                  <a:gd name="T46" fmla="*/ 14 w 177"/>
                  <a:gd name="T47" fmla="*/ 25 h 147"/>
                  <a:gd name="T48" fmla="*/ 13 w 177"/>
                  <a:gd name="T49" fmla="*/ 31 h 147"/>
                  <a:gd name="T50" fmla="*/ 18 w 177"/>
                  <a:gd name="T51" fmla="*/ 38 h 147"/>
                  <a:gd name="T52" fmla="*/ 19 w 177"/>
                  <a:gd name="T53" fmla="*/ 51 h 147"/>
                  <a:gd name="T54" fmla="*/ 14 w 177"/>
                  <a:gd name="T55" fmla="*/ 53 h 147"/>
                  <a:gd name="T56" fmla="*/ 14 w 177"/>
                  <a:gd name="T57" fmla="*/ 60 h 147"/>
                  <a:gd name="T58" fmla="*/ 10 w 177"/>
                  <a:gd name="T59" fmla="*/ 67 h 147"/>
                  <a:gd name="T60" fmla="*/ 4 w 177"/>
                  <a:gd name="T61" fmla="*/ 72 h 147"/>
                  <a:gd name="T62" fmla="*/ 2 w 177"/>
                  <a:gd name="T63" fmla="*/ 75 h 147"/>
                  <a:gd name="T64" fmla="*/ 2 w 177"/>
                  <a:gd name="T65" fmla="*/ 86 h 147"/>
                  <a:gd name="T66" fmla="*/ 2 w 177"/>
                  <a:gd name="T67" fmla="*/ 89 h 147"/>
                  <a:gd name="T68" fmla="*/ 2 w 177"/>
                  <a:gd name="T69" fmla="*/ 100 h 147"/>
                  <a:gd name="T70" fmla="*/ 2 w 177"/>
                  <a:gd name="T71" fmla="*/ 112 h 147"/>
                  <a:gd name="T72" fmla="*/ 25 w 177"/>
                  <a:gd name="T73" fmla="*/ 117 h 147"/>
                  <a:gd name="T74" fmla="*/ 35 w 177"/>
                  <a:gd name="T75" fmla="*/ 135 h 147"/>
                  <a:gd name="T76" fmla="*/ 42 w 177"/>
                  <a:gd name="T77" fmla="*/ 145 h 147"/>
                  <a:gd name="T78" fmla="*/ 65 w 177"/>
                  <a:gd name="T79" fmla="*/ 144 h 147"/>
                  <a:gd name="T80" fmla="*/ 77 w 177"/>
                  <a:gd name="T81" fmla="*/ 144 h 147"/>
                  <a:gd name="T82" fmla="*/ 85 w 177"/>
                  <a:gd name="T83" fmla="*/ 141 h 147"/>
                  <a:gd name="T84" fmla="*/ 91 w 177"/>
                  <a:gd name="T85" fmla="*/ 132 h 147"/>
                  <a:gd name="T86" fmla="*/ 92 w 177"/>
                  <a:gd name="T87" fmla="*/ 123 h 147"/>
                  <a:gd name="T88" fmla="*/ 98 w 177"/>
                  <a:gd name="T89" fmla="*/ 116 h 147"/>
                  <a:gd name="T90" fmla="*/ 103 w 177"/>
                  <a:gd name="T91" fmla="*/ 109 h 147"/>
                  <a:gd name="T92" fmla="*/ 110 w 177"/>
                  <a:gd name="T93" fmla="*/ 104 h 147"/>
                  <a:gd name="T94" fmla="*/ 117 w 177"/>
                  <a:gd name="T95" fmla="*/ 107 h 147"/>
                  <a:gd name="T96" fmla="*/ 124 w 177"/>
                  <a:gd name="T97" fmla="*/ 113 h 147"/>
                  <a:gd name="T98" fmla="*/ 130 w 177"/>
                  <a:gd name="T99" fmla="*/ 109 h 147"/>
                  <a:gd name="T100" fmla="*/ 133 w 177"/>
                  <a:gd name="T101" fmla="*/ 104 h 147"/>
                  <a:gd name="T102" fmla="*/ 137 w 177"/>
                  <a:gd name="T103" fmla="*/ 96 h 147"/>
                  <a:gd name="T104" fmla="*/ 140 w 177"/>
                  <a:gd name="T105" fmla="*/ 88 h 147"/>
                  <a:gd name="T106" fmla="*/ 150 w 177"/>
                  <a:gd name="T107" fmla="*/ 79 h 147"/>
                  <a:gd name="T108" fmla="*/ 151 w 177"/>
                  <a:gd name="T109" fmla="*/ 68 h 147"/>
                  <a:gd name="T110" fmla="*/ 160 w 177"/>
                  <a:gd name="T111" fmla="*/ 61 h 147"/>
                  <a:gd name="T112" fmla="*/ 160 w 177"/>
                  <a:gd name="T113" fmla="*/ 52 h 147"/>
                  <a:gd name="T114" fmla="*/ 166 w 177"/>
                  <a:gd name="T115" fmla="*/ 43 h 147"/>
                  <a:gd name="T116" fmla="*/ 172 w 177"/>
                  <a:gd name="T117" fmla="*/ 38 h 147"/>
                  <a:gd name="T118" fmla="*/ 177 w 177"/>
                  <a:gd name="T119" fmla="*/ 34 h 147"/>
                  <a:gd name="T120" fmla="*/ 175 w 177"/>
                  <a:gd name="T121" fmla="*/ 27 h 147"/>
                  <a:gd name="T122" fmla="*/ 170 w 177"/>
                  <a:gd name="T123" fmla="*/ 17 h 147"/>
                  <a:gd name="T124" fmla="*/ 169 w 177"/>
                  <a:gd name="T125" fmla="*/ 1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 h="147">
                    <a:moveTo>
                      <a:pt x="169" y="13"/>
                    </a:moveTo>
                    <a:lnTo>
                      <a:pt x="167" y="8"/>
                    </a:lnTo>
                    <a:lnTo>
                      <a:pt x="162" y="3"/>
                    </a:lnTo>
                    <a:lnTo>
                      <a:pt x="159" y="2"/>
                    </a:lnTo>
                    <a:lnTo>
                      <a:pt x="158" y="5"/>
                    </a:lnTo>
                    <a:lnTo>
                      <a:pt x="158" y="7"/>
                    </a:lnTo>
                    <a:lnTo>
                      <a:pt x="155" y="8"/>
                    </a:lnTo>
                    <a:lnTo>
                      <a:pt x="152" y="7"/>
                    </a:lnTo>
                    <a:lnTo>
                      <a:pt x="151" y="7"/>
                    </a:lnTo>
                    <a:lnTo>
                      <a:pt x="151" y="9"/>
                    </a:lnTo>
                    <a:lnTo>
                      <a:pt x="147" y="10"/>
                    </a:lnTo>
                    <a:lnTo>
                      <a:pt x="147" y="10"/>
                    </a:lnTo>
                    <a:lnTo>
                      <a:pt x="146" y="13"/>
                    </a:lnTo>
                    <a:lnTo>
                      <a:pt x="143" y="14"/>
                    </a:lnTo>
                    <a:lnTo>
                      <a:pt x="143" y="14"/>
                    </a:lnTo>
                    <a:lnTo>
                      <a:pt x="143" y="14"/>
                    </a:lnTo>
                    <a:lnTo>
                      <a:pt x="142" y="14"/>
                    </a:lnTo>
                    <a:lnTo>
                      <a:pt x="142" y="14"/>
                    </a:lnTo>
                    <a:lnTo>
                      <a:pt x="142" y="14"/>
                    </a:lnTo>
                    <a:lnTo>
                      <a:pt x="142" y="13"/>
                    </a:lnTo>
                    <a:lnTo>
                      <a:pt x="140" y="13"/>
                    </a:lnTo>
                    <a:lnTo>
                      <a:pt x="140" y="13"/>
                    </a:lnTo>
                    <a:lnTo>
                      <a:pt x="140" y="13"/>
                    </a:lnTo>
                    <a:lnTo>
                      <a:pt x="139" y="12"/>
                    </a:lnTo>
                    <a:lnTo>
                      <a:pt x="135" y="12"/>
                    </a:lnTo>
                    <a:lnTo>
                      <a:pt x="130" y="9"/>
                    </a:lnTo>
                    <a:lnTo>
                      <a:pt x="123" y="8"/>
                    </a:lnTo>
                    <a:lnTo>
                      <a:pt x="120" y="9"/>
                    </a:lnTo>
                    <a:lnTo>
                      <a:pt x="111" y="9"/>
                    </a:lnTo>
                    <a:lnTo>
                      <a:pt x="109" y="9"/>
                    </a:lnTo>
                    <a:lnTo>
                      <a:pt x="104" y="15"/>
                    </a:lnTo>
                    <a:lnTo>
                      <a:pt x="101" y="19"/>
                    </a:lnTo>
                    <a:lnTo>
                      <a:pt x="98" y="17"/>
                    </a:lnTo>
                    <a:lnTo>
                      <a:pt x="91" y="15"/>
                    </a:lnTo>
                    <a:lnTo>
                      <a:pt x="87" y="14"/>
                    </a:lnTo>
                    <a:lnTo>
                      <a:pt x="83" y="12"/>
                    </a:lnTo>
                    <a:lnTo>
                      <a:pt x="79" y="10"/>
                    </a:lnTo>
                    <a:lnTo>
                      <a:pt x="79" y="9"/>
                    </a:lnTo>
                    <a:lnTo>
                      <a:pt x="77" y="7"/>
                    </a:lnTo>
                    <a:lnTo>
                      <a:pt x="76" y="7"/>
                    </a:lnTo>
                    <a:lnTo>
                      <a:pt x="74" y="8"/>
                    </a:lnTo>
                    <a:lnTo>
                      <a:pt x="70" y="9"/>
                    </a:lnTo>
                    <a:lnTo>
                      <a:pt x="67" y="10"/>
                    </a:lnTo>
                    <a:lnTo>
                      <a:pt x="65" y="10"/>
                    </a:lnTo>
                    <a:lnTo>
                      <a:pt x="64" y="12"/>
                    </a:lnTo>
                    <a:lnTo>
                      <a:pt x="62" y="13"/>
                    </a:lnTo>
                    <a:lnTo>
                      <a:pt x="57" y="10"/>
                    </a:lnTo>
                    <a:lnTo>
                      <a:pt x="54" y="5"/>
                    </a:lnTo>
                    <a:lnTo>
                      <a:pt x="49" y="2"/>
                    </a:lnTo>
                    <a:lnTo>
                      <a:pt x="45" y="2"/>
                    </a:lnTo>
                    <a:lnTo>
                      <a:pt x="44" y="1"/>
                    </a:lnTo>
                    <a:lnTo>
                      <a:pt x="40" y="0"/>
                    </a:lnTo>
                    <a:lnTo>
                      <a:pt x="39" y="0"/>
                    </a:lnTo>
                    <a:lnTo>
                      <a:pt x="36" y="0"/>
                    </a:lnTo>
                    <a:lnTo>
                      <a:pt x="35" y="1"/>
                    </a:lnTo>
                    <a:lnTo>
                      <a:pt x="27" y="1"/>
                    </a:lnTo>
                    <a:lnTo>
                      <a:pt x="24" y="1"/>
                    </a:lnTo>
                    <a:lnTo>
                      <a:pt x="22" y="2"/>
                    </a:lnTo>
                    <a:lnTo>
                      <a:pt x="21" y="3"/>
                    </a:lnTo>
                    <a:lnTo>
                      <a:pt x="18" y="6"/>
                    </a:lnTo>
                    <a:lnTo>
                      <a:pt x="18" y="6"/>
                    </a:lnTo>
                    <a:lnTo>
                      <a:pt x="18" y="7"/>
                    </a:lnTo>
                    <a:lnTo>
                      <a:pt x="18" y="8"/>
                    </a:lnTo>
                    <a:lnTo>
                      <a:pt x="18" y="9"/>
                    </a:lnTo>
                    <a:lnTo>
                      <a:pt x="18" y="12"/>
                    </a:lnTo>
                    <a:lnTo>
                      <a:pt x="19" y="13"/>
                    </a:lnTo>
                    <a:lnTo>
                      <a:pt x="19" y="17"/>
                    </a:lnTo>
                    <a:lnTo>
                      <a:pt x="15" y="17"/>
                    </a:lnTo>
                    <a:lnTo>
                      <a:pt x="13" y="20"/>
                    </a:lnTo>
                    <a:lnTo>
                      <a:pt x="14" y="21"/>
                    </a:lnTo>
                    <a:lnTo>
                      <a:pt x="13" y="22"/>
                    </a:lnTo>
                    <a:lnTo>
                      <a:pt x="14" y="25"/>
                    </a:lnTo>
                    <a:lnTo>
                      <a:pt x="17" y="25"/>
                    </a:lnTo>
                    <a:lnTo>
                      <a:pt x="17" y="29"/>
                    </a:lnTo>
                    <a:lnTo>
                      <a:pt x="13" y="31"/>
                    </a:lnTo>
                    <a:lnTo>
                      <a:pt x="13" y="34"/>
                    </a:lnTo>
                    <a:lnTo>
                      <a:pt x="13" y="35"/>
                    </a:lnTo>
                    <a:lnTo>
                      <a:pt x="18" y="38"/>
                    </a:lnTo>
                    <a:lnTo>
                      <a:pt x="18" y="43"/>
                    </a:lnTo>
                    <a:lnTo>
                      <a:pt x="20" y="49"/>
                    </a:lnTo>
                    <a:lnTo>
                      <a:pt x="19" y="51"/>
                    </a:lnTo>
                    <a:lnTo>
                      <a:pt x="15" y="51"/>
                    </a:lnTo>
                    <a:lnTo>
                      <a:pt x="14" y="52"/>
                    </a:lnTo>
                    <a:lnTo>
                      <a:pt x="14" y="53"/>
                    </a:lnTo>
                    <a:lnTo>
                      <a:pt x="18" y="57"/>
                    </a:lnTo>
                    <a:lnTo>
                      <a:pt x="17" y="60"/>
                    </a:lnTo>
                    <a:lnTo>
                      <a:pt x="14" y="60"/>
                    </a:lnTo>
                    <a:lnTo>
                      <a:pt x="12" y="61"/>
                    </a:lnTo>
                    <a:lnTo>
                      <a:pt x="12" y="63"/>
                    </a:lnTo>
                    <a:lnTo>
                      <a:pt x="10" y="67"/>
                    </a:lnTo>
                    <a:lnTo>
                      <a:pt x="7" y="69"/>
                    </a:lnTo>
                    <a:lnTo>
                      <a:pt x="5" y="72"/>
                    </a:lnTo>
                    <a:lnTo>
                      <a:pt x="4" y="72"/>
                    </a:lnTo>
                    <a:lnTo>
                      <a:pt x="2" y="73"/>
                    </a:lnTo>
                    <a:lnTo>
                      <a:pt x="2" y="73"/>
                    </a:lnTo>
                    <a:lnTo>
                      <a:pt x="2" y="75"/>
                    </a:lnTo>
                    <a:lnTo>
                      <a:pt x="0" y="81"/>
                    </a:lnTo>
                    <a:lnTo>
                      <a:pt x="2" y="82"/>
                    </a:lnTo>
                    <a:lnTo>
                      <a:pt x="2" y="86"/>
                    </a:lnTo>
                    <a:lnTo>
                      <a:pt x="2" y="86"/>
                    </a:lnTo>
                    <a:lnTo>
                      <a:pt x="2" y="87"/>
                    </a:lnTo>
                    <a:lnTo>
                      <a:pt x="2" y="89"/>
                    </a:lnTo>
                    <a:lnTo>
                      <a:pt x="2" y="91"/>
                    </a:lnTo>
                    <a:lnTo>
                      <a:pt x="2" y="97"/>
                    </a:lnTo>
                    <a:lnTo>
                      <a:pt x="2" y="100"/>
                    </a:lnTo>
                    <a:lnTo>
                      <a:pt x="3" y="102"/>
                    </a:lnTo>
                    <a:lnTo>
                      <a:pt x="2" y="110"/>
                    </a:lnTo>
                    <a:lnTo>
                      <a:pt x="2" y="112"/>
                    </a:lnTo>
                    <a:lnTo>
                      <a:pt x="7" y="113"/>
                    </a:lnTo>
                    <a:lnTo>
                      <a:pt x="12" y="111"/>
                    </a:lnTo>
                    <a:lnTo>
                      <a:pt x="25" y="117"/>
                    </a:lnTo>
                    <a:lnTo>
                      <a:pt x="30" y="124"/>
                    </a:lnTo>
                    <a:lnTo>
                      <a:pt x="35" y="131"/>
                    </a:lnTo>
                    <a:lnTo>
                      <a:pt x="35" y="135"/>
                    </a:lnTo>
                    <a:lnTo>
                      <a:pt x="36" y="137"/>
                    </a:lnTo>
                    <a:lnTo>
                      <a:pt x="39" y="142"/>
                    </a:lnTo>
                    <a:lnTo>
                      <a:pt x="42" y="145"/>
                    </a:lnTo>
                    <a:lnTo>
                      <a:pt x="47" y="147"/>
                    </a:lnTo>
                    <a:lnTo>
                      <a:pt x="62" y="146"/>
                    </a:lnTo>
                    <a:lnTo>
                      <a:pt x="65" y="144"/>
                    </a:lnTo>
                    <a:lnTo>
                      <a:pt x="67" y="145"/>
                    </a:lnTo>
                    <a:lnTo>
                      <a:pt x="74" y="142"/>
                    </a:lnTo>
                    <a:lnTo>
                      <a:pt x="77" y="144"/>
                    </a:lnTo>
                    <a:lnTo>
                      <a:pt x="80" y="142"/>
                    </a:lnTo>
                    <a:lnTo>
                      <a:pt x="81" y="138"/>
                    </a:lnTo>
                    <a:lnTo>
                      <a:pt x="85" y="141"/>
                    </a:lnTo>
                    <a:lnTo>
                      <a:pt x="86" y="139"/>
                    </a:lnTo>
                    <a:lnTo>
                      <a:pt x="89" y="134"/>
                    </a:lnTo>
                    <a:lnTo>
                      <a:pt x="91" y="132"/>
                    </a:lnTo>
                    <a:lnTo>
                      <a:pt x="91" y="128"/>
                    </a:lnTo>
                    <a:lnTo>
                      <a:pt x="91" y="124"/>
                    </a:lnTo>
                    <a:lnTo>
                      <a:pt x="92" y="123"/>
                    </a:lnTo>
                    <a:lnTo>
                      <a:pt x="92" y="120"/>
                    </a:lnTo>
                    <a:lnTo>
                      <a:pt x="95" y="118"/>
                    </a:lnTo>
                    <a:lnTo>
                      <a:pt x="98" y="116"/>
                    </a:lnTo>
                    <a:lnTo>
                      <a:pt x="99" y="115"/>
                    </a:lnTo>
                    <a:lnTo>
                      <a:pt x="103" y="112"/>
                    </a:lnTo>
                    <a:lnTo>
                      <a:pt x="103" y="109"/>
                    </a:lnTo>
                    <a:lnTo>
                      <a:pt x="104" y="107"/>
                    </a:lnTo>
                    <a:lnTo>
                      <a:pt x="108" y="107"/>
                    </a:lnTo>
                    <a:lnTo>
                      <a:pt x="110" y="104"/>
                    </a:lnTo>
                    <a:lnTo>
                      <a:pt x="111" y="105"/>
                    </a:lnTo>
                    <a:lnTo>
                      <a:pt x="115" y="107"/>
                    </a:lnTo>
                    <a:lnTo>
                      <a:pt x="117" y="107"/>
                    </a:lnTo>
                    <a:lnTo>
                      <a:pt x="121" y="108"/>
                    </a:lnTo>
                    <a:lnTo>
                      <a:pt x="122" y="111"/>
                    </a:lnTo>
                    <a:lnTo>
                      <a:pt x="124" y="113"/>
                    </a:lnTo>
                    <a:lnTo>
                      <a:pt x="125" y="113"/>
                    </a:lnTo>
                    <a:lnTo>
                      <a:pt x="128" y="112"/>
                    </a:lnTo>
                    <a:lnTo>
                      <a:pt x="130" y="109"/>
                    </a:lnTo>
                    <a:lnTo>
                      <a:pt x="130" y="108"/>
                    </a:lnTo>
                    <a:lnTo>
                      <a:pt x="131" y="105"/>
                    </a:lnTo>
                    <a:lnTo>
                      <a:pt x="133" y="104"/>
                    </a:lnTo>
                    <a:lnTo>
                      <a:pt x="136" y="103"/>
                    </a:lnTo>
                    <a:lnTo>
                      <a:pt x="135" y="101"/>
                    </a:lnTo>
                    <a:lnTo>
                      <a:pt x="137" y="96"/>
                    </a:lnTo>
                    <a:lnTo>
                      <a:pt x="142" y="91"/>
                    </a:lnTo>
                    <a:lnTo>
                      <a:pt x="142" y="90"/>
                    </a:lnTo>
                    <a:lnTo>
                      <a:pt x="140" y="88"/>
                    </a:lnTo>
                    <a:lnTo>
                      <a:pt x="143" y="85"/>
                    </a:lnTo>
                    <a:lnTo>
                      <a:pt x="147" y="80"/>
                    </a:lnTo>
                    <a:lnTo>
                      <a:pt x="150" y="79"/>
                    </a:lnTo>
                    <a:lnTo>
                      <a:pt x="150" y="75"/>
                    </a:lnTo>
                    <a:lnTo>
                      <a:pt x="151" y="73"/>
                    </a:lnTo>
                    <a:lnTo>
                      <a:pt x="151" y="68"/>
                    </a:lnTo>
                    <a:lnTo>
                      <a:pt x="153" y="66"/>
                    </a:lnTo>
                    <a:lnTo>
                      <a:pt x="158" y="65"/>
                    </a:lnTo>
                    <a:lnTo>
                      <a:pt x="160" y="61"/>
                    </a:lnTo>
                    <a:lnTo>
                      <a:pt x="160" y="59"/>
                    </a:lnTo>
                    <a:lnTo>
                      <a:pt x="160" y="56"/>
                    </a:lnTo>
                    <a:lnTo>
                      <a:pt x="160" y="52"/>
                    </a:lnTo>
                    <a:lnTo>
                      <a:pt x="161" y="49"/>
                    </a:lnTo>
                    <a:lnTo>
                      <a:pt x="165" y="44"/>
                    </a:lnTo>
                    <a:lnTo>
                      <a:pt x="166" y="43"/>
                    </a:lnTo>
                    <a:lnTo>
                      <a:pt x="166" y="42"/>
                    </a:lnTo>
                    <a:lnTo>
                      <a:pt x="170" y="38"/>
                    </a:lnTo>
                    <a:lnTo>
                      <a:pt x="172" y="38"/>
                    </a:lnTo>
                    <a:lnTo>
                      <a:pt x="174" y="36"/>
                    </a:lnTo>
                    <a:lnTo>
                      <a:pt x="176" y="35"/>
                    </a:lnTo>
                    <a:lnTo>
                      <a:pt x="177" y="34"/>
                    </a:lnTo>
                    <a:lnTo>
                      <a:pt x="176" y="30"/>
                    </a:lnTo>
                    <a:lnTo>
                      <a:pt x="175" y="29"/>
                    </a:lnTo>
                    <a:lnTo>
                      <a:pt x="175" y="27"/>
                    </a:lnTo>
                    <a:lnTo>
                      <a:pt x="172" y="27"/>
                    </a:lnTo>
                    <a:lnTo>
                      <a:pt x="170" y="23"/>
                    </a:lnTo>
                    <a:lnTo>
                      <a:pt x="170" y="17"/>
                    </a:lnTo>
                    <a:lnTo>
                      <a:pt x="170" y="16"/>
                    </a:lnTo>
                    <a:lnTo>
                      <a:pt x="170" y="15"/>
                    </a:ln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03"/>
              <p:cNvSpPr>
                <a:spLocks/>
              </p:cNvSpPr>
              <p:nvPr userDrawn="1"/>
            </p:nvSpPr>
            <p:spPr bwMode="auto">
              <a:xfrm>
                <a:off x="5888038" y="3148013"/>
                <a:ext cx="182563" cy="269875"/>
              </a:xfrm>
              <a:custGeom>
                <a:avLst/>
                <a:gdLst>
                  <a:gd name="T0" fmla="*/ 43 w 115"/>
                  <a:gd name="T1" fmla="*/ 164 h 170"/>
                  <a:gd name="T2" fmla="*/ 50 w 115"/>
                  <a:gd name="T3" fmla="*/ 163 h 170"/>
                  <a:gd name="T4" fmla="*/ 58 w 115"/>
                  <a:gd name="T5" fmla="*/ 163 h 170"/>
                  <a:gd name="T6" fmla="*/ 65 w 115"/>
                  <a:gd name="T7" fmla="*/ 164 h 170"/>
                  <a:gd name="T8" fmla="*/ 69 w 115"/>
                  <a:gd name="T9" fmla="*/ 165 h 170"/>
                  <a:gd name="T10" fmla="*/ 88 w 115"/>
                  <a:gd name="T11" fmla="*/ 165 h 170"/>
                  <a:gd name="T12" fmla="*/ 93 w 115"/>
                  <a:gd name="T13" fmla="*/ 165 h 170"/>
                  <a:gd name="T14" fmla="*/ 97 w 115"/>
                  <a:gd name="T15" fmla="*/ 168 h 170"/>
                  <a:gd name="T16" fmla="*/ 100 w 115"/>
                  <a:gd name="T17" fmla="*/ 167 h 170"/>
                  <a:gd name="T18" fmla="*/ 104 w 115"/>
                  <a:gd name="T19" fmla="*/ 169 h 170"/>
                  <a:gd name="T20" fmla="*/ 113 w 115"/>
                  <a:gd name="T21" fmla="*/ 169 h 170"/>
                  <a:gd name="T22" fmla="*/ 111 w 115"/>
                  <a:gd name="T23" fmla="*/ 168 h 170"/>
                  <a:gd name="T24" fmla="*/ 115 w 115"/>
                  <a:gd name="T25" fmla="*/ 161 h 170"/>
                  <a:gd name="T26" fmla="*/ 115 w 115"/>
                  <a:gd name="T27" fmla="*/ 155 h 170"/>
                  <a:gd name="T28" fmla="*/ 106 w 115"/>
                  <a:gd name="T29" fmla="*/ 145 h 170"/>
                  <a:gd name="T30" fmla="*/ 99 w 115"/>
                  <a:gd name="T31" fmla="*/ 133 h 170"/>
                  <a:gd name="T32" fmla="*/ 92 w 115"/>
                  <a:gd name="T33" fmla="*/ 123 h 170"/>
                  <a:gd name="T34" fmla="*/ 91 w 115"/>
                  <a:gd name="T35" fmla="*/ 112 h 170"/>
                  <a:gd name="T36" fmla="*/ 91 w 115"/>
                  <a:gd name="T37" fmla="*/ 102 h 170"/>
                  <a:gd name="T38" fmla="*/ 97 w 115"/>
                  <a:gd name="T39" fmla="*/ 94 h 170"/>
                  <a:gd name="T40" fmla="*/ 104 w 115"/>
                  <a:gd name="T41" fmla="*/ 84 h 170"/>
                  <a:gd name="T42" fmla="*/ 103 w 115"/>
                  <a:gd name="T43" fmla="*/ 74 h 170"/>
                  <a:gd name="T44" fmla="*/ 94 w 115"/>
                  <a:gd name="T45" fmla="*/ 62 h 170"/>
                  <a:gd name="T46" fmla="*/ 85 w 115"/>
                  <a:gd name="T47" fmla="*/ 55 h 170"/>
                  <a:gd name="T48" fmla="*/ 82 w 115"/>
                  <a:gd name="T49" fmla="*/ 49 h 170"/>
                  <a:gd name="T50" fmla="*/ 89 w 115"/>
                  <a:gd name="T51" fmla="*/ 43 h 170"/>
                  <a:gd name="T52" fmla="*/ 96 w 115"/>
                  <a:gd name="T53" fmla="*/ 44 h 170"/>
                  <a:gd name="T54" fmla="*/ 104 w 115"/>
                  <a:gd name="T55" fmla="*/ 45 h 170"/>
                  <a:gd name="T56" fmla="*/ 97 w 115"/>
                  <a:gd name="T57" fmla="*/ 38 h 170"/>
                  <a:gd name="T58" fmla="*/ 96 w 115"/>
                  <a:gd name="T59" fmla="*/ 28 h 170"/>
                  <a:gd name="T60" fmla="*/ 96 w 115"/>
                  <a:gd name="T61" fmla="*/ 21 h 170"/>
                  <a:gd name="T62" fmla="*/ 95 w 115"/>
                  <a:gd name="T63" fmla="*/ 14 h 170"/>
                  <a:gd name="T64" fmla="*/ 92 w 115"/>
                  <a:gd name="T65" fmla="*/ 6 h 170"/>
                  <a:gd name="T66" fmla="*/ 85 w 115"/>
                  <a:gd name="T67" fmla="*/ 1 h 170"/>
                  <a:gd name="T68" fmla="*/ 86 w 115"/>
                  <a:gd name="T69" fmla="*/ 10 h 170"/>
                  <a:gd name="T70" fmla="*/ 91 w 115"/>
                  <a:gd name="T71" fmla="*/ 16 h 170"/>
                  <a:gd name="T72" fmla="*/ 87 w 115"/>
                  <a:gd name="T73" fmla="*/ 24 h 170"/>
                  <a:gd name="T74" fmla="*/ 80 w 115"/>
                  <a:gd name="T75" fmla="*/ 29 h 170"/>
                  <a:gd name="T76" fmla="*/ 75 w 115"/>
                  <a:gd name="T77" fmla="*/ 36 h 170"/>
                  <a:gd name="T78" fmla="*/ 74 w 115"/>
                  <a:gd name="T79" fmla="*/ 45 h 170"/>
                  <a:gd name="T80" fmla="*/ 66 w 115"/>
                  <a:gd name="T81" fmla="*/ 54 h 170"/>
                  <a:gd name="T82" fmla="*/ 64 w 115"/>
                  <a:gd name="T83" fmla="*/ 62 h 170"/>
                  <a:gd name="T84" fmla="*/ 57 w 115"/>
                  <a:gd name="T85" fmla="*/ 72 h 170"/>
                  <a:gd name="T86" fmla="*/ 56 w 115"/>
                  <a:gd name="T87" fmla="*/ 79 h 170"/>
                  <a:gd name="T88" fmla="*/ 50 w 115"/>
                  <a:gd name="T89" fmla="*/ 89 h 170"/>
                  <a:gd name="T90" fmla="*/ 44 w 115"/>
                  <a:gd name="T91" fmla="*/ 95 h 170"/>
                  <a:gd name="T92" fmla="*/ 37 w 115"/>
                  <a:gd name="T93" fmla="*/ 102 h 170"/>
                  <a:gd name="T94" fmla="*/ 30 w 115"/>
                  <a:gd name="T95" fmla="*/ 96 h 170"/>
                  <a:gd name="T96" fmla="*/ 22 w 115"/>
                  <a:gd name="T97" fmla="*/ 94 h 170"/>
                  <a:gd name="T98" fmla="*/ 18 w 115"/>
                  <a:gd name="T99" fmla="*/ 96 h 170"/>
                  <a:gd name="T100" fmla="*/ 12 w 115"/>
                  <a:gd name="T101" fmla="*/ 104 h 170"/>
                  <a:gd name="T102" fmla="*/ 6 w 115"/>
                  <a:gd name="T103" fmla="*/ 110 h 170"/>
                  <a:gd name="T104" fmla="*/ 6 w 115"/>
                  <a:gd name="T105" fmla="*/ 118 h 170"/>
                  <a:gd name="T106" fmla="*/ 0 w 115"/>
                  <a:gd name="T107" fmla="*/ 127 h 170"/>
                  <a:gd name="T108" fmla="*/ 6 w 115"/>
                  <a:gd name="T109" fmla="*/ 135 h 170"/>
                  <a:gd name="T110" fmla="*/ 14 w 115"/>
                  <a:gd name="T111" fmla="*/ 135 h 170"/>
                  <a:gd name="T112" fmla="*/ 16 w 115"/>
                  <a:gd name="T113" fmla="*/ 146 h 170"/>
                  <a:gd name="T114" fmla="*/ 18 w 115"/>
                  <a:gd name="T115" fmla="*/ 162 h 170"/>
                  <a:gd name="T116" fmla="*/ 20 w 115"/>
                  <a:gd name="T117" fmla="*/ 164 h 170"/>
                  <a:gd name="T118" fmla="*/ 40 w 115"/>
                  <a:gd name="T119"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70">
                    <a:moveTo>
                      <a:pt x="40" y="165"/>
                    </a:moveTo>
                    <a:lnTo>
                      <a:pt x="41" y="164"/>
                    </a:lnTo>
                    <a:lnTo>
                      <a:pt x="43" y="164"/>
                    </a:lnTo>
                    <a:lnTo>
                      <a:pt x="44" y="163"/>
                    </a:lnTo>
                    <a:lnTo>
                      <a:pt x="49" y="163"/>
                    </a:lnTo>
                    <a:lnTo>
                      <a:pt x="50" y="163"/>
                    </a:lnTo>
                    <a:lnTo>
                      <a:pt x="56" y="163"/>
                    </a:lnTo>
                    <a:lnTo>
                      <a:pt x="57" y="164"/>
                    </a:lnTo>
                    <a:lnTo>
                      <a:pt x="58" y="163"/>
                    </a:lnTo>
                    <a:lnTo>
                      <a:pt x="62" y="163"/>
                    </a:lnTo>
                    <a:lnTo>
                      <a:pt x="63" y="164"/>
                    </a:lnTo>
                    <a:lnTo>
                      <a:pt x="65" y="164"/>
                    </a:lnTo>
                    <a:lnTo>
                      <a:pt x="66" y="164"/>
                    </a:lnTo>
                    <a:lnTo>
                      <a:pt x="67" y="164"/>
                    </a:lnTo>
                    <a:lnTo>
                      <a:pt x="69" y="165"/>
                    </a:lnTo>
                    <a:lnTo>
                      <a:pt x="88" y="165"/>
                    </a:lnTo>
                    <a:lnTo>
                      <a:pt x="88" y="165"/>
                    </a:lnTo>
                    <a:lnTo>
                      <a:pt x="88" y="165"/>
                    </a:lnTo>
                    <a:lnTo>
                      <a:pt x="89" y="165"/>
                    </a:lnTo>
                    <a:lnTo>
                      <a:pt x="91" y="165"/>
                    </a:lnTo>
                    <a:lnTo>
                      <a:pt x="93" y="165"/>
                    </a:lnTo>
                    <a:lnTo>
                      <a:pt x="94" y="167"/>
                    </a:lnTo>
                    <a:lnTo>
                      <a:pt x="95" y="167"/>
                    </a:lnTo>
                    <a:lnTo>
                      <a:pt x="97" y="168"/>
                    </a:lnTo>
                    <a:lnTo>
                      <a:pt x="99" y="169"/>
                    </a:lnTo>
                    <a:lnTo>
                      <a:pt x="99" y="169"/>
                    </a:lnTo>
                    <a:lnTo>
                      <a:pt x="100" y="167"/>
                    </a:lnTo>
                    <a:lnTo>
                      <a:pt x="102" y="168"/>
                    </a:lnTo>
                    <a:lnTo>
                      <a:pt x="103" y="169"/>
                    </a:lnTo>
                    <a:lnTo>
                      <a:pt x="104" y="169"/>
                    </a:lnTo>
                    <a:lnTo>
                      <a:pt x="109" y="169"/>
                    </a:lnTo>
                    <a:lnTo>
                      <a:pt x="111" y="170"/>
                    </a:lnTo>
                    <a:lnTo>
                      <a:pt x="113" y="169"/>
                    </a:lnTo>
                    <a:lnTo>
                      <a:pt x="114" y="170"/>
                    </a:lnTo>
                    <a:lnTo>
                      <a:pt x="114" y="170"/>
                    </a:lnTo>
                    <a:lnTo>
                      <a:pt x="111" y="168"/>
                    </a:lnTo>
                    <a:lnTo>
                      <a:pt x="113" y="165"/>
                    </a:lnTo>
                    <a:lnTo>
                      <a:pt x="115" y="163"/>
                    </a:lnTo>
                    <a:lnTo>
                      <a:pt x="115" y="161"/>
                    </a:lnTo>
                    <a:lnTo>
                      <a:pt x="115" y="160"/>
                    </a:lnTo>
                    <a:lnTo>
                      <a:pt x="115" y="157"/>
                    </a:lnTo>
                    <a:lnTo>
                      <a:pt x="115" y="155"/>
                    </a:lnTo>
                    <a:lnTo>
                      <a:pt x="110" y="152"/>
                    </a:lnTo>
                    <a:lnTo>
                      <a:pt x="108" y="149"/>
                    </a:lnTo>
                    <a:lnTo>
                      <a:pt x="106" y="145"/>
                    </a:lnTo>
                    <a:lnTo>
                      <a:pt x="101" y="139"/>
                    </a:lnTo>
                    <a:lnTo>
                      <a:pt x="101" y="136"/>
                    </a:lnTo>
                    <a:lnTo>
                      <a:pt x="99" y="133"/>
                    </a:lnTo>
                    <a:lnTo>
                      <a:pt x="94" y="132"/>
                    </a:lnTo>
                    <a:lnTo>
                      <a:pt x="92" y="130"/>
                    </a:lnTo>
                    <a:lnTo>
                      <a:pt x="92" y="123"/>
                    </a:lnTo>
                    <a:lnTo>
                      <a:pt x="92" y="120"/>
                    </a:lnTo>
                    <a:lnTo>
                      <a:pt x="91" y="116"/>
                    </a:lnTo>
                    <a:lnTo>
                      <a:pt x="91" y="112"/>
                    </a:lnTo>
                    <a:lnTo>
                      <a:pt x="89" y="109"/>
                    </a:lnTo>
                    <a:lnTo>
                      <a:pt x="89" y="104"/>
                    </a:lnTo>
                    <a:lnTo>
                      <a:pt x="91" y="102"/>
                    </a:lnTo>
                    <a:lnTo>
                      <a:pt x="93" y="101"/>
                    </a:lnTo>
                    <a:lnTo>
                      <a:pt x="95" y="97"/>
                    </a:lnTo>
                    <a:lnTo>
                      <a:pt x="97" y="94"/>
                    </a:lnTo>
                    <a:lnTo>
                      <a:pt x="100" y="88"/>
                    </a:lnTo>
                    <a:lnTo>
                      <a:pt x="102" y="84"/>
                    </a:lnTo>
                    <a:lnTo>
                      <a:pt x="104" y="84"/>
                    </a:lnTo>
                    <a:lnTo>
                      <a:pt x="107" y="81"/>
                    </a:lnTo>
                    <a:lnTo>
                      <a:pt x="107" y="77"/>
                    </a:lnTo>
                    <a:lnTo>
                      <a:pt x="103" y="74"/>
                    </a:lnTo>
                    <a:lnTo>
                      <a:pt x="101" y="71"/>
                    </a:lnTo>
                    <a:lnTo>
                      <a:pt x="100" y="68"/>
                    </a:lnTo>
                    <a:lnTo>
                      <a:pt x="94" y="62"/>
                    </a:lnTo>
                    <a:lnTo>
                      <a:pt x="88" y="58"/>
                    </a:lnTo>
                    <a:lnTo>
                      <a:pt x="85" y="57"/>
                    </a:lnTo>
                    <a:lnTo>
                      <a:pt x="85" y="55"/>
                    </a:lnTo>
                    <a:lnTo>
                      <a:pt x="84" y="54"/>
                    </a:lnTo>
                    <a:lnTo>
                      <a:pt x="82" y="52"/>
                    </a:lnTo>
                    <a:lnTo>
                      <a:pt x="82" y="49"/>
                    </a:lnTo>
                    <a:lnTo>
                      <a:pt x="84" y="47"/>
                    </a:lnTo>
                    <a:lnTo>
                      <a:pt x="84" y="44"/>
                    </a:lnTo>
                    <a:lnTo>
                      <a:pt x="89" y="43"/>
                    </a:lnTo>
                    <a:lnTo>
                      <a:pt x="92" y="44"/>
                    </a:lnTo>
                    <a:lnTo>
                      <a:pt x="94" y="44"/>
                    </a:lnTo>
                    <a:lnTo>
                      <a:pt x="96" y="44"/>
                    </a:lnTo>
                    <a:lnTo>
                      <a:pt x="99" y="44"/>
                    </a:lnTo>
                    <a:lnTo>
                      <a:pt x="102" y="44"/>
                    </a:lnTo>
                    <a:lnTo>
                      <a:pt x="104" y="45"/>
                    </a:lnTo>
                    <a:lnTo>
                      <a:pt x="101" y="42"/>
                    </a:lnTo>
                    <a:lnTo>
                      <a:pt x="100" y="39"/>
                    </a:lnTo>
                    <a:lnTo>
                      <a:pt x="97" y="38"/>
                    </a:lnTo>
                    <a:lnTo>
                      <a:pt x="94" y="33"/>
                    </a:lnTo>
                    <a:lnTo>
                      <a:pt x="94" y="30"/>
                    </a:lnTo>
                    <a:lnTo>
                      <a:pt x="96" y="28"/>
                    </a:lnTo>
                    <a:lnTo>
                      <a:pt x="97" y="24"/>
                    </a:lnTo>
                    <a:lnTo>
                      <a:pt x="95" y="23"/>
                    </a:lnTo>
                    <a:lnTo>
                      <a:pt x="96" y="21"/>
                    </a:lnTo>
                    <a:lnTo>
                      <a:pt x="96" y="20"/>
                    </a:lnTo>
                    <a:lnTo>
                      <a:pt x="96" y="17"/>
                    </a:lnTo>
                    <a:lnTo>
                      <a:pt x="95" y="14"/>
                    </a:lnTo>
                    <a:lnTo>
                      <a:pt x="94" y="11"/>
                    </a:lnTo>
                    <a:lnTo>
                      <a:pt x="93" y="9"/>
                    </a:lnTo>
                    <a:lnTo>
                      <a:pt x="92" y="6"/>
                    </a:lnTo>
                    <a:lnTo>
                      <a:pt x="89" y="2"/>
                    </a:lnTo>
                    <a:lnTo>
                      <a:pt x="85" y="0"/>
                    </a:lnTo>
                    <a:lnTo>
                      <a:pt x="85" y="1"/>
                    </a:lnTo>
                    <a:lnTo>
                      <a:pt x="85" y="3"/>
                    </a:lnTo>
                    <a:lnTo>
                      <a:pt x="85" y="8"/>
                    </a:lnTo>
                    <a:lnTo>
                      <a:pt x="86" y="10"/>
                    </a:lnTo>
                    <a:lnTo>
                      <a:pt x="88" y="10"/>
                    </a:lnTo>
                    <a:lnTo>
                      <a:pt x="91" y="14"/>
                    </a:lnTo>
                    <a:lnTo>
                      <a:pt x="91" y="16"/>
                    </a:lnTo>
                    <a:lnTo>
                      <a:pt x="92" y="20"/>
                    </a:lnTo>
                    <a:lnTo>
                      <a:pt x="91" y="23"/>
                    </a:lnTo>
                    <a:lnTo>
                      <a:pt x="87" y="24"/>
                    </a:lnTo>
                    <a:lnTo>
                      <a:pt x="85" y="28"/>
                    </a:lnTo>
                    <a:lnTo>
                      <a:pt x="82" y="27"/>
                    </a:lnTo>
                    <a:lnTo>
                      <a:pt x="80" y="29"/>
                    </a:lnTo>
                    <a:lnTo>
                      <a:pt x="80" y="30"/>
                    </a:lnTo>
                    <a:lnTo>
                      <a:pt x="78" y="31"/>
                    </a:lnTo>
                    <a:lnTo>
                      <a:pt x="75" y="36"/>
                    </a:lnTo>
                    <a:lnTo>
                      <a:pt x="74" y="39"/>
                    </a:lnTo>
                    <a:lnTo>
                      <a:pt x="74" y="40"/>
                    </a:lnTo>
                    <a:lnTo>
                      <a:pt x="74" y="45"/>
                    </a:lnTo>
                    <a:lnTo>
                      <a:pt x="74" y="49"/>
                    </a:lnTo>
                    <a:lnTo>
                      <a:pt x="71" y="53"/>
                    </a:lnTo>
                    <a:lnTo>
                      <a:pt x="66" y="54"/>
                    </a:lnTo>
                    <a:lnTo>
                      <a:pt x="65" y="55"/>
                    </a:lnTo>
                    <a:lnTo>
                      <a:pt x="65" y="60"/>
                    </a:lnTo>
                    <a:lnTo>
                      <a:pt x="64" y="62"/>
                    </a:lnTo>
                    <a:lnTo>
                      <a:pt x="64" y="66"/>
                    </a:lnTo>
                    <a:lnTo>
                      <a:pt x="60" y="68"/>
                    </a:lnTo>
                    <a:lnTo>
                      <a:pt x="57" y="72"/>
                    </a:lnTo>
                    <a:lnTo>
                      <a:pt x="56" y="74"/>
                    </a:lnTo>
                    <a:lnTo>
                      <a:pt x="56" y="76"/>
                    </a:lnTo>
                    <a:lnTo>
                      <a:pt x="56" y="79"/>
                    </a:lnTo>
                    <a:lnTo>
                      <a:pt x="50" y="83"/>
                    </a:lnTo>
                    <a:lnTo>
                      <a:pt x="50" y="87"/>
                    </a:lnTo>
                    <a:lnTo>
                      <a:pt x="50" y="89"/>
                    </a:lnTo>
                    <a:lnTo>
                      <a:pt x="48" y="93"/>
                    </a:lnTo>
                    <a:lnTo>
                      <a:pt x="45" y="94"/>
                    </a:lnTo>
                    <a:lnTo>
                      <a:pt x="44" y="95"/>
                    </a:lnTo>
                    <a:lnTo>
                      <a:pt x="44" y="96"/>
                    </a:lnTo>
                    <a:lnTo>
                      <a:pt x="42" y="99"/>
                    </a:lnTo>
                    <a:lnTo>
                      <a:pt x="37" y="102"/>
                    </a:lnTo>
                    <a:lnTo>
                      <a:pt x="35" y="101"/>
                    </a:lnTo>
                    <a:lnTo>
                      <a:pt x="32" y="98"/>
                    </a:lnTo>
                    <a:lnTo>
                      <a:pt x="30" y="96"/>
                    </a:lnTo>
                    <a:lnTo>
                      <a:pt x="28" y="95"/>
                    </a:lnTo>
                    <a:lnTo>
                      <a:pt x="27" y="95"/>
                    </a:lnTo>
                    <a:lnTo>
                      <a:pt x="22" y="94"/>
                    </a:lnTo>
                    <a:lnTo>
                      <a:pt x="21" y="95"/>
                    </a:lnTo>
                    <a:lnTo>
                      <a:pt x="18" y="95"/>
                    </a:lnTo>
                    <a:lnTo>
                      <a:pt x="18" y="96"/>
                    </a:lnTo>
                    <a:lnTo>
                      <a:pt x="18" y="99"/>
                    </a:lnTo>
                    <a:lnTo>
                      <a:pt x="13" y="103"/>
                    </a:lnTo>
                    <a:lnTo>
                      <a:pt x="12" y="104"/>
                    </a:lnTo>
                    <a:lnTo>
                      <a:pt x="8" y="106"/>
                    </a:lnTo>
                    <a:lnTo>
                      <a:pt x="6" y="108"/>
                    </a:lnTo>
                    <a:lnTo>
                      <a:pt x="6" y="110"/>
                    </a:lnTo>
                    <a:lnTo>
                      <a:pt x="5" y="111"/>
                    </a:lnTo>
                    <a:lnTo>
                      <a:pt x="5" y="113"/>
                    </a:lnTo>
                    <a:lnTo>
                      <a:pt x="6" y="118"/>
                    </a:lnTo>
                    <a:lnTo>
                      <a:pt x="4" y="123"/>
                    </a:lnTo>
                    <a:lnTo>
                      <a:pt x="0" y="126"/>
                    </a:lnTo>
                    <a:lnTo>
                      <a:pt x="0" y="127"/>
                    </a:lnTo>
                    <a:lnTo>
                      <a:pt x="0" y="127"/>
                    </a:lnTo>
                    <a:lnTo>
                      <a:pt x="4" y="126"/>
                    </a:lnTo>
                    <a:lnTo>
                      <a:pt x="6" y="135"/>
                    </a:lnTo>
                    <a:lnTo>
                      <a:pt x="8" y="136"/>
                    </a:lnTo>
                    <a:lnTo>
                      <a:pt x="10" y="138"/>
                    </a:lnTo>
                    <a:lnTo>
                      <a:pt x="14" y="135"/>
                    </a:lnTo>
                    <a:lnTo>
                      <a:pt x="18" y="140"/>
                    </a:lnTo>
                    <a:lnTo>
                      <a:pt x="16" y="142"/>
                    </a:lnTo>
                    <a:lnTo>
                      <a:pt x="16" y="146"/>
                    </a:lnTo>
                    <a:lnTo>
                      <a:pt x="19" y="150"/>
                    </a:lnTo>
                    <a:lnTo>
                      <a:pt x="20" y="156"/>
                    </a:lnTo>
                    <a:lnTo>
                      <a:pt x="18" y="162"/>
                    </a:lnTo>
                    <a:lnTo>
                      <a:pt x="20" y="164"/>
                    </a:lnTo>
                    <a:lnTo>
                      <a:pt x="20" y="164"/>
                    </a:lnTo>
                    <a:lnTo>
                      <a:pt x="20" y="164"/>
                    </a:lnTo>
                    <a:lnTo>
                      <a:pt x="21" y="165"/>
                    </a:lnTo>
                    <a:lnTo>
                      <a:pt x="38" y="165"/>
                    </a:lnTo>
                    <a:lnTo>
                      <a:pt x="40"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04"/>
              <p:cNvSpPr>
                <a:spLocks/>
              </p:cNvSpPr>
              <p:nvPr userDrawn="1"/>
            </p:nvSpPr>
            <p:spPr bwMode="auto">
              <a:xfrm>
                <a:off x="5888038" y="3409951"/>
                <a:ext cx="138113" cy="146050"/>
              </a:xfrm>
              <a:custGeom>
                <a:avLst/>
                <a:gdLst>
                  <a:gd name="T0" fmla="*/ 66 w 87"/>
                  <a:gd name="T1" fmla="*/ 2 h 92"/>
                  <a:gd name="T2" fmla="*/ 60 w 87"/>
                  <a:gd name="T3" fmla="*/ 2 h 92"/>
                  <a:gd name="T4" fmla="*/ 59 w 87"/>
                  <a:gd name="T5" fmla="*/ 0 h 92"/>
                  <a:gd name="T6" fmla="*/ 55 w 87"/>
                  <a:gd name="T7" fmla="*/ 0 h 92"/>
                  <a:gd name="T8" fmla="*/ 49 w 87"/>
                  <a:gd name="T9" fmla="*/ 2 h 92"/>
                  <a:gd name="T10" fmla="*/ 43 w 87"/>
                  <a:gd name="T11" fmla="*/ 2 h 92"/>
                  <a:gd name="T12" fmla="*/ 41 w 87"/>
                  <a:gd name="T13" fmla="*/ 2 h 92"/>
                  <a:gd name="T14" fmla="*/ 41 w 87"/>
                  <a:gd name="T15" fmla="*/ 21 h 92"/>
                  <a:gd name="T16" fmla="*/ 16 w 87"/>
                  <a:gd name="T17" fmla="*/ 20 h 92"/>
                  <a:gd name="T18" fmla="*/ 14 w 87"/>
                  <a:gd name="T19" fmla="*/ 21 h 92"/>
                  <a:gd name="T20" fmla="*/ 13 w 87"/>
                  <a:gd name="T21" fmla="*/ 25 h 92"/>
                  <a:gd name="T22" fmla="*/ 12 w 87"/>
                  <a:gd name="T23" fmla="*/ 28 h 92"/>
                  <a:gd name="T24" fmla="*/ 8 w 87"/>
                  <a:gd name="T25" fmla="*/ 33 h 92"/>
                  <a:gd name="T26" fmla="*/ 8 w 87"/>
                  <a:gd name="T27" fmla="*/ 34 h 92"/>
                  <a:gd name="T28" fmla="*/ 4 w 87"/>
                  <a:gd name="T29" fmla="*/ 47 h 92"/>
                  <a:gd name="T30" fmla="*/ 4 w 87"/>
                  <a:gd name="T31" fmla="*/ 51 h 92"/>
                  <a:gd name="T32" fmla="*/ 6 w 87"/>
                  <a:gd name="T33" fmla="*/ 56 h 92"/>
                  <a:gd name="T34" fmla="*/ 8 w 87"/>
                  <a:gd name="T35" fmla="*/ 63 h 92"/>
                  <a:gd name="T36" fmla="*/ 12 w 87"/>
                  <a:gd name="T37" fmla="*/ 69 h 92"/>
                  <a:gd name="T38" fmla="*/ 16 w 87"/>
                  <a:gd name="T39" fmla="*/ 75 h 92"/>
                  <a:gd name="T40" fmla="*/ 27 w 87"/>
                  <a:gd name="T41" fmla="*/ 83 h 92"/>
                  <a:gd name="T42" fmla="*/ 34 w 87"/>
                  <a:gd name="T43" fmla="*/ 88 h 92"/>
                  <a:gd name="T44" fmla="*/ 36 w 87"/>
                  <a:gd name="T45" fmla="*/ 92 h 92"/>
                  <a:gd name="T46" fmla="*/ 37 w 87"/>
                  <a:gd name="T47" fmla="*/ 88 h 92"/>
                  <a:gd name="T48" fmla="*/ 42 w 87"/>
                  <a:gd name="T49" fmla="*/ 87 h 92"/>
                  <a:gd name="T50" fmla="*/ 45 w 87"/>
                  <a:gd name="T51" fmla="*/ 85 h 92"/>
                  <a:gd name="T52" fmla="*/ 49 w 87"/>
                  <a:gd name="T53" fmla="*/ 87 h 92"/>
                  <a:gd name="T54" fmla="*/ 45 w 87"/>
                  <a:gd name="T55" fmla="*/ 78 h 92"/>
                  <a:gd name="T56" fmla="*/ 40 w 87"/>
                  <a:gd name="T57" fmla="*/ 75 h 92"/>
                  <a:gd name="T58" fmla="*/ 41 w 87"/>
                  <a:gd name="T59" fmla="*/ 70 h 92"/>
                  <a:gd name="T60" fmla="*/ 48 w 87"/>
                  <a:gd name="T61" fmla="*/ 71 h 92"/>
                  <a:gd name="T62" fmla="*/ 49 w 87"/>
                  <a:gd name="T63" fmla="*/ 69 h 92"/>
                  <a:gd name="T64" fmla="*/ 57 w 87"/>
                  <a:gd name="T65" fmla="*/ 68 h 92"/>
                  <a:gd name="T66" fmla="*/ 57 w 87"/>
                  <a:gd name="T67" fmla="*/ 63 h 92"/>
                  <a:gd name="T68" fmla="*/ 63 w 87"/>
                  <a:gd name="T69" fmla="*/ 61 h 92"/>
                  <a:gd name="T70" fmla="*/ 67 w 87"/>
                  <a:gd name="T71" fmla="*/ 69 h 92"/>
                  <a:gd name="T72" fmla="*/ 72 w 87"/>
                  <a:gd name="T73" fmla="*/ 69 h 92"/>
                  <a:gd name="T74" fmla="*/ 78 w 87"/>
                  <a:gd name="T75" fmla="*/ 68 h 92"/>
                  <a:gd name="T76" fmla="*/ 82 w 87"/>
                  <a:gd name="T77" fmla="*/ 70 h 92"/>
                  <a:gd name="T78" fmla="*/ 81 w 87"/>
                  <a:gd name="T79" fmla="*/ 66 h 92"/>
                  <a:gd name="T80" fmla="*/ 87 w 87"/>
                  <a:gd name="T81" fmla="*/ 49 h 92"/>
                  <a:gd name="T82" fmla="*/ 86 w 87"/>
                  <a:gd name="T83" fmla="*/ 44 h 92"/>
                  <a:gd name="T84" fmla="*/ 82 w 87"/>
                  <a:gd name="T85" fmla="*/ 41 h 92"/>
                  <a:gd name="T86" fmla="*/ 80 w 87"/>
                  <a:gd name="T87" fmla="*/ 40 h 92"/>
                  <a:gd name="T88" fmla="*/ 78 w 87"/>
                  <a:gd name="T89" fmla="*/ 36 h 92"/>
                  <a:gd name="T90" fmla="*/ 80 w 87"/>
                  <a:gd name="T91" fmla="*/ 33 h 92"/>
                  <a:gd name="T92" fmla="*/ 81 w 87"/>
                  <a:gd name="T93" fmla="*/ 32 h 92"/>
                  <a:gd name="T94" fmla="*/ 80 w 87"/>
                  <a:gd name="T95" fmla="*/ 27 h 92"/>
                  <a:gd name="T96" fmla="*/ 87 w 87"/>
                  <a:gd name="T97" fmla="*/ 25 h 92"/>
                  <a:gd name="T98" fmla="*/ 86 w 87"/>
                  <a:gd name="T99" fmla="*/ 21 h 92"/>
                  <a:gd name="T100" fmla="*/ 87 w 87"/>
                  <a:gd name="T101" fmla="*/ 15 h 92"/>
                  <a:gd name="T102" fmla="*/ 81 w 87"/>
                  <a:gd name="T103" fmla="*/ 14 h 92"/>
                  <a:gd name="T104" fmla="*/ 74 w 87"/>
                  <a:gd name="T105" fmla="*/ 17 h 92"/>
                  <a:gd name="T106" fmla="*/ 70 w 87"/>
                  <a:gd name="T107" fmla="*/ 18 h 92"/>
                  <a:gd name="T108" fmla="*/ 67 w 87"/>
                  <a:gd name="T109" fmla="*/ 13 h 92"/>
                  <a:gd name="T110" fmla="*/ 67 w 87"/>
                  <a:gd name="T111" fmla="*/ 7 h 92"/>
                  <a:gd name="T112" fmla="*/ 67 w 87"/>
                  <a:gd name="T11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92">
                    <a:moveTo>
                      <a:pt x="66" y="2"/>
                    </a:moveTo>
                    <a:lnTo>
                      <a:pt x="66" y="2"/>
                    </a:lnTo>
                    <a:lnTo>
                      <a:pt x="65" y="2"/>
                    </a:lnTo>
                    <a:lnTo>
                      <a:pt x="60" y="2"/>
                    </a:lnTo>
                    <a:lnTo>
                      <a:pt x="60" y="0"/>
                    </a:lnTo>
                    <a:lnTo>
                      <a:pt x="59" y="0"/>
                    </a:lnTo>
                    <a:lnTo>
                      <a:pt x="56" y="2"/>
                    </a:lnTo>
                    <a:lnTo>
                      <a:pt x="55" y="0"/>
                    </a:lnTo>
                    <a:lnTo>
                      <a:pt x="50" y="0"/>
                    </a:lnTo>
                    <a:lnTo>
                      <a:pt x="49" y="2"/>
                    </a:lnTo>
                    <a:lnTo>
                      <a:pt x="44" y="0"/>
                    </a:lnTo>
                    <a:lnTo>
                      <a:pt x="43" y="2"/>
                    </a:lnTo>
                    <a:lnTo>
                      <a:pt x="42" y="2"/>
                    </a:lnTo>
                    <a:lnTo>
                      <a:pt x="41" y="2"/>
                    </a:lnTo>
                    <a:lnTo>
                      <a:pt x="41" y="2"/>
                    </a:lnTo>
                    <a:lnTo>
                      <a:pt x="41" y="21"/>
                    </a:lnTo>
                    <a:lnTo>
                      <a:pt x="18" y="21"/>
                    </a:lnTo>
                    <a:lnTo>
                      <a:pt x="16" y="20"/>
                    </a:lnTo>
                    <a:lnTo>
                      <a:pt x="16" y="20"/>
                    </a:lnTo>
                    <a:lnTo>
                      <a:pt x="14" y="21"/>
                    </a:lnTo>
                    <a:lnTo>
                      <a:pt x="13" y="21"/>
                    </a:lnTo>
                    <a:lnTo>
                      <a:pt x="13" y="25"/>
                    </a:lnTo>
                    <a:lnTo>
                      <a:pt x="11" y="25"/>
                    </a:lnTo>
                    <a:lnTo>
                      <a:pt x="12" y="28"/>
                    </a:lnTo>
                    <a:lnTo>
                      <a:pt x="21" y="31"/>
                    </a:lnTo>
                    <a:lnTo>
                      <a:pt x="8" y="33"/>
                    </a:lnTo>
                    <a:lnTo>
                      <a:pt x="8" y="33"/>
                    </a:lnTo>
                    <a:lnTo>
                      <a:pt x="8" y="34"/>
                    </a:lnTo>
                    <a:lnTo>
                      <a:pt x="7" y="43"/>
                    </a:lnTo>
                    <a:lnTo>
                      <a:pt x="4" y="47"/>
                    </a:lnTo>
                    <a:lnTo>
                      <a:pt x="0" y="46"/>
                    </a:lnTo>
                    <a:lnTo>
                      <a:pt x="4" y="51"/>
                    </a:lnTo>
                    <a:lnTo>
                      <a:pt x="6" y="53"/>
                    </a:lnTo>
                    <a:lnTo>
                      <a:pt x="6" y="56"/>
                    </a:lnTo>
                    <a:lnTo>
                      <a:pt x="8" y="59"/>
                    </a:lnTo>
                    <a:lnTo>
                      <a:pt x="8" y="63"/>
                    </a:lnTo>
                    <a:lnTo>
                      <a:pt x="11" y="65"/>
                    </a:lnTo>
                    <a:lnTo>
                      <a:pt x="12" y="69"/>
                    </a:lnTo>
                    <a:lnTo>
                      <a:pt x="18" y="73"/>
                    </a:lnTo>
                    <a:lnTo>
                      <a:pt x="16" y="75"/>
                    </a:lnTo>
                    <a:lnTo>
                      <a:pt x="19" y="77"/>
                    </a:lnTo>
                    <a:lnTo>
                      <a:pt x="27" y="83"/>
                    </a:lnTo>
                    <a:lnTo>
                      <a:pt x="28" y="86"/>
                    </a:lnTo>
                    <a:lnTo>
                      <a:pt x="34" y="88"/>
                    </a:lnTo>
                    <a:lnTo>
                      <a:pt x="34" y="92"/>
                    </a:lnTo>
                    <a:lnTo>
                      <a:pt x="36" y="92"/>
                    </a:lnTo>
                    <a:lnTo>
                      <a:pt x="37" y="91"/>
                    </a:lnTo>
                    <a:lnTo>
                      <a:pt x="37" y="88"/>
                    </a:lnTo>
                    <a:lnTo>
                      <a:pt x="41" y="87"/>
                    </a:lnTo>
                    <a:lnTo>
                      <a:pt x="42" y="87"/>
                    </a:lnTo>
                    <a:lnTo>
                      <a:pt x="43" y="85"/>
                    </a:lnTo>
                    <a:lnTo>
                      <a:pt x="45" y="85"/>
                    </a:lnTo>
                    <a:lnTo>
                      <a:pt x="49" y="87"/>
                    </a:lnTo>
                    <a:lnTo>
                      <a:pt x="49" y="87"/>
                    </a:lnTo>
                    <a:lnTo>
                      <a:pt x="48" y="80"/>
                    </a:lnTo>
                    <a:lnTo>
                      <a:pt x="45" y="78"/>
                    </a:lnTo>
                    <a:lnTo>
                      <a:pt x="38" y="79"/>
                    </a:lnTo>
                    <a:lnTo>
                      <a:pt x="40" y="75"/>
                    </a:lnTo>
                    <a:lnTo>
                      <a:pt x="38" y="72"/>
                    </a:lnTo>
                    <a:lnTo>
                      <a:pt x="41" y="70"/>
                    </a:lnTo>
                    <a:lnTo>
                      <a:pt x="44" y="70"/>
                    </a:lnTo>
                    <a:lnTo>
                      <a:pt x="48" y="71"/>
                    </a:lnTo>
                    <a:lnTo>
                      <a:pt x="48" y="71"/>
                    </a:lnTo>
                    <a:lnTo>
                      <a:pt x="49" y="69"/>
                    </a:lnTo>
                    <a:lnTo>
                      <a:pt x="52" y="69"/>
                    </a:lnTo>
                    <a:lnTo>
                      <a:pt x="57" y="68"/>
                    </a:lnTo>
                    <a:lnTo>
                      <a:pt x="57" y="66"/>
                    </a:lnTo>
                    <a:lnTo>
                      <a:pt x="57" y="63"/>
                    </a:lnTo>
                    <a:lnTo>
                      <a:pt x="59" y="59"/>
                    </a:lnTo>
                    <a:lnTo>
                      <a:pt x="63" y="61"/>
                    </a:lnTo>
                    <a:lnTo>
                      <a:pt x="66" y="68"/>
                    </a:lnTo>
                    <a:lnTo>
                      <a:pt x="67" y="69"/>
                    </a:lnTo>
                    <a:lnTo>
                      <a:pt x="71" y="68"/>
                    </a:lnTo>
                    <a:lnTo>
                      <a:pt x="72" y="69"/>
                    </a:lnTo>
                    <a:lnTo>
                      <a:pt x="74" y="68"/>
                    </a:lnTo>
                    <a:lnTo>
                      <a:pt x="78" y="68"/>
                    </a:lnTo>
                    <a:lnTo>
                      <a:pt x="81" y="69"/>
                    </a:lnTo>
                    <a:lnTo>
                      <a:pt x="82" y="70"/>
                    </a:lnTo>
                    <a:lnTo>
                      <a:pt x="82" y="69"/>
                    </a:lnTo>
                    <a:lnTo>
                      <a:pt x="81" y="66"/>
                    </a:lnTo>
                    <a:lnTo>
                      <a:pt x="86" y="55"/>
                    </a:lnTo>
                    <a:lnTo>
                      <a:pt x="87" y="49"/>
                    </a:lnTo>
                    <a:lnTo>
                      <a:pt x="87" y="47"/>
                    </a:lnTo>
                    <a:lnTo>
                      <a:pt x="86" y="44"/>
                    </a:lnTo>
                    <a:lnTo>
                      <a:pt x="85" y="43"/>
                    </a:lnTo>
                    <a:lnTo>
                      <a:pt x="82" y="41"/>
                    </a:lnTo>
                    <a:lnTo>
                      <a:pt x="82" y="40"/>
                    </a:lnTo>
                    <a:lnTo>
                      <a:pt x="80" y="40"/>
                    </a:lnTo>
                    <a:lnTo>
                      <a:pt x="79" y="37"/>
                    </a:lnTo>
                    <a:lnTo>
                      <a:pt x="78" y="36"/>
                    </a:lnTo>
                    <a:lnTo>
                      <a:pt x="78" y="34"/>
                    </a:lnTo>
                    <a:lnTo>
                      <a:pt x="80" y="33"/>
                    </a:lnTo>
                    <a:lnTo>
                      <a:pt x="81" y="32"/>
                    </a:lnTo>
                    <a:lnTo>
                      <a:pt x="81" y="32"/>
                    </a:lnTo>
                    <a:lnTo>
                      <a:pt x="80" y="31"/>
                    </a:lnTo>
                    <a:lnTo>
                      <a:pt x="80" y="27"/>
                    </a:lnTo>
                    <a:lnTo>
                      <a:pt x="85" y="25"/>
                    </a:lnTo>
                    <a:lnTo>
                      <a:pt x="87" y="25"/>
                    </a:lnTo>
                    <a:lnTo>
                      <a:pt x="87" y="24"/>
                    </a:lnTo>
                    <a:lnTo>
                      <a:pt x="86" y="21"/>
                    </a:lnTo>
                    <a:lnTo>
                      <a:pt x="87" y="19"/>
                    </a:lnTo>
                    <a:lnTo>
                      <a:pt x="87" y="15"/>
                    </a:lnTo>
                    <a:lnTo>
                      <a:pt x="86" y="14"/>
                    </a:lnTo>
                    <a:lnTo>
                      <a:pt x="81" y="14"/>
                    </a:lnTo>
                    <a:lnTo>
                      <a:pt x="79" y="15"/>
                    </a:lnTo>
                    <a:lnTo>
                      <a:pt x="74" y="17"/>
                    </a:lnTo>
                    <a:lnTo>
                      <a:pt x="72" y="17"/>
                    </a:lnTo>
                    <a:lnTo>
                      <a:pt x="70" y="18"/>
                    </a:lnTo>
                    <a:lnTo>
                      <a:pt x="67" y="17"/>
                    </a:lnTo>
                    <a:lnTo>
                      <a:pt x="67" y="13"/>
                    </a:lnTo>
                    <a:lnTo>
                      <a:pt x="67" y="11"/>
                    </a:lnTo>
                    <a:lnTo>
                      <a:pt x="67" y="7"/>
                    </a:lnTo>
                    <a:lnTo>
                      <a:pt x="66" y="5"/>
                    </a:lnTo>
                    <a:lnTo>
                      <a:pt x="67" y="2"/>
                    </a:lnTo>
                    <a:lnTo>
                      <a:pt x="6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05"/>
              <p:cNvSpPr>
                <a:spLocks/>
              </p:cNvSpPr>
              <p:nvPr userDrawn="1"/>
            </p:nvSpPr>
            <p:spPr bwMode="auto">
              <a:xfrm>
                <a:off x="5903913" y="3414713"/>
                <a:ext cx="44450" cy="25400"/>
              </a:xfrm>
              <a:custGeom>
                <a:avLst/>
                <a:gdLst>
                  <a:gd name="T0" fmla="*/ 10 w 28"/>
                  <a:gd name="T1" fmla="*/ 0 h 16"/>
                  <a:gd name="T2" fmla="*/ 10 w 28"/>
                  <a:gd name="T3" fmla="*/ 0 h 16"/>
                  <a:gd name="T4" fmla="*/ 8 w 28"/>
                  <a:gd name="T5" fmla="*/ 0 h 16"/>
                  <a:gd name="T6" fmla="*/ 8 w 28"/>
                  <a:gd name="T7" fmla="*/ 0 h 16"/>
                  <a:gd name="T8" fmla="*/ 8 w 28"/>
                  <a:gd name="T9" fmla="*/ 2 h 16"/>
                  <a:gd name="T10" fmla="*/ 3 w 28"/>
                  <a:gd name="T11" fmla="*/ 8 h 16"/>
                  <a:gd name="T12" fmla="*/ 0 w 28"/>
                  <a:gd name="T13" fmla="*/ 14 h 16"/>
                  <a:gd name="T14" fmla="*/ 3 w 28"/>
                  <a:gd name="T15" fmla="*/ 16 h 16"/>
                  <a:gd name="T16" fmla="*/ 3 w 28"/>
                  <a:gd name="T17" fmla="*/ 16 h 16"/>
                  <a:gd name="T18" fmla="*/ 3 w 28"/>
                  <a:gd name="T19" fmla="*/ 16 h 16"/>
                  <a:gd name="T20" fmla="*/ 5 w 28"/>
                  <a:gd name="T21" fmla="*/ 15 h 16"/>
                  <a:gd name="T22" fmla="*/ 8 w 28"/>
                  <a:gd name="T23" fmla="*/ 15 h 16"/>
                  <a:gd name="T24" fmla="*/ 9 w 28"/>
                  <a:gd name="T25" fmla="*/ 15 h 16"/>
                  <a:gd name="T26" fmla="*/ 28 w 28"/>
                  <a:gd name="T27" fmla="*/ 16 h 16"/>
                  <a:gd name="T28" fmla="*/ 28 w 28"/>
                  <a:gd name="T29" fmla="*/ 2 h 16"/>
                  <a:gd name="T30" fmla="*/ 28 w 28"/>
                  <a:gd name="T31" fmla="*/ 0 h 16"/>
                  <a:gd name="T32" fmla="*/ 10 w 28"/>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10" y="0"/>
                    </a:moveTo>
                    <a:lnTo>
                      <a:pt x="10" y="0"/>
                    </a:lnTo>
                    <a:lnTo>
                      <a:pt x="8" y="0"/>
                    </a:lnTo>
                    <a:lnTo>
                      <a:pt x="8" y="0"/>
                    </a:lnTo>
                    <a:lnTo>
                      <a:pt x="8" y="2"/>
                    </a:lnTo>
                    <a:lnTo>
                      <a:pt x="3" y="8"/>
                    </a:lnTo>
                    <a:lnTo>
                      <a:pt x="0" y="14"/>
                    </a:lnTo>
                    <a:lnTo>
                      <a:pt x="3" y="16"/>
                    </a:lnTo>
                    <a:lnTo>
                      <a:pt x="3" y="16"/>
                    </a:lnTo>
                    <a:lnTo>
                      <a:pt x="3" y="16"/>
                    </a:lnTo>
                    <a:lnTo>
                      <a:pt x="5" y="15"/>
                    </a:lnTo>
                    <a:lnTo>
                      <a:pt x="8" y="15"/>
                    </a:lnTo>
                    <a:lnTo>
                      <a:pt x="9" y="15"/>
                    </a:lnTo>
                    <a:lnTo>
                      <a:pt x="28" y="16"/>
                    </a:lnTo>
                    <a:lnTo>
                      <a:pt x="28" y="2"/>
                    </a:lnTo>
                    <a:lnTo>
                      <a:pt x="28"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06"/>
              <p:cNvSpPr>
                <a:spLocks/>
              </p:cNvSpPr>
              <p:nvPr userDrawn="1"/>
            </p:nvSpPr>
            <p:spPr bwMode="auto">
              <a:xfrm>
                <a:off x="5948363" y="3371851"/>
                <a:ext cx="184150" cy="212725"/>
              </a:xfrm>
              <a:custGeom>
                <a:avLst/>
                <a:gdLst>
                  <a:gd name="T0" fmla="*/ 35 w 116"/>
                  <a:gd name="T1" fmla="*/ 131 h 134"/>
                  <a:gd name="T2" fmla="*/ 37 w 116"/>
                  <a:gd name="T3" fmla="*/ 126 h 134"/>
                  <a:gd name="T4" fmla="*/ 46 w 116"/>
                  <a:gd name="T5" fmla="*/ 124 h 134"/>
                  <a:gd name="T6" fmla="*/ 50 w 116"/>
                  <a:gd name="T7" fmla="*/ 127 h 134"/>
                  <a:gd name="T8" fmla="*/ 54 w 116"/>
                  <a:gd name="T9" fmla="*/ 132 h 134"/>
                  <a:gd name="T10" fmla="*/ 65 w 116"/>
                  <a:gd name="T11" fmla="*/ 122 h 134"/>
                  <a:gd name="T12" fmla="*/ 72 w 116"/>
                  <a:gd name="T13" fmla="*/ 117 h 134"/>
                  <a:gd name="T14" fmla="*/ 75 w 116"/>
                  <a:gd name="T15" fmla="*/ 107 h 134"/>
                  <a:gd name="T16" fmla="*/ 75 w 116"/>
                  <a:gd name="T17" fmla="*/ 93 h 134"/>
                  <a:gd name="T18" fmla="*/ 80 w 116"/>
                  <a:gd name="T19" fmla="*/ 81 h 134"/>
                  <a:gd name="T20" fmla="*/ 91 w 116"/>
                  <a:gd name="T21" fmla="*/ 75 h 134"/>
                  <a:gd name="T22" fmla="*/ 100 w 116"/>
                  <a:gd name="T23" fmla="*/ 65 h 134"/>
                  <a:gd name="T24" fmla="*/ 103 w 116"/>
                  <a:gd name="T25" fmla="*/ 53 h 134"/>
                  <a:gd name="T26" fmla="*/ 105 w 116"/>
                  <a:gd name="T27" fmla="*/ 45 h 134"/>
                  <a:gd name="T28" fmla="*/ 107 w 116"/>
                  <a:gd name="T29" fmla="*/ 35 h 134"/>
                  <a:gd name="T30" fmla="*/ 106 w 116"/>
                  <a:gd name="T31" fmla="*/ 23 h 134"/>
                  <a:gd name="T32" fmla="*/ 116 w 116"/>
                  <a:gd name="T33" fmla="*/ 11 h 134"/>
                  <a:gd name="T34" fmla="*/ 115 w 116"/>
                  <a:gd name="T35" fmla="*/ 2 h 134"/>
                  <a:gd name="T36" fmla="*/ 108 w 116"/>
                  <a:gd name="T37" fmla="*/ 0 h 134"/>
                  <a:gd name="T38" fmla="*/ 100 w 116"/>
                  <a:gd name="T39" fmla="*/ 1 h 134"/>
                  <a:gd name="T40" fmla="*/ 91 w 116"/>
                  <a:gd name="T41" fmla="*/ 6 h 134"/>
                  <a:gd name="T42" fmla="*/ 79 w 116"/>
                  <a:gd name="T43" fmla="*/ 23 h 134"/>
                  <a:gd name="T44" fmla="*/ 77 w 116"/>
                  <a:gd name="T45" fmla="*/ 31 h 134"/>
                  <a:gd name="T46" fmla="*/ 72 w 116"/>
                  <a:gd name="T47" fmla="*/ 31 h 134"/>
                  <a:gd name="T48" fmla="*/ 65 w 116"/>
                  <a:gd name="T49" fmla="*/ 30 h 134"/>
                  <a:gd name="T50" fmla="*/ 59 w 116"/>
                  <a:gd name="T51" fmla="*/ 30 h 134"/>
                  <a:gd name="T52" fmla="*/ 55 w 116"/>
                  <a:gd name="T53" fmla="*/ 29 h 134"/>
                  <a:gd name="T54" fmla="*/ 50 w 116"/>
                  <a:gd name="T55" fmla="*/ 27 h 134"/>
                  <a:gd name="T56" fmla="*/ 32 w 116"/>
                  <a:gd name="T57" fmla="*/ 31 h 134"/>
                  <a:gd name="T58" fmla="*/ 32 w 116"/>
                  <a:gd name="T59" fmla="*/ 38 h 134"/>
                  <a:gd name="T60" fmla="*/ 40 w 116"/>
                  <a:gd name="T61" fmla="*/ 37 h 134"/>
                  <a:gd name="T62" fmla="*/ 51 w 116"/>
                  <a:gd name="T63" fmla="*/ 38 h 134"/>
                  <a:gd name="T64" fmla="*/ 51 w 116"/>
                  <a:gd name="T65" fmla="*/ 46 h 134"/>
                  <a:gd name="T66" fmla="*/ 44 w 116"/>
                  <a:gd name="T67" fmla="*/ 53 h 134"/>
                  <a:gd name="T68" fmla="*/ 47 w 116"/>
                  <a:gd name="T69" fmla="*/ 58 h 134"/>
                  <a:gd name="T70" fmla="*/ 43 w 116"/>
                  <a:gd name="T71" fmla="*/ 59 h 134"/>
                  <a:gd name="T72" fmla="*/ 46 w 116"/>
                  <a:gd name="T73" fmla="*/ 63 h 134"/>
                  <a:gd name="T74" fmla="*/ 50 w 116"/>
                  <a:gd name="T75" fmla="*/ 67 h 134"/>
                  <a:gd name="T76" fmla="*/ 50 w 116"/>
                  <a:gd name="T77" fmla="*/ 79 h 134"/>
                  <a:gd name="T78" fmla="*/ 47 w 116"/>
                  <a:gd name="T79" fmla="*/ 97 h 134"/>
                  <a:gd name="T80" fmla="*/ 40 w 116"/>
                  <a:gd name="T81" fmla="*/ 94 h 134"/>
                  <a:gd name="T82" fmla="*/ 33 w 116"/>
                  <a:gd name="T83" fmla="*/ 95 h 134"/>
                  <a:gd name="T84" fmla="*/ 24 w 116"/>
                  <a:gd name="T85" fmla="*/ 87 h 134"/>
                  <a:gd name="T86" fmla="*/ 21 w 116"/>
                  <a:gd name="T87" fmla="*/ 90 h 134"/>
                  <a:gd name="T88" fmla="*/ 12 w 116"/>
                  <a:gd name="T89" fmla="*/ 96 h 134"/>
                  <a:gd name="T90" fmla="*/ 4 w 116"/>
                  <a:gd name="T91" fmla="*/ 96 h 134"/>
                  <a:gd name="T92" fmla="*/ 4 w 116"/>
                  <a:gd name="T93" fmla="*/ 100 h 134"/>
                  <a:gd name="T94" fmla="*/ 13 w 116"/>
                  <a:gd name="T95" fmla="*/ 103 h 134"/>
                  <a:gd name="T96" fmla="*/ 6 w 116"/>
                  <a:gd name="T97" fmla="*/ 111 h 134"/>
                  <a:gd name="T98" fmla="*/ 2 w 116"/>
                  <a:gd name="T99" fmla="*/ 114 h 134"/>
                  <a:gd name="T100" fmla="*/ 3 w 116"/>
                  <a:gd name="T101" fmla="*/ 121 h 134"/>
                  <a:gd name="T102" fmla="*/ 9 w 116"/>
                  <a:gd name="T103" fmla="*/ 127 h 134"/>
                  <a:gd name="T104" fmla="*/ 12 w 116"/>
                  <a:gd name="T105" fmla="*/ 134 h 134"/>
                  <a:gd name="T106" fmla="*/ 16 w 116"/>
                  <a:gd name="T107" fmla="*/ 130 h 134"/>
                  <a:gd name="T108" fmla="*/ 20 w 116"/>
                  <a:gd name="T109" fmla="*/ 126 h 134"/>
                  <a:gd name="T110" fmla="*/ 27 w 116"/>
                  <a:gd name="T111" fmla="*/ 125 h 134"/>
                  <a:gd name="T112" fmla="*/ 31 w 116"/>
                  <a:gd name="T113"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34">
                    <a:moveTo>
                      <a:pt x="34" y="127"/>
                    </a:moveTo>
                    <a:lnTo>
                      <a:pt x="35" y="131"/>
                    </a:lnTo>
                    <a:lnTo>
                      <a:pt x="35" y="131"/>
                    </a:lnTo>
                    <a:lnTo>
                      <a:pt x="36" y="131"/>
                    </a:lnTo>
                    <a:lnTo>
                      <a:pt x="37" y="130"/>
                    </a:lnTo>
                    <a:lnTo>
                      <a:pt x="37" y="126"/>
                    </a:lnTo>
                    <a:lnTo>
                      <a:pt x="41" y="125"/>
                    </a:lnTo>
                    <a:lnTo>
                      <a:pt x="42" y="126"/>
                    </a:lnTo>
                    <a:lnTo>
                      <a:pt x="46" y="124"/>
                    </a:lnTo>
                    <a:lnTo>
                      <a:pt x="53" y="122"/>
                    </a:lnTo>
                    <a:lnTo>
                      <a:pt x="51" y="125"/>
                    </a:lnTo>
                    <a:lnTo>
                      <a:pt x="50" y="127"/>
                    </a:lnTo>
                    <a:lnTo>
                      <a:pt x="50" y="129"/>
                    </a:lnTo>
                    <a:lnTo>
                      <a:pt x="51" y="131"/>
                    </a:lnTo>
                    <a:lnTo>
                      <a:pt x="54" y="132"/>
                    </a:lnTo>
                    <a:lnTo>
                      <a:pt x="57" y="131"/>
                    </a:lnTo>
                    <a:lnTo>
                      <a:pt x="59" y="127"/>
                    </a:lnTo>
                    <a:lnTo>
                      <a:pt x="65" y="122"/>
                    </a:lnTo>
                    <a:lnTo>
                      <a:pt x="66" y="119"/>
                    </a:lnTo>
                    <a:lnTo>
                      <a:pt x="70" y="117"/>
                    </a:lnTo>
                    <a:lnTo>
                      <a:pt x="72" y="117"/>
                    </a:lnTo>
                    <a:lnTo>
                      <a:pt x="75" y="114"/>
                    </a:lnTo>
                    <a:lnTo>
                      <a:pt x="75" y="111"/>
                    </a:lnTo>
                    <a:lnTo>
                      <a:pt x="75" y="107"/>
                    </a:lnTo>
                    <a:lnTo>
                      <a:pt x="76" y="100"/>
                    </a:lnTo>
                    <a:lnTo>
                      <a:pt x="75" y="97"/>
                    </a:lnTo>
                    <a:lnTo>
                      <a:pt x="75" y="93"/>
                    </a:lnTo>
                    <a:lnTo>
                      <a:pt x="76" y="89"/>
                    </a:lnTo>
                    <a:lnTo>
                      <a:pt x="80" y="85"/>
                    </a:lnTo>
                    <a:lnTo>
                      <a:pt x="80" y="81"/>
                    </a:lnTo>
                    <a:lnTo>
                      <a:pt x="84" y="78"/>
                    </a:lnTo>
                    <a:lnTo>
                      <a:pt x="88" y="74"/>
                    </a:lnTo>
                    <a:lnTo>
                      <a:pt x="91" y="75"/>
                    </a:lnTo>
                    <a:lnTo>
                      <a:pt x="93" y="73"/>
                    </a:lnTo>
                    <a:lnTo>
                      <a:pt x="95" y="73"/>
                    </a:lnTo>
                    <a:lnTo>
                      <a:pt x="100" y="65"/>
                    </a:lnTo>
                    <a:lnTo>
                      <a:pt x="100" y="60"/>
                    </a:lnTo>
                    <a:lnTo>
                      <a:pt x="101" y="55"/>
                    </a:lnTo>
                    <a:lnTo>
                      <a:pt x="103" y="53"/>
                    </a:lnTo>
                    <a:lnTo>
                      <a:pt x="103" y="51"/>
                    </a:lnTo>
                    <a:lnTo>
                      <a:pt x="103" y="50"/>
                    </a:lnTo>
                    <a:lnTo>
                      <a:pt x="105" y="45"/>
                    </a:lnTo>
                    <a:lnTo>
                      <a:pt x="103" y="43"/>
                    </a:lnTo>
                    <a:lnTo>
                      <a:pt x="105" y="38"/>
                    </a:lnTo>
                    <a:lnTo>
                      <a:pt x="107" y="35"/>
                    </a:lnTo>
                    <a:lnTo>
                      <a:pt x="107" y="33"/>
                    </a:lnTo>
                    <a:lnTo>
                      <a:pt x="108" y="29"/>
                    </a:lnTo>
                    <a:lnTo>
                      <a:pt x="106" y="23"/>
                    </a:lnTo>
                    <a:lnTo>
                      <a:pt x="113" y="15"/>
                    </a:lnTo>
                    <a:lnTo>
                      <a:pt x="114" y="12"/>
                    </a:lnTo>
                    <a:lnTo>
                      <a:pt x="116" y="11"/>
                    </a:lnTo>
                    <a:lnTo>
                      <a:pt x="116" y="5"/>
                    </a:lnTo>
                    <a:lnTo>
                      <a:pt x="115" y="2"/>
                    </a:lnTo>
                    <a:lnTo>
                      <a:pt x="115" y="2"/>
                    </a:lnTo>
                    <a:lnTo>
                      <a:pt x="113" y="4"/>
                    </a:lnTo>
                    <a:lnTo>
                      <a:pt x="109" y="1"/>
                    </a:lnTo>
                    <a:lnTo>
                      <a:pt x="108" y="0"/>
                    </a:lnTo>
                    <a:lnTo>
                      <a:pt x="105" y="0"/>
                    </a:lnTo>
                    <a:lnTo>
                      <a:pt x="103" y="1"/>
                    </a:lnTo>
                    <a:lnTo>
                      <a:pt x="100" y="1"/>
                    </a:lnTo>
                    <a:lnTo>
                      <a:pt x="94" y="4"/>
                    </a:lnTo>
                    <a:lnTo>
                      <a:pt x="93" y="6"/>
                    </a:lnTo>
                    <a:lnTo>
                      <a:pt x="91" y="6"/>
                    </a:lnTo>
                    <a:lnTo>
                      <a:pt x="87" y="9"/>
                    </a:lnTo>
                    <a:lnTo>
                      <a:pt x="79" y="21"/>
                    </a:lnTo>
                    <a:lnTo>
                      <a:pt x="79" y="23"/>
                    </a:lnTo>
                    <a:lnTo>
                      <a:pt x="77" y="27"/>
                    </a:lnTo>
                    <a:lnTo>
                      <a:pt x="78" y="29"/>
                    </a:lnTo>
                    <a:lnTo>
                      <a:pt x="77" y="31"/>
                    </a:lnTo>
                    <a:lnTo>
                      <a:pt x="73" y="33"/>
                    </a:lnTo>
                    <a:lnTo>
                      <a:pt x="73" y="31"/>
                    </a:lnTo>
                    <a:lnTo>
                      <a:pt x="72" y="31"/>
                    </a:lnTo>
                    <a:lnTo>
                      <a:pt x="70" y="30"/>
                    </a:lnTo>
                    <a:lnTo>
                      <a:pt x="66" y="30"/>
                    </a:lnTo>
                    <a:lnTo>
                      <a:pt x="65" y="30"/>
                    </a:lnTo>
                    <a:lnTo>
                      <a:pt x="63" y="29"/>
                    </a:lnTo>
                    <a:lnTo>
                      <a:pt x="63" y="29"/>
                    </a:lnTo>
                    <a:lnTo>
                      <a:pt x="59" y="30"/>
                    </a:lnTo>
                    <a:lnTo>
                      <a:pt x="58" y="29"/>
                    </a:lnTo>
                    <a:lnTo>
                      <a:pt x="57" y="28"/>
                    </a:lnTo>
                    <a:lnTo>
                      <a:pt x="55" y="29"/>
                    </a:lnTo>
                    <a:lnTo>
                      <a:pt x="54" y="27"/>
                    </a:lnTo>
                    <a:lnTo>
                      <a:pt x="53" y="28"/>
                    </a:lnTo>
                    <a:lnTo>
                      <a:pt x="50" y="27"/>
                    </a:lnTo>
                    <a:lnTo>
                      <a:pt x="32" y="27"/>
                    </a:lnTo>
                    <a:lnTo>
                      <a:pt x="31" y="28"/>
                    </a:lnTo>
                    <a:lnTo>
                      <a:pt x="32" y="31"/>
                    </a:lnTo>
                    <a:lnTo>
                      <a:pt x="32" y="35"/>
                    </a:lnTo>
                    <a:lnTo>
                      <a:pt x="33" y="37"/>
                    </a:lnTo>
                    <a:lnTo>
                      <a:pt x="32" y="38"/>
                    </a:lnTo>
                    <a:lnTo>
                      <a:pt x="34" y="37"/>
                    </a:lnTo>
                    <a:lnTo>
                      <a:pt x="36" y="38"/>
                    </a:lnTo>
                    <a:lnTo>
                      <a:pt x="40" y="37"/>
                    </a:lnTo>
                    <a:lnTo>
                      <a:pt x="43" y="36"/>
                    </a:lnTo>
                    <a:lnTo>
                      <a:pt x="49" y="36"/>
                    </a:lnTo>
                    <a:lnTo>
                      <a:pt x="51" y="38"/>
                    </a:lnTo>
                    <a:lnTo>
                      <a:pt x="51" y="44"/>
                    </a:lnTo>
                    <a:lnTo>
                      <a:pt x="50" y="45"/>
                    </a:lnTo>
                    <a:lnTo>
                      <a:pt x="51" y="46"/>
                    </a:lnTo>
                    <a:lnTo>
                      <a:pt x="51" y="51"/>
                    </a:lnTo>
                    <a:lnTo>
                      <a:pt x="48" y="51"/>
                    </a:lnTo>
                    <a:lnTo>
                      <a:pt x="44" y="53"/>
                    </a:lnTo>
                    <a:lnTo>
                      <a:pt x="44" y="53"/>
                    </a:lnTo>
                    <a:lnTo>
                      <a:pt x="46" y="55"/>
                    </a:lnTo>
                    <a:lnTo>
                      <a:pt x="47" y="58"/>
                    </a:lnTo>
                    <a:lnTo>
                      <a:pt x="44" y="58"/>
                    </a:lnTo>
                    <a:lnTo>
                      <a:pt x="43" y="59"/>
                    </a:lnTo>
                    <a:lnTo>
                      <a:pt x="43" y="59"/>
                    </a:lnTo>
                    <a:lnTo>
                      <a:pt x="43" y="60"/>
                    </a:lnTo>
                    <a:lnTo>
                      <a:pt x="44" y="61"/>
                    </a:lnTo>
                    <a:lnTo>
                      <a:pt x="46" y="63"/>
                    </a:lnTo>
                    <a:lnTo>
                      <a:pt x="47" y="64"/>
                    </a:lnTo>
                    <a:lnTo>
                      <a:pt x="49" y="66"/>
                    </a:lnTo>
                    <a:lnTo>
                      <a:pt x="50" y="67"/>
                    </a:lnTo>
                    <a:lnTo>
                      <a:pt x="51" y="70"/>
                    </a:lnTo>
                    <a:lnTo>
                      <a:pt x="51" y="73"/>
                    </a:lnTo>
                    <a:lnTo>
                      <a:pt x="50" y="79"/>
                    </a:lnTo>
                    <a:lnTo>
                      <a:pt x="46" y="90"/>
                    </a:lnTo>
                    <a:lnTo>
                      <a:pt x="47" y="93"/>
                    </a:lnTo>
                    <a:lnTo>
                      <a:pt x="47" y="97"/>
                    </a:lnTo>
                    <a:lnTo>
                      <a:pt x="43" y="97"/>
                    </a:lnTo>
                    <a:lnTo>
                      <a:pt x="42" y="95"/>
                    </a:lnTo>
                    <a:lnTo>
                      <a:pt x="40" y="94"/>
                    </a:lnTo>
                    <a:lnTo>
                      <a:pt x="36" y="94"/>
                    </a:lnTo>
                    <a:lnTo>
                      <a:pt x="35" y="95"/>
                    </a:lnTo>
                    <a:lnTo>
                      <a:pt x="33" y="95"/>
                    </a:lnTo>
                    <a:lnTo>
                      <a:pt x="28" y="96"/>
                    </a:lnTo>
                    <a:lnTo>
                      <a:pt x="26" y="93"/>
                    </a:lnTo>
                    <a:lnTo>
                      <a:pt x="24" y="87"/>
                    </a:lnTo>
                    <a:lnTo>
                      <a:pt x="21" y="87"/>
                    </a:lnTo>
                    <a:lnTo>
                      <a:pt x="21" y="87"/>
                    </a:lnTo>
                    <a:lnTo>
                      <a:pt x="21" y="90"/>
                    </a:lnTo>
                    <a:lnTo>
                      <a:pt x="20" y="94"/>
                    </a:lnTo>
                    <a:lnTo>
                      <a:pt x="12" y="95"/>
                    </a:lnTo>
                    <a:lnTo>
                      <a:pt x="12" y="96"/>
                    </a:lnTo>
                    <a:lnTo>
                      <a:pt x="10" y="99"/>
                    </a:lnTo>
                    <a:lnTo>
                      <a:pt x="6" y="96"/>
                    </a:lnTo>
                    <a:lnTo>
                      <a:pt x="4" y="96"/>
                    </a:lnTo>
                    <a:lnTo>
                      <a:pt x="3" y="97"/>
                    </a:lnTo>
                    <a:lnTo>
                      <a:pt x="4" y="99"/>
                    </a:lnTo>
                    <a:lnTo>
                      <a:pt x="4" y="100"/>
                    </a:lnTo>
                    <a:lnTo>
                      <a:pt x="5" y="100"/>
                    </a:lnTo>
                    <a:lnTo>
                      <a:pt x="7" y="99"/>
                    </a:lnTo>
                    <a:lnTo>
                      <a:pt x="13" y="103"/>
                    </a:lnTo>
                    <a:lnTo>
                      <a:pt x="13" y="111"/>
                    </a:lnTo>
                    <a:lnTo>
                      <a:pt x="13" y="116"/>
                    </a:lnTo>
                    <a:lnTo>
                      <a:pt x="6" y="111"/>
                    </a:lnTo>
                    <a:lnTo>
                      <a:pt x="6" y="114"/>
                    </a:lnTo>
                    <a:lnTo>
                      <a:pt x="3" y="114"/>
                    </a:lnTo>
                    <a:lnTo>
                      <a:pt x="2" y="114"/>
                    </a:lnTo>
                    <a:lnTo>
                      <a:pt x="2" y="116"/>
                    </a:lnTo>
                    <a:lnTo>
                      <a:pt x="0" y="118"/>
                    </a:lnTo>
                    <a:lnTo>
                      <a:pt x="3" y="121"/>
                    </a:lnTo>
                    <a:lnTo>
                      <a:pt x="4" y="122"/>
                    </a:lnTo>
                    <a:lnTo>
                      <a:pt x="9" y="125"/>
                    </a:lnTo>
                    <a:lnTo>
                      <a:pt x="9" y="127"/>
                    </a:lnTo>
                    <a:lnTo>
                      <a:pt x="11" y="131"/>
                    </a:lnTo>
                    <a:lnTo>
                      <a:pt x="11" y="133"/>
                    </a:lnTo>
                    <a:lnTo>
                      <a:pt x="12" y="134"/>
                    </a:lnTo>
                    <a:lnTo>
                      <a:pt x="12" y="134"/>
                    </a:lnTo>
                    <a:lnTo>
                      <a:pt x="13" y="130"/>
                    </a:lnTo>
                    <a:lnTo>
                      <a:pt x="16" y="130"/>
                    </a:lnTo>
                    <a:lnTo>
                      <a:pt x="17" y="130"/>
                    </a:lnTo>
                    <a:lnTo>
                      <a:pt x="18" y="126"/>
                    </a:lnTo>
                    <a:lnTo>
                      <a:pt x="20" y="126"/>
                    </a:lnTo>
                    <a:lnTo>
                      <a:pt x="24" y="124"/>
                    </a:lnTo>
                    <a:lnTo>
                      <a:pt x="26" y="124"/>
                    </a:lnTo>
                    <a:lnTo>
                      <a:pt x="27" y="125"/>
                    </a:lnTo>
                    <a:lnTo>
                      <a:pt x="29" y="127"/>
                    </a:lnTo>
                    <a:lnTo>
                      <a:pt x="29" y="129"/>
                    </a:lnTo>
                    <a:lnTo>
                      <a:pt x="31" y="130"/>
                    </a:lnTo>
                    <a:lnTo>
                      <a:pt x="34"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07"/>
              <p:cNvSpPr>
                <a:spLocks/>
              </p:cNvSpPr>
              <p:nvPr userDrawn="1"/>
            </p:nvSpPr>
            <p:spPr bwMode="auto">
              <a:xfrm>
                <a:off x="6399213" y="3487738"/>
                <a:ext cx="271463" cy="258763"/>
              </a:xfrm>
              <a:custGeom>
                <a:avLst/>
                <a:gdLst>
                  <a:gd name="T0" fmla="*/ 22 w 171"/>
                  <a:gd name="T1" fmla="*/ 1 h 163"/>
                  <a:gd name="T2" fmla="*/ 21 w 171"/>
                  <a:gd name="T3" fmla="*/ 5 h 163"/>
                  <a:gd name="T4" fmla="*/ 24 w 171"/>
                  <a:gd name="T5" fmla="*/ 10 h 163"/>
                  <a:gd name="T6" fmla="*/ 25 w 171"/>
                  <a:gd name="T7" fmla="*/ 21 h 163"/>
                  <a:gd name="T8" fmla="*/ 21 w 171"/>
                  <a:gd name="T9" fmla="*/ 26 h 163"/>
                  <a:gd name="T10" fmla="*/ 21 w 171"/>
                  <a:gd name="T11" fmla="*/ 27 h 163"/>
                  <a:gd name="T12" fmla="*/ 25 w 171"/>
                  <a:gd name="T13" fmla="*/ 30 h 163"/>
                  <a:gd name="T14" fmla="*/ 21 w 171"/>
                  <a:gd name="T15" fmla="*/ 44 h 163"/>
                  <a:gd name="T16" fmla="*/ 13 w 171"/>
                  <a:gd name="T17" fmla="*/ 53 h 163"/>
                  <a:gd name="T18" fmla="*/ 6 w 171"/>
                  <a:gd name="T19" fmla="*/ 54 h 163"/>
                  <a:gd name="T20" fmla="*/ 1 w 171"/>
                  <a:gd name="T21" fmla="*/ 66 h 163"/>
                  <a:gd name="T22" fmla="*/ 20 w 171"/>
                  <a:gd name="T23" fmla="*/ 110 h 163"/>
                  <a:gd name="T24" fmla="*/ 29 w 171"/>
                  <a:gd name="T25" fmla="*/ 113 h 163"/>
                  <a:gd name="T26" fmla="*/ 33 w 171"/>
                  <a:gd name="T27" fmla="*/ 117 h 163"/>
                  <a:gd name="T28" fmla="*/ 45 w 171"/>
                  <a:gd name="T29" fmla="*/ 120 h 163"/>
                  <a:gd name="T30" fmla="*/ 51 w 171"/>
                  <a:gd name="T31" fmla="*/ 122 h 163"/>
                  <a:gd name="T32" fmla="*/ 54 w 171"/>
                  <a:gd name="T33" fmla="*/ 127 h 163"/>
                  <a:gd name="T34" fmla="*/ 59 w 171"/>
                  <a:gd name="T35" fmla="*/ 129 h 163"/>
                  <a:gd name="T36" fmla="*/ 61 w 171"/>
                  <a:gd name="T37" fmla="*/ 130 h 163"/>
                  <a:gd name="T38" fmla="*/ 66 w 171"/>
                  <a:gd name="T39" fmla="*/ 131 h 163"/>
                  <a:gd name="T40" fmla="*/ 70 w 171"/>
                  <a:gd name="T41" fmla="*/ 134 h 163"/>
                  <a:gd name="T42" fmla="*/ 76 w 171"/>
                  <a:gd name="T43" fmla="*/ 163 h 163"/>
                  <a:gd name="T44" fmla="*/ 77 w 171"/>
                  <a:gd name="T45" fmla="*/ 160 h 163"/>
                  <a:gd name="T46" fmla="*/ 96 w 171"/>
                  <a:gd name="T47" fmla="*/ 159 h 163"/>
                  <a:gd name="T48" fmla="*/ 102 w 171"/>
                  <a:gd name="T49" fmla="*/ 160 h 163"/>
                  <a:gd name="T50" fmla="*/ 107 w 171"/>
                  <a:gd name="T51" fmla="*/ 163 h 163"/>
                  <a:gd name="T52" fmla="*/ 114 w 171"/>
                  <a:gd name="T53" fmla="*/ 161 h 163"/>
                  <a:gd name="T54" fmla="*/ 120 w 171"/>
                  <a:gd name="T55" fmla="*/ 161 h 163"/>
                  <a:gd name="T56" fmla="*/ 126 w 171"/>
                  <a:gd name="T57" fmla="*/ 161 h 163"/>
                  <a:gd name="T58" fmla="*/ 129 w 171"/>
                  <a:gd name="T59" fmla="*/ 157 h 163"/>
                  <a:gd name="T60" fmla="*/ 138 w 171"/>
                  <a:gd name="T61" fmla="*/ 156 h 163"/>
                  <a:gd name="T62" fmla="*/ 142 w 171"/>
                  <a:gd name="T63" fmla="*/ 156 h 163"/>
                  <a:gd name="T64" fmla="*/ 153 w 171"/>
                  <a:gd name="T65" fmla="*/ 155 h 163"/>
                  <a:gd name="T66" fmla="*/ 160 w 171"/>
                  <a:gd name="T67" fmla="*/ 151 h 163"/>
                  <a:gd name="T68" fmla="*/ 168 w 171"/>
                  <a:gd name="T69" fmla="*/ 146 h 163"/>
                  <a:gd name="T70" fmla="*/ 171 w 171"/>
                  <a:gd name="T71" fmla="*/ 145 h 163"/>
                  <a:gd name="T72" fmla="*/ 158 w 171"/>
                  <a:gd name="T73" fmla="*/ 137 h 163"/>
                  <a:gd name="T74" fmla="*/ 155 w 171"/>
                  <a:gd name="T75" fmla="*/ 127 h 163"/>
                  <a:gd name="T76" fmla="*/ 155 w 171"/>
                  <a:gd name="T77" fmla="*/ 120 h 163"/>
                  <a:gd name="T78" fmla="*/ 153 w 171"/>
                  <a:gd name="T79" fmla="*/ 115 h 163"/>
                  <a:gd name="T80" fmla="*/ 155 w 171"/>
                  <a:gd name="T81" fmla="*/ 107 h 163"/>
                  <a:gd name="T82" fmla="*/ 154 w 171"/>
                  <a:gd name="T83" fmla="*/ 94 h 163"/>
                  <a:gd name="T84" fmla="*/ 157 w 171"/>
                  <a:gd name="T85" fmla="*/ 91 h 163"/>
                  <a:gd name="T86" fmla="*/ 150 w 171"/>
                  <a:gd name="T87" fmla="*/ 83 h 163"/>
                  <a:gd name="T88" fmla="*/ 148 w 171"/>
                  <a:gd name="T89" fmla="*/ 68 h 163"/>
                  <a:gd name="T90" fmla="*/ 153 w 171"/>
                  <a:gd name="T91" fmla="*/ 56 h 163"/>
                  <a:gd name="T92" fmla="*/ 131 w 171"/>
                  <a:gd name="T93" fmla="*/ 39 h 163"/>
                  <a:gd name="T94" fmla="*/ 128 w 171"/>
                  <a:gd name="T95" fmla="*/ 32 h 163"/>
                  <a:gd name="T96" fmla="*/ 40 w 171"/>
                  <a:gd name="T97"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63">
                    <a:moveTo>
                      <a:pt x="40" y="1"/>
                    </a:moveTo>
                    <a:lnTo>
                      <a:pt x="40" y="1"/>
                    </a:lnTo>
                    <a:lnTo>
                      <a:pt x="22" y="1"/>
                    </a:lnTo>
                    <a:lnTo>
                      <a:pt x="21" y="2"/>
                    </a:lnTo>
                    <a:lnTo>
                      <a:pt x="20" y="2"/>
                    </a:lnTo>
                    <a:lnTo>
                      <a:pt x="21" y="5"/>
                    </a:lnTo>
                    <a:lnTo>
                      <a:pt x="23" y="6"/>
                    </a:lnTo>
                    <a:lnTo>
                      <a:pt x="23" y="8"/>
                    </a:lnTo>
                    <a:lnTo>
                      <a:pt x="24" y="10"/>
                    </a:lnTo>
                    <a:lnTo>
                      <a:pt x="25" y="15"/>
                    </a:lnTo>
                    <a:lnTo>
                      <a:pt x="26" y="19"/>
                    </a:lnTo>
                    <a:lnTo>
                      <a:pt x="25" y="21"/>
                    </a:lnTo>
                    <a:lnTo>
                      <a:pt x="24" y="23"/>
                    </a:lnTo>
                    <a:lnTo>
                      <a:pt x="23" y="24"/>
                    </a:lnTo>
                    <a:lnTo>
                      <a:pt x="21" y="26"/>
                    </a:lnTo>
                    <a:lnTo>
                      <a:pt x="21" y="26"/>
                    </a:lnTo>
                    <a:lnTo>
                      <a:pt x="21" y="26"/>
                    </a:lnTo>
                    <a:lnTo>
                      <a:pt x="21" y="27"/>
                    </a:lnTo>
                    <a:lnTo>
                      <a:pt x="22" y="28"/>
                    </a:lnTo>
                    <a:lnTo>
                      <a:pt x="23" y="30"/>
                    </a:lnTo>
                    <a:lnTo>
                      <a:pt x="25" y="30"/>
                    </a:lnTo>
                    <a:lnTo>
                      <a:pt x="26" y="36"/>
                    </a:lnTo>
                    <a:lnTo>
                      <a:pt x="25" y="38"/>
                    </a:lnTo>
                    <a:lnTo>
                      <a:pt x="21" y="44"/>
                    </a:lnTo>
                    <a:lnTo>
                      <a:pt x="18" y="45"/>
                    </a:lnTo>
                    <a:lnTo>
                      <a:pt x="15" y="50"/>
                    </a:lnTo>
                    <a:lnTo>
                      <a:pt x="13" y="53"/>
                    </a:lnTo>
                    <a:lnTo>
                      <a:pt x="7" y="54"/>
                    </a:lnTo>
                    <a:lnTo>
                      <a:pt x="6" y="54"/>
                    </a:lnTo>
                    <a:lnTo>
                      <a:pt x="6" y="54"/>
                    </a:lnTo>
                    <a:lnTo>
                      <a:pt x="5" y="54"/>
                    </a:lnTo>
                    <a:lnTo>
                      <a:pt x="0" y="54"/>
                    </a:lnTo>
                    <a:lnTo>
                      <a:pt x="1" y="66"/>
                    </a:lnTo>
                    <a:lnTo>
                      <a:pt x="6" y="83"/>
                    </a:lnTo>
                    <a:lnTo>
                      <a:pt x="16" y="98"/>
                    </a:lnTo>
                    <a:lnTo>
                      <a:pt x="20" y="110"/>
                    </a:lnTo>
                    <a:lnTo>
                      <a:pt x="24" y="112"/>
                    </a:lnTo>
                    <a:lnTo>
                      <a:pt x="26" y="112"/>
                    </a:lnTo>
                    <a:lnTo>
                      <a:pt x="29" y="113"/>
                    </a:lnTo>
                    <a:lnTo>
                      <a:pt x="31" y="113"/>
                    </a:lnTo>
                    <a:lnTo>
                      <a:pt x="33" y="115"/>
                    </a:lnTo>
                    <a:lnTo>
                      <a:pt x="33" y="117"/>
                    </a:lnTo>
                    <a:lnTo>
                      <a:pt x="35" y="118"/>
                    </a:lnTo>
                    <a:lnTo>
                      <a:pt x="38" y="118"/>
                    </a:lnTo>
                    <a:lnTo>
                      <a:pt x="45" y="120"/>
                    </a:lnTo>
                    <a:lnTo>
                      <a:pt x="46" y="120"/>
                    </a:lnTo>
                    <a:lnTo>
                      <a:pt x="48" y="122"/>
                    </a:lnTo>
                    <a:lnTo>
                      <a:pt x="51" y="122"/>
                    </a:lnTo>
                    <a:lnTo>
                      <a:pt x="52" y="125"/>
                    </a:lnTo>
                    <a:lnTo>
                      <a:pt x="54" y="127"/>
                    </a:lnTo>
                    <a:lnTo>
                      <a:pt x="54" y="127"/>
                    </a:lnTo>
                    <a:lnTo>
                      <a:pt x="55" y="126"/>
                    </a:lnTo>
                    <a:lnTo>
                      <a:pt x="58" y="127"/>
                    </a:lnTo>
                    <a:lnTo>
                      <a:pt x="59" y="129"/>
                    </a:lnTo>
                    <a:lnTo>
                      <a:pt x="60" y="129"/>
                    </a:lnTo>
                    <a:lnTo>
                      <a:pt x="61" y="130"/>
                    </a:lnTo>
                    <a:lnTo>
                      <a:pt x="61" y="130"/>
                    </a:lnTo>
                    <a:lnTo>
                      <a:pt x="64" y="130"/>
                    </a:lnTo>
                    <a:lnTo>
                      <a:pt x="65" y="131"/>
                    </a:lnTo>
                    <a:lnTo>
                      <a:pt x="66" y="131"/>
                    </a:lnTo>
                    <a:lnTo>
                      <a:pt x="67" y="132"/>
                    </a:lnTo>
                    <a:lnTo>
                      <a:pt x="68" y="133"/>
                    </a:lnTo>
                    <a:lnTo>
                      <a:pt x="70" y="134"/>
                    </a:lnTo>
                    <a:lnTo>
                      <a:pt x="76" y="140"/>
                    </a:lnTo>
                    <a:lnTo>
                      <a:pt x="76" y="147"/>
                    </a:lnTo>
                    <a:lnTo>
                      <a:pt x="76" y="163"/>
                    </a:lnTo>
                    <a:lnTo>
                      <a:pt x="76" y="162"/>
                    </a:lnTo>
                    <a:lnTo>
                      <a:pt x="77" y="162"/>
                    </a:lnTo>
                    <a:lnTo>
                      <a:pt x="77" y="160"/>
                    </a:lnTo>
                    <a:lnTo>
                      <a:pt x="94" y="160"/>
                    </a:lnTo>
                    <a:lnTo>
                      <a:pt x="95" y="160"/>
                    </a:lnTo>
                    <a:lnTo>
                      <a:pt x="96" y="159"/>
                    </a:lnTo>
                    <a:lnTo>
                      <a:pt x="99" y="157"/>
                    </a:lnTo>
                    <a:lnTo>
                      <a:pt x="101" y="160"/>
                    </a:lnTo>
                    <a:lnTo>
                      <a:pt x="102" y="160"/>
                    </a:lnTo>
                    <a:lnTo>
                      <a:pt x="103" y="161"/>
                    </a:lnTo>
                    <a:lnTo>
                      <a:pt x="105" y="161"/>
                    </a:lnTo>
                    <a:lnTo>
                      <a:pt x="107" y="163"/>
                    </a:lnTo>
                    <a:lnTo>
                      <a:pt x="110" y="163"/>
                    </a:lnTo>
                    <a:lnTo>
                      <a:pt x="113" y="161"/>
                    </a:lnTo>
                    <a:lnTo>
                      <a:pt x="114" y="161"/>
                    </a:lnTo>
                    <a:lnTo>
                      <a:pt x="117" y="159"/>
                    </a:lnTo>
                    <a:lnTo>
                      <a:pt x="120" y="161"/>
                    </a:lnTo>
                    <a:lnTo>
                      <a:pt x="120" y="161"/>
                    </a:lnTo>
                    <a:lnTo>
                      <a:pt x="121" y="161"/>
                    </a:lnTo>
                    <a:lnTo>
                      <a:pt x="123" y="162"/>
                    </a:lnTo>
                    <a:lnTo>
                      <a:pt x="126" y="161"/>
                    </a:lnTo>
                    <a:lnTo>
                      <a:pt x="129" y="161"/>
                    </a:lnTo>
                    <a:lnTo>
                      <a:pt x="131" y="160"/>
                    </a:lnTo>
                    <a:lnTo>
                      <a:pt x="129" y="157"/>
                    </a:lnTo>
                    <a:lnTo>
                      <a:pt x="132" y="155"/>
                    </a:lnTo>
                    <a:lnTo>
                      <a:pt x="134" y="156"/>
                    </a:lnTo>
                    <a:lnTo>
                      <a:pt x="138" y="156"/>
                    </a:lnTo>
                    <a:lnTo>
                      <a:pt x="139" y="157"/>
                    </a:lnTo>
                    <a:lnTo>
                      <a:pt x="141" y="157"/>
                    </a:lnTo>
                    <a:lnTo>
                      <a:pt x="142" y="156"/>
                    </a:lnTo>
                    <a:lnTo>
                      <a:pt x="149" y="154"/>
                    </a:lnTo>
                    <a:lnTo>
                      <a:pt x="151" y="155"/>
                    </a:lnTo>
                    <a:lnTo>
                      <a:pt x="153" y="155"/>
                    </a:lnTo>
                    <a:lnTo>
                      <a:pt x="154" y="153"/>
                    </a:lnTo>
                    <a:lnTo>
                      <a:pt x="157" y="153"/>
                    </a:lnTo>
                    <a:lnTo>
                      <a:pt x="160" y="151"/>
                    </a:lnTo>
                    <a:lnTo>
                      <a:pt x="163" y="151"/>
                    </a:lnTo>
                    <a:lnTo>
                      <a:pt x="165" y="148"/>
                    </a:lnTo>
                    <a:lnTo>
                      <a:pt x="168" y="146"/>
                    </a:lnTo>
                    <a:lnTo>
                      <a:pt x="170" y="147"/>
                    </a:lnTo>
                    <a:lnTo>
                      <a:pt x="171" y="146"/>
                    </a:lnTo>
                    <a:lnTo>
                      <a:pt x="171" y="145"/>
                    </a:lnTo>
                    <a:lnTo>
                      <a:pt x="169" y="142"/>
                    </a:lnTo>
                    <a:lnTo>
                      <a:pt x="164" y="142"/>
                    </a:lnTo>
                    <a:lnTo>
                      <a:pt x="158" y="137"/>
                    </a:lnTo>
                    <a:lnTo>
                      <a:pt x="158" y="134"/>
                    </a:lnTo>
                    <a:lnTo>
                      <a:pt x="157" y="130"/>
                    </a:lnTo>
                    <a:lnTo>
                      <a:pt x="155" y="127"/>
                    </a:lnTo>
                    <a:lnTo>
                      <a:pt x="157" y="125"/>
                    </a:lnTo>
                    <a:lnTo>
                      <a:pt x="155" y="124"/>
                    </a:lnTo>
                    <a:lnTo>
                      <a:pt x="155" y="120"/>
                    </a:lnTo>
                    <a:lnTo>
                      <a:pt x="153" y="118"/>
                    </a:lnTo>
                    <a:lnTo>
                      <a:pt x="154" y="117"/>
                    </a:lnTo>
                    <a:lnTo>
                      <a:pt x="153" y="115"/>
                    </a:lnTo>
                    <a:lnTo>
                      <a:pt x="153" y="110"/>
                    </a:lnTo>
                    <a:lnTo>
                      <a:pt x="155" y="109"/>
                    </a:lnTo>
                    <a:lnTo>
                      <a:pt x="155" y="107"/>
                    </a:lnTo>
                    <a:lnTo>
                      <a:pt x="153" y="104"/>
                    </a:lnTo>
                    <a:lnTo>
                      <a:pt x="153" y="97"/>
                    </a:lnTo>
                    <a:lnTo>
                      <a:pt x="154" y="94"/>
                    </a:lnTo>
                    <a:lnTo>
                      <a:pt x="156" y="91"/>
                    </a:lnTo>
                    <a:lnTo>
                      <a:pt x="157" y="91"/>
                    </a:lnTo>
                    <a:lnTo>
                      <a:pt x="157" y="91"/>
                    </a:lnTo>
                    <a:lnTo>
                      <a:pt x="156" y="88"/>
                    </a:lnTo>
                    <a:lnTo>
                      <a:pt x="154" y="88"/>
                    </a:lnTo>
                    <a:lnTo>
                      <a:pt x="150" y="83"/>
                    </a:lnTo>
                    <a:lnTo>
                      <a:pt x="146" y="80"/>
                    </a:lnTo>
                    <a:lnTo>
                      <a:pt x="146" y="75"/>
                    </a:lnTo>
                    <a:lnTo>
                      <a:pt x="148" y="68"/>
                    </a:lnTo>
                    <a:lnTo>
                      <a:pt x="151" y="58"/>
                    </a:lnTo>
                    <a:lnTo>
                      <a:pt x="153" y="57"/>
                    </a:lnTo>
                    <a:lnTo>
                      <a:pt x="153" y="56"/>
                    </a:lnTo>
                    <a:lnTo>
                      <a:pt x="150" y="54"/>
                    </a:lnTo>
                    <a:lnTo>
                      <a:pt x="133" y="42"/>
                    </a:lnTo>
                    <a:lnTo>
                      <a:pt x="131" y="39"/>
                    </a:lnTo>
                    <a:lnTo>
                      <a:pt x="131" y="37"/>
                    </a:lnTo>
                    <a:lnTo>
                      <a:pt x="131" y="36"/>
                    </a:lnTo>
                    <a:lnTo>
                      <a:pt x="128" y="32"/>
                    </a:lnTo>
                    <a:lnTo>
                      <a:pt x="72" y="0"/>
                    </a:lnTo>
                    <a:lnTo>
                      <a:pt x="40" y="1"/>
                    </a:lnTo>
                    <a:lnTo>
                      <a:pt x="4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08"/>
              <p:cNvSpPr>
                <a:spLocks/>
              </p:cNvSpPr>
              <p:nvPr userDrawn="1"/>
            </p:nvSpPr>
            <p:spPr bwMode="auto">
              <a:xfrm>
                <a:off x="6391276" y="3494088"/>
                <a:ext cx="46038" cy="34925"/>
              </a:xfrm>
              <a:custGeom>
                <a:avLst/>
                <a:gdLst>
                  <a:gd name="T0" fmla="*/ 21 w 29"/>
                  <a:gd name="T1" fmla="*/ 1 h 22"/>
                  <a:gd name="T2" fmla="*/ 19 w 29"/>
                  <a:gd name="T3" fmla="*/ 3 h 22"/>
                  <a:gd name="T4" fmla="*/ 15 w 29"/>
                  <a:gd name="T5" fmla="*/ 3 h 22"/>
                  <a:gd name="T6" fmla="*/ 14 w 29"/>
                  <a:gd name="T7" fmla="*/ 2 h 22"/>
                  <a:gd name="T8" fmla="*/ 13 w 29"/>
                  <a:gd name="T9" fmla="*/ 1 h 22"/>
                  <a:gd name="T10" fmla="*/ 11 w 29"/>
                  <a:gd name="T11" fmla="*/ 3 h 22"/>
                  <a:gd name="T12" fmla="*/ 8 w 29"/>
                  <a:gd name="T13" fmla="*/ 3 h 22"/>
                  <a:gd name="T14" fmla="*/ 7 w 29"/>
                  <a:gd name="T15" fmla="*/ 3 h 22"/>
                  <a:gd name="T16" fmla="*/ 5 w 29"/>
                  <a:gd name="T17" fmla="*/ 5 h 22"/>
                  <a:gd name="T18" fmla="*/ 3 w 29"/>
                  <a:gd name="T19" fmla="*/ 9 h 22"/>
                  <a:gd name="T20" fmla="*/ 0 w 29"/>
                  <a:gd name="T21" fmla="*/ 18 h 22"/>
                  <a:gd name="T22" fmla="*/ 3 w 29"/>
                  <a:gd name="T23" fmla="*/ 18 h 22"/>
                  <a:gd name="T24" fmla="*/ 5 w 29"/>
                  <a:gd name="T25" fmla="*/ 19 h 22"/>
                  <a:gd name="T26" fmla="*/ 6 w 29"/>
                  <a:gd name="T27" fmla="*/ 22 h 22"/>
                  <a:gd name="T28" fmla="*/ 7 w 29"/>
                  <a:gd name="T29" fmla="*/ 22 h 22"/>
                  <a:gd name="T30" fmla="*/ 8 w 29"/>
                  <a:gd name="T31" fmla="*/ 22 h 22"/>
                  <a:gd name="T32" fmla="*/ 11 w 29"/>
                  <a:gd name="T33" fmla="*/ 20 h 22"/>
                  <a:gd name="T34" fmla="*/ 12 w 29"/>
                  <a:gd name="T35" fmla="*/ 22 h 22"/>
                  <a:gd name="T36" fmla="*/ 13 w 29"/>
                  <a:gd name="T37" fmla="*/ 22 h 22"/>
                  <a:gd name="T38" fmla="*/ 13 w 29"/>
                  <a:gd name="T39" fmla="*/ 20 h 22"/>
                  <a:gd name="T40" fmla="*/ 15 w 29"/>
                  <a:gd name="T41" fmla="*/ 16 h 22"/>
                  <a:gd name="T42" fmla="*/ 15 w 29"/>
                  <a:gd name="T43" fmla="*/ 12 h 22"/>
                  <a:gd name="T44" fmla="*/ 18 w 29"/>
                  <a:gd name="T45" fmla="*/ 12 h 22"/>
                  <a:gd name="T46" fmla="*/ 20 w 29"/>
                  <a:gd name="T47" fmla="*/ 13 h 22"/>
                  <a:gd name="T48" fmla="*/ 22 w 29"/>
                  <a:gd name="T49" fmla="*/ 13 h 22"/>
                  <a:gd name="T50" fmla="*/ 22 w 29"/>
                  <a:gd name="T51" fmla="*/ 17 h 22"/>
                  <a:gd name="T52" fmla="*/ 22 w 29"/>
                  <a:gd name="T53" fmla="*/ 17 h 22"/>
                  <a:gd name="T54" fmla="*/ 25 w 29"/>
                  <a:gd name="T55" fmla="*/ 18 h 22"/>
                  <a:gd name="T56" fmla="*/ 25 w 29"/>
                  <a:gd name="T57" fmla="*/ 19 h 22"/>
                  <a:gd name="T58" fmla="*/ 26 w 29"/>
                  <a:gd name="T59" fmla="*/ 19 h 22"/>
                  <a:gd name="T60" fmla="*/ 27 w 29"/>
                  <a:gd name="T61" fmla="*/ 18 h 22"/>
                  <a:gd name="T62" fmla="*/ 27 w 29"/>
                  <a:gd name="T63" fmla="*/ 17 h 22"/>
                  <a:gd name="T64" fmla="*/ 28 w 29"/>
                  <a:gd name="T65" fmla="*/ 16 h 22"/>
                  <a:gd name="T66" fmla="*/ 29 w 29"/>
                  <a:gd name="T67" fmla="*/ 13 h 22"/>
                  <a:gd name="T68" fmla="*/ 28 w 29"/>
                  <a:gd name="T69" fmla="*/ 11 h 22"/>
                  <a:gd name="T70" fmla="*/ 27 w 29"/>
                  <a:gd name="T71" fmla="*/ 6 h 22"/>
                  <a:gd name="T72" fmla="*/ 26 w 29"/>
                  <a:gd name="T73" fmla="*/ 4 h 22"/>
                  <a:gd name="T74" fmla="*/ 26 w 29"/>
                  <a:gd name="T75" fmla="*/ 3 h 22"/>
                  <a:gd name="T76" fmla="*/ 23 w 29"/>
                  <a:gd name="T77" fmla="*/ 2 h 22"/>
                  <a:gd name="T78" fmla="*/ 22 w 29"/>
                  <a:gd name="T79" fmla="*/ 0 h 22"/>
                  <a:gd name="T80" fmla="*/ 21 w 29"/>
                  <a:gd name="T81" fmla="*/ 0 h 22"/>
                  <a:gd name="T82" fmla="*/ 21 w 29"/>
                  <a:gd name="T8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22">
                    <a:moveTo>
                      <a:pt x="21" y="1"/>
                    </a:moveTo>
                    <a:lnTo>
                      <a:pt x="19" y="3"/>
                    </a:lnTo>
                    <a:lnTo>
                      <a:pt x="15" y="3"/>
                    </a:lnTo>
                    <a:lnTo>
                      <a:pt x="14" y="2"/>
                    </a:lnTo>
                    <a:lnTo>
                      <a:pt x="13" y="1"/>
                    </a:lnTo>
                    <a:lnTo>
                      <a:pt x="11" y="3"/>
                    </a:lnTo>
                    <a:lnTo>
                      <a:pt x="8" y="3"/>
                    </a:lnTo>
                    <a:lnTo>
                      <a:pt x="7" y="3"/>
                    </a:lnTo>
                    <a:lnTo>
                      <a:pt x="5" y="5"/>
                    </a:lnTo>
                    <a:lnTo>
                      <a:pt x="3" y="9"/>
                    </a:lnTo>
                    <a:lnTo>
                      <a:pt x="0" y="18"/>
                    </a:lnTo>
                    <a:lnTo>
                      <a:pt x="3" y="18"/>
                    </a:lnTo>
                    <a:lnTo>
                      <a:pt x="5" y="19"/>
                    </a:lnTo>
                    <a:lnTo>
                      <a:pt x="6" y="22"/>
                    </a:lnTo>
                    <a:lnTo>
                      <a:pt x="7" y="22"/>
                    </a:lnTo>
                    <a:lnTo>
                      <a:pt x="8" y="22"/>
                    </a:lnTo>
                    <a:lnTo>
                      <a:pt x="11" y="20"/>
                    </a:lnTo>
                    <a:lnTo>
                      <a:pt x="12" y="22"/>
                    </a:lnTo>
                    <a:lnTo>
                      <a:pt x="13" y="22"/>
                    </a:lnTo>
                    <a:lnTo>
                      <a:pt x="13" y="20"/>
                    </a:lnTo>
                    <a:lnTo>
                      <a:pt x="15" y="16"/>
                    </a:lnTo>
                    <a:lnTo>
                      <a:pt x="15" y="12"/>
                    </a:lnTo>
                    <a:lnTo>
                      <a:pt x="18" y="12"/>
                    </a:lnTo>
                    <a:lnTo>
                      <a:pt x="20" y="13"/>
                    </a:lnTo>
                    <a:lnTo>
                      <a:pt x="22" y="13"/>
                    </a:lnTo>
                    <a:lnTo>
                      <a:pt x="22" y="17"/>
                    </a:lnTo>
                    <a:lnTo>
                      <a:pt x="22" y="17"/>
                    </a:lnTo>
                    <a:lnTo>
                      <a:pt x="25" y="18"/>
                    </a:lnTo>
                    <a:lnTo>
                      <a:pt x="25" y="19"/>
                    </a:lnTo>
                    <a:lnTo>
                      <a:pt x="26" y="19"/>
                    </a:lnTo>
                    <a:lnTo>
                      <a:pt x="27" y="18"/>
                    </a:lnTo>
                    <a:lnTo>
                      <a:pt x="27" y="17"/>
                    </a:lnTo>
                    <a:lnTo>
                      <a:pt x="28" y="16"/>
                    </a:lnTo>
                    <a:lnTo>
                      <a:pt x="29" y="13"/>
                    </a:lnTo>
                    <a:lnTo>
                      <a:pt x="28" y="11"/>
                    </a:lnTo>
                    <a:lnTo>
                      <a:pt x="27" y="6"/>
                    </a:lnTo>
                    <a:lnTo>
                      <a:pt x="26" y="4"/>
                    </a:lnTo>
                    <a:lnTo>
                      <a:pt x="26" y="3"/>
                    </a:lnTo>
                    <a:lnTo>
                      <a:pt x="23" y="2"/>
                    </a:lnTo>
                    <a:lnTo>
                      <a:pt x="22" y="0"/>
                    </a:lnTo>
                    <a:lnTo>
                      <a:pt x="21" y="0"/>
                    </a:lnTo>
                    <a:lnTo>
                      <a:pt x="2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09"/>
              <p:cNvSpPr>
                <a:spLocks/>
              </p:cNvSpPr>
              <p:nvPr userDrawn="1"/>
            </p:nvSpPr>
            <p:spPr bwMode="auto">
              <a:xfrm>
                <a:off x="6389688" y="3519488"/>
                <a:ext cx="46038" cy="50800"/>
              </a:xfrm>
              <a:custGeom>
                <a:avLst/>
                <a:gdLst>
                  <a:gd name="T0" fmla="*/ 21 w 29"/>
                  <a:gd name="T1" fmla="*/ 0 h 32"/>
                  <a:gd name="T2" fmla="*/ 20 w 29"/>
                  <a:gd name="T3" fmla="*/ 0 h 32"/>
                  <a:gd name="T4" fmla="*/ 19 w 29"/>
                  <a:gd name="T5" fmla="*/ 0 h 32"/>
                  <a:gd name="T6" fmla="*/ 19 w 29"/>
                  <a:gd name="T7" fmla="*/ 1 h 32"/>
                  <a:gd name="T8" fmla="*/ 16 w 29"/>
                  <a:gd name="T9" fmla="*/ 6 h 32"/>
                  <a:gd name="T10" fmla="*/ 16 w 29"/>
                  <a:gd name="T11" fmla="*/ 8 h 32"/>
                  <a:gd name="T12" fmla="*/ 12 w 29"/>
                  <a:gd name="T13" fmla="*/ 9 h 32"/>
                  <a:gd name="T14" fmla="*/ 11 w 29"/>
                  <a:gd name="T15" fmla="*/ 8 h 32"/>
                  <a:gd name="T16" fmla="*/ 9 w 29"/>
                  <a:gd name="T17" fmla="*/ 9 h 32"/>
                  <a:gd name="T18" fmla="*/ 6 w 29"/>
                  <a:gd name="T19" fmla="*/ 7 h 32"/>
                  <a:gd name="T20" fmla="*/ 5 w 29"/>
                  <a:gd name="T21" fmla="*/ 4 h 32"/>
                  <a:gd name="T22" fmla="*/ 4 w 29"/>
                  <a:gd name="T23" fmla="*/ 4 h 32"/>
                  <a:gd name="T24" fmla="*/ 0 w 29"/>
                  <a:gd name="T25" fmla="*/ 4 h 32"/>
                  <a:gd name="T26" fmla="*/ 0 w 29"/>
                  <a:gd name="T27" fmla="*/ 4 h 32"/>
                  <a:gd name="T28" fmla="*/ 2 w 29"/>
                  <a:gd name="T29" fmla="*/ 8 h 32"/>
                  <a:gd name="T30" fmla="*/ 2 w 29"/>
                  <a:gd name="T31" fmla="*/ 11 h 32"/>
                  <a:gd name="T32" fmla="*/ 2 w 29"/>
                  <a:gd name="T33" fmla="*/ 16 h 32"/>
                  <a:gd name="T34" fmla="*/ 6 w 29"/>
                  <a:gd name="T35" fmla="*/ 32 h 32"/>
                  <a:gd name="T36" fmla="*/ 12 w 29"/>
                  <a:gd name="T37" fmla="*/ 32 h 32"/>
                  <a:gd name="T38" fmla="*/ 16 w 29"/>
                  <a:gd name="T39" fmla="*/ 31 h 32"/>
                  <a:gd name="T40" fmla="*/ 19 w 29"/>
                  <a:gd name="T41" fmla="*/ 28 h 32"/>
                  <a:gd name="T42" fmla="*/ 23 w 29"/>
                  <a:gd name="T43" fmla="*/ 23 h 32"/>
                  <a:gd name="T44" fmla="*/ 26 w 29"/>
                  <a:gd name="T45" fmla="*/ 22 h 32"/>
                  <a:gd name="T46" fmla="*/ 29 w 29"/>
                  <a:gd name="T47" fmla="*/ 17 h 32"/>
                  <a:gd name="T48" fmla="*/ 29 w 29"/>
                  <a:gd name="T49" fmla="*/ 16 h 32"/>
                  <a:gd name="T50" fmla="*/ 29 w 29"/>
                  <a:gd name="T51" fmla="*/ 12 h 32"/>
                  <a:gd name="T52" fmla="*/ 27 w 29"/>
                  <a:gd name="T53" fmla="*/ 12 h 32"/>
                  <a:gd name="T54" fmla="*/ 27 w 29"/>
                  <a:gd name="T55" fmla="*/ 10 h 32"/>
                  <a:gd name="T56" fmla="*/ 24 w 29"/>
                  <a:gd name="T57" fmla="*/ 9 h 32"/>
                  <a:gd name="T58" fmla="*/ 24 w 29"/>
                  <a:gd name="T59" fmla="*/ 7 h 32"/>
                  <a:gd name="T60" fmla="*/ 23 w 29"/>
                  <a:gd name="T61" fmla="*/ 6 h 32"/>
                  <a:gd name="T62" fmla="*/ 23 w 29"/>
                  <a:gd name="T63" fmla="*/ 3 h 32"/>
                  <a:gd name="T64" fmla="*/ 23 w 29"/>
                  <a:gd name="T65" fmla="*/ 3 h 32"/>
                  <a:gd name="T66" fmla="*/ 21 w 29"/>
                  <a:gd name="T67" fmla="*/ 2 h 32"/>
                  <a:gd name="T68" fmla="*/ 21 w 29"/>
                  <a:gd name="T6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2">
                    <a:moveTo>
                      <a:pt x="21" y="0"/>
                    </a:moveTo>
                    <a:lnTo>
                      <a:pt x="20" y="0"/>
                    </a:lnTo>
                    <a:lnTo>
                      <a:pt x="19" y="0"/>
                    </a:lnTo>
                    <a:lnTo>
                      <a:pt x="19" y="1"/>
                    </a:lnTo>
                    <a:lnTo>
                      <a:pt x="16" y="6"/>
                    </a:lnTo>
                    <a:lnTo>
                      <a:pt x="16" y="8"/>
                    </a:lnTo>
                    <a:lnTo>
                      <a:pt x="12" y="9"/>
                    </a:lnTo>
                    <a:lnTo>
                      <a:pt x="11" y="8"/>
                    </a:lnTo>
                    <a:lnTo>
                      <a:pt x="9" y="9"/>
                    </a:lnTo>
                    <a:lnTo>
                      <a:pt x="6" y="7"/>
                    </a:lnTo>
                    <a:lnTo>
                      <a:pt x="5" y="4"/>
                    </a:lnTo>
                    <a:lnTo>
                      <a:pt x="4" y="4"/>
                    </a:lnTo>
                    <a:lnTo>
                      <a:pt x="0" y="4"/>
                    </a:lnTo>
                    <a:lnTo>
                      <a:pt x="0" y="4"/>
                    </a:lnTo>
                    <a:lnTo>
                      <a:pt x="2" y="8"/>
                    </a:lnTo>
                    <a:lnTo>
                      <a:pt x="2" y="11"/>
                    </a:lnTo>
                    <a:lnTo>
                      <a:pt x="2" y="16"/>
                    </a:lnTo>
                    <a:lnTo>
                      <a:pt x="6" y="32"/>
                    </a:lnTo>
                    <a:lnTo>
                      <a:pt x="12" y="32"/>
                    </a:lnTo>
                    <a:lnTo>
                      <a:pt x="16" y="31"/>
                    </a:lnTo>
                    <a:lnTo>
                      <a:pt x="19" y="28"/>
                    </a:lnTo>
                    <a:lnTo>
                      <a:pt x="23" y="23"/>
                    </a:lnTo>
                    <a:lnTo>
                      <a:pt x="26" y="22"/>
                    </a:lnTo>
                    <a:lnTo>
                      <a:pt x="29" y="17"/>
                    </a:lnTo>
                    <a:lnTo>
                      <a:pt x="29" y="16"/>
                    </a:lnTo>
                    <a:lnTo>
                      <a:pt x="29" y="12"/>
                    </a:lnTo>
                    <a:lnTo>
                      <a:pt x="27" y="12"/>
                    </a:lnTo>
                    <a:lnTo>
                      <a:pt x="27" y="10"/>
                    </a:lnTo>
                    <a:lnTo>
                      <a:pt x="24" y="9"/>
                    </a:lnTo>
                    <a:lnTo>
                      <a:pt x="24" y="7"/>
                    </a:lnTo>
                    <a:lnTo>
                      <a:pt x="23" y="6"/>
                    </a:lnTo>
                    <a:lnTo>
                      <a:pt x="23" y="3"/>
                    </a:lnTo>
                    <a:lnTo>
                      <a:pt x="23" y="3"/>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10"/>
              <p:cNvSpPr>
                <a:spLocks/>
              </p:cNvSpPr>
              <p:nvPr userDrawn="1"/>
            </p:nvSpPr>
            <p:spPr bwMode="auto">
              <a:xfrm>
                <a:off x="5973763" y="3335338"/>
                <a:ext cx="465138" cy="452438"/>
              </a:xfrm>
              <a:custGeom>
                <a:avLst/>
                <a:gdLst>
                  <a:gd name="T0" fmla="*/ 188 w 293"/>
                  <a:gd name="T1" fmla="*/ 252 h 285"/>
                  <a:gd name="T2" fmla="*/ 202 w 293"/>
                  <a:gd name="T3" fmla="*/ 251 h 285"/>
                  <a:gd name="T4" fmla="*/ 215 w 293"/>
                  <a:gd name="T5" fmla="*/ 264 h 285"/>
                  <a:gd name="T6" fmla="*/ 229 w 293"/>
                  <a:gd name="T7" fmla="*/ 258 h 285"/>
                  <a:gd name="T8" fmla="*/ 245 w 293"/>
                  <a:gd name="T9" fmla="*/ 270 h 285"/>
                  <a:gd name="T10" fmla="*/ 264 w 293"/>
                  <a:gd name="T11" fmla="*/ 285 h 285"/>
                  <a:gd name="T12" fmla="*/ 269 w 293"/>
                  <a:gd name="T13" fmla="*/ 270 h 285"/>
                  <a:gd name="T14" fmla="*/ 256 w 293"/>
                  <a:gd name="T15" fmla="*/ 269 h 285"/>
                  <a:gd name="T16" fmla="*/ 254 w 293"/>
                  <a:gd name="T17" fmla="*/ 243 h 285"/>
                  <a:gd name="T18" fmla="*/ 255 w 293"/>
                  <a:gd name="T19" fmla="*/ 230 h 285"/>
                  <a:gd name="T20" fmla="*/ 285 w 293"/>
                  <a:gd name="T21" fmla="*/ 205 h 285"/>
                  <a:gd name="T22" fmla="*/ 262 w 293"/>
                  <a:gd name="T23" fmla="*/ 132 h 285"/>
                  <a:gd name="T24" fmla="*/ 260 w 293"/>
                  <a:gd name="T25" fmla="*/ 118 h 285"/>
                  <a:gd name="T26" fmla="*/ 267 w 293"/>
                  <a:gd name="T27" fmla="*/ 104 h 285"/>
                  <a:gd name="T28" fmla="*/ 271 w 293"/>
                  <a:gd name="T29" fmla="*/ 87 h 285"/>
                  <a:gd name="T30" fmla="*/ 292 w 293"/>
                  <a:gd name="T31" fmla="*/ 49 h 285"/>
                  <a:gd name="T32" fmla="*/ 292 w 293"/>
                  <a:gd name="T33" fmla="*/ 27 h 285"/>
                  <a:gd name="T34" fmla="*/ 286 w 293"/>
                  <a:gd name="T35" fmla="*/ 22 h 285"/>
                  <a:gd name="T36" fmla="*/ 276 w 293"/>
                  <a:gd name="T37" fmla="*/ 13 h 285"/>
                  <a:gd name="T38" fmla="*/ 271 w 293"/>
                  <a:gd name="T39" fmla="*/ 8 h 285"/>
                  <a:gd name="T40" fmla="*/ 262 w 293"/>
                  <a:gd name="T41" fmla="*/ 13 h 285"/>
                  <a:gd name="T42" fmla="*/ 253 w 293"/>
                  <a:gd name="T43" fmla="*/ 15 h 285"/>
                  <a:gd name="T44" fmla="*/ 241 w 293"/>
                  <a:gd name="T45" fmla="*/ 9 h 285"/>
                  <a:gd name="T46" fmla="*/ 232 w 293"/>
                  <a:gd name="T47" fmla="*/ 2 h 285"/>
                  <a:gd name="T48" fmla="*/ 214 w 293"/>
                  <a:gd name="T49" fmla="*/ 2 h 285"/>
                  <a:gd name="T50" fmla="*/ 201 w 293"/>
                  <a:gd name="T51" fmla="*/ 6 h 285"/>
                  <a:gd name="T52" fmla="*/ 189 w 293"/>
                  <a:gd name="T53" fmla="*/ 3 h 285"/>
                  <a:gd name="T54" fmla="*/ 163 w 293"/>
                  <a:gd name="T55" fmla="*/ 8 h 285"/>
                  <a:gd name="T56" fmla="*/ 153 w 293"/>
                  <a:gd name="T57" fmla="*/ 17 h 285"/>
                  <a:gd name="T58" fmla="*/ 134 w 293"/>
                  <a:gd name="T59" fmla="*/ 14 h 285"/>
                  <a:gd name="T60" fmla="*/ 114 w 293"/>
                  <a:gd name="T61" fmla="*/ 3 h 285"/>
                  <a:gd name="T62" fmla="*/ 105 w 293"/>
                  <a:gd name="T63" fmla="*/ 10 h 285"/>
                  <a:gd name="T64" fmla="*/ 101 w 293"/>
                  <a:gd name="T65" fmla="*/ 23 h 285"/>
                  <a:gd name="T66" fmla="*/ 99 w 293"/>
                  <a:gd name="T67" fmla="*/ 39 h 285"/>
                  <a:gd name="T68" fmla="*/ 91 w 293"/>
                  <a:gd name="T69" fmla="*/ 68 h 285"/>
                  <a:gd name="T70" fmla="*/ 80 w 293"/>
                  <a:gd name="T71" fmla="*/ 97 h 285"/>
                  <a:gd name="T72" fmla="*/ 62 w 293"/>
                  <a:gd name="T73" fmla="*/ 113 h 285"/>
                  <a:gd name="T74" fmla="*/ 57 w 293"/>
                  <a:gd name="T75" fmla="*/ 142 h 285"/>
                  <a:gd name="T76" fmla="*/ 33 w 293"/>
                  <a:gd name="T77" fmla="*/ 155 h 285"/>
                  <a:gd name="T78" fmla="*/ 24 w 293"/>
                  <a:gd name="T79" fmla="*/ 152 h 285"/>
                  <a:gd name="T80" fmla="*/ 13 w 293"/>
                  <a:gd name="T81" fmla="*/ 155 h 285"/>
                  <a:gd name="T82" fmla="*/ 1 w 293"/>
                  <a:gd name="T83" fmla="*/ 170 h 285"/>
                  <a:gd name="T84" fmla="*/ 8 w 293"/>
                  <a:gd name="T85" fmla="*/ 171 h 285"/>
                  <a:gd name="T86" fmla="*/ 41 w 293"/>
                  <a:gd name="T87" fmla="*/ 170 h 285"/>
                  <a:gd name="T88" fmla="*/ 72 w 293"/>
                  <a:gd name="T89" fmla="*/ 179 h 285"/>
                  <a:gd name="T90" fmla="*/ 76 w 293"/>
                  <a:gd name="T91" fmla="*/ 192 h 285"/>
                  <a:gd name="T92" fmla="*/ 94 w 293"/>
                  <a:gd name="T93" fmla="*/ 204 h 285"/>
                  <a:gd name="T94" fmla="*/ 109 w 293"/>
                  <a:gd name="T95" fmla="*/ 186 h 285"/>
                  <a:gd name="T96" fmla="*/ 149 w 293"/>
                  <a:gd name="T97" fmla="*/ 192 h 285"/>
                  <a:gd name="T98" fmla="*/ 149 w 293"/>
                  <a:gd name="T99" fmla="*/ 209 h 285"/>
                  <a:gd name="T100" fmla="*/ 149 w 293"/>
                  <a:gd name="T101" fmla="*/ 225 h 285"/>
                  <a:gd name="T102" fmla="*/ 153 w 293"/>
                  <a:gd name="T103" fmla="*/ 235 h 285"/>
                  <a:gd name="T104" fmla="*/ 156 w 293"/>
                  <a:gd name="T105" fmla="*/ 248 h 285"/>
                  <a:gd name="T106" fmla="*/ 158 w 293"/>
                  <a:gd name="T107" fmla="*/ 250 h 285"/>
                  <a:gd name="T108" fmla="*/ 172 w 293"/>
                  <a:gd name="T109" fmla="*/ 25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 h="285">
                    <a:moveTo>
                      <a:pt x="181" y="249"/>
                    </a:moveTo>
                    <a:lnTo>
                      <a:pt x="182" y="249"/>
                    </a:lnTo>
                    <a:lnTo>
                      <a:pt x="182" y="250"/>
                    </a:lnTo>
                    <a:lnTo>
                      <a:pt x="182" y="250"/>
                    </a:lnTo>
                    <a:lnTo>
                      <a:pt x="185" y="250"/>
                    </a:lnTo>
                    <a:lnTo>
                      <a:pt x="187" y="251"/>
                    </a:lnTo>
                    <a:lnTo>
                      <a:pt x="188" y="252"/>
                    </a:lnTo>
                    <a:lnTo>
                      <a:pt x="189" y="256"/>
                    </a:lnTo>
                    <a:lnTo>
                      <a:pt x="190" y="255"/>
                    </a:lnTo>
                    <a:lnTo>
                      <a:pt x="193" y="253"/>
                    </a:lnTo>
                    <a:lnTo>
                      <a:pt x="195" y="253"/>
                    </a:lnTo>
                    <a:lnTo>
                      <a:pt x="196" y="252"/>
                    </a:lnTo>
                    <a:lnTo>
                      <a:pt x="200" y="251"/>
                    </a:lnTo>
                    <a:lnTo>
                      <a:pt x="202" y="251"/>
                    </a:lnTo>
                    <a:lnTo>
                      <a:pt x="202" y="256"/>
                    </a:lnTo>
                    <a:lnTo>
                      <a:pt x="203" y="257"/>
                    </a:lnTo>
                    <a:lnTo>
                      <a:pt x="203" y="259"/>
                    </a:lnTo>
                    <a:lnTo>
                      <a:pt x="207" y="260"/>
                    </a:lnTo>
                    <a:lnTo>
                      <a:pt x="209" y="260"/>
                    </a:lnTo>
                    <a:lnTo>
                      <a:pt x="212" y="263"/>
                    </a:lnTo>
                    <a:lnTo>
                      <a:pt x="215" y="264"/>
                    </a:lnTo>
                    <a:lnTo>
                      <a:pt x="219" y="264"/>
                    </a:lnTo>
                    <a:lnTo>
                      <a:pt x="219" y="265"/>
                    </a:lnTo>
                    <a:lnTo>
                      <a:pt x="220" y="265"/>
                    </a:lnTo>
                    <a:lnTo>
                      <a:pt x="225" y="264"/>
                    </a:lnTo>
                    <a:lnTo>
                      <a:pt x="225" y="263"/>
                    </a:lnTo>
                    <a:lnTo>
                      <a:pt x="226" y="258"/>
                    </a:lnTo>
                    <a:lnTo>
                      <a:pt x="229" y="258"/>
                    </a:lnTo>
                    <a:lnTo>
                      <a:pt x="231" y="257"/>
                    </a:lnTo>
                    <a:lnTo>
                      <a:pt x="233" y="258"/>
                    </a:lnTo>
                    <a:lnTo>
                      <a:pt x="233" y="263"/>
                    </a:lnTo>
                    <a:lnTo>
                      <a:pt x="235" y="265"/>
                    </a:lnTo>
                    <a:lnTo>
                      <a:pt x="235" y="266"/>
                    </a:lnTo>
                    <a:lnTo>
                      <a:pt x="239" y="269"/>
                    </a:lnTo>
                    <a:lnTo>
                      <a:pt x="245" y="270"/>
                    </a:lnTo>
                    <a:lnTo>
                      <a:pt x="248" y="273"/>
                    </a:lnTo>
                    <a:lnTo>
                      <a:pt x="252" y="277"/>
                    </a:lnTo>
                    <a:lnTo>
                      <a:pt x="255" y="279"/>
                    </a:lnTo>
                    <a:lnTo>
                      <a:pt x="257" y="282"/>
                    </a:lnTo>
                    <a:lnTo>
                      <a:pt x="261" y="285"/>
                    </a:lnTo>
                    <a:lnTo>
                      <a:pt x="262" y="285"/>
                    </a:lnTo>
                    <a:lnTo>
                      <a:pt x="264" y="285"/>
                    </a:lnTo>
                    <a:lnTo>
                      <a:pt x="267" y="284"/>
                    </a:lnTo>
                    <a:lnTo>
                      <a:pt x="269" y="285"/>
                    </a:lnTo>
                    <a:lnTo>
                      <a:pt x="269" y="285"/>
                    </a:lnTo>
                    <a:lnTo>
                      <a:pt x="270" y="285"/>
                    </a:lnTo>
                    <a:lnTo>
                      <a:pt x="270" y="285"/>
                    </a:lnTo>
                    <a:lnTo>
                      <a:pt x="270" y="270"/>
                    </a:lnTo>
                    <a:lnTo>
                      <a:pt x="269" y="270"/>
                    </a:lnTo>
                    <a:lnTo>
                      <a:pt x="267" y="270"/>
                    </a:lnTo>
                    <a:lnTo>
                      <a:pt x="267" y="270"/>
                    </a:lnTo>
                    <a:lnTo>
                      <a:pt x="269" y="272"/>
                    </a:lnTo>
                    <a:lnTo>
                      <a:pt x="267" y="274"/>
                    </a:lnTo>
                    <a:lnTo>
                      <a:pt x="259" y="273"/>
                    </a:lnTo>
                    <a:lnTo>
                      <a:pt x="257" y="271"/>
                    </a:lnTo>
                    <a:lnTo>
                      <a:pt x="256" y="269"/>
                    </a:lnTo>
                    <a:lnTo>
                      <a:pt x="252" y="265"/>
                    </a:lnTo>
                    <a:lnTo>
                      <a:pt x="249" y="263"/>
                    </a:lnTo>
                    <a:lnTo>
                      <a:pt x="249" y="258"/>
                    </a:lnTo>
                    <a:lnTo>
                      <a:pt x="249" y="250"/>
                    </a:lnTo>
                    <a:lnTo>
                      <a:pt x="249" y="248"/>
                    </a:lnTo>
                    <a:lnTo>
                      <a:pt x="253" y="244"/>
                    </a:lnTo>
                    <a:lnTo>
                      <a:pt x="254" y="243"/>
                    </a:lnTo>
                    <a:lnTo>
                      <a:pt x="253" y="242"/>
                    </a:lnTo>
                    <a:lnTo>
                      <a:pt x="254" y="241"/>
                    </a:lnTo>
                    <a:lnTo>
                      <a:pt x="255" y="238"/>
                    </a:lnTo>
                    <a:lnTo>
                      <a:pt x="254" y="236"/>
                    </a:lnTo>
                    <a:lnTo>
                      <a:pt x="255" y="235"/>
                    </a:lnTo>
                    <a:lnTo>
                      <a:pt x="254" y="231"/>
                    </a:lnTo>
                    <a:lnTo>
                      <a:pt x="255" y="230"/>
                    </a:lnTo>
                    <a:lnTo>
                      <a:pt x="255" y="230"/>
                    </a:lnTo>
                    <a:lnTo>
                      <a:pt x="255" y="229"/>
                    </a:lnTo>
                    <a:lnTo>
                      <a:pt x="253" y="228"/>
                    </a:lnTo>
                    <a:lnTo>
                      <a:pt x="252" y="223"/>
                    </a:lnTo>
                    <a:lnTo>
                      <a:pt x="259" y="211"/>
                    </a:lnTo>
                    <a:lnTo>
                      <a:pt x="259" y="211"/>
                    </a:lnTo>
                    <a:lnTo>
                      <a:pt x="285" y="205"/>
                    </a:lnTo>
                    <a:lnTo>
                      <a:pt x="285" y="205"/>
                    </a:lnTo>
                    <a:lnTo>
                      <a:pt x="282" y="196"/>
                    </a:lnTo>
                    <a:lnTo>
                      <a:pt x="271" y="181"/>
                    </a:lnTo>
                    <a:lnTo>
                      <a:pt x="267" y="162"/>
                    </a:lnTo>
                    <a:lnTo>
                      <a:pt x="266" y="150"/>
                    </a:lnTo>
                    <a:lnTo>
                      <a:pt x="266" y="150"/>
                    </a:lnTo>
                    <a:lnTo>
                      <a:pt x="262" y="132"/>
                    </a:lnTo>
                    <a:lnTo>
                      <a:pt x="262" y="127"/>
                    </a:lnTo>
                    <a:lnTo>
                      <a:pt x="262" y="125"/>
                    </a:lnTo>
                    <a:lnTo>
                      <a:pt x="260" y="122"/>
                    </a:lnTo>
                    <a:lnTo>
                      <a:pt x="260" y="122"/>
                    </a:lnTo>
                    <a:lnTo>
                      <a:pt x="260" y="122"/>
                    </a:lnTo>
                    <a:lnTo>
                      <a:pt x="260" y="119"/>
                    </a:lnTo>
                    <a:lnTo>
                      <a:pt x="260" y="118"/>
                    </a:lnTo>
                    <a:lnTo>
                      <a:pt x="260" y="118"/>
                    </a:lnTo>
                    <a:lnTo>
                      <a:pt x="261" y="117"/>
                    </a:lnTo>
                    <a:lnTo>
                      <a:pt x="263" y="108"/>
                    </a:lnTo>
                    <a:lnTo>
                      <a:pt x="266" y="104"/>
                    </a:lnTo>
                    <a:lnTo>
                      <a:pt x="267" y="104"/>
                    </a:lnTo>
                    <a:lnTo>
                      <a:pt x="267" y="104"/>
                    </a:lnTo>
                    <a:lnTo>
                      <a:pt x="267" y="104"/>
                    </a:lnTo>
                    <a:lnTo>
                      <a:pt x="268" y="102"/>
                    </a:lnTo>
                    <a:lnTo>
                      <a:pt x="268" y="102"/>
                    </a:lnTo>
                    <a:lnTo>
                      <a:pt x="270" y="101"/>
                    </a:lnTo>
                    <a:lnTo>
                      <a:pt x="270" y="101"/>
                    </a:lnTo>
                    <a:lnTo>
                      <a:pt x="269" y="97"/>
                    </a:lnTo>
                    <a:lnTo>
                      <a:pt x="271" y="91"/>
                    </a:lnTo>
                    <a:lnTo>
                      <a:pt x="271" y="87"/>
                    </a:lnTo>
                    <a:lnTo>
                      <a:pt x="273" y="82"/>
                    </a:lnTo>
                    <a:lnTo>
                      <a:pt x="274" y="80"/>
                    </a:lnTo>
                    <a:lnTo>
                      <a:pt x="281" y="67"/>
                    </a:lnTo>
                    <a:lnTo>
                      <a:pt x="286" y="61"/>
                    </a:lnTo>
                    <a:lnTo>
                      <a:pt x="293" y="51"/>
                    </a:lnTo>
                    <a:lnTo>
                      <a:pt x="293" y="51"/>
                    </a:lnTo>
                    <a:lnTo>
                      <a:pt x="292" y="49"/>
                    </a:lnTo>
                    <a:lnTo>
                      <a:pt x="291" y="46"/>
                    </a:lnTo>
                    <a:lnTo>
                      <a:pt x="289" y="45"/>
                    </a:lnTo>
                    <a:lnTo>
                      <a:pt x="290" y="40"/>
                    </a:lnTo>
                    <a:lnTo>
                      <a:pt x="291" y="35"/>
                    </a:lnTo>
                    <a:lnTo>
                      <a:pt x="291" y="31"/>
                    </a:lnTo>
                    <a:lnTo>
                      <a:pt x="292" y="29"/>
                    </a:lnTo>
                    <a:lnTo>
                      <a:pt x="292" y="27"/>
                    </a:lnTo>
                    <a:lnTo>
                      <a:pt x="292" y="27"/>
                    </a:lnTo>
                    <a:lnTo>
                      <a:pt x="289" y="27"/>
                    </a:lnTo>
                    <a:lnTo>
                      <a:pt x="289" y="27"/>
                    </a:lnTo>
                    <a:lnTo>
                      <a:pt x="288" y="27"/>
                    </a:lnTo>
                    <a:lnTo>
                      <a:pt x="288" y="24"/>
                    </a:lnTo>
                    <a:lnTo>
                      <a:pt x="288" y="24"/>
                    </a:lnTo>
                    <a:lnTo>
                      <a:pt x="286" y="22"/>
                    </a:lnTo>
                    <a:lnTo>
                      <a:pt x="285" y="22"/>
                    </a:lnTo>
                    <a:lnTo>
                      <a:pt x="284" y="18"/>
                    </a:lnTo>
                    <a:lnTo>
                      <a:pt x="283" y="17"/>
                    </a:lnTo>
                    <a:lnTo>
                      <a:pt x="281" y="17"/>
                    </a:lnTo>
                    <a:lnTo>
                      <a:pt x="278" y="16"/>
                    </a:lnTo>
                    <a:lnTo>
                      <a:pt x="277" y="15"/>
                    </a:lnTo>
                    <a:lnTo>
                      <a:pt x="276" y="13"/>
                    </a:lnTo>
                    <a:lnTo>
                      <a:pt x="276" y="13"/>
                    </a:lnTo>
                    <a:lnTo>
                      <a:pt x="276" y="13"/>
                    </a:lnTo>
                    <a:lnTo>
                      <a:pt x="274" y="9"/>
                    </a:lnTo>
                    <a:lnTo>
                      <a:pt x="274" y="9"/>
                    </a:lnTo>
                    <a:lnTo>
                      <a:pt x="274" y="9"/>
                    </a:lnTo>
                    <a:lnTo>
                      <a:pt x="274" y="8"/>
                    </a:lnTo>
                    <a:lnTo>
                      <a:pt x="271" y="8"/>
                    </a:lnTo>
                    <a:lnTo>
                      <a:pt x="270" y="10"/>
                    </a:lnTo>
                    <a:lnTo>
                      <a:pt x="268" y="12"/>
                    </a:lnTo>
                    <a:lnTo>
                      <a:pt x="266" y="13"/>
                    </a:lnTo>
                    <a:lnTo>
                      <a:pt x="264" y="13"/>
                    </a:lnTo>
                    <a:lnTo>
                      <a:pt x="262" y="13"/>
                    </a:lnTo>
                    <a:lnTo>
                      <a:pt x="262" y="13"/>
                    </a:lnTo>
                    <a:lnTo>
                      <a:pt x="262" y="13"/>
                    </a:lnTo>
                    <a:lnTo>
                      <a:pt x="261" y="12"/>
                    </a:lnTo>
                    <a:lnTo>
                      <a:pt x="261" y="12"/>
                    </a:lnTo>
                    <a:lnTo>
                      <a:pt x="260" y="12"/>
                    </a:lnTo>
                    <a:lnTo>
                      <a:pt x="256" y="12"/>
                    </a:lnTo>
                    <a:lnTo>
                      <a:pt x="255" y="13"/>
                    </a:lnTo>
                    <a:lnTo>
                      <a:pt x="254" y="15"/>
                    </a:lnTo>
                    <a:lnTo>
                      <a:pt x="253" y="15"/>
                    </a:lnTo>
                    <a:lnTo>
                      <a:pt x="252" y="15"/>
                    </a:lnTo>
                    <a:lnTo>
                      <a:pt x="248" y="14"/>
                    </a:lnTo>
                    <a:lnTo>
                      <a:pt x="247" y="14"/>
                    </a:lnTo>
                    <a:lnTo>
                      <a:pt x="245" y="12"/>
                    </a:lnTo>
                    <a:lnTo>
                      <a:pt x="242" y="9"/>
                    </a:lnTo>
                    <a:lnTo>
                      <a:pt x="242" y="9"/>
                    </a:lnTo>
                    <a:lnTo>
                      <a:pt x="241" y="9"/>
                    </a:lnTo>
                    <a:lnTo>
                      <a:pt x="239" y="7"/>
                    </a:lnTo>
                    <a:lnTo>
                      <a:pt x="239" y="5"/>
                    </a:lnTo>
                    <a:lnTo>
                      <a:pt x="238" y="5"/>
                    </a:lnTo>
                    <a:lnTo>
                      <a:pt x="238" y="5"/>
                    </a:lnTo>
                    <a:lnTo>
                      <a:pt x="238" y="5"/>
                    </a:lnTo>
                    <a:lnTo>
                      <a:pt x="235" y="3"/>
                    </a:lnTo>
                    <a:lnTo>
                      <a:pt x="232" y="2"/>
                    </a:lnTo>
                    <a:lnTo>
                      <a:pt x="227" y="5"/>
                    </a:lnTo>
                    <a:lnTo>
                      <a:pt x="226" y="5"/>
                    </a:lnTo>
                    <a:lnTo>
                      <a:pt x="220" y="5"/>
                    </a:lnTo>
                    <a:lnTo>
                      <a:pt x="218" y="2"/>
                    </a:lnTo>
                    <a:lnTo>
                      <a:pt x="216" y="2"/>
                    </a:lnTo>
                    <a:lnTo>
                      <a:pt x="215" y="1"/>
                    </a:lnTo>
                    <a:lnTo>
                      <a:pt x="214" y="2"/>
                    </a:lnTo>
                    <a:lnTo>
                      <a:pt x="209" y="1"/>
                    </a:lnTo>
                    <a:lnTo>
                      <a:pt x="208" y="0"/>
                    </a:lnTo>
                    <a:lnTo>
                      <a:pt x="207" y="0"/>
                    </a:lnTo>
                    <a:lnTo>
                      <a:pt x="208" y="1"/>
                    </a:lnTo>
                    <a:lnTo>
                      <a:pt x="205" y="5"/>
                    </a:lnTo>
                    <a:lnTo>
                      <a:pt x="202" y="6"/>
                    </a:lnTo>
                    <a:lnTo>
                      <a:pt x="201" y="6"/>
                    </a:lnTo>
                    <a:lnTo>
                      <a:pt x="197" y="6"/>
                    </a:lnTo>
                    <a:lnTo>
                      <a:pt x="195" y="7"/>
                    </a:lnTo>
                    <a:lnTo>
                      <a:pt x="193" y="7"/>
                    </a:lnTo>
                    <a:lnTo>
                      <a:pt x="192" y="5"/>
                    </a:lnTo>
                    <a:lnTo>
                      <a:pt x="190" y="5"/>
                    </a:lnTo>
                    <a:lnTo>
                      <a:pt x="190" y="3"/>
                    </a:lnTo>
                    <a:lnTo>
                      <a:pt x="189" y="3"/>
                    </a:lnTo>
                    <a:lnTo>
                      <a:pt x="181" y="7"/>
                    </a:lnTo>
                    <a:lnTo>
                      <a:pt x="180" y="9"/>
                    </a:lnTo>
                    <a:lnTo>
                      <a:pt x="173" y="9"/>
                    </a:lnTo>
                    <a:lnTo>
                      <a:pt x="170" y="10"/>
                    </a:lnTo>
                    <a:lnTo>
                      <a:pt x="168" y="8"/>
                    </a:lnTo>
                    <a:lnTo>
                      <a:pt x="165" y="8"/>
                    </a:lnTo>
                    <a:lnTo>
                      <a:pt x="163" y="8"/>
                    </a:lnTo>
                    <a:lnTo>
                      <a:pt x="161" y="10"/>
                    </a:lnTo>
                    <a:lnTo>
                      <a:pt x="159" y="13"/>
                    </a:lnTo>
                    <a:lnTo>
                      <a:pt x="159" y="13"/>
                    </a:lnTo>
                    <a:lnTo>
                      <a:pt x="161" y="15"/>
                    </a:lnTo>
                    <a:lnTo>
                      <a:pt x="160" y="17"/>
                    </a:lnTo>
                    <a:lnTo>
                      <a:pt x="156" y="18"/>
                    </a:lnTo>
                    <a:lnTo>
                      <a:pt x="153" y="17"/>
                    </a:lnTo>
                    <a:lnTo>
                      <a:pt x="150" y="16"/>
                    </a:lnTo>
                    <a:lnTo>
                      <a:pt x="148" y="15"/>
                    </a:lnTo>
                    <a:lnTo>
                      <a:pt x="145" y="15"/>
                    </a:lnTo>
                    <a:lnTo>
                      <a:pt x="144" y="16"/>
                    </a:lnTo>
                    <a:lnTo>
                      <a:pt x="141" y="16"/>
                    </a:lnTo>
                    <a:lnTo>
                      <a:pt x="137" y="16"/>
                    </a:lnTo>
                    <a:lnTo>
                      <a:pt x="134" y="14"/>
                    </a:lnTo>
                    <a:lnTo>
                      <a:pt x="130" y="14"/>
                    </a:lnTo>
                    <a:lnTo>
                      <a:pt x="129" y="13"/>
                    </a:lnTo>
                    <a:lnTo>
                      <a:pt x="126" y="10"/>
                    </a:lnTo>
                    <a:lnTo>
                      <a:pt x="123" y="9"/>
                    </a:lnTo>
                    <a:lnTo>
                      <a:pt x="119" y="6"/>
                    </a:lnTo>
                    <a:lnTo>
                      <a:pt x="116" y="5"/>
                    </a:lnTo>
                    <a:lnTo>
                      <a:pt x="114" y="3"/>
                    </a:lnTo>
                    <a:lnTo>
                      <a:pt x="114" y="5"/>
                    </a:lnTo>
                    <a:lnTo>
                      <a:pt x="111" y="5"/>
                    </a:lnTo>
                    <a:lnTo>
                      <a:pt x="108" y="7"/>
                    </a:lnTo>
                    <a:lnTo>
                      <a:pt x="107" y="7"/>
                    </a:lnTo>
                    <a:lnTo>
                      <a:pt x="106" y="7"/>
                    </a:lnTo>
                    <a:lnTo>
                      <a:pt x="106" y="9"/>
                    </a:lnTo>
                    <a:lnTo>
                      <a:pt x="105" y="10"/>
                    </a:lnTo>
                    <a:lnTo>
                      <a:pt x="105" y="13"/>
                    </a:lnTo>
                    <a:lnTo>
                      <a:pt x="102" y="14"/>
                    </a:lnTo>
                    <a:lnTo>
                      <a:pt x="101" y="15"/>
                    </a:lnTo>
                    <a:lnTo>
                      <a:pt x="104" y="18"/>
                    </a:lnTo>
                    <a:lnTo>
                      <a:pt x="102" y="20"/>
                    </a:lnTo>
                    <a:lnTo>
                      <a:pt x="101" y="22"/>
                    </a:lnTo>
                    <a:lnTo>
                      <a:pt x="101" y="23"/>
                    </a:lnTo>
                    <a:lnTo>
                      <a:pt x="101" y="23"/>
                    </a:lnTo>
                    <a:lnTo>
                      <a:pt x="101" y="23"/>
                    </a:lnTo>
                    <a:lnTo>
                      <a:pt x="101" y="24"/>
                    </a:lnTo>
                    <a:lnTo>
                      <a:pt x="102" y="28"/>
                    </a:lnTo>
                    <a:lnTo>
                      <a:pt x="104" y="35"/>
                    </a:lnTo>
                    <a:lnTo>
                      <a:pt x="100" y="36"/>
                    </a:lnTo>
                    <a:lnTo>
                      <a:pt x="99" y="39"/>
                    </a:lnTo>
                    <a:lnTo>
                      <a:pt x="93" y="47"/>
                    </a:lnTo>
                    <a:lnTo>
                      <a:pt x="94" y="52"/>
                    </a:lnTo>
                    <a:lnTo>
                      <a:pt x="93" y="56"/>
                    </a:lnTo>
                    <a:lnTo>
                      <a:pt x="93" y="59"/>
                    </a:lnTo>
                    <a:lnTo>
                      <a:pt x="91" y="61"/>
                    </a:lnTo>
                    <a:lnTo>
                      <a:pt x="90" y="66"/>
                    </a:lnTo>
                    <a:lnTo>
                      <a:pt x="91" y="68"/>
                    </a:lnTo>
                    <a:lnTo>
                      <a:pt x="90" y="72"/>
                    </a:lnTo>
                    <a:lnTo>
                      <a:pt x="91" y="73"/>
                    </a:lnTo>
                    <a:lnTo>
                      <a:pt x="90" y="79"/>
                    </a:lnTo>
                    <a:lnTo>
                      <a:pt x="87" y="80"/>
                    </a:lnTo>
                    <a:lnTo>
                      <a:pt x="86" y="83"/>
                    </a:lnTo>
                    <a:lnTo>
                      <a:pt x="86" y="89"/>
                    </a:lnTo>
                    <a:lnTo>
                      <a:pt x="80" y="97"/>
                    </a:lnTo>
                    <a:lnTo>
                      <a:pt x="78" y="98"/>
                    </a:lnTo>
                    <a:lnTo>
                      <a:pt x="75" y="101"/>
                    </a:lnTo>
                    <a:lnTo>
                      <a:pt x="72" y="101"/>
                    </a:lnTo>
                    <a:lnTo>
                      <a:pt x="70" y="102"/>
                    </a:lnTo>
                    <a:lnTo>
                      <a:pt x="67" y="105"/>
                    </a:lnTo>
                    <a:lnTo>
                      <a:pt x="67" y="109"/>
                    </a:lnTo>
                    <a:lnTo>
                      <a:pt x="62" y="113"/>
                    </a:lnTo>
                    <a:lnTo>
                      <a:pt x="61" y="117"/>
                    </a:lnTo>
                    <a:lnTo>
                      <a:pt x="61" y="120"/>
                    </a:lnTo>
                    <a:lnTo>
                      <a:pt x="62" y="122"/>
                    </a:lnTo>
                    <a:lnTo>
                      <a:pt x="62" y="130"/>
                    </a:lnTo>
                    <a:lnTo>
                      <a:pt x="61" y="134"/>
                    </a:lnTo>
                    <a:lnTo>
                      <a:pt x="61" y="138"/>
                    </a:lnTo>
                    <a:lnTo>
                      <a:pt x="57" y="142"/>
                    </a:lnTo>
                    <a:lnTo>
                      <a:pt x="55" y="142"/>
                    </a:lnTo>
                    <a:lnTo>
                      <a:pt x="53" y="145"/>
                    </a:lnTo>
                    <a:lnTo>
                      <a:pt x="52" y="147"/>
                    </a:lnTo>
                    <a:lnTo>
                      <a:pt x="45" y="153"/>
                    </a:lnTo>
                    <a:lnTo>
                      <a:pt x="42" y="156"/>
                    </a:lnTo>
                    <a:lnTo>
                      <a:pt x="38" y="157"/>
                    </a:lnTo>
                    <a:lnTo>
                      <a:pt x="33" y="155"/>
                    </a:lnTo>
                    <a:lnTo>
                      <a:pt x="33" y="153"/>
                    </a:lnTo>
                    <a:lnTo>
                      <a:pt x="31" y="152"/>
                    </a:lnTo>
                    <a:lnTo>
                      <a:pt x="33" y="148"/>
                    </a:lnTo>
                    <a:lnTo>
                      <a:pt x="31" y="149"/>
                    </a:lnTo>
                    <a:lnTo>
                      <a:pt x="27" y="152"/>
                    </a:lnTo>
                    <a:lnTo>
                      <a:pt x="25" y="152"/>
                    </a:lnTo>
                    <a:lnTo>
                      <a:pt x="24" y="152"/>
                    </a:lnTo>
                    <a:lnTo>
                      <a:pt x="24" y="154"/>
                    </a:lnTo>
                    <a:lnTo>
                      <a:pt x="21" y="156"/>
                    </a:lnTo>
                    <a:lnTo>
                      <a:pt x="17" y="156"/>
                    </a:lnTo>
                    <a:lnTo>
                      <a:pt x="17" y="154"/>
                    </a:lnTo>
                    <a:lnTo>
                      <a:pt x="17" y="154"/>
                    </a:lnTo>
                    <a:lnTo>
                      <a:pt x="15" y="155"/>
                    </a:lnTo>
                    <a:lnTo>
                      <a:pt x="13" y="155"/>
                    </a:lnTo>
                    <a:lnTo>
                      <a:pt x="12" y="155"/>
                    </a:lnTo>
                    <a:lnTo>
                      <a:pt x="10" y="157"/>
                    </a:lnTo>
                    <a:lnTo>
                      <a:pt x="6" y="160"/>
                    </a:lnTo>
                    <a:lnTo>
                      <a:pt x="6" y="161"/>
                    </a:lnTo>
                    <a:lnTo>
                      <a:pt x="6" y="167"/>
                    </a:lnTo>
                    <a:lnTo>
                      <a:pt x="4" y="169"/>
                    </a:lnTo>
                    <a:lnTo>
                      <a:pt x="1" y="170"/>
                    </a:lnTo>
                    <a:lnTo>
                      <a:pt x="0" y="171"/>
                    </a:lnTo>
                    <a:lnTo>
                      <a:pt x="0" y="171"/>
                    </a:lnTo>
                    <a:lnTo>
                      <a:pt x="3" y="171"/>
                    </a:lnTo>
                    <a:lnTo>
                      <a:pt x="4" y="172"/>
                    </a:lnTo>
                    <a:lnTo>
                      <a:pt x="5" y="171"/>
                    </a:lnTo>
                    <a:lnTo>
                      <a:pt x="6" y="171"/>
                    </a:lnTo>
                    <a:lnTo>
                      <a:pt x="8" y="171"/>
                    </a:lnTo>
                    <a:lnTo>
                      <a:pt x="13" y="170"/>
                    </a:lnTo>
                    <a:lnTo>
                      <a:pt x="18" y="170"/>
                    </a:lnTo>
                    <a:lnTo>
                      <a:pt x="24" y="170"/>
                    </a:lnTo>
                    <a:lnTo>
                      <a:pt x="28" y="170"/>
                    </a:lnTo>
                    <a:lnTo>
                      <a:pt x="32" y="170"/>
                    </a:lnTo>
                    <a:lnTo>
                      <a:pt x="37" y="170"/>
                    </a:lnTo>
                    <a:lnTo>
                      <a:pt x="41" y="170"/>
                    </a:lnTo>
                    <a:lnTo>
                      <a:pt x="53" y="170"/>
                    </a:lnTo>
                    <a:lnTo>
                      <a:pt x="70" y="170"/>
                    </a:lnTo>
                    <a:lnTo>
                      <a:pt x="70" y="174"/>
                    </a:lnTo>
                    <a:lnTo>
                      <a:pt x="70" y="174"/>
                    </a:lnTo>
                    <a:lnTo>
                      <a:pt x="70" y="175"/>
                    </a:lnTo>
                    <a:lnTo>
                      <a:pt x="71" y="177"/>
                    </a:lnTo>
                    <a:lnTo>
                      <a:pt x="72" y="179"/>
                    </a:lnTo>
                    <a:lnTo>
                      <a:pt x="71" y="181"/>
                    </a:lnTo>
                    <a:lnTo>
                      <a:pt x="71" y="183"/>
                    </a:lnTo>
                    <a:lnTo>
                      <a:pt x="72" y="185"/>
                    </a:lnTo>
                    <a:lnTo>
                      <a:pt x="74" y="189"/>
                    </a:lnTo>
                    <a:lnTo>
                      <a:pt x="75" y="191"/>
                    </a:lnTo>
                    <a:lnTo>
                      <a:pt x="75" y="192"/>
                    </a:lnTo>
                    <a:lnTo>
                      <a:pt x="76" y="192"/>
                    </a:lnTo>
                    <a:lnTo>
                      <a:pt x="79" y="198"/>
                    </a:lnTo>
                    <a:lnTo>
                      <a:pt x="79" y="203"/>
                    </a:lnTo>
                    <a:lnTo>
                      <a:pt x="80" y="204"/>
                    </a:lnTo>
                    <a:lnTo>
                      <a:pt x="84" y="203"/>
                    </a:lnTo>
                    <a:lnTo>
                      <a:pt x="87" y="203"/>
                    </a:lnTo>
                    <a:lnTo>
                      <a:pt x="90" y="203"/>
                    </a:lnTo>
                    <a:lnTo>
                      <a:pt x="94" y="204"/>
                    </a:lnTo>
                    <a:lnTo>
                      <a:pt x="97" y="203"/>
                    </a:lnTo>
                    <a:lnTo>
                      <a:pt x="107" y="201"/>
                    </a:lnTo>
                    <a:lnTo>
                      <a:pt x="107" y="199"/>
                    </a:lnTo>
                    <a:lnTo>
                      <a:pt x="106" y="194"/>
                    </a:lnTo>
                    <a:lnTo>
                      <a:pt x="108" y="194"/>
                    </a:lnTo>
                    <a:lnTo>
                      <a:pt x="109" y="192"/>
                    </a:lnTo>
                    <a:lnTo>
                      <a:pt x="109" y="186"/>
                    </a:lnTo>
                    <a:lnTo>
                      <a:pt x="124" y="186"/>
                    </a:lnTo>
                    <a:lnTo>
                      <a:pt x="124" y="185"/>
                    </a:lnTo>
                    <a:lnTo>
                      <a:pt x="131" y="186"/>
                    </a:lnTo>
                    <a:lnTo>
                      <a:pt x="131" y="190"/>
                    </a:lnTo>
                    <a:lnTo>
                      <a:pt x="130" y="191"/>
                    </a:lnTo>
                    <a:lnTo>
                      <a:pt x="131" y="191"/>
                    </a:lnTo>
                    <a:lnTo>
                      <a:pt x="149" y="192"/>
                    </a:lnTo>
                    <a:lnTo>
                      <a:pt x="150" y="194"/>
                    </a:lnTo>
                    <a:lnTo>
                      <a:pt x="150" y="198"/>
                    </a:lnTo>
                    <a:lnTo>
                      <a:pt x="150" y="200"/>
                    </a:lnTo>
                    <a:lnTo>
                      <a:pt x="148" y="203"/>
                    </a:lnTo>
                    <a:lnTo>
                      <a:pt x="148" y="204"/>
                    </a:lnTo>
                    <a:lnTo>
                      <a:pt x="149" y="206"/>
                    </a:lnTo>
                    <a:lnTo>
                      <a:pt x="149" y="209"/>
                    </a:lnTo>
                    <a:lnTo>
                      <a:pt x="149" y="211"/>
                    </a:lnTo>
                    <a:lnTo>
                      <a:pt x="148" y="212"/>
                    </a:lnTo>
                    <a:lnTo>
                      <a:pt x="149" y="213"/>
                    </a:lnTo>
                    <a:lnTo>
                      <a:pt x="149" y="219"/>
                    </a:lnTo>
                    <a:lnTo>
                      <a:pt x="148" y="221"/>
                    </a:lnTo>
                    <a:lnTo>
                      <a:pt x="149" y="223"/>
                    </a:lnTo>
                    <a:lnTo>
                      <a:pt x="149" y="225"/>
                    </a:lnTo>
                    <a:lnTo>
                      <a:pt x="150" y="226"/>
                    </a:lnTo>
                    <a:lnTo>
                      <a:pt x="150" y="227"/>
                    </a:lnTo>
                    <a:lnTo>
                      <a:pt x="151" y="228"/>
                    </a:lnTo>
                    <a:lnTo>
                      <a:pt x="152" y="229"/>
                    </a:lnTo>
                    <a:lnTo>
                      <a:pt x="153" y="229"/>
                    </a:lnTo>
                    <a:lnTo>
                      <a:pt x="153" y="233"/>
                    </a:lnTo>
                    <a:lnTo>
                      <a:pt x="153" y="235"/>
                    </a:lnTo>
                    <a:lnTo>
                      <a:pt x="153" y="236"/>
                    </a:lnTo>
                    <a:lnTo>
                      <a:pt x="156" y="237"/>
                    </a:lnTo>
                    <a:lnTo>
                      <a:pt x="156" y="241"/>
                    </a:lnTo>
                    <a:lnTo>
                      <a:pt x="155" y="241"/>
                    </a:lnTo>
                    <a:lnTo>
                      <a:pt x="155" y="243"/>
                    </a:lnTo>
                    <a:lnTo>
                      <a:pt x="157" y="245"/>
                    </a:lnTo>
                    <a:lnTo>
                      <a:pt x="156" y="248"/>
                    </a:lnTo>
                    <a:lnTo>
                      <a:pt x="156" y="249"/>
                    </a:lnTo>
                    <a:lnTo>
                      <a:pt x="155" y="250"/>
                    </a:lnTo>
                    <a:lnTo>
                      <a:pt x="155" y="252"/>
                    </a:lnTo>
                    <a:lnTo>
                      <a:pt x="156" y="252"/>
                    </a:lnTo>
                    <a:lnTo>
                      <a:pt x="156" y="251"/>
                    </a:lnTo>
                    <a:lnTo>
                      <a:pt x="158" y="250"/>
                    </a:lnTo>
                    <a:lnTo>
                      <a:pt x="158" y="250"/>
                    </a:lnTo>
                    <a:lnTo>
                      <a:pt x="160" y="250"/>
                    </a:lnTo>
                    <a:lnTo>
                      <a:pt x="163" y="251"/>
                    </a:lnTo>
                    <a:lnTo>
                      <a:pt x="165" y="252"/>
                    </a:lnTo>
                    <a:lnTo>
                      <a:pt x="168" y="252"/>
                    </a:lnTo>
                    <a:lnTo>
                      <a:pt x="170" y="252"/>
                    </a:lnTo>
                    <a:lnTo>
                      <a:pt x="171" y="252"/>
                    </a:lnTo>
                    <a:lnTo>
                      <a:pt x="172" y="251"/>
                    </a:lnTo>
                    <a:lnTo>
                      <a:pt x="175" y="250"/>
                    </a:lnTo>
                    <a:lnTo>
                      <a:pt x="178" y="249"/>
                    </a:lnTo>
                    <a:lnTo>
                      <a:pt x="180" y="249"/>
                    </a:lnTo>
                    <a:lnTo>
                      <a:pt x="180" y="248"/>
                    </a:lnTo>
                    <a:lnTo>
                      <a:pt x="18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11"/>
              <p:cNvSpPr>
                <a:spLocks/>
              </p:cNvSpPr>
              <p:nvPr userDrawn="1"/>
            </p:nvSpPr>
            <p:spPr bwMode="auto">
              <a:xfrm>
                <a:off x="6480176" y="3695701"/>
                <a:ext cx="74613" cy="187325"/>
              </a:xfrm>
              <a:custGeom>
                <a:avLst/>
                <a:gdLst>
                  <a:gd name="T0" fmla="*/ 9 w 47"/>
                  <a:gd name="T1" fmla="*/ 3 h 118"/>
                  <a:gd name="T2" fmla="*/ 11 w 47"/>
                  <a:gd name="T3" fmla="*/ 6 h 118"/>
                  <a:gd name="T4" fmla="*/ 10 w 47"/>
                  <a:gd name="T5" fmla="*/ 10 h 118"/>
                  <a:gd name="T6" fmla="*/ 14 w 47"/>
                  <a:gd name="T7" fmla="*/ 15 h 118"/>
                  <a:gd name="T8" fmla="*/ 14 w 47"/>
                  <a:gd name="T9" fmla="*/ 20 h 118"/>
                  <a:gd name="T10" fmla="*/ 9 w 47"/>
                  <a:gd name="T11" fmla="*/ 24 h 118"/>
                  <a:gd name="T12" fmla="*/ 10 w 47"/>
                  <a:gd name="T13" fmla="*/ 29 h 118"/>
                  <a:gd name="T14" fmla="*/ 11 w 47"/>
                  <a:gd name="T15" fmla="*/ 33 h 118"/>
                  <a:gd name="T16" fmla="*/ 11 w 47"/>
                  <a:gd name="T17" fmla="*/ 37 h 118"/>
                  <a:gd name="T18" fmla="*/ 10 w 47"/>
                  <a:gd name="T19" fmla="*/ 42 h 118"/>
                  <a:gd name="T20" fmla="*/ 13 w 47"/>
                  <a:gd name="T21" fmla="*/ 44 h 118"/>
                  <a:gd name="T22" fmla="*/ 10 w 47"/>
                  <a:gd name="T23" fmla="*/ 46 h 118"/>
                  <a:gd name="T24" fmla="*/ 8 w 47"/>
                  <a:gd name="T25" fmla="*/ 50 h 118"/>
                  <a:gd name="T26" fmla="*/ 4 w 47"/>
                  <a:gd name="T27" fmla="*/ 52 h 118"/>
                  <a:gd name="T28" fmla="*/ 4 w 47"/>
                  <a:gd name="T29" fmla="*/ 55 h 118"/>
                  <a:gd name="T30" fmla="*/ 4 w 47"/>
                  <a:gd name="T31" fmla="*/ 59 h 118"/>
                  <a:gd name="T32" fmla="*/ 0 w 47"/>
                  <a:gd name="T33" fmla="*/ 64 h 118"/>
                  <a:gd name="T34" fmla="*/ 2 w 47"/>
                  <a:gd name="T35" fmla="*/ 66 h 118"/>
                  <a:gd name="T36" fmla="*/ 4 w 47"/>
                  <a:gd name="T37" fmla="*/ 69 h 118"/>
                  <a:gd name="T38" fmla="*/ 8 w 47"/>
                  <a:gd name="T39" fmla="*/ 68 h 118"/>
                  <a:gd name="T40" fmla="*/ 10 w 47"/>
                  <a:gd name="T41" fmla="*/ 73 h 118"/>
                  <a:gd name="T42" fmla="*/ 11 w 47"/>
                  <a:gd name="T43" fmla="*/ 75 h 118"/>
                  <a:gd name="T44" fmla="*/ 14 w 47"/>
                  <a:gd name="T45" fmla="*/ 76 h 118"/>
                  <a:gd name="T46" fmla="*/ 17 w 47"/>
                  <a:gd name="T47" fmla="*/ 75 h 118"/>
                  <a:gd name="T48" fmla="*/ 25 w 47"/>
                  <a:gd name="T49" fmla="*/ 75 h 118"/>
                  <a:gd name="T50" fmla="*/ 28 w 47"/>
                  <a:gd name="T51" fmla="*/ 83 h 118"/>
                  <a:gd name="T52" fmla="*/ 24 w 47"/>
                  <a:gd name="T53" fmla="*/ 90 h 118"/>
                  <a:gd name="T54" fmla="*/ 22 w 47"/>
                  <a:gd name="T55" fmla="*/ 97 h 118"/>
                  <a:gd name="T56" fmla="*/ 23 w 47"/>
                  <a:gd name="T57" fmla="*/ 102 h 118"/>
                  <a:gd name="T58" fmla="*/ 25 w 47"/>
                  <a:gd name="T59" fmla="*/ 107 h 118"/>
                  <a:gd name="T60" fmla="*/ 30 w 47"/>
                  <a:gd name="T61" fmla="*/ 110 h 118"/>
                  <a:gd name="T62" fmla="*/ 34 w 47"/>
                  <a:gd name="T63" fmla="*/ 116 h 118"/>
                  <a:gd name="T64" fmla="*/ 33 w 47"/>
                  <a:gd name="T65" fmla="*/ 118 h 118"/>
                  <a:gd name="T66" fmla="*/ 36 w 47"/>
                  <a:gd name="T67" fmla="*/ 116 h 118"/>
                  <a:gd name="T68" fmla="*/ 36 w 47"/>
                  <a:gd name="T69" fmla="*/ 109 h 118"/>
                  <a:gd name="T70" fmla="*/ 38 w 47"/>
                  <a:gd name="T71" fmla="*/ 102 h 118"/>
                  <a:gd name="T72" fmla="*/ 44 w 47"/>
                  <a:gd name="T73" fmla="*/ 99 h 118"/>
                  <a:gd name="T74" fmla="*/ 44 w 47"/>
                  <a:gd name="T75" fmla="*/ 92 h 118"/>
                  <a:gd name="T76" fmla="*/ 43 w 47"/>
                  <a:gd name="T77" fmla="*/ 89 h 118"/>
                  <a:gd name="T78" fmla="*/ 43 w 47"/>
                  <a:gd name="T79" fmla="*/ 85 h 118"/>
                  <a:gd name="T80" fmla="*/ 45 w 47"/>
                  <a:gd name="T81" fmla="*/ 84 h 118"/>
                  <a:gd name="T82" fmla="*/ 47 w 47"/>
                  <a:gd name="T83" fmla="*/ 83 h 118"/>
                  <a:gd name="T84" fmla="*/ 45 w 47"/>
                  <a:gd name="T85" fmla="*/ 77 h 118"/>
                  <a:gd name="T86" fmla="*/ 40 w 47"/>
                  <a:gd name="T87" fmla="*/ 70 h 118"/>
                  <a:gd name="T88" fmla="*/ 33 w 47"/>
                  <a:gd name="T89" fmla="*/ 66 h 118"/>
                  <a:gd name="T90" fmla="*/ 30 w 47"/>
                  <a:gd name="T91" fmla="*/ 61 h 118"/>
                  <a:gd name="T92" fmla="*/ 23 w 47"/>
                  <a:gd name="T93" fmla="*/ 50 h 118"/>
                  <a:gd name="T94" fmla="*/ 23 w 47"/>
                  <a:gd name="T95" fmla="*/ 48 h 118"/>
                  <a:gd name="T96" fmla="*/ 22 w 47"/>
                  <a:gd name="T97" fmla="*/ 44 h 118"/>
                  <a:gd name="T98" fmla="*/ 22 w 47"/>
                  <a:gd name="T99" fmla="*/ 44 h 118"/>
                  <a:gd name="T100" fmla="*/ 23 w 47"/>
                  <a:gd name="T101" fmla="*/ 42 h 118"/>
                  <a:gd name="T102" fmla="*/ 23 w 47"/>
                  <a:gd name="T103" fmla="*/ 10 h 118"/>
                  <a:gd name="T104" fmla="*/ 14 w 47"/>
                  <a:gd name="T105" fmla="*/ 2 h 118"/>
                  <a:gd name="T106" fmla="*/ 13 w 47"/>
                  <a:gd name="T107" fmla="*/ 1 h 118"/>
                  <a:gd name="T108" fmla="*/ 11 w 47"/>
                  <a:gd name="T109" fmla="*/ 1 h 118"/>
                  <a:gd name="T110" fmla="*/ 8 w 47"/>
                  <a:gd name="T111" fmla="*/ 0 h 118"/>
                  <a:gd name="T112" fmla="*/ 8 w 47"/>
                  <a:gd name="T113"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118">
                    <a:moveTo>
                      <a:pt x="8" y="2"/>
                    </a:moveTo>
                    <a:lnTo>
                      <a:pt x="9" y="3"/>
                    </a:lnTo>
                    <a:lnTo>
                      <a:pt x="11" y="3"/>
                    </a:lnTo>
                    <a:lnTo>
                      <a:pt x="11" y="6"/>
                    </a:lnTo>
                    <a:lnTo>
                      <a:pt x="10" y="9"/>
                    </a:lnTo>
                    <a:lnTo>
                      <a:pt x="10" y="10"/>
                    </a:lnTo>
                    <a:lnTo>
                      <a:pt x="13" y="13"/>
                    </a:lnTo>
                    <a:lnTo>
                      <a:pt x="14" y="15"/>
                    </a:lnTo>
                    <a:lnTo>
                      <a:pt x="14" y="18"/>
                    </a:lnTo>
                    <a:lnTo>
                      <a:pt x="14" y="20"/>
                    </a:lnTo>
                    <a:lnTo>
                      <a:pt x="14" y="21"/>
                    </a:lnTo>
                    <a:lnTo>
                      <a:pt x="9" y="24"/>
                    </a:lnTo>
                    <a:lnTo>
                      <a:pt x="9" y="26"/>
                    </a:lnTo>
                    <a:lnTo>
                      <a:pt x="10" y="29"/>
                    </a:lnTo>
                    <a:lnTo>
                      <a:pt x="10" y="31"/>
                    </a:lnTo>
                    <a:lnTo>
                      <a:pt x="11" y="33"/>
                    </a:lnTo>
                    <a:lnTo>
                      <a:pt x="10" y="35"/>
                    </a:lnTo>
                    <a:lnTo>
                      <a:pt x="11" y="37"/>
                    </a:lnTo>
                    <a:lnTo>
                      <a:pt x="10" y="40"/>
                    </a:lnTo>
                    <a:lnTo>
                      <a:pt x="10" y="42"/>
                    </a:lnTo>
                    <a:lnTo>
                      <a:pt x="10" y="43"/>
                    </a:lnTo>
                    <a:lnTo>
                      <a:pt x="13" y="44"/>
                    </a:lnTo>
                    <a:lnTo>
                      <a:pt x="13" y="46"/>
                    </a:lnTo>
                    <a:lnTo>
                      <a:pt x="10" y="46"/>
                    </a:lnTo>
                    <a:lnTo>
                      <a:pt x="10" y="48"/>
                    </a:lnTo>
                    <a:lnTo>
                      <a:pt x="8" y="50"/>
                    </a:lnTo>
                    <a:lnTo>
                      <a:pt x="4" y="52"/>
                    </a:lnTo>
                    <a:lnTo>
                      <a:pt x="4" y="52"/>
                    </a:lnTo>
                    <a:lnTo>
                      <a:pt x="4" y="54"/>
                    </a:lnTo>
                    <a:lnTo>
                      <a:pt x="4" y="55"/>
                    </a:lnTo>
                    <a:lnTo>
                      <a:pt x="4" y="57"/>
                    </a:lnTo>
                    <a:lnTo>
                      <a:pt x="4" y="59"/>
                    </a:lnTo>
                    <a:lnTo>
                      <a:pt x="1" y="62"/>
                    </a:lnTo>
                    <a:lnTo>
                      <a:pt x="0" y="64"/>
                    </a:lnTo>
                    <a:lnTo>
                      <a:pt x="1" y="64"/>
                    </a:lnTo>
                    <a:lnTo>
                      <a:pt x="2" y="66"/>
                    </a:lnTo>
                    <a:lnTo>
                      <a:pt x="4" y="69"/>
                    </a:lnTo>
                    <a:lnTo>
                      <a:pt x="4" y="69"/>
                    </a:lnTo>
                    <a:lnTo>
                      <a:pt x="4" y="69"/>
                    </a:lnTo>
                    <a:lnTo>
                      <a:pt x="8" y="68"/>
                    </a:lnTo>
                    <a:lnTo>
                      <a:pt x="9" y="70"/>
                    </a:lnTo>
                    <a:lnTo>
                      <a:pt x="10" y="73"/>
                    </a:lnTo>
                    <a:lnTo>
                      <a:pt x="11" y="74"/>
                    </a:lnTo>
                    <a:lnTo>
                      <a:pt x="11" y="75"/>
                    </a:lnTo>
                    <a:lnTo>
                      <a:pt x="13" y="76"/>
                    </a:lnTo>
                    <a:lnTo>
                      <a:pt x="14" y="76"/>
                    </a:lnTo>
                    <a:lnTo>
                      <a:pt x="16" y="76"/>
                    </a:lnTo>
                    <a:lnTo>
                      <a:pt x="17" y="75"/>
                    </a:lnTo>
                    <a:lnTo>
                      <a:pt x="21" y="74"/>
                    </a:lnTo>
                    <a:lnTo>
                      <a:pt x="25" y="75"/>
                    </a:lnTo>
                    <a:lnTo>
                      <a:pt x="28" y="79"/>
                    </a:lnTo>
                    <a:lnTo>
                      <a:pt x="28" y="83"/>
                    </a:lnTo>
                    <a:lnTo>
                      <a:pt x="28" y="88"/>
                    </a:lnTo>
                    <a:lnTo>
                      <a:pt x="24" y="90"/>
                    </a:lnTo>
                    <a:lnTo>
                      <a:pt x="23" y="95"/>
                    </a:lnTo>
                    <a:lnTo>
                      <a:pt x="22" y="97"/>
                    </a:lnTo>
                    <a:lnTo>
                      <a:pt x="22" y="98"/>
                    </a:lnTo>
                    <a:lnTo>
                      <a:pt x="23" y="102"/>
                    </a:lnTo>
                    <a:lnTo>
                      <a:pt x="23" y="104"/>
                    </a:lnTo>
                    <a:lnTo>
                      <a:pt x="25" y="107"/>
                    </a:lnTo>
                    <a:lnTo>
                      <a:pt x="28" y="109"/>
                    </a:lnTo>
                    <a:lnTo>
                      <a:pt x="30" y="110"/>
                    </a:lnTo>
                    <a:lnTo>
                      <a:pt x="32" y="112"/>
                    </a:lnTo>
                    <a:lnTo>
                      <a:pt x="34" y="116"/>
                    </a:lnTo>
                    <a:lnTo>
                      <a:pt x="33" y="118"/>
                    </a:lnTo>
                    <a:lnTo>
                      <a:pt x="33" y="118"/>
                    </a:lnTo>
                    <a:lnTo>
                      <a:pt x="34" y="118"/>
                    </a:lnTo>
                    <a:lnTo>
                      <a:pt x="36" y="116"/>
                    </a:lnTo>
                    <a:lnTo>
                      <a:pt x="34" y="112"/>
                    </a:lnTo>
                    <a:lnTo>
                      <a:pt x="36" y="109"/>
                    </a:lnTo>
                    <a:lnTo>
                      <a:pt x="36" y="106"/>
                    </a:lnTo>
                    <a:lnTo>
                      <a:pt x="38" y="102"/>
                    </a:lnTo>
                    <a:lnTo>
                      <a:pt x="41" y="101"/>
                    </a:lnTo>
                    <a:lnTo>
                      <a:pt x="44" y="99"/>
                    </a:lnTo>
                    <a:lnTo>
                      <a:pt x="44" y="97"/>
                    </a:lnTo>
                    <a:lnTo>
                      <a:pt x="44" y="92"/>
                    </a:lnTo>
                    <a:lnTo>
                      <a:pt x="43" y="91"/>
                    </a:lnTo>
                    <a:lnTo>
                      <a:pt x="43" y="89"/>
                    </a:lnTo>
                    <a:lnTo>
                      <a:pt x="41" y="88"/>
                    </a:lnTo>
                    <a:lnTo>
                      <a:pt x="43" y="85"/>
                    </a:lnTo>
                    <a:lnTo>
                      <a:pt x="45" y="85"/>
                    </a:lnTo>
                    <a:lnTo>
                      <a:pt x="45" y="84"/>
                    </a:lnTo>
                    <a:lnTo>
                      <a:pt x="47" y="83"/>
                    </a:lnTo>
                    <a:lnTo>
                      <a:pt x="47" y="83"/>
                    </a:lnTo>
                    <a:lnTo>
                      <a:pt x="46" y="81"/>
                    </a:lnTo>
                    <a:lnTo>
                      <a:pt x="45" y="77"/>
                    </a:lnTo>
                    <a:lnTo>
                      <a:pt x="41" y="73"/>
                    </a:lnTo>
                    <a:lnTo>
                      <a:pt x="40" y="70"/>
                    </a:lnTo>
                    <a:lnTo>
                      <a:pt x="36" y="66"/>
                    </a:lnTo>
                    <a:lnTo>
                      <a:pt x="33" y="66"/>
                    </a:lnTo>
                    <a:lnTo>
                      <a:pt x="32" y="64"/>
                    </a:lnTo>
                    <a:lnTo>
                      <a:pt x="30" y="61"/>
                    </a:lnTo>
                    <a:lnTo>
                      <a:pt x="25" y="59"/>
                    </a:lnTo>
                    <a:lnTo>
                      <a:pt x="23" y="50"/>
                    </a:lnTo>
                    <a:lnTo>
                      <a:pt x="23" y="51"/>
                    </a:lnTo>
                    <a:lnTo>
                      <a:pt x="23" y="48"/>
                    </a:lnTo>
                    <a:lnTo>
                      <a:pt x="22" y="44"/>
                    </a:lnTo>
                    <a:lnTo>
                      <a:pt x="22" y="44"/>
                    </a:lnTo>
                    <a:lnTo>
                      <a:pt x="22" y="44"/>
                    </a:lnTo>
                    <a:lnTo>
                      <a:pt x="22" y="44"/>
                    </a:lnTo>
                    <a:lnTo>
                      <a:pt x="23" y="42"/>
                    </a:lnTo>
                    <a:lnTo>
                      <a:pt x="23" y="42"/>
                    </a:lnTo>
                    <a:lnTo>
                      <a:pt x="23" y="16"/>
                    </a:lnTo>
                    <a:lnTo>
                      <a:pt x="23" y="10"/>
                    </a:lnTo>
                    <a:lnTo>
                      <a:pt x="16" y="3"/>
                    </a:lnTo>
                    <a:lnTo>
                      <a:pt x="14" y="2"/>
                    </a:lnTo>
                    <a:lnTo>
                      <a:pt x="14" y="2"/>
                    </a:lnTo>
                    <a:lnTo>
                      <a:pt x="13" y="1"/>
                    </a:lnTo>
                    <a:lnTo>
                      <a:pt x="11" y="1"/>
                    </a:lnTo>
                    <a:lnTo>
                      <a:pt x="11" y="1"/>
                    </a:lnTo>
                    <a:lnTo>
                      <a:pt x="9" y="2"/>
                    </a:lnTo>
                    <a:lnTo>
                      <a:pt x="8" y="0"/>
                    </a:lnTo>
                    <a:lnTo>
                      <a:pt x="7"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12"/>
              <p:cNvSpPr>
                <a:spLocks/>
              </p:cNvSpPr>
              <p:nvPr userDrawn="1"/>
            </p:nvSpPr>
            <p:spPr bwMode="auto">
              <a:xfrm>
                <a:off x="6210301" y="3663951"/>
                <a:ext cx="287338" cy="239713"/>
              </a:xfrm>
              <a:custGeom>
                <a:avLst/>
                <a:gdLst>
                  <a:gd name="T0" fmla="*/ 56 w 181"/>
                  <a:gd name="T1" fmla="*/ 148 h 151"/>
                  <a:gd name="T2" fmla="*/ 66 w 181"/>
                  <a:gd name="T3" fmla="*/ 147 h 151"/>
                  <a:gd name="T4" fmla="*/ 71 w 181"/>
                  <a:gd name="T5" fmla="*/ 151 h 151"/>
                  <a:gd name="T6" fmla="*/ 89 w 181"/>
                  <a:gd name="T7" fmla="*/ 134 h 151"/>
                  <a:gd name="T8" fmla="*/ 105 w 181"/>
                  <a:gd name="T9" fmla="*/ 125 h 151"/>
                  <a:gd name="T10" fmla="*/ 106 w 181"/>
                  <a:gd name="T11" fmla="*/ 118 h 151"/>
                  <a:gd name="T12" fmla="*/ 119 w 181"/>
                  <a:gd name="T13" fmla="*/ 112 h 151"/>
                  <a:gd name="T14" fmla="*/ 129 w 181"/>
                  <a:gd name="T15" fmla="*/ 114 h 151"/>
                  <a:gd name="T16" fmla="*/ 130 w 181"/>
                  <a:gd name="T17" fmla="*/ 105 h 151"/>
                  <a:gd name="T18" fmla="*/ 159 w 181"/>
                  <a:gd name="T19" fmla="*/ 95 h 151"/>
                  <a:gd name="T20" fmla="*/ 170 w 181"/>
                  <a:gd name="T21" fmla="*/ 87 h 151"/>
                  <a:gd name="T22" fmla="*/ 171 w 181"/>
                  <a:gd name="T23" fmla="*/ 79 h 151"/>
                  <a:gd name="T24" fmla="*/ 171 w 181"/>
                  <a:gd name="T25" fmla="*/ 72 h 151"/>
                  <a:gd name="T26" fmla="*/ 179 w 181"/>
                  <a:gd name="T27" fmla="*/ 65 h 151"/>
                  <a:gd name="T28" fmla="*/ 177 w 181"/>
                  <a:gd name="T29" fmla="*/ 59 h 151"/>
                  <a:gd name="T30" fmla="*/ 178 w 181"/>
                  <a:gd name="T31" fmla="*/ 52 h 151"/>
                  <a:gd name="T32" fmla="*/ 177 w 181"/>
                  <a:gd name="T33" fmla="*/ 43 h 151"/>
                  <a:gd name="T34" fmla="*/ 181 w 181"/>
                  <a:gd name="T35" fmla="*/ 35 h 151"/>
                  <a:gd name="T36" fmla="*/ 179 w 181"/>
                  <a:gd name="T37" fmla="*/ 26 h 151"/>
                  <a:gd name="T38" fmla="*/ 173 w 181"/>
                  <a:gd name="T39" fmla="*/ 21 h 151"/>
                  <a:gd name="T40" fmla="*/ 167 w 181"/>
                  <a:gd name="T41" fmla="*/ 13 h 151"/>
                  <a:gd name="T42" fmla="*/ 156 w 181"/>
                  <a:gd name="T43" fmla="*/ 9 h 151"/>
                  <a:gd name="T44" fmla="*/ 149 w 181"/>
                  <a:gd name="T45" fmla="*/ 5 h 151"/>
                  <a:gd name="T46" fmla="*/ 136 w 181"/>
                  <a:gd name="T47" fmla="*/ 0 h 151"/>
                  <a:gd name="T48" fmla="*/ 106 w 181"/>
                  <a:gd name="T49" fmla="*/ 20 h 151"/>
                  <a:gd name="T50" fmla="*/ 108 w 181"/>
                  <a:gd name="T51" fmla="*/ 26 h 151"/>
                  <a:gd name="T52" fmla="*/ 107 w 181"/>
                  <a:gd name="T53" fmla="*/ 36 h 151"/>
                  <a:gd name="T54" fmla="*/ 103 w 181"/>
                  <a:gd name="T55" fmla="*/ 42 h 151"/>
                  <a:gd name="T56" fmla="*/ 110 w 181"/>
                  <a:gd name="T57" fmla="*/ 60 h 151"/>
                  <a:gd name="T58" fmla="*/ 115 w 181"/>
                  <a:gd name="T59" fmla="*/ 64 h 151"/>
                  <a:gd name="T60" fmla="*/ 124 w 181"/>
                  <a:gd name="T61" fmla="*/ 79 h 151"/>
                  <a:gd name="T62" fmla="*/ 117 w 181"/>
                  <a:gd name="T63" fmla="*/ 80 h 151"/>
                  <a:gd name="T64" fmla="*/ 104 w 181"/>
                  <a:gd name="T65" fmla="*/ 74 h 151"/>
                  <a:gd name="T66" fmla="*/ 89 w 181"/>
                  <a:gd name="T67" fmla="*/ 64 h 151"/>
                  <a:gd name="T68" fmla="*/ 82 w 181"/>
                  <a:gd name="T69" fmla="*/ 52 h 151"/>
                  <a:gd name="T70" fmla="*/ 78 w 181"/>
                  <a:gd name="T71" fmla="*/ 59 h 151"/>
                  <a:gd name="T72" fmla="*/ 66 w 181"/>
                  <a:gd name="T73" fmla="*/ 59 h 151"/>
                  <a:gd name="T74" fmla="*/ 54 w 181"/>
                  <a:gd name="T75" fmla="*/ 55 h 151"/>
                  <a:gd name="T76" fmla="*/ 51 w 181"/>
                  <a:gd name="T77" fmla="*/ 49 h 151"/>
                  <a:gd name="T78" fmla="*/ 44 w 181"/>
                  <a:gd name="T79" fmla="*/ 49 h 151"/>
                  <a:gd name="T80" fmla="*/ 37 w 181"/>
                  <a:gd name="T81" fmla="*/ 49 h 151"/>
                  <a:gd name="T82" fmla="*/ 33 w 181"/>
                  <a:gd name="T83" fmla="*/ 45 h 151"/>
                  <a:gd name="T84" fmla="*/ 34 w 181"/>
                  <a:gd name="T85" fmla="*/ 64 h 151"/>
                  <a:gd name="T86" fmla="*/ 34 w 181"/>
                  <a:gd name="T87" fmla="*/ 75 h 151"/>
                  <a:gd name="T88" fmla="*/ 2 w 181"/>
                  <a:gd name="T89" fmla="*/ 127 h 151"/>
                  <a:gd name="T90" fmla="*/ 10 w 181"/>
                  <a:gd name="T91" fmla="*/ 136 h 151"/>
                  <a:gd name="T92" fmla="*/ 17 w 181"/>
                  <a:gd name="T93" fmla="*/ 143 h 151"/>
                  <a:gd name="T94" fmla="*/ 36 w 181"/>
                  <a:gd name="T95" fmla="*/ 143 h 151"/>
                  <a:gd name="T96" fmla="*/ 43 w 181"/>
                  <a:gd name="T97" fmla="*/ 143 h 151"/>
                  <a:gd name="T98" fmla="*/ 48 w 181"/>
                  <a:gd name="T99"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 h="151">
                    <a:moveTo>
                      <a:pt x="48" y="146"/>
                    </a:moveTo>
                    <a:lnTo>
                      <a:pt x="48" y="146"/>
                    </a:lnTo>
                    <a:lnTo>
                      <a:pt x="53" y="147"/>
                    </a:lnTo>
                    <a:lnTo>
                      <a:pt x="56" y="148"/>
                    </a:lnTo>
                    <a:lnTo>
                      <a:pt x="58" y="149"/>
                    </a:lnTo>
                    <a:lnTo>
                      <a:pt x="59" y="149"/>
                    </a:lnTo>
                    <a:lnTo>
                      <a:pt x="61" y="147"/>
                    </a:lnTo>
                    <a:lnTo>
                      <a:pt x="66" y="147"/>
                    </a:lnTo>
                    <a:lnTo>
                      <a:pt x="67" y="148"/>
                    </a:lnTo>
                    <a:lnTo>
                      <a:pt x="68" y="147"/>
                    </a:lnTo>
                    <a:lnTo>
                      <a:pt x="69" y="148"/>
                    </a:lnTo>
                    <a:lnTo>
                      <a:pt x="71" y="151"/>
                    </a:lnTo>
                    <a:lnTo>
                      <a:pt x="74" y="151"/>
                    </a:lnTo>
                    <a:lnTo>
                      <a:pt x="77" y="149"/>
                    </a:lnTo>
                    <a:lnTo>
                      <a:pt x="82" y="144"/>
                    </a:lnTo>
                    <a:lnTo>
                      <a:pt x="89" y="134"/>
                    </a:lnTo>
                    <a:lnTo>
                      <a:pt x="99" y="127"/>
                    </a:lnTo>
                    <a:lnTo>
                      <a:pt x="104" y="126"/>
                    </a:lnTo>
                    <a:lnTo>
                      <a:pt x="105" y="125"/>
                    </a:lnTo>
                    <a:lnTo>
                      <a:pt x="105" y="125"/>
                    </a:lnTo>
                    <a:lnTo>
                      <a:pt x="104" y="124"/>
                    </a:lnTo>
                    <a:lnTo>
                      <a:pt x="105" y="122"/>
                    </a:lnTo>
                    <a:lnTo>
                      <a:pt x="105" y="121"/>
                    </a:lnTo>
                    <a:lnTo>
                      <a:pt x="106" y="118"/>
                    </a:lnTo>
                    <a:lnTo>
                      <a:pt x="111" y="116"/>
                    </a:lnTo>
                    <a:lnTo>
                      <a:pt x="114" y="115"/>
                    </a:lnTo>
                    <a:lnTo>
                      <a:pt x="115" y="114"/>
                    </a:lnTo>
                    <a:lnTo>
                      <a:pt x="119" y="112"/>
                    </a:lnTo>
                    <a:lnTo>
                      <a:pt x="125" y="112"/>
                    </a:lnTo>
                    <a:lnTo>
                      <a:pt x="125" y="114"/>
                    </a:lnTo>
                    <a:lnTo>
                      <a:pt x="126" y="114"/>
                    </a:lnTo>
                    <a:lnTo>
                      <a:pt x="129" y="114"/>
                    </a:lnTo>
                    <a:lnTo>
                      <a:pt x="129" y="114"/>
                    </a:lnTo>
                    <a:lnTo>
                      <a:pt x="129" y="114"/>
                    </a:lnTo>
                    <a:lnTo>
                      <a:pt x="128" y="108"/>
                    </a:lnTo>
                    <a:lnTo>
                      <a:pt x="130" y="105"/>
                    </a:lnTo>
                    <a:lnTo>
                      <a:pt x="137" y="102"/>
                    </a:lnTo>
                    <a:lnTo>
                      <a:pt x="140" y="102"/>
                    </a:lnTo>
                    <a:lnTo>
                      <a:pt x="156" y="95"/>
                    </a:lnTo>
                    <a:lnTo>
                      <a:pt x="159" y="95"/>
                    </a:lnTo>
                    <a:lnTo>
                      <a:pt x="167" y="92"/>
                    </a:lnTo>
                    <a:lnTo>
                      <a:pt x="172" y="90"/>
                    </a:lnTo>
                    <a:lnTo>
                      <a:pt x="172" y="89"/>
                    </a:lnTo>
                    <a:lnTo>
                      <a:pt x="170" y="87"/>
                    </a:lnTo>
                    <a:lnTo>
                      <a:pt x="169" y="85"/>
                    </a:lnTo>
                    <a:lnTo>
                      <a:pt x="167" y="82"/>
                    </a:lnTo>
                    <a:lnTo>
                      <a:pt x="170" y="80"/>
                    </a:lnTo>
                    <a:lnTo>
                      <a:pt x="171" y="79"/>
                    </a:lnTo>
                    <a:lnTo>
                      <a:pt x="172" y="77"/>
                    </a:lnTo>
                    <a:lnTo>
                      <a:pt x="172" y="75"/>
                    </a:lnTo>
                    <a:lnTo>
                      <a:pt x="172" y="74"/>
                    </a:lnTo>
                    <a:lnTo>
                      <a:pt x="171" y="72"/>
                    </a:lnTo>
                    <a:lnTo>
                      <a:pt x="172" y="70"/>
                    </a:lnTo>
                    <a:lnTo>
                      <a:pt x="176" y="67"/>
                    </a:lnTo>
                    <a:lnTo>
                      <a:pt x="178" y="66"/>
                    </a:lnTo>
                    <a:lnTo>
                      <a:pt x="179" y="65"/>
                    </a:lnTo>
                    <a:lnTo>
                      <a:pt x="179" y="65"/>
                    </a:lnTo>
                    <a:lnTo>
                      <a:pt x="178" y="64"/>
                    </a:lnTo>
                    <a:lnTo>
                      <a:pt x="178" y="62"/>
                    </a:lnTo>
                    <a:lnTo>
                      <a:pt x="177" y="59"/>
                    </a:lnTo>
                    <a:lnTo>
                      <a:pt x="178" y="58"/>
                    </a:lnTo>
                    <a:lnTo>
                      <a:pt x="179" y="57"/>
                    </a:lnTo>
                    <a:lnTo>
                      <a:pt x="177" y="55"/>
                    </a:lnTo>
                    <a:lnTo>
                      <a:pt x="178" y="52"/>
                    </a:lnTo>
                    <a:lnTo>
                      <a:pt x="178" y="51"/>
                    </a:lnTo>
                    <a:lnTo>
                      <a:pt x="178" y="49"/>
                    </a:lnTo>
                    <a:lnTo>
                      <a:pt x="177" y="46"/>
                    </a:lnTo>
                    <a:lnTo>
                      <a:pt x="177" y="43"/>
                    </a:lnTo>
                    <a:lnTo>
                      <a:pt x="180" y="40"/>
                    </a:lnTo>
                    <a:lnTo>
                      <a:pt x="180" y="38"/>
                    </a:lnTo>
                    <a:lnTo>
                      <a:pt x="181" y="38"/>
                    </a:lnTo>
                    <a:lnTo>
                      <a:pt x="181" y="35"/>
                    </a:lnTo>
                    <a:lnTo>
                      <a:pt x="180" y="34"/>
                    </a:lnTo>
                    <a:lnTo>
                      <a:pt x="178" y="31"/>
                    </a:lnTo>
                    <a:lnTo>
                      <a:pt x="177" y="29"/>
                    </a:lnTo>
                    <a:lnTo>
                      <a:pt x="179" y="26"/>
                    </a:lnTo>
                    <a:lnTo>
                      <a:pt x="178" y="26"/>
                    </a:lnTo>
                    <a:lnTo>
                      <a:pt x="176" y="23"/>
                    </a:lnTo>
                    <a:lnTo>
                      <a:pt x="174" y="21"/>
                    </a:lnTo>
                    <a:lnTo>
                      <a:pt x="173" y="21"/>
                    </a:lnTo>
                    <a:lnTo>
                      <a:pt x="173" y="19"/>
                    </a:lnTo>
                    <a:lnTo>
                      <a:pt x="172" y="19"/>
                    </a:lnTo>
                    <a:lnTo>
                      <a:pt x="169" y="15"/>
                    </a:lnTo>
                    <a:lnTo>
                      <a:pt x="167" y="13"/>
                    </a:lnTo>
                    <a:lnTo>
                      <a:pt x="166" y="13"/>
                    </a:lnTo>
                    <a:lnTo>
                      <a:pt x="165" y="12"/>
                    </a:lnTo>
                    <a:lnTo>
                      <a:pt x="163" y="12"/>
                    </a:lnTo>
                    <a:lnTo>
                      <a:pt x="156" y="9"/>
                    </a:lnTo>
                    <a:lnTo>
                      <a:pt x="154" y="9"/>
                    </a:lnTo>
                    <a:lnTo>
                      <a:pt x="150" y="7"/>
                    </a:lnTo>
                    <a:lnTo>
                      <a:pt x="150" y="6"/>
                    </a:lnTo>
                    <a:lnTo>
                      <a:pt x="149" y="5"/>
                    </a:lnTo>
                    <a:lnTo>
                      <a:pt x="147" y="5"/>
                    </a:lnTo>
                    <a:lnTo>
                      <a:pt x="145" y="4"/>
                    </a:lnTo>
                    <a:lnTo>
                      <a:pt x="142" y="4"/>
                    </a:lnTo>
                    <a:lnTo>
                      <a:pt x="136" y="0"/>
                    </a:lnTo>
                    <a:lnTo>
                      <a:pt x="135" y="0"/>
                    </a:lnTo>
                    <a:lnTo>
                      <a:pt x="111" y="6"/>
                    </a:lnTo>
                    <a:lnTo>
                      <a:pt x="105" y="18"/>
                    </a:lnTo>
                    <a:lnTo>
                      <a:pt x="106" y="20"/>
                    </a:lnTo>
                    <a:lnTo>
                      <a:pt x="107" y="21"/>
                    </a:lnTo>
                    <a:lnTo>
                      <a:pt x="110" y="22"/>
                    </a:lnTo>
                    <a:lnTo>
                      <a:pt x="108" y="24"/>
                    </a:lnTo>
                    <a:lnTo>
                      <a:pt x="108" y="26"/>
                    </a:lnTo>
                    <a:lnTo>
                      <a:pt x="108" y="28"/>
                    </a:lnTo>
                    <a:lnTo>
                      <a:pt x="108" y="29"/>
                    </a:lnTo>
                    <a:lnTo>
                      <a:pt x="108" y="31"/>
                    </a:lnTo>
                    <a:lnTo>
                      <a:pt x="107" y="36"/>
                    </a:lnTo>
                    <a:lnTo>
                      <a:pt x="107" y="36"/>
                    </a:lnTo>
                    <a:lnTo>
                      <a:pt x="107" y="37"/>
                    </a:lnTo>
                    <a:lnTo>
                      <a:pt x="106" y="40"/>
                    </a:lnTo>
                    <a:lnTo>
                      <a:pt x="103" y="42"/>
                    </a:lnTo>
                    <a:lnTo>
                      <a:pt x="103" y="43"/>
                    </a:lnTo>
                    <a:lnTo>
                      <a:pt x="104" y="55"/>
                    </a:lnTo>
                    <a:lnTo>
                      <a:pt x="105" y="56"/>
                    </a:lnTo>
                    <a:lnTo>
                      <a:pt x="110" y="60"/>
                    </a:lnTo>
                    <a:lnTo>
                      <a:pt x="111" y="63"/>
                    </a:lnTo>
                    <a:lnTo>
                      <a:pt x="111" y="64"/>
                    </a:lnTo>
                    <a:lnTo>
                      <a:pt x="115" y="64"/>
                    </a:lnTo>
                    <a:lnTo>
                      <a:pt x="115" y="64"/>
                    </a:lnTo>
                    <a:lnTo>
                      <a:pt x="115" y="60"/>
                    </a:lnTo>
                    <a:lnTo>
                      <a:pt x="120" y="60"/>
                    </a:lnTo>
                    <a:lnTo>
                      <a:pt x="124" y="62"/>
                    </a:lnTo>
                    <a:lnTo>
                      <a:pt x="124" y="79"/>
                    </a:lnTo>
                    <a:lnTo>
                      <a:pt x="122" y="81"/>
                    </a:lnTo>
                    <a:lnTo>
                      <a:pt x="119" y="80"/>
                    </a:lnTo>
                    <a:lnTo>
                      <a:pt x="118" y="79"/>
                    </a:lnTo>
                    <a:lnTo>
                      <a:pt x="117" y="80"/>
                    </a:lnTo>
                    <a:lnTo>
                      <a:pt x="113" y="81"/>
                    </a:lnTo>
                    <a:lnTo>
                      <a:pt x="111" y="81"/>
                    </a:lnTo>
                    <a:lnTo>
                      <a:pt x="107" y="78"/>
                    </a:lnTo>
                    <a:lnTo>
                      <a:pt x="104" y="74"/>
                    </a:lnTo>
                    <a:lnTo>
                      <a:pt x="102" y="72"/>
                    </a:lnTo>
                    <a:lnTo>
                      <a:pt x="98" y="67"/>
                    </a:lnTo>
                    <a:lnTo>
                      <a:pt x="95" y="65"/>
                    </a:lnTo>
                    <a:lnTo>
                      <a:pt x="89" y="64"/>
                    </a:lnTo>
                    <a:lnTo>
                      <a:pt x="84" y="62"/>
                    </a:lnTo>
                    <a:lnTo>
                      <a:pt x="84" y="59"/>
                    </a:lnTo>
                    <a:lnTo>
                      <a:pt x="82" y="57"/>
                    </a:lnTo>
                    <a:lnTo>
                      <a:pt x="82" y="52"/>
                    </a:lnTo>
                    <a:lnTo>
                      <a:pt x="81" y="53"/>
                    </a:lnTo>
                    <a:lnTo>
                      <a:pt x="80" y="53"/>
                    </a:lnTo>
                    <a:lnTo>
                      <a:pt x="78" y="57"/>
                    </a:lnTo>
                    <a:lnTo>
                      <a:pt x="78" y="59"/>
                    </a:lnTo>
                    <a:lnTo>
                      <a:pt x="71" y="60"/>
                    </a:lnTo>
                    <a:lnTo>
                      <a:pt x="69" y="60"/>
                    </a:lnTo>
                    <a:lnTo>
                      <a:pt x="68" y="59"/>
                    </a:lnTo>
                    <a:lnTo>
                      <a:pt x="66" y="59"/>
                    </a:lnTo>
                    <a:lnTo>
                      <a:pt x="62" y="58"/>
                    </a:lnTo>
                    <a:lnTo>
                      <a:pt x="59" y="56"/>
                    </a:lnTo>
                    <a:lnTo>
                      <a:pt x="56" y="56"/>
                    </a:lnTo>
                    <a:lnTo>
                      <a:pt x="54" y="55"/>
                    </a:lnTo>
                    <a:lnTo>
                      <a:pt x="52" y="55"/>
                    </a:lnTo>
                    <a:lnTo>
                      <a:pt x="52" y="52"/>
                    </a:lnTo>
                    <a:lnTo>
                      <a:pt x="52" y="51"/>
                    </a:lnTo>
                    <a:lnTo>
                      <a:pt x="51" y="49"/>
                    </a:lnTo>
                    <a:lnTo>
                      <a:pt x="51" y="46"/>
                    </a:lnTo>
                    <a:lnTo>
                      <a:pt x="48" y="48"/>
                    </a:lnTo>
                    <a:lnTo>
                      <a:pt x="47" y="49"/>
                    </a:lnTo>
                    <a:lnTo>
                      <a:pt x="44" y="49"/>
                    </a:lnTo>
                    <a:lnTo>
                      <a:pt x="43" y="50"/>
                    </a:lnTo>
                    <a:lnTo>
                      <a:pt x="40" y="51"/>
                    </a:lnTo>
                    <a:lnTo>
                      <a:pt x="38" y="51"/>
                    </a:lnTo>
                    <a:lnTo>
                      <a:pt x="37" y="49"/>
                    </a:lnTo>
                    <a:lnTo>
                      <a:pt x="37" y="46"/>
                    </a:lnTo>
                    <a:lnTo>
                      <a:pt x="37" y="46"/>
                    </a:lnTo>
                    <a:lnTo>
                      <a:pt x="34" y="45"/>
                    </a:lnTo>
                    <a:lnTo>
                      <a:pt x="33" y="45"/>
                    </a:lnTo>
                    <a:lnTo>
                      <a:pt x="32" y="46"/>
                    </a:lnTo>
                    <a:lnTo>
                      <a:pt x="33" y="52"/>
                    </a:lnTo>
                    <a:lnTo>
                      <a:pt x="33" y="60"/>
                    </a:lnTo>
                    <a:lnTo>
                      <a:pt x="34" y="64"/>
                    </a:lnTo>
                    <a:lnTo>
                      <a:pt x="34" y="67"/>
                    </a:lnTo>
                    <a:lnTo>
                      <a:pt x="33" y="68"/>
                    </a:lnTo>
                    <a:lnTo>
                      <a:pt x="33" y="72"/>
                    </a:lnTo>
                    <a:lnTo>
                      <a:pt x="34" y="75"/>
                    </a:lnTo>
                    <a:lnTo>
                      <a:pt x="1" y="75"/>
                    </a:lnTo>
                    <a:lnTo>
                      <a:pt x="0" y="124"/>
                    </a:lnTo>
                    <a:lnTo>
                      <a:pt x="0" y="125"/>
                    </a:lnTo>
                    <a:lnTo>
                      <a:pt x="2" y="127"/>
                    </a:lnTo>
                    <a:lnTo>
                      <a:pt x="3" y="130"/>
                    </a:lnTo>
                    <a:lnTo>
                      <a:pt x="6" y="131"/>
                    </a:lnTo>
                    <a:lnTo>
                      <a:pt x="7" y="132"/>
                    </a:lnTo>
                    <a:lnTo>
                      <a:pt x="10" y="136"/>
                    </a:lnTo>
                    <a:lnTo>
                      <a:pt x="12" y="138"/>
                    </a:lnTo>
                    <a:lnTo>
                      <a:pt x="15" y="138"/>
                    </a:lnTo>
                    <a:lnTo>
                      <a:pt x="16" y="140"/>
                    </a:lnTo>
                    <a:lnTo>
                      <a:pt x="17" y="143"/>
                    </a:lnTo>
                    <a:lnTo>
                      <a:pt x="19" y="144"/>
                    </a:lnTo>
                    <a:lnTo>
                      <a:pt x="21" y="145"/>
                    </a:lnTo>
                    <a:lnTo>
                      <a:pt x="34" y="143"/>
                    </a:lnTo>
                    <a:lnTo>
                      <a:pt x="36" y="143"/>
                    </a:lnTo>
                    <a:lnTo>
                      <a:pt x="39" y="141"/>
                    </a:lnTo>
                    <a:lnTo>
                      <a:pt x="40" y="141"/>
                    </a:lnTo>
                    <a:lnTo>
                      <a:pt x="41" y="141"/>
                    </a:lnTo>
                    <a:lnTo>
                      <a:pt x="43" y="143"/>
                    </a:lnTo>
                    <a:lnTo>
                      <a:pt x="44" y="143"/>
                    </a:lnTo>
                    <a:lnTo>
                      <a:pt x="46" y="144"/>
                    </a:lnTo>
                    <a:lnTo>
                      <a:pt x="48" y="146"/>
                    </a:lnTo>
                    <a:lnTo>
                      <a:pt x="4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13"/>
              <p:cNvSpPr>
                <a:spLocks/>
              </p:cNvSpPr>
              <p:nvPr userDrawn="1"/>
            </p:nvSpPr>
            <p:spPr bwMode="auto">
              <a:xfrm>
                <a:off x="5954713" y="3608388"/>
                <a:ext cx="306388" cy="295275"/>
              </a:xfrm>
              <a:custGeom>
                <a:avLst/>
                <a:gdLst>
                  <a:gd name="T0" fmla="*/ 173 w 193"/>
                  <a:gd name="T1" fmla="*/ 175 h 186"/>
                  <a:gd name="T2" fmla="*/ 164 w 193"/>
                  <a:gd name="T3" fmla="*/ 168 h 186"/>
                  <a:gd name="T4" fmla="*/ 158 w 193"/>
                  <a:gd name="T5" fmla="*/ 159 h 186"/>
                  <a:gd name="T6" fmla="*/ 192 w 193"/>
                  <a:gd name="T7" fmla="*/ 102 h 186"/>
                  <a:gd name="T8" fmla="*/ 192 w 193"/>
                  <a:gd name="T9" fmla="*/ 93 h 186"/>
                  <a:gd name="T10" fmla="*/ 191 w 193"/>
                  <a:gd name="T11" fmla="*/ 79 h 186"/>
                  <a:gd name="T12" fmla="*/ 180 w 193"/>
                  <a:gd name="T13" fmla="*/ 83 h 186"/>
                  <a:gd name="T14" fmla="*/ 171 w 193"/>
                  <a:gd name="T15" fmla="*/ 80 h 186"/>
                  <a:gd name="T16" fmla="*/ 165 w 193"/>
                  <a:gd name="T17" fmla="*/ 83 h 186"/>
                  <a:gd name="T18" fmla="*/ 165 w 193"/>
                  <a:gd name="T19" fmla="*/ 76 h 186"/>
                  <a:gd name="T20" fmla="*/ 164 w 193"/>
                  <a:gd name="T21" fmla="*/ 68 h 186"/>
                  <a:gd name="T22" fmla="*/ 163 w 193"/>
                  <a:gd name="T23" fmla="*/ 61 h 186"/>
                  <a:gd name="T24" fmla="*/ 160 w 193"/>
                  <a:gd name="T25" fmla="*/ 57 h 186"/>
                  <a:gd name="T26" fmla="*/ 157 w 193"/>
                  <a:gd name="T27" fmla="*/ 50 h 186"/>
                  <a:gd name="T28" fmla="*/ 158 w 193"/>
                  <a:gd name="T29" fmla="*/ 37 h 186"/>
                  <a:gd name="T30" fmla="*/ 157 w 193"/>
                  <a:gd name="T31" fmla="*/ 29 h 186"/>
                  <a:gd name="T32" fmla="*/ 158 w 193"/>
                  <a:gd name="T33" fmla="*/ 22 h 186"/>
                  <a:gd name="T34" fmla="*/ 139 w 193"/>
                  <a:gd name="T35" fmla="*/ 15 h 186"/>
                  <a:gd name="T36" fmla="*/ 121 w 193"/>
                  <a:gd name="T37" fmla="*/ 24 h 186"/>
                  <a:gd name="T38" fmla="*/ 109 w 193"/>
                  <a:gd name="T39" fmla="*/ 33 h 186"/>
                  <a:gd name="T40" fmla="*/ 97 w 193"/>
                  <a:gd name="T41" fmla="*/ 34 h 186"/>
                  <a:gd name="T42" fmla="*/ 86 w 193"/>
                  <a:gd name="T43" fmla="*/ 22 h 186"/>
                  <a:gd name="T44" fmla="*/ 82 w 193"/>
                  <a:gd name="T45" fmla="*/ 14 h 186"/>
                  <a:gd name="T46" fmla="*/ 81 w 193"/>
                  <a:gd name="T47" fmla="*/ 6 h 186"/>
                  <a:gd name="T48" fmla="*/ 80 w 193"/>
                  <a:gd name="T49" fmla="*/ 0 h 186"/>
                  <a:gd name="T50" fmla="*/ 32 w 193"/>
                  <a:gd name="T51" fmla="*/ 0 h 186"/>
                  <a:gd name="T52" fmla="*/ 18 w 193"/>
                  <a:gd name="T53" fmla="*/ 2 h 186"/>
                  <a:gd name="T54" fmla="*/ 15 w 193"/>
                  <a:gd name="T55" fmla="*/ 5 h 186"/>
                  <a:gd name="T56" fmla="*/ 29 w 193"/>
                  <a:gd name="T57" fmla="*/ 35 h 186"/>
                  <a:gd name="T58" fmla="*/ 25 w 193"/>
                  <a:gd name="T59" fmla="*/ 55 h 186"/>
                  <a:gd name="T60" fmla="*/ 33 w 193"/>
                  <a:gd name="T61" fmla="*/ 75 h 186"/>
                  <a:gd name="T62" fmla="*/ 27 w 193"/>
                  <a:gd name="T63" fmla="*/ 102 h 186"/>
                  <a:gd name="T64" fmla="*/ 12 w 193"/>
                  <a:gd name="T65" fmla="*/ 123 h 186"/>
                  <a:gd name="T66" fmla="*/ 6 w 193"/>
                  <a:gd name="T67" fmla="*/ 147 h 186"/>
                  <a:gd name="T68" fmla="*/ 1 w 193"/>
                  <a:gd name="T69" fmla="*/ 169 h 186"/>
                  <a:gd name="T70" fmla="*/ 2 w 193"/>
                  <a:gd name="T71" fmla="*/ 175 h 186"/>
                  <a:gd name="T72" fmla="*/ 12 w 193"/>
                  <a:gd name="T73" fmla="*/ 174 h 186"/>
                  <a:gd name="T74" fmla="*/ 20 w 193"/>
                  <a:gd name="T75" fmla="*/ 168 h 186"/>
                  <a:gd name="T76" fmla="*/ 28 w 193"/>
                  <a:gd name="T77" fmla="*/ 169 h 186"/>
                  <a:gd name="T78" fmla="*/ 30 w 193"/>
                  <a:gd name="T79" fmla="*/ 173 h 186"/>
                  <a:gd name="T80" fmla="*/ 39 w 193"/>
                  <a:gd name="T81" fmla="*/ 175 h 186"/>
                  <a:gd name="T82" fmla="*/ 103 w 193"/>
                  <a:gd name="T83" fmla="*/ 175 h 186"/>
                  <a:gd name="T84" fmla="*/ 110 w 193"/>
                  <a:gd name="T85" fmla="*/ 181 h 186"/>
                  <a:gd name="T86" fmla="*/ 118 w 193"/>
                  <a:gd name="T87" fmla="*/ 183 h 186"/>
                  <a:gd name="T88" fmla="*/ 128 w 193"/>
                  <a:gd name="T89" fmla="*/ 182 h 186"/>
                  <a:gd name="T90" fmla="*/ 134 w 193"/>
                  <a:gd name="T91" fmla="*/ 181 h 186"/>
                  <a:gd name="T92" fmla="*/ 142 w 193"/>
                  <a:gd name="T93" fmla="*/ 186 h 186"/>
                  <a:gd name="T94" fmla="*/ 148 w 193"/>
                  <a:gd name="T95" fmla="*/ 184 h 186"/>
                  <a:gd name="T96" fmla="*/ 153 w 193"/>
                  <a:gd name="T97" fmla="*/ 186 h 186"/>
                  <a:gd name="T98" fmla="*/ 179 w 193"/>
                  <a:gd name="T99" fmla="*/ 1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 h="186">
                    <a:moveTo>
                      <a:pt x="179" y="180"/>
                    </a:moveTo>
                    <a:lnTo>
                      <a:pt x="177" y="179"/>
                    </a:lnTo>
                    <a:lnTo>
                      <a:pt x="175" y="176"/>
                    </a:lnTo>
                    <a:lnTo>
                      <a:pt x="173" y="175"/>
                    </a:lnTo>
                    <a:lnTo>
                      <a:pt x="171" y="174"/>
                    </a:lnTo>
                    <a:lnTo>
                      <a:pt x="170" y="173"/>
                    </a:lnTo>
                    <a:lnTo>
                      <a:pt x="167" y="169"/>
                    </a:lnTo>
                    <a:lnTo>
                      <a:pt x="164" y="168"/>
                    </a:lnTo>
                    <a:lnTo>
                      <a:pt x="163" y="166"/>
                    </a:lnTo>
                    <a:lnTo>
                      <a:pt x="161" y="165"/>
                    </a:lnTo>
                    <a:lnTo>
                      <a:pt x="158" y="161"/>
                    </a:lnTo>
                    <a:lnTo>
                      <a:pt x="158" y="159"/>
                    </a:lnTo>
                    <a:lnTo>
                      <a:pt x="160" y="107"/>
                    </a:lnTo>
                    <a:lnTo>
                      <a:pt x="192" y="107"/>
                    </a:lnTo>
                    <a:lnTo>
                      <a:pt x="191" y="107"/>
                    </a:lnTo>
                    <a:lnTo>
                      <a:pt x="192" y="102"/>
                    </a:lnTo>
                    <a:lnTo>
                      <a:pt x="193" y="101"/>
                    </a:lnTo>
                    <a:lnTo>
                      <a:pt x="193" y="100"/>
                    </a:lnTo>
                    <a:lnTo>
                      <a:pt x="192" y="97"/>
                    </a:lnTo>
                    <a:lnTo>
                      <a:pt x="192" y="93"/>
                    </a:lnTo>
                    <a:lnTo>
                      <a:pt x="192" y="87"/>
                    </a:lnTo>
                    <a:lnTo>
                      <a:pt x="191" y="81"/>
                    </a:lnTo>
                    <a:lnTo>
                      <a:pt x="192" y="79"/>
                    </a:lnTo>
                    <a:lnTo>
                      <a:pt x="191" y="79"/>
                    </a:lnTo>
                    <a:lnTo>
                      <a:pt x="189" y="80"/>
                    </a:lnTo>
                    <a:lnTo>
                      <a:pt x="184" y="83"/>
                    </a:lnTo>
                    <a:lnTo>
                      <a:pt x="182" y="83"/>
                    </a:lnTo>
                    <a:lnTo>
                      <a:pt x="180" y="83"/>
                    </a:lnTo>
                    <a:lnTo>
                      <a:pt x="176" y="83"/>
                    </a:lnTo>
                    <a:lnTo>
                      <a:pt x="173" y="81"/>
                    </a:lnTo>
                    <a:lnTo>
                      <a:pt x="172" y="80"/>
                    </a:lnTo>
                    <a:lnTo>
                      <a:pt x="171" y="80"/>
                    </a:lnTo>
                    <a:lnTo>
                      <a:pt x="170" y="80"/>
                    </a:lnTo>
                    <a:lnTo>
                      <a:pt x="170" y="81"/>
                    </a:lnTo>
                    <a:lnTo>
                      <a:pt x="169" y="83"/>
                    </a:lnTo>
                    <a:lnTo>
                      <a:pt x="165" y="83"/>
                    </a:lnTo>
                    <a:lnTo>
                      <a:pt x="164" y="80"/>
                    </a:lnTo>
                    <a:lnTo>
                      <a:pt x="164" y="77"/>
                    </a:lnTo>
                    <a:lnTo>
                      <a:pt x="165" y="76"/>
                    </a:lnTo>
                    <a:lnTo>
                      <a:pt x="165" y="76"/>
                    </a:lnTo>
                    <a:lnTo>
                      <a:pt x="167" y="73"/>
                    </a:lnTo>
                    <a:lnTo>
                      <a:pt x="164" y="72"/>
                    </a:lnTo>
                    <a:lnTo>
                      <a:pt x="164" y="69"/>
                    </a:lnTo>
                    <a:lnTo>
                      <a:pt x="164" y="68"/>
                    </a:lnTo>
                    <a:lnTo>
                      <a:pt x="164" y="66"/>
                    </a:lnTo>
                    <a:lnTo>
                      <a:pt x="163" y="65"/>
                    </a:lnTo>
                    <a:lnTo>
                      <a:pt x="163" y="62"/>
                    </a:lnTo>
                    <a:lnTo>
                      <a:pt x="163" y="61"/>
                    </a:lnTo>
                    <a:lnTo>
                      <a:pt x="163" y="59"/>
                    </a:lnTo>
                    <a:lnTo>
                      <a:pt x="162" y="59"/>
                    </a:lnTo>
                    <a:lnTo>
                      <a:pt x="161" y="57"/>
                    </a:lnTo>
                    <a:lnTo>
                      <a:pt x="160" y="57"/>
                    </a:lnTo>
                    <a:lnTo>
                      <a:pt x="160" y="55"/>
                    </a:lnTo>
                    <a:lnTo>
                      <a:pt x="158" y="53"/>
                    </a:lnTo>
                    <a:lnTo>
                      <a:pt x="158" y="51"/>
                    </a:lnTo>
                    <a:lnTo>
                      <a:pt x="157" y="50"/>
                    </a:lnTo>
                    <a:lnTo>
                      <a:pt x="158" y="47"/>
                    </a:lnTo>
                    <a:lnTo>
                      <a:pt x="158" y="41"/>
                    </a:lnTo>
                    <a:lnTo>
                      <a:pt x="157" y="40"/>
                    </a:lnTo>
                    <a:lnTo>
                      <a:pt x="158" y="37"/>
                    </a:lnTo>
                    <a:lnTo>
                      <a:pt x="158" y="36"/>
                    </a:lnTo>
                    <a:lnTo>
                      <a:pt x="158" y="35"/>
                    </a:lnTo>
                    <a:lnTo>
                      <a:pt x="157" y="33"/>
                    </a:lnTo>
                    <a:lnTo>
                      <a:pt x="157" y="29"/>
                    </a:lnTo>
                    <a:lnTo>
                      <a:pt x="158" y="27"/>
                    </a:lnTo>
                    <a:lnTo>
                      <a:pt x="158" y="25"/>
                    </a:lnTo>
                    <a:lnTo>
                      <a:pt x="160" y="24"/>
                    </a:lnTo>
                    <a:lnTo>
                      <a:pt x="158" y="22"/>
                    </a:lnTo>
                    <a:lnTo>
                      <a:pt x="141" y="21"/>
                    </a:lnTo>
                    <a:lnTo>
                      <a:pt x="140" y="18"/>
                    </a:lnTo>
                    <a:lnTo>
                      <a:pt x="141" y="15"/>
                    </a:lnTo>
                    <a:lnTo>
                      <a:pt x="139" y="15"/>
                    </a:lnTo>
                    <a:lnTo>
                      <a:pt x="139" y="17"/>
                    </a:lnTo>
                    <a:lnTo>
                      <a:pt x="124" y="18"/>
                    </a:lnTo>
                    <a:lnTo>
                      <a:pt x="124" y="21"/>
                    </a:lnTo>
                    <a:lnTo>
                      <a:pt x="121" y="24"/>
                    </a:lnTo>
                    <a:lnTo>
                      <a:pt x="121" y="25"/>
                    </a:lnTo>
                    <a:lnTo>
                      <a:pt x="121" y="26"/>
                    </a:lnTo>
                    <a:lnTo>
                      <a:pt x="121" y="32"/>
                    </a:lnTo>
                    <a:lnTo>
                      <a:pt x="109" y="33"/>
                    </a:lnTo>
                    <a:lnTo>
                      <a:pt x="106" y="34"/>
                    </a:lnTo>
                    <a:lnTo>
                      <a:pt x="101" y="33"/>
                    </a:lnTo>
                    <a:lnTo>
                      <a:pt x="99" y="33"/>
                    </a:lnTo>
                    <a:lnTo>
                      <a:pt x="97" y="34"/>
                    </a:lnTo>
                    <a:lnTo>
                      <a:pt x="92" y="34"/>
                    </a:lnTo>
                    <a:lnTo>
                      <a:pt x="89" y="33"/>
                    </a:lnTo>
                    <a:lnTo>
                      <a:pt x="89" y="27"/>
                    </a:lnTo>
                    <a:lnTo>
                      <a:pt x="86" y="22"/>
                    </a:lnTo>
                    <a:lnTo>
                      <a:pt x="84" y="21"/>
                    </a:lnTo>
                    <a:lnTo>
                      <a:pt x="83" y="19"/>
                    </a:lnTo>
                    <a:lnTo>
                      <a:pt x="83" y="18"/>
                    </a:lnTo>
                    <a:lnTo>
                      <a:pt x="82" y="14"/>
                    </a:lnTo>
                    <a:lnTo>
                      <a:pt x="81" y="11"/>
                    </a:lnTo>
                    <a:lnTo>
                      <a:pt x="81" y="9"/>
                    </a:lnTo>
                    <a:lnTo>
                      <a:pt x="81" y="7"/>
                    </a:lnTo>
                    <a:lnTo>
                      <a:pt x="81" y="6"/>
                    </a:lnTo>
                    <a:lnTo>
                      <a:pt x="80" y="4"/>
                    </a:lnTo>
                    <a:lnTo>
                      <a:pt x="79" y="2"/>
                    </a:lnTo>
                    <a:lnTo>
                      <a:pt x="80" y="0"/>
                    </a:lnTo>
                    <a:lnTo>
                      <a:pt x="80" y="0"/>
                    </a:lnTo>
                    <a:lnTo>
                      <a:pt x="53" y="0"/>
                    </a:lnTo>
                    <a:lnTo>
                      <a:pt x="49" y="0"/>
                    </a:lnTo>
                    <a:lnTo>
                      <a:pt x="40" y="0"/>
                    </a:lnTo>
                    <a:lnTo>
                      <a:pt x="32" y="0"/>
                    </a:lnTo>
                    <a:lnTo>
                      <a:pt x="30" y="0"/>
                    </a:lnTo>
                    <a:lnTo>
                      <a:pt x="25" y="0"/>
                    </a:lnTo>
                    <a:lnTo>
                      <a:pt x="21" y="2"/>
                    </a:lnTo>
                    <a:lnTo>
                      <a:pt x="18" y="2"/>
                    </a:lnTo>
                    <a:lnTo>
                      <a:pt x="18" y="2"/>
                    </a:lnTo>
                    <a:lnTo>
                      <a:pt x="18" y="3"/>
                    </a:lnTo>
                    <a:lnTo>
                      <a:pt x="14" y="4"/>
                    </a:lnTo>
                    <a:lnTo>
                      <a:pt x="15" y="5"/>
                    </a:lnTo>
                    <a:lnTo>
                      <a:pt x="15" y="7"/>
                    </a:lnTo>
                    <a:lnTo>
                      <a:pt x="23" y="17"/>
                    </a:lnTo>
                    <a:lnTo>
                      <a:pt x="24" y="29"/>
                    </a:lnTo>
                    <a:lnTo>
                      <a:pt x="29" y="35"/>
                    </a:lnTo>
                    <a:lnTo>
                      <a:pt x="28" y="42"/>
                    </a:lnTo>
                    <a:lnTo>
                      <a:pt x="24" y="48"/>
                    </a:lnTo>
                    <a:lnTo>
                      <a:pt x="25" y="49"/>
                    </a:lnTo>
                    <a:lnTo>
                      <a:pt x="25" y="55"/>
                    </a:lnTo>
                    <a:lnTo>
                      <a:pt x="28" y="58"/>
                    </a:lnTo>
                    <a:lnTo>
                      <a:pt x="28" y="62"/>
                    </a:lnTo>
                    <a:lnTo>
                      <a:pt x="35" y="71"/>
                    </a:lnTo>
                    <a:lnTo>
                      <a:pt x="33" y="75"/>
                    </a:lnTo>
                    <a:lnTo>
                      <a:pt x="36" y="77"/>
                    </a:lnTo>
                    <a:lnTo>
                      <a:pt x="36" y="91"/>
                    </a:lnTo>
                    <a:lnTo>
                      <a:pt x="29" y="102"/>
                    </a:lnTo>
                    <a:lnTo>
                      <a:pt x="27" y="102"/>
                    </a:lnTo>
                    <a:lnTo>
                      <a:pt x="21" y="107"/>
                    </a:lnTo>
                    <a:lnTo>
                      <a:pt x="21" y="110"/>
                    </a:lnTo>
                    <a:lnTo>
                      <a:pt x="13" y="119"/>
                    </a:lnTo>
                    <a:lnTo>
                      <a:pt x="12" y="123"/>
                    </a:lnTo>
                    <a:lnTo>
                      <a:pt x="10" y="124"/>
                    </a:lnTo>
                    <a:lnTo>
                      <a:pt x="10" y="136"/>
                    </a:lnTo>
                    <a:lnTo>
                      <a:pt x="7" y="142"/>
                    </a:lnTo>
                    <a:lnTo>
                      <a:pt x="6" y="147"/>
                    </a:lnTo>
                    <a:lnTo>
                      <a:pt x="1" y="152"/>
                    </a:lnTo>
                    <a:lnTo>
                      <a:pt x="1" y="157"/>
                    </a:lnTo>
                    <a:lnTo>
                      <a:pt x="1" y="162"/>
                    </a:lnTo>
                    <a:lnTo>
                      <a:pt x="1" y="169"/>
                    </a:lnTo>
                    <a:lnTo>
                      <a:pt x="0" y="174"/>
                    </a:lnTo>
                    <a:lnTo>
                      <a:pt x="0" y="174"/>
                    </a:lnTo>
                    <a:lnTo>
                      <a:pt x="2" y="175"/>
                    </a:lnTo>
                    <a:lnTo>
                      <a:pt x="2" y="175"/>
                    </a:lnTo>
                    <a:lnTo>
                      <a:pt x="3" y="173"/>
                    </a:lnTo>
                    <a:lnTo>
                      <a:pt x="5" y="173"/>
                    </a:lnTo>
                    <a:lnTo>
                      <a:pt x="9" y="173"/>
                    </a:lnTo>
                    <a:lnTo>
                      <a:pt x="12" y="174"/>
                    </a:lnTo>
                    <a:lnTo>
                      <a:pt x="12" y="174"/>
                    </a:lnTo>
                    <a:lnTo>
                      <a:pt x="12" y="172"/>
                    </a:lnTo>
                    <a:lnTo>
                      <a:pt x="17" y="168"/>
                    </a:lnTo>
                    <a:lnTo>
                      <a:pt x="20" y="168"/>
                    </a:lnTo>
                    <a:lnTo>
                      <a:pt x="23" y="169"/>
                    </a:lnTo>
                    <a:lnTo>
                      <a:pt x="23" y="168"/>
                    </a:lnTo>
                    <a:lnTo>
                      <a:pt x="25" y="168"/>
                    </a:lnTo>
                    <a:lnTo>
                      <a:pt x="28" y="169"/>
                    </a:lnTo>
                    <a:lnTo>
                      <a:pt x="28" y="171"/>
                    </a:lnTo>
                    <a:lnTo>
                      <a:pt x="30" y="172"/>
                    </a:lnTo>
                    <a:lnTo>
                      <a:pt x="30" y="173"/>
                    </a:lnTo>
                    <a:lnTo>
                      <a:pt x="30" y="173"/>
                    </a:lnTo>
                    <a:lnTo>
                      <a:pt x="33" y="176"/>
                    </a:lnTo>
                    <a:lnTo>
                      <a:pt x="36" y="176"/>
                    </a:lnTo>
                    <a:lnTo>
                      <a:pt x="38" y="175"/>
                    </a:lnTo>
                    <a:lnTo>
                      <a:pt x="39" y="175"/>
                    </a:lnTo>
                    <a:lnTo>
                      <a:pt x="42" y="174"/>
                    </a:lnTo>
                    <a:lnTo>
                      <a:pt x="44" y="174"/>
                    </a:lnTo>
                    <a:lnTo>
                      <a:pt x="45" y="175"/>
                    </a:lnTo>
                    <a:lnTo>
                      <a:pt x="103" y="175"/>
                    </a:lnTo>
                    <a:lnTo>
                      <a:pt x="104" y="176"/>
                    </a:lnTo>
                    <a:lnTo>
                      <a:pt x="106" y="179"/>
                    </a:lnTo>
                    <a:lnTo>
                      <a:pt x="106" y="180"/>
                    </a:lnTo>
                    <a:lnTo>
                      <a:pt x="110" y="181"/>
                    </a:lnTo>
                    <a:lnTo>
                      <a:pt x="112" y="181"/>
                    </a:lnTo>
                    <a:lnTo>
                      <a:pt x="116" y="181"/>
                    </a:lnTo>
                    <a:lnTo>
                      <a:pt x="118" y="182"/>
                    </a:lnTo>
                    <a:lnTo>
                      <a:pt x="118" y="183"/>
                    </a:lnTo>
                    <a:lnTo>
                      <a:pt x="119" y="183"/>
                    </a:lnTo>
                    <a:lnTo>
                      <a:pt x="121" y="182"/>
                    </a:lnTo>
                    <a:lnTo>
                      <a:pt x="124" y="181"/>
                    </a:lnTo>
                    <a:lnTo>
                      <a:pt x="128" y="182"/>
                    </a:lnTo>
                    <a:lnTo>
                      <a:pt x="130" y="182"/>
                    </a:lnTo>
                    <a:lnTo>
                      <a:pt x="130" y="180"/>
                    </a:lnTo>
                    <a:lnTo>
                      <a:pt x="132" y="181"/>
                    </a:lnTo>
                    <a:lnTo>
                      <a:pt x="134" y="181"/>
                    </a:lnTo>
                    <a:lnTo>
                      <a:pt x="138" y="184"/>
                    </a:lnTo>
                    <a:lnTo>
                      <a:pt x="140" y="186"/>
                    </a:lnTo>
                    <a:lnTo>
                      <a:pt x="142" y="186"/>
                    </a:lnTo>
                    <a:lnTo>
                      <a:pt x="142" y="186"/>
                    </a:lnTo>
                    <a:lnTo>
                      <a:pt x="142" y="184"/>
                    </a:lnTo>
                    <a:lnTo>
                      <a:pt x="146" y="183"/>
                    </a:lnTo>
                    <a:lnTo>
                      <a:pt x="148" y="184"/>
                    </a:lnTo>
                    <a:lnTo>
                      <a:pt x="148" y="184"/>
                    </a:lnTo>
                    <a:lnTo>
                      <a:pt x="150" y="183"/>
                    </a:lnTo>
                    <a:lnTo>
                      <a:pt x="151" y="186"/>
                    </a:lnTo>
                    <a:lnTo>
                      <a:pt x="153" y="186"/>
                    </a:lnTo>
                    <a:lnTo>
                      <a:pt x="153" y="186"/>
                    </a:lnTo>
                    <a:lnTo>
                      <a:pt x="154" y="186"/>
                    </a:lnTo>
                    <a:lnTo>
                      <a:pt x="155" y="186"/>
                    </a:lnTo>
                    <a:lnTo>
                      <a:pt x="156" y="186"/>
                    </a:lnTo>
                    <a:lnTo>
                      <a:pt x="179" y="181"/>
                    </a:lnTo>
                    <a:lnTo>
                      <a:pt x="17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14"/>
              <p:cNvSpPr>
                <a:spLocks/>
              </p:cNvSpPr>
              <p:nvPr userDrawn="1"/>
            </p:nvSpPr>
            <p:spPr bwMode="auto">
              <a:xfrm>
                <a:off x="6288088" y="3846513"/>
                <a:ext cx="190500" cy="166688"/>
              </a:xfrm>
              <a:custGeom>
                <a:avLst/>
                <a:gdLst>
                  <a:gd name="T0" fmla="*/ 75 w 120"/>
                  <a:gd name="T1" fmla="*/ 1 h 105"/>
                  <a:gd name="T2" fmla="*/ 68 w 120"/>
                  <a:gd name="T3" fmla="*/ 1 h 105"/>
                  <a:gd name="T4" fmla="*/ 59 w 120"/>
                  <a:gd name="T5" fmla="*/ 4 h 105"/>
                  <a:gd name="T6" fmla="*/ 58 w 120"/>
                  <a:gd name="T7" fmla="*/ 8 h 105"/>
                  <a:gd name="T8" fmla="*/ 58 w 120"/>
                  <a:gd name="T9" fmla="*/ 10 h 105"/>
                  <a:gd name="T10" fmla="*/ 50 w 120"/>
                  <a:gd name="T11" fmla="*/ 15 h 105"/>
                  <a:gd name="T12" fmla="*/ 29 w 120"/>
                  <a:gd name="T13" fmla="*/ 37 h 105"/>
                  <a:gd name="T14" fmla="*/ 18 w 120"/>
                  <a:gd name="T15" fmla="*/ 36 h 105"/>
                  <a:gd name="T16" fmla="*/ 13 w 120"/>
                  <a:gd name="T17" fmla="*/ 34 h 105"/>
                  <a:gd name="T18" fmla="*/ 6 w 120"/>
                  <a:gd name="T19" fmla="*/ 36 h 105"/>
                  <a:gd name="T20" fmla="*/ 0 w 120"/>
                  <a:gd name="T21" fmla="*/ 36 h 105"/>
                  <a:gd name="T22" fmla="*/ 3 w 120"/>
                  <a:gd name="T23" fmla="*/ 39 h 105"/>
                  <a:gd name="T24" fmla="*/ 7 w 120"/>
                  <a:gd name="T25" fmla="*/ 44 h 105"/>
                  <a:gd name="T26" fmla="*/ 10 w 120"/>
                  <a:gd name="T27" fmla="*/ 48 h 105"/>
                  <a:gd name="T28" fmla="*/ 13 w 120"/>
                  <a:gd name="T29" fmla="*/ 54 h 105"/>
                  <a:gd name="T30" fmla="*/ 17 w 120"/>
                  <a:gd name="T31" fmla="*/ 58 h 105"/>
                  <a:gd name="T32" fmla="*/ 26 w 120"/>
                  <a:gd name="T33" fmla="*/ 67 h 105"/>
                  <a:gd name="T34" fmla="*/ 31 w 120"/>
                  <a:gd name="T35" fmla="*/ 72 h 105"/>
                  <a:gd name="T36" fmla="*/ 33 w 120"/>
                  <a:gd name="T37" fmla="*/ 74 h 105"/>
                  <a:gd name="T38" fmla="*/ 36 w 120"/>
                  <a:gd name="T39" fmla="*/ 82 h 105"/>
                  <a:gd name="T40" fmla="*/ 40 w 120"/>
                  <a:gd name="T41" fmla="*/ 89 h 105"/>
                  <a:gd name="T42" fmla="*/ 46 w 120"/>
                  <a:gd name="T43" fmla="*/ 91 h 105"/>
                  <a:gd name="T44" fmla="*/ 55 w 120"/>
                  <a:gd name="T45" fmla="*/ 95 h 105"/>
                  <a:gd name="T46" fmla="*/ 59 w 120"/>
                  <a:gd name="T47" fmla="*/ 98 h 105"/>
                  <a:gd name="T48" fmla="*/ 70 w 120"/>
                  <a:gd name="T49" fmla="*/ 100 h 105"/>
                  <a:gd name="T50" fmla="*/ 77 w 120"/>
                  <a:gd name="T51" fmla="*/ 104 h 105"/>
                  <a:gd name="T52" fmla="*/ 84 w 120"/>
                  <a:gd name="T53" fmla="*/ 103 h 105"/>
                  <a:gd name="T54" fmla="*/ 107 w 120"/>
                  <a:gd name="T55" fmla="*/ 90 h 105"/>
                  <a:gd name="T56" fmla="*/ 108 w 120"/>
                  <a:gd name="T57" fmla="*/ 78 h 105"/>
                  <a:gd name="T58" fmla="*/ 109 w 120"/>
                  <a:gd name="T59" fmla="*/ 72 h 105"/>
                  <a:gd name="T60" fmla="*/ 116 w 120"/>
                  <a:gd name="T61" fmla="*/ 67 h 105"/>
                  <a:gd name="T62" fmla="*/ 115 w 120"/>
                  <a:gd name="T63" fmla="*/ 62 h 105"/>
                  <a:gd name="T64" fmla="*/ 116 w 120"/>
                  <a:gd name="T65" fmla="*/ 56 h 105"/>
                  <a:gd name="T66" fmla="*/ 115 w 120"/>
                  <a:gd name="T67" fmla="*/ 50 h 105"/>
                  <a:gd name="T68" fmla="*/ 117 w 120"/>
                  <a:gd name="T69" fmla="*/ 43 h 105"/>
                  <a:gd name="T70" fmla="*/ 117 w 120"/>
                  <a:gd name="T71" fmla="*/ 37 h 105"/>
                  <a:gd name="T72" fmla="*/ 118 w 120"/>
                  <a:gd name="T73" fmla="*/ 29 h 105"/>
                  <a:gd name="T74" fmla="*/ 118 w 120"/>
                  <a:gd name="T75" fmla="*/ 22 h 105"/>
                  <a:gd name="T76" fmla="*/ 116 w 120"/>
                  <a:gd name="T77" fmla="*/ 18 h 105"/>
                  <a:gd name="T78" fmla="*/ 105 w 120"/>
                  <a:gd name="T79" fmla="*/ 14 h 105"/>
                  <a:gd name="T80" fmla="*/ 94 w 120"/>
                  <a:gd name="T81" fmla="*/ 7 h 105"/>
                  <a:gd name="T82" fmla="*/ 90 w 120"/>
                  <a:gd name="T83" fmla="*/ 7 h 105"/>
                  <a:gd name="T84" fmla="*/ 81 w 120"/>
                  <a:gd name="T85"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05">
                    <a:moveTo>
                      <a:pt x="80" y="1"/>
                    </a:moveTo>
                    <a:lnTo>
                      <a:pt x="77" y="1"/>
                    </a:lnTo>
                    <a:lnTo>
                      <a:pt x="75" y="1"/>
                    </a:lnTo>
                    <a:lnTo>
                      <a:pt x="75" y="0"/>
                    </a:lnTo>
                    <a:lnTo>
                      <a:pt x="71" y="0"/>
                    </a:lnTo>
                    <a:lnTo>
                      <a:pt x="68" y="1"/>
                    </a:lnTo>
                    <a:lnTo>
                      <a:pt x="65" y="2"/>
                    </a:lnTo>
                    <a:lnTo>
                      <a:pt x="63" y="3"/>
                    </a:lnTo>
                    <a:lnTo>
                      <a:pt x="59" y="4"/>
                    </a:lnTo>
                    <a:lnTo>
                      <a:pt x="58" y="6"/>
                    </a:lnTo>
                    <a:lnTo>
                      <a:pt x="58" y="8"/>
                    </a:lnTo>
                    <a:lnTo>
                      <a:pt x="58" y="8"/>
                    </a:lnTo>
                    <a:lnTo>
                      <a:pt x="58" y="8"/>
                    </a:lnTo>
                    <a:lnTo>
                      <a:pt x="58" y="9"/>
                    </a:lnTo>
                    <a:lnTo>
                      <a:pt x="58" y="10"/>
                    </a:lnTo>
                    <a:lnTo>
                      <a:pt x="58" y="12"/>
                    </a:lnTo>
                    <a:lnTo>
                      <a:pt x="56" y="14"/>
                    </a:lnTo>
                    <a:lnTo>
                      <a:pt x="50" y="15"/>
                    </a:lnTo>
                    <a:lnTo>
                      <a:pt x="42" y="22"/>
                    </a:lnTo>
                    <a:lnTo>
                      <a:pt x="35" y="30"/>
                    </a:lnTo>
                    <a:lnTo>
                      <a:pt x="29" y="37"/>
                    </a:lnTo>
                    <a:lnTo>
                      <a:pt x="25" y="38"/>
                    </a:lnTo>
                    <a:lnTo>
                      <a:pt x="21" y="37"/>
                    </a:lnTo>
                    <a:lnTo>
                      <a:pt x="18" y="36"/>
                    </a:lnTo>
                    <a:lnTo>
                      <a:pt x="18" y="36"/>
                    </a:lnTo>
                    <a:lnTo>
                      <a:pt x="16" y="34"/>
                    </a:lnTo>
                    <a:lnTo>
                      <a:pt x="13" y="34"/>
                    </a:lnTo>
                    <a:lnTo>
                      <a:pt x="10" y="37"/>
                    </a:lnTo>
                    <a:lnTo>
                      <a:pt x="7" y="37"/>
                    </a:lnTo>
                    <a:lnTo>
                      <a:pt x="6" y="36"/>
                    </a:lnTo>
                    <a:lnTo>
                      <a:pt x="4" y="34"/>
                    </a:lnTo>
                    <a:lnTo>
                      <a:pt x="0" y="33"/>
                    </a:lnTo>
                    <a:lnTo>
                      <a:pt x="0" y="36"/>
                    </a:lnTo>
                    <a:lnTo>
                      <a:pt x="0" y="36"/>
                    </a:lnTo>
                    <a:lnTo>
                      <a:pt x="0" y="37"/>
                    </a:lnTo>
                    <a:lnTo>
                      <a:pt x="3" y="39"/>
                    </a:lnTo>
                    <a:lnTo>
                      <a:pt x="4" y="40"/>
                    </a:lnTo>
                    <a:lnTo>
                      <a:pt x="6" y="41"/>
                    </a:lnTo>
                    <a:lnTo>
                      <a:pt x="7" y="44"/>
                    </a:lnTo>
                    <a:lnTo>
                      <a:pt x="7" y="45"/>
                    </a:lnTo>
                    <a:lnTo>
                      <a:pt x="9" y="45"/>
                    </a:lnTo>
                    <a:lnTo>
                      <a:pt x="10" y="48"/>
                    </a:lnTo>
                    <a:lnTo>
                      <a:pt x="11" y="51"/>
                    </a:lnTo>
                    <a:lnTo>
                      <a:pt x="12" y="52"/>
                    </a:lnTo>
                    <a:lnTo>
                      <a:pt x="13" y="54"/>
                    </a:lnTo>
                    <a:lnTo>
                      <a:pt x="13" y="54"/>
                    </a:lnTo>
                    <a:lnTo>
                      <a:pt x="14" y="54"/>
                    </a:lnTo>
                    <a:lnTo>
                      <a:pt x="17" y="58"/>
                    </a:lnTo>
                    <a:lnTo>
                      <a:pt x="20" y="63"/>
                    </a:lnTo>
                    <a:lnTo>
                      <a:pt x="24" y="66"/>
                    </a:lnTo>
                    <a:lnTo>
                      <a:pt x="26" y="67"/>
                    </a:lnTo>
                    <a:lnTo>
                      <a:pt x="28" y="69"/>
                    </a:lnTo>
                    <a:lnTo>
                      <a:pt x="31" y="70"/>
                    </a:lnTo>
                    <a:lnTo>
                      <a:pt x="31" y="72"/>
                    </a:lnTo>
                    <a:lnTo>
                      <a:pt x="31" y="73"/>
                    </a:lnTo>
                    <a:lnTo>
                      <a:pt x="31" y="74"/>
                    </a:lnTo>
                    <a:lnTo>
                      <a:pt x="33" y="74"/>
                    </a:lnTo>
                    <a:lnTo>
                      <a:pt x="36" y="76"/>
                    </a:lnTo>
                    <a:lnTo>
                      <a:pt x="35" y="80"/>
                    </a:lnTo>
                    <a:lnTo>
                      <a:pt x="36" y="82"/>
                    </a:lnTo>
                    <a:lnTo>
                      <a:pt x="36" y="84"/>
                    </a:lnTo>
                    <a:lnTo>
                      <a:pt x="36" y="87"/>
                    </a:lnTo>
                    <a:lnTo>
                      <a:pt x="40" y="89"/>
                    </a:lnTo>
                    <a:lnTo>
                      <a:pt x="41" y="91"/>
                    </a:lnTo>
                    <a:lnTo>
                      <a:pt x="43" y="91"/>
                    </a:lnTo>
                    <a:lnTo>
                      <a:pt x="46" y="91"/>
                    </a:lnTo>
                    <a:lnTo>
                      <a:pt x="50" y="92"/>
                    </a:lnTo>
                    <a:lnTo>
                      <a:pt x="53" y="92"/>
                    </a:lnTo>
                    <a:lnTo>
                      <a:pt x="55" y="95"/>
                    </a:lnTo>
                    <a:lnTo>
                      <a:pt x="57" y="95"/>
                    </a:lnTo>
                    <a:lnTo>
                      <a:pt x="59" y="96"/>
                    </a:lnTo>
                    <a:lnTo>
                      <a:pt x="59" y="98"/>
                    </a:lnTo>
                    <a:lnTo>
                      <a:pt x="61" y="100"/>
                    </a:lnTo>
                    <a:lnTo>
                      <a:pt x="65" y="99"/>
                    </a:lnTo>
                    <a:lnTo>
                      <a:pt x="70" y="100"/>
                    </a:lnTo>
                    <a:lnTo>
                      <a:pt x="71" y="102"/>
                    </a:lnTo>
                    <a:lnTo>
                      <a:pt x="73" y="102"/>
                    </a:lnTo>
                    <a:lnTo>
                      <a:pt x="77" y="104"/>
                    </a:lnTo>
                    <a:lnTo>
                      <a:pt x="78" y="104"/>
                    </a:lnTo>
                    <a:lnTo>
                      <a:pt x="79" y="104"/>
                    </a:lnTo>
                    <a:lnTo>
                      <a:pt x="84" y="103"/>
                    </a:lnTo>
                    <a:lnTo>
                      <a:pt x="90" y="104"/>
                    </a:lnTo>
                    <a:lnTo>
                      <a:pt x="92" y="105"/>
                    </a:lnTo>
                    <a:lnTo>
                      <a:pt x="107" y="90"/>
                    </a:lnTo>
                    <a:lnTo>
                      <a:pt x="108" y="84"/>
                    </a:lnTo>
                    <a:lnTo>
                      <a:pt x="108" y="83"/>
                    </a:lnTo>
                    <a:lnTo>
                      <a:pt x="108" y="78"/>
                    </a:lnTo>
                    <a:lnTo>
                      <a:pt x="109" y="77"/>
                    </a:lnTo>
                    <a:lnTo>
                      <a:pt x="109" y="75"/>
                    </a:lnTo>
                    <a:lnTo>
                      <a:pt x="109" y="72"/>
                    </a:lnTo>
                    <a:lnTo>
                      <a:pt x="112" y="72"/>
                    </a:lnTo>
                    <a:lnTo>
                      <a:pt x="113" y="69"/>
                    </a:lnTo>
                    <a:lnTo>
                      <a:pt x="116" y="67"/>
                    </a:lnTo>
                    <a:lnTo>
                      <a:pt x="117" y="66"/>
                    </a:lnTo>
                    <a:lnTo>
                      <a:pt x="117" y="65"/>
                    </a:lnTo>
                    <a:lnTo>
                      <a:pt x="115" y="62"/>
                    </a:lnTo>
                    <a:lnTo>
                      <a:pt x="115" y="59"/>
                    </a:lnTo>
                    <a:lnTo>
                      <a:pt x="116" y="58"/>
                    </a:lnTo>
                    <a:lnTo>
                      <a:pt x="116" y="56"/>
                    </a:lnTo>
                    <a:lnTo>
                      <a:pt x="114" y="54"/>
                    </a:lnTo>
                    <a:lnTo>
                      <a:pt x="114" y="51"/>
                    </a:lnTo>
                    <a:lnTo>
                      <a:pt x="115" y="50"/>
                    </a:lnTo>
                    <a:lnTo>
                      <a:pt x="115" y="47"/>
                    </a:lnTo>
                    <a:lnTo>
                      <a:pt x="115" y="44"/>
                    </a:lnTo>
                    <a:lnTo>
                      <a:pt x="117" y="43"/>
                    </a:lnTo>
                    <a:lnTo>
                      <a:pt x="117" y="43"/>
                    </a:lnTo>
                    <a:lnTo>
                      <a:pt x="115" y="40"/>
                    </a:lnTo>
                    <a:lnTo>
                      <a:pt x="117" y="37"/>
                    </a:lnTo>
                    <a:lnTo>
                      <a:pt x="117" y="32"/>
                    </a:lnTo>
                    <a:lnTo>
                      <a:pt x="118" y="30"/>
                    </a:lnTo>
                    <a:lnTo>
                      <a:pt x="118" y="29"/>
                    </a:lnTo>
                    <a:lnTo>
                      <a:pt x="118" y="26"/>
                    </a:lnTo>
                    <a:lnTo>
                      <a:pt x="118" y="25"/>
                    </a:lnTo>
                    <a:lnTo>
                      <a:pt x="118" y="22"/>
                    </a:lnTo>
                    <a:lnTo>
                      <a:pt x="120" y="19"/>
                    </a:lnTo>
                    <a:lnTo>
                      <a:pt x="120" y="18"/>
                    </a:lnTo>
                    <a:lnTo>
                      <a:pt x="116" y="18"/>
                    </a:lnTo>
                    <a:lnTo>
                      <a:pt x="115" y="16"/>
                    </a:lnTo>
                    <a:lnTo>
                      <a:pt x="113" y="15"/>
                    </a:lnTo>
                    <a:lnTo>
                      <a:pt x="105" y="14"/>
                    </a:lnTo>
                    <a:lnTo>
                      <a:pt x="101" y="10"/>
                    </a:lnTo>
                    <a:lnTo>
                      <a:pt x="98" y="8"/>
                    </a:lnTo>
                    <a:lnTo>
                      <a:pt x="94" y="7"/>
                    </a:lnTo>
                    <a:lnTo>
                      <a:pt x="93" y="8"/>
                    </a:lnTo>
                    <a:lnTo>
                      <a:pt x="91" y="9"/>
                    </a:lnTo>
                    <a:lnTo>
                      <a:pt x="90" y="7"/>
                    </a:lnTo>
                    <a:lnTo>
                      <a:pt x="87" y="7"/>
                    </a:lnTo>
                    <a:lnTo>
                      <a:pt x="81" y="7"/>
                    </a:lnTo>
                    <a:lnTo>
                      <a:pt x="81" y="1"/>
                    </a:ln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15"/>
              <p:cNvSpPr>
                <a:spLocks/>
              </p:cNvSpPr>
              <p:nvPr userDrawn="1"/>
            </p:nvSpPr>
            <p:spPr bwMode="auto">
              <a:xfrm>
                <a:off x="6154738" y="3898901"/>
                <a:ext cx="225425" cy="222250"/>
              </a:xfrm>
              <a:custGeom>
                <a:avLst/>
                <a:gdLst>
                  <a:gd name="T0" fmla="*/ 138 w 142"/>
                  <a:gd name="T1" fmla="*/ 64 h 140"/>
                  <a:gd name="T2" fmla="*/ 130 w 142"/>
                  <a:gd name="T3" fmla="*/ 61 h 140"/>
                  <a:gd name="T4" fmla="*/ 121 w 142"/>
                  <a:gd name="T5" fmla="*/ 57 h 140"/>
                  <a:gd name="T6" fmla="*/ 117 w 142"/>
                  <a:gd name="T7" fmla="*/ 50 h 140"/>
                  <a:gd name="T8" fmla="*/ 116 w 142"/>
                  <a:gd name="T9" fmla="*/ 43 h 140"/>
                  <a:gd name="T10" fmla="*/ 112 w 142"/>
                  <a:gd name="T11" fmla="*/ 39 h 140"/>
                  <a:gd name="T12" fmla="*/ 106 w 142"/>
                  <a:gd name="T13" fmla="*/ 34 h 140"/>
                  <a:gd name="T14" fmla="*/ 97 w 142"/>
                  <a:gd name="T15" fmla="*/ 25 h 140"/>
                  <a:gd name="T16" fmla="*/ 93 w 142"/>
                  <a:gd name="T17" fmla="*/ 19 h 140"/>
                  <a:gd name="T18" fmla="*/ 89 w 142"/>
                  <a:gd name="T19" fmla="*/ 13 h 140"/>
                  <a:gd name="T20" fmla="*/ 86 w 142"/>
                  <a:gd name="T21" fmla="*/ 8 h 140"/>
                  <a:gd name="T22" fmla="*/ 82 w 142"/>
                  <a:gd name="T23" fmla="*/ 4 h 140"/>
                  <a:gd name="T24" fmla="*/ 82 w 142"/>
                  <a:gd name="T25" fmla="*/ 0 h 140"/>
                  <a:gd name="T26" fmla="*/ 73 w 142"/>
                  <a:gd name="T27" fmla="*/ 5 h 140"/>
                  <a:gd name="T28" fmla="*/ 67 w 142"/>
                  <a:gd name="T29" fmla="*/ 4 h 140"/>
                  <a:gd name="T30" fmla="*/ 56 w 142"/>
                  <a:gd name="T31" fmla="*/ 14 h 140"/>
                  <a:gd name="T32" fmla="*/ 53 w 142"/>
                  <a:gd name="T33" fmla="*/ 10 h 140"/>
                  <a:gd name="T34" fmla="*/ 51 w 142"/>
                  <a:gd name="T35" fmla="*/ 7 h 140"/>
                  <a:gd name="T36" fmla="*/ 30 w 142"/>
                  <a:gd name="T37" fmla="*/ 12 h 140"/>
                  <a:gd name="T38" fmla="*/ 2 w 142"/>
                  <a:gd name="T39" fmla="*/ 66 h 140"/>
                  <a:gd name="T40" fmla="*/ 7 w 142"/>
                  <a:gd name="T41" fmla="*/ 121 h 140"/>
                  <a:gd name="T42" fmla="*/ 8 w 142"/>
                  <a:gd name="T43" fmla="*/ 139 h 140"/>
                  <a:gd name="T44" fmla="*/ 15 w 142"/>
                  <a:gd name="T45" fmla="*/ 140 h 140"/>
                  <a:gd name="T46" fmla="*/ 23 w 142"/>
                  <a:gd name="T47" fmla="*/ 138 h 140"/>
                  <a:gd name="T48" fmla="*/ 30 w 142"/>
                  <a:gd name="T49" fmla="*/ 133 h 140"/>
                  <a:gd name="T50" fmla="*/ 41 w 142"/>
                  <a:gd name="T51" fmla="*/ 123 h 140"/>
                  <a:gd name="T52" fmla="*/ 56 w 142"/>
                  <a:gd name="T53" fmla="*/ 120 h 140"/>
                  <a:gd name="T54" fmla="*/ 65 w 142"/>
                  <a:gd name="T55" fmla="*/ 124 h 140"/>
                  <a:gd name="T56" fmla="*/ 72 w 142"/>
                  <a:gd name="T57" fmla="*/ 124 h 140"/>
                  <a:gd name="T58" fmla="*/ 81 w 142"/>
                  <a:gd name="T59" fmla="*/ 125 h 140"/>
                  <a:gd name="T60" fmla="*/ 83 w 142"/>
                  <a:gd name="T61" fmla="*/ 124 h 140"/>
                  <a:gd name="T62" fmla="*/ 86 w 142"/>
                  <a:gd name="T63" fmla="*/ 117 h 140"/>
                  <a:gd name="T64" fmla="*/ 90 w 142"/>
                  <a:gd name="T65" fmla="*/ 109 h 140"/>
                  <a:gd name="T66" fmla="*/ 96 w 142"/>
                  <a:gd name="T67" fmla="*/ 107 h 140"/>
                  <a:gd name="T68" fmla="*/ 100 w 142"/>
                  <a:gd name="T69" fmla="*/ 102 h 140"/>
                  <a:gd name="T70" fmla="*/ 104 w 142"/>
                  <a:gd name="T71" fmla="*/ 100 h 140"/>
                  <a:gd name="T72" fmla="*/ 104 w 142"/>
                  <a:gd name="T73" fmla="*/ 93 h 140"/>
                  <a:gd name="T74" fmla="*/ 112 w 142"/>
                  <a:gd name="T75" fmla="*/ 86 h 140"/>
                  <a:gd name="T76" fmla="*/ 116 w 142"/>
                  <a:gd name="T77" fmla="*/ 83 h 140"/>
                  <a:gd name="T78" fmla="*/ 123 w 142"/>
                  <a:gd name="T79" fmla="*/ 77 h 140"/>
                  <a:gd name="T80" fmla="*/ 130 w 142"/>
                  <a:gd name="T81" fmla="*/ 77 h 140"/>
                  <a:gd name="T82" fmla="*/ 135 w 142"/>
                  <a:gd name="T83" fmla="*/ 74 h 140"/>
                  <a:gd name="T84" fmla="*/ 138 w 142"/>
                  <a:gd name="T85" fmla="*/ 69 h 140"/>
                  <a:gd name="T86" fmla="*/ 141 w 142"/>
                  <a:gd name="T8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40">
                    <a:moveTo>
                      <a:pt x="141" y="64"/>
                    </a:moveTo>
                    <a:lnTo>
                      <a:pt x="140" y="64"/>
                    </a:lnTo>
                    <a:lnTo>
                      <a:pt x="138" y="64"/>
                    </a:lnTo>
                    <a:lnTo>
                      <a:pt x="135" y="62"/>
                    </a:lnTo>
                    <a:lnTo>
                      <a:pt x="133" y="62"/>
                    </a:lnTo>
                    <a:lnTo>
                      <a:pt x="130" y="61"/>
                    </a:lnTo>
                    <a:lnTo>
                      <a:pt x="128" y="62"/>
                    </a:lnTo>
                    <a:lnTo>
                      <a:pt x="124" y="61"/>
                    </a:lnTo>
                    <a:lnTo>
                      <a:pt x="121" y="57"/>
                    </a:lnTo>
                    <a:lnTo>
                      <a:pt x="119" y="55"/>
                    </a:lnTo>
                    <a:lnTo>
                      <a:pt x="118" y="52"/>
                    </a:lnTo>
                    <a:lnTo>
                      <a:pt x="117" y="50"/>
                    </a:lnTo>
                    <a:lnTo>
                      <a:pt x="117" y="45"/>
                    </a:lnTo>
                    <a:lnTo>
                      <a:pt x="117" y="44"/>
                    </a:lnTo>
                    <a:lnTo>
                      <a:pt x="116" y="43"/>
                    </a:lnTo>
                    <a:lnTo>
                      <a:pt x="112" y="42"/>
                    </a:lnTo>
                    <a:lnTo>
                      <a:pt x="111" y="40"/>
                    </a:lnTo>
                    <a:lnTo>
                      <a:pt x="112" y="39"/>
                    </a:lnTo>
                    <a:lnTo>
                      <a:pt x="110" y="37"/>
                    </a:lnTo>
                    <a:lnTo>
                      <a:pt x="109" y="36"/>
                    </a:lnTo>
                    <a:lnTo>
                      <a:pt x="106" y="34"/>
                    </a:lnTo>
                    <a:lnTo>
                      <a:pt x="103" y="33"/>
                    </a:lnTo>
                    <a:lnTo>
                      <a:pt x="97" y="25"/>
                    </a:lnTo>
                    <a:lnTo>
                      <a:pt x="97" y="25"/>
                    </a:lnTo>
                    <a:lnTo>
                      <a:pt x="95" y="22"/>
                    </a:lnTo>
                    <a:lnTo>
                      <a:pt x="94" y="20"/>
                    </a:lnTo>
                    <a:lnTo>
                      <a:pt x="93" y="19"/>
                    </a:lnTo>
                    <a:lnTo>
                      <a:pt x="91" y="15"/>
                    </a:lnTo>
                    <a:lnTo>
                      <a:pt x="90" y="14"/>
                    </a:lnTo>
                    <a:lnTo>
                      <a:pt x="89" y="13"/>
                    </a:lnTo>
                    <a:lnTo>
                      <a:pt x="89" y="11"/>
                    </a:lnTo>
                    <a:lnTo>
                      <a:pt x="88" y="10"/>
                    </a:lnTo>
                    <a:lnTo>
                      <a:pt x="86" y="8"/>
                    </a:lnTo>
                    <a:lnTo>
                      <a:pt x="84" y="7"/>
                    </a:lnTo>
                    <a:lnTo>
                      <a:pt x="82" y="5"/>
                    </a:lnTo>
                    <a:lnTo>
                      <a:pt x="82" y="4"/>
                    </a:lnTo>
                    <a:lnTo>
                      <a:pt x="82" y="3"/>
                    </a:lnTo>
                    <a:lnTo>
                      <a:pt x="82" y="1"/>
                    </a:lnTo>
                    <a:lnTo>
                      <a:pt x="82" y="0"/>
                    </a:lnTo>
                    <a:lnTo>
                      <a:pt x="80" y="1"/>
                    </a:lnTo>
                    <a:lnTo>
                      <a:pt x="75" y="3"/>
                    </a:lnTo>
                    <a:lnTo>
                      <a:pt x="73" y="5"/>
                    </a:lnTo>
                    <a:lnTo>
                      <a:pt x="69" y="4"/>
                    </a:lnTo>
                    <a:lnTo>
                      <a:pt x="69" y="3"/>
                    </a:lnTo>
                    <a:lnTo>
                      <a:pt x="67" y="4"/>
                    </a:lnTo>
                    <a:lnTo>
                      <a:pt x="64" y="6"/>
                    </a:lnTo>
                    <a:lnTo>
                      <a:pt x="61" y="10"/>
                    </a:lnTo>
                    <a:lnTo>
                      <a:pt x="56" y="14"/>
                    </a:lnTo>
                    <a:lnTo>
                      <a:pt x="52" y="13"/>
                    </a:lnTo>
                    <a:lnTo>
                      <a:pt x="53" y="10"/>
                    </a:lnTo>
                    <a:lnTo>
                      <a:pt x="53" y="10"/>
                    </a:lnTo>
                    <a:lnTo>
                      <a:pt x="53" y="8"/>
                    </a:lnTo>
                    <a:lnTo>
                      <a:pt x="52" y="6"/>
                    </a:lnTo>
                    <a:lnTo>
                      <a:pt x="51" y="7"/>
                    </a:lnTo>
                    <a:lnTo>
                      <a:pt x="50" y="7"/>
                    </a:lnTo>
                    <a:lnTo>
                      <a:pt x="45" y="8"/>
                    </a:lnTo>
                    <a:lnTo>
                      <a:pt x="30" y="12"/>
                    </a:lnTo>
                    <a:lnTo>
                      <a:pt x="20" y="12"/>
                    </a:lnTo>
                    <a:lnTo>
                      <a:pt x="16" y="66"/>
                    </a:lnTo>
                    <a:lnTo>
                      <a:pt x="2" y="66"/>
                    </a:lnTo>
                    <a:lnTo>
                      <a:pt x="0" y="113"/>
                    </a:lnTo>
                    <a:lnTo>
                      <a:pt x="5" y="116"/>
                    </a:lnTo>
                    <a:lnTo>
                      <a:pt x="7" y="121"/>
                    </a:lnTo>
                    <a:lnTo>
                      <a:pt x="10" y="129"/>
                    </a:lnTo>
                    <a:lnTo>
                      <a:pt x="10" y="135"/>
                    </a:lnTo>
                    <a:lnTo>
                      <a:pt x="8" y="139"/>
                    </a:lnTo>
                    <a:lnTo>
                      <a:pt x="8" y="140"/>
                    </a:lnTo>
                    <a:lnTo>
                      <a:pt x="12" y="139"/>
                    </a:lnTo>
                    <a:lnTo>
                      <a:pt x="15" y="140"/>
                    </a:lnTo>
                    <a:lnTo>
                      <a:pt x="17" y="139"/>
                    </a:lnTo>
                    <a:lnTo>
                      <a:pt x="21" y="139"/>
                    </a:lnTo>
                    <a:lnTo>
                      <a:pt x="23" y="138"/>
                    </a:lnTo>
                    <a:lnTo>
                      <a:pt x="27" y="137"/>
                    </a:lnTo>
                    <a:lnTo>
                      <a:pt x="29" y="136"/>
                    </a:lnTo>
                    <a:lnTo>
                      <a:pt x="30" y="133"/>
                    </a:lnTo>
                    <a:lnTo>
                      <a:pt x="36" y="131"/>
                    </a:lnTo>
                    <a:lnTo>
                      <a:pt x="38" y="129"/>
                    </a:lnTo>
                    <a:lnTo>
                      <a:pt x="41" y="123"/>
                    </a:lnTo>
                    <a:lnTo>
                      <a:pt x="45" y="118"/>
                    </a:lnTo>
                    <a:lnTo>
                      <a:pt x="50" y="118"/>
                    </a:lnTo>
                    <a:lnTo>
                      <a:pt x="56" y="120"/>
                    </a:lnTo>
                    <a:lnTo>
                      <a:pt x="57" y="121"/>
                    </a:lnTo>
                    <a:lnTo>
                      <a:pt x="59" y="121"/>
                    </a:lnTo>
                    <a:lnTo>
                      <a:pt x="65" y="124"/>
                    </a:lnTo>
                    <a:lnTo>
                      <a:pt x="67" y="124"/>
                    </a:lnTo>
                    <a:lnTo>
                      <a:pt x="69" y="124"/>
                    </a:lnTo>
                    <a:lnTo>
                      <a:pt x="72" y="124"/>
                    </a:lnTo>
                    <a:lnTo>
                      <a:pt x="76" y="124"/>
                    </a:lnTo>
                    <a:lnTo>
                      <a:pt x="79" y="123"/>
                    </a:lnTo>
                    <a:lnTo>
                      <a:pt x="81" y="125"/>
                    </a:lnTo>
                    <a:lnTo>
                      <a:pt x="82" y="125"/>
                    </a:lnTo>
                    <a:lnTo>
                      <a:pt x="83" y="124"/>
                    </a:lnTo>
                    <a:lnTo>
                      <a:pt x="83" y="124"/>
                    </a:lnTo>
                    <a:lnTo>
                      <a:pt x="84" y="121"/>
                    </a:lnTo>
                    <a:lnTo>
                      <a:pt x="84" y="118"/>
                    </a:lnTo>
                    <a:lnTo>
                      <a:pt x="86" y="117"/>
                    </a:lnTo>
                    <a:lnTo>
                      <a:pt x="86" y="114"/>
                    </a:lnTo>
                    <a:lnTo>
                      <a:pt x="87" y="110"/>
                    </a:lnTo>
                    <a:lnTo>
                      <a:pt x="90" y="109"/>
                    </a:lnTo>
                    <a:lnTo>
                      <a:pt x="93" y="108"/>
                    </a:lnTo>
                    <a:lnTo>
                      <a:pt x="95" y="108"/>
                    </a:lnTo>
                    <a:lnTo>
                      <a:pt x="96" y="107"/>
                    </a:lnTo>
                    <a:lnTo>
                      <a:pt x="96" y="106"/>
                    </a:lnTo>
                    <a:lnTo>
                      <a:pt x="97" y="105"/>
                    </a:lnTo>
                    <a:lnTo>
                      <a:pt x="100" y="102"/>
                    </a:lnTo>
                    <a:lnTo>
                      <a:pt x="102" y="101"/>
                    </a:lnTo>
                    <a:lnTo>
                      <a:pt x="102" y="100"/>
                    </a:lnTo>
                    <a:lnTo>
                      <a:pt x="104" y="100"/>
                    </a:lnTo>
                    <a:lnTo>
                      <a:pt x="104" y="99"/>
                    </a:lnTo>
                    <a:lnTo>
                      <a:pt x="103" y="98"/>
                    </a:lnTo>
                    <a:lnTo>
                      <a:pt x="104" y="93"/>
                    </a:lnTo>
                    <a:lnTo>
                      <a:pt x="109" y="87"/>
                    </a:lnTo>
                    <a:lnTo>
                      <a:pt x="111" y="86"/>
                    </a:lnTo>
                    <a:lnTo>
                      <a:pt x="112" y="86"/>
                    </a:lnTo>
                    <a:lnTo>
                      <a:pt x="113" y="84"/>
                    </a:lnTo>
                    <a:lnTo>
                      <a:pt x="116" y="84"/>
                    </a:lnTo>
                    <a:lnTo>
                      <a:pt x="116" y="83"/>
                    </a:lnTo>
                    <a:lnTo>
                      <a:pt x="118" y="81"/>
                    </a:lnTo>
                    <a:lnTo>
                      <a:pt x="119" y="79"/>
                    </a:lnTo>
                    <a:lnTo>
                      <a:pt x="123" y="77"/>
                    </a:lnTo>
                    <a:lnTo>
                      <a:pt x="127" y="76"/>
                    </a:lnTo>
                    <a:lnTo>
                      <a:pt x="128" y="77"/>
                    </a:lnTo>
                    <a:lnTo>
                      <a:pt x="130" y="77"/>
                    </a:lnTo>
                    <a:lnTo>
                      <a:pt x="132" y="76"/>
                    </a:lnTo>
                    <a:lnTo>
                      <a:pt x="133" y="74"/>
                    </a:lnTo>
                    <a:lnTo>
                      <a:pt x="135" y="74"/>
                    </a:lnTo>
                    <a:lnTo>
                      <a:pt x="135" y="72"/>
                    </a:lnTo>
                    <a:lnTo>
                      <a:pt x="135" y="71"/>
                    </a:lnTo>
                    <a:lnTo>
                      <a:pt x="138" y="69"/>
                    </a:lnTo>
                    <a:lnTo>
                      <a:pt x="141" y="69"/>
                    </a:lnTo>
                    <a:lnTo>
                      <a:pt x="142" y="67"/>
                    </a:lnTo>
                    <a:lnTo>
                      <a:pt x="141" y="66"/>
                    </a:lnTo>
                    <a:lnTo>
                      <a:pt x="14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16"/>
              <p:cNvSpPr>
                <a:spLocks/>
              </p:cNvSpPr>
              <p:nvPr userDrawn="1"/>
            </p:nvSpPr>
            <p:spPr bwMode="auto">
              <a:xfrm>
                <a:off x="5956301" y="3879851"/>
                <a:ext cx="325438" cy="298450"/>
              </a:xfrm>
              <a:custGeom>
                <a:avLst/>
                <a:gdLst>
                  <a:gd name="T0" fmla="*/ 125 w 205"/>
                  <a:gd name="T1" fmla="*/ 76 h 188"/>
                  <a:gd name="T2" fmla="*/ 155 w 205"/>
                  <a:gd name="T3" fmla="*/ 22 h 188"/>
                  <a:gd name="T4" fmla="*/ 176 w 205"/>
                  <a:gd name="T5" fmla="*/ 16 h 188"/>
                  <a:gd name="T6" fmla="*/ 179 w 205"/>
                  <a:gd name="T7" fmla="*/ 19 h 188"/>
                  <a:gd name="T8" fmla="*/ 184 w 205"/>
                  <a:gd name="T9" fmla="*/ 20 h 188"/>
                  <a:gd name="T10" fmla="*/ 196 w 205"/>
                  <a:gd name="T11" fmla="*/ 12 h 188"/>
                  <a:gd name="T12" fmla="*/ 199 w 205"/>
                  <a:gd name="T13" fmla="*/ 13 h 188"/>
                  <a:gd name="T14" fmla="*/ 204 w 205"/>
                  <a:gd name="T15" fmla="*/ 9 h 188"/>
                  <a:gd name="T16" fmla="*/ 200 w 205"/>
                  <a:gd name="T17" fmla="*/ 8 h 188"/>
                  <a:gd name="T18" fmla="*/ 194 w 205"/>
                  <a:gd name="T19" fmla="*/ 9 h 188"/>
                  <a:gd name="T20" fmla="*/ 150 w 205"/>
                  <a:gd name="T21" fmla="*/ 17 h 188"/>
                  <a:gd name="T22" fmla="*/ 148 w 205"/>
                  <a:gd name="T23" fmla="*/ 16 h 188"/>
                  <a:gd name="T24" fmla="*/ 145 w 205"/>
                  <a:gd name="T25" fmla="*/ 15 h 188"/>
                  <a:gd name="T26" fmla="*/ 142 w 205"/>
                  <a:gd name="T27" fmla="*/ 17 h 188"/>
                  <a:gd name="T28" fmla="*/ 132 w 205"/>
                  <a:gd name="T29" fmla="*/ 12 h 188"/>
                  <a:gd name="T30" fmla="*/ 127 w 205"/>
                  <a:gd name="T31" fmla="*/ 15 h 188"/>
                  <a:gd name="T32" fmla="*/ 118 w 205"/>
                  <a:gd name="T33" fmla="*/ 16 h 188"/>
                  <a:gd name="T34" fmla="*/ 113 w 205"/>
                  <a:gd name="T35" fmla="*/ 12 h 188"/>
                  <a:gd name="T36" fmla="*/ 104 w 205"/>
                  <a:gd name="T37" fmla="*/ 11 h 188"/>
                  <a:gd name="T38" fmla="*/ 101 w 205"/>
                  <a:gd name="T39" fmla="*/ 7 h 188"/>
                  <a:gd name="T40" fmla="*/ 41 w 205"/>
                  <a:gd name="T41" fmla="*/ 5 h 188"/>
                  <a:gd name="T42" fmla="*/ 36 w 205"/>
                  <a:gd name="T43" fmla="*/ 9 h 188"/>
                  <a:gd name="T44" fmla="*/ 26 w 205"/>
                  <a:gd name="T45" fmla="*/ 3 h 188"/>
                  <a:gd name="T46" fmla="*/ 24 w 205"/>
                  <a:gd name="T47" fmla="*/ 1 h 188"/>
                  <a:gd name="T48" fmla="*/ 22 w 205"/>
                  <a:gd name="T49" fmla="*/ 2 h 188"/>
                  <a:gd name="T50" fmla="*/ 17 w 205"/>
                  <a:gd name="T51" fmla="*/ 0 h 188"/>
                  <a:gd name="T52" fmla="*/ 11 w 205"/>
                  <a:gd name="T53" fmla="*/ 7 h 188"/>
                  <a:gd name="T54" fmla="*/ 5 w 205"/>
                  <a:gd name="T55" fmla="*/ 4 h 188"/>
                  <a:gd name="T56" fmla="*/ 0 w 205"/>
                  <a:gd name="T57" fmla="*/ 7 h 188"/>
                  <a:gd name="T58" fmla="*/ 9 w 205"/>
                  <a:gd name="T59" fmla="*/ 26 h 188"/>
                  <a:gd name="T60" fmla="*/ 23 w 205"/>
                  <a:gd name="T61" fmla="*/ 59 h 188"/>
                  <a:gd name="T62" fmla="*/ 39 w 205"/>
                  <a:gd name="T63" fmla="*/ 85 h 188"/>
                  <a:gd name="T64" fmla="*/ 39 w 205"/>
                  <a:gd name="T65" fmla="*/ 100 h 188"/>
                  <a:gd name="T66" fmla="*/ 44 w 205"/>
                  <a:gd name="T67" fmla="*/ 130 h 188"/>
                  <a:gd name="T68" fmla="*/ 45 w 205"/>
                  <a:gd name="T69" fmla="*/ 137 h 188"/>
                  <a:gd name="T70" fmla="*/ 50 w 205"/>
                  <a:gd name="T71" fmla="*/ 150 h 188"/>
                  <a:gd name="T72" fmla="*/ 51 w 205"/>
                  <a:gd name="T73" fmla="*/ 156 h 188"/>
                  <a:gd name="T74" fmla="*/ 57 w 205"/>
                  <a:gd name="T75" fmla="*/ 173 h 188"/>
                  <a:gd name="T76" fmla="*/ 66 w 205"/>
                  <a:gd name="T77" fmla="*/ 181 h 188"/>
                  <a:gd name="T78" fmla="*/ 71 w 205"/>
                  <a:gd name="T79" fmla="*/ 180 h 188"/>
                  <a:gd name="T80" fmla="*/ 76 w 205"/>
                  <a:gd name="T81" fmla="*/ 173 h 188"/>
                  <a:gd name="T82" fmla="*/ 81 w 205"/>
                  <a:gd name="T83" fmla="*/ 181 h 188"/>
                  <a:gd name="T84" fmla="*/ 90 w 205"/>
                  <a:gd name="T85" fmla="*/ 187 h 188"/>
                  <a:gd name="T86" fmla="*/ 97 w 205"/>
                  <a:gd name="T87" fmla="*/ 187 h 188"/>
                  <a:gd name="T88" fmla="*/ 103 w 205"/>
                  <a:gd name="T89" fmla="*/ 188 h 188"/>
                  <a:gd name="T90" fmla="*/ 105 w 205"/>
                  <a:gd name="T91" fmla="*/ 186 h 188"/>
                  <a:gd name="T92" fmla="*/ 110 w 205"/>
                  <a:gd name="T93" fmla="*/ 181 h 188"/>
                  <a:gd name="T94" fmla="*/ 123 w 205"/>
                  <a:gd name="T95"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188">
                    <a:moveTo>
                      <a:pt x="123" y="126"/>
                    </a:moveTo>
                    <a:lnTo>
                      <a:pt x="123" y="125"/>
                    </a:lnTo>
                    <a:lnTo>
                      <a:pt x="125" y="76"/>
                    </a:lnTo>
                    <a:lnTo>
                      <a:pt x="139" y="75"/>
                    </a:lnTo>
                    <a:lnTo>
                      <a:pt x="142" y="20"/>
                    </a:lnTo>
                    <a:lnTo>
                      <a:pt x="155" y="22"/>
                    </a:lnTo>
                    <a:lnTo>
                      <a:pt x="169" y="18"/>
                    </a:lnTo>
                    <a:lnTo>
                      <a:pt x="174" y="17"/>
                    </a:lnTo>
                    <a:lnTo>
                      <a:pt x="176" y="16"/>
                    </a:lnTo>
                    <a:lnTo>
                      <a:pt x="177" y="16"/>
                    </a:lnTo>
                    <a:lnTo>
                      <a:pt x="179" y="17"/>
                    </a:lnTo>
                    <a:lnTo>
                      <a:pt x="179" y="19"/>
                    </a:lnTo>
                    <a:lnTo>
                      <a:pt x="182" y="20"/>
                    </a:lnTo>
                    <a:lnTo>
                      <a:pt x="181" y="23"/>
                    </a:lnTo>
                    <a:lnTo>
                      <a:pt x="184" y="20"/>
                    </a:lnTo>
                    <a:lnTo>
                      <a:pt x="188" y="17"/>
                    </a:lnTo>
                    <a:lnTo>
                      <a:pt x="191" y="13"/>
                    </a:lnTo>
                    <a:lnTo>
                      <a:pt x="196" y="12"/>
                    </a:lnTo>
                    <a:lnTo>
                      <a:pt x="197" y="13"/>
                    </a:lnTo>
                    <a:lnTo>
                      <a:pt x="197" y="13"/>
                    </a:lnTo>
                    <a:lnTo>
                      <a:pt x="199" y="13"/>
                    </a:lnTo>
                    <a:lnTo>
                      <a:pt x="205" y="11"/>
                    </a:lnTo>
                    <a:lnTo>
                      <a:pt x="205" y="10"/>
                    </a:lnTo>
                    <a:lnTo>
                      <a:pt x="204" y="9"/>
                    </a:lnTo>
                    <a:lnTo>
                      <a:pt x="201" y="9"/>
                    </a:lnTo>
                    <a:lnTo>
                      <a:pt x="200" y="9"/>
                    </a:lnTo>
                    <a:lnTo>
                      <a:pt x="200" y="8"/>
                    </a:lnTo>
                    <a:lnTo>
                      <a:pt x="199" y="8"/>
                    </a:lnTo>
                    <a:lnTo>
                      <a:pt x="196" y="9"/>
                    </a:lnTo>
                    <a:lnTo>
                      <a:pt x="194" y="9"/>
                    </a:lnTo>
                    <a:lnTo>
                      <a:pt x="155" y="17"/>
                    </a:lnTo>
                    <a:lnTo>
                      <a:pt x="153" y="17"/>
                    </a:lnTo>
                    <a:lnTo>
                      <a:pt x="150" y="17"/>
                    </a:lnTo>
                    <a:lnTo>
                      <a:pt x="150" y="17"/>
                    </a:lnTo>
                    <a:lnTo>
                      <a:pt x="149" y="17"/>
                    </a:lnTo>
                    <a:lnTo>
                      <a:pt x="148" y="16"/>
                    </a:lnTo>
                    <a:lnTo>
                      <a:pt x="147" y="16"/>
                    </a:lnTo>
                    <a:lnTo>
                      <a:pt x="146" y="15"/>
                    </a:lnTo>
                    <a:lnTo>
                      <a:pt x="145" y="15"/>
                    </a:lnTo>
                    <a:lnTo>
                      <a:pt x="144" y="15"/>
                    </a:lnTo>
                    <a:lnTo>
                      <a:pt x="144" y="16"/>
                    </a:lnTo>
                    <a:lnTo>
                      <a:pt x="142" y="17"/>
                    </a:lnTo>
                    <a:lnTo>
                      <a:pt x="138" y="17"/>
                    </a:lnTo>
                    <a:lnTo>
                      <a:pt x="134" y="16"/>
                    </a:lnTo>
                    <a:lnTo>
                      <a:pt x="132" y="12"/>
                    </a:lnTo>
                    <a:lnTo>
                      <a:pt x="131" y="12"/>
                    </a:lnTo>
                    <a:lnTo>
                      <a:pt x="130" y="13"/>
                    </a:lnTo>
                    <a:lnTo>
                      <a:pt x="127" y="15"/>
                    </a:lnTo>
                    <a:lnTo>
                      <a:pt x="123" y="13"/>
                    </a:lnTo>
                    <a:lnTo>
                      <a:pt x="120" y="13"/>
                    </a:lnTo>
                    <a:lnTo>
                      <a:pt x="118" y="16"/>
                    </a:lnTo>
                    <a:lnTo>
                      <a:pt x="116" y="13"/>
                    </a:lnTo>
                    <a:lnTo>
                      <a:pt x="115" y="13"/>
                    </a:lnTo>
                    <a:lnTo>
                      <a:pt x="113" y="12"/>
                    </a:lnTo>
                    <a:lnTo>
                      <a:pt x="111" y="13"/>
                    </a:lnTo>
                    <a:lnTo>
                      <a:pt x="108" y="12"/>
                    </a:lnTo>
                    <a:lnTo>
                      <a:pt x="104" y="11"/>
                    </a:lnTo>
                    <a:lnTo>
                      <a:pt x="103" y="9"/>
                    </a:lnTo>
                    <a:lnTo>
                      <a:pt x="102" y="7"/>
                    </a:lnTo>
                    <a:lnTo>
                      <a:pt x="101" y="7"/>
                    </a:lnTo>
                    <a:lnTo>
                      <a:pt x="43" y="7"/>
                    </a:lnTo>
                    <a:lnTo>
                      <a:pt x="42" y="5"/>
                    </a:lnTo>
                    <a:lnTo>
                      <a:pt x="41" y="5"/>
                    </a:lnTo>
                    <a:lnTo>
                      <a:pt x="38" y="8"/>
                    </a:lnTo>
                    <a:lnTo>
                      <a:pt x="38" y="8"/>
                    </a:lnTo>
                    <a:lnTo>
                      <a:pt x="36" y="9"/>
                    </a:lnTo>
                    <a:lnTo>
                      <a:pt x="31" y="7"/>
                    </a:lnTo>
                    <a:lnTo>
                      <a:pt x="28" y="4"/>
                    </a:lnTo>
                    <a:lnTo>
                      <a:pt x="26" y="3"/>
                    </a:lnTo>
                    <a:lnTo>
                      <a:pt x="27" y="2"/>
                    </a:lnTo>
                    <a:lnTo>
                      <a:pt x="26" y="2"/>
                    </a:lnTo>
                    <a:lnTo>
                      <a:pt x="24" y="1"/>
                    </a:lnTo>
                    <a:lnTo>
                      <a:pt x="23" y="0"/>
                    </a:lnTo>
                    <a:lnTo>
                      <a:pt x="23" y="0"/>
                    </a:lnTo>
                    <a:lnTo>
                      <a:pt x="22" y="2"/>
                    </a:lnTo>
                    <a:lnTo>
                      <a:pt x="20" y="1"/>
                    </a:lnTo>
                    <a:lnTo>
                      <a:pt x="19" y="0"/>
                    </a:lnTo>
                    <a:lnTo>
                      <a:pt x="17" y="0"/>
                    </a:lnTo>
                    <a:lnTo>
                      <a:pt x="13" y="2"/>
                    </a:lnTo>
                    <a:lnTo>
                      <a:pt x="13" y="4"/>
                    </a:lnTo>
                    <a:lnTo>
                      <a:pt x="11" y="7"/>
                    </a:lnTo>
                    <a:lnTo>
                      <a:pt x="8" y="4"/>
                    </a:lnTo>
                    <a:lnTo>
                      <a:pt x="5" y="4"/>
                    </a:lnTo>
                    <a:lnTo>
                      <a:pt x="5" y="4"/>
                    </a:lnTo>
                    <a:lnTo>
                      <a:pt x="4" y="7"/>
                    </a:lnTo>
                    <a:lnTo>
                      <a:pt x="1" y="7"/>
                    </a:lnTo>
                    <a:lnTo>
                      <a:pt x="0" y="7"/>
                    </a:lnTo>
                    <a:lnTo>
                      <a:pt x="0" y="7"/>
                    </a:lnTo>
                    <a:lnTo>
                      <a:pt x="0" y="17"/>
                    </a:lnTo>
                    <a:lnTo>
                      <a:pt x="9" y="26"/>
                    </a:lnTo>
                    <a:lnTo>
                      <a:pt x="14" y="34"/>
                    </a:lnTo>
                    <a:lnTo>
                      <a:pt x="22" y="52"/>
                    </a:lnTo>
                    <a:lnTo>
                      <a:pt x="23" y="59"/>
                    </a:lnTo>
                    <a:lnTo>
                      <a:pt x="31" y="69"/>
                    </a:lnTo>
                    <a:lnTo>
                      <a:pt x="31" y="74"/>
                    </a:lnTo>
                    <a:lnTo>
                      <a:pt x="39" y="85"/>
                    </a:lnTo>
                    <a:lnTo>
                      <a:pt x="39" y="92"/>
                    </a:lnTo>
                    <a:lnTo>
                      <a:pt x="37" y="93"/>
                    </a:lnTo>
                    <a:lnTo>
                      <a:pt x="39" y="100"/>
                    </a:lnTo>
                    <a:lnTo>
                      <a:pt x="39" y="112"/>
                    </a:lnTo>
                    <a:lnTo>
                      <a:pt x="44" y="123"/>
                    </a:lnTo>
                    <a:lnTo>
                      <a:pt x="44" y="130"/>
                    </a:lnTo>
                    <a:lnTo>
                      <a:pt x="45" y="135"/>
                    </a:lnTo>
                    <a:lnTo>
                      <a:pt x="44" y="136"/>
                    </a:lnTo>
                    <a:lnTo>
                      <a:pt x="45" y="137"/>
                    </a:lnTo>
                    <a:lnTo>
                      <a:pt x="46" y="145"/>
                    </a:lnTo>
                    <a:lnTo>
                      <a:pt x="48" y="147"/>
                    </a:lnTo>
                    <a:lnTo>
                      <a:pt x="50" y="150"/>
                    </a:lnTo>
                    <a:lnTo>
                      <a:pt x="49" y="152"/>
                    </a:lnTo>
                    <a:lnTo>
                      <a:pt x="49" y="154"/>
                    </a:lnTo>
                    <a:lnTo>
                      <a:pt x="51" y="156"/>
                    </a:lnTo>
                    <a:lnTo>
                      <a:pt x="51" y="163"/>
                    </a:lnTo>
                    <a:lnTo>
                      <a:pt x="53" y="166"/>
                    </a:lnTo>
                    <a:lnTo>
                      <a:pt x="57" y="173"/>
                    </a:lnTo>
                    <a:lnTo>
                      <a:pt x="61" y="177"/>
                    </a:lnTo>
                    <a:lnTo>
                      <a:pt x="61" y="179"/>
                    </a:lnTo>
                    <a:lnTo>
                      <a:pt x="66" y="181"/>
                    </a:lnTo>
                    <a:lnTo>
                      <a:pt x="68" y="180"/>
                    </a:lnTo>
                    <a:lnTo>
                      <a:pt x="71" y="180"/>
                    </a:lnTo>
                    <a:lnTo>
                      <a:pt x="71" y="180"/>
                    </a:lnTo>
                    <a:lnTo>
                      <a:pt x="70" y="179"/>
                    </a:lnTo>
                    <a:lnTo>
                      <a:pt x="72" y="174"/>
                    </a:lnTo>
                    <a:lnTo>
                      <a:pt x="76" y="173"/>
                    </a:lnTo>
                    <a:lnTo>
                      <a:pt x="79" y="177"/>
                    </a:lnTo>
                    <a:lnTo>
                      <a:pt x="82" y="177"/>
                    </a:lnTo>
                    <a:lnTo>
                      <a:pt x="81" y="181"/>
                    </a:lnTo>
                    <a:lnTo>
                      <a:pt x="82" y="185"/>
                    </a:lnTo>
                    <a:lnTo>
                      <a:pt x="88" y="186"/>
                    </a:lnTo>
                    <a:lnTo>
                      <a:pt x="90" y="187"/>
                    </a:lnTo>
                    <a:lnTo>
                      <a:pt x="93" y="186"/>
                    </a:lnTo>
                    <a:lnTo>
                      <a:pt x="95" y="187"/>
                    </a:lnTo>
                    <a:lnTo>
                      <a:pt x="97" y="187"/>
                    </a:lnTo>
                    <a:lnTo>
                      <a:pt x="98" y="186"/>
                    </a:lnTo>
                    <a:lnTo>
                      <a:pt x="102" y="186"/>
                    </a:lnTo>
                    <a:lnTo>
                      <a:pt x="103" y="188"/>
                    </a:lnTo>
                    <a:lnTo>
                      <a:pt x="104" y="188"/>
                    </a:lnTo>
                    <a:lnTo>
                      <a:pt x="105" y="188"/>
                    </a:lnTo>
                    <a:lnTo>
                      <a:pt x="105" y="186"/>
                    </a:lnTo>
                    <a:lnTo>
                      <a:pt x="108" y="184"/>
                    </a:lnTo>
                    <a:lnTo>
                      <a:pt x="109" y="184"/>
                    </a:lnTo>
                    <a:lnTo>
                      <a:pt x="110" y="181"/>
                    </a:lnTo>
                    <a:lnTo>
                      <a:pt x="115" y="178"/>
                    </a:lnTo>
                    <a:lnTo>
                      <a:pt x="120" y="179"/>
                    </a:lnTo>
                    <a:lnTo>
                      <a:pt x="123" y="126"/>
                    </a:lnTo>
                    <a:lnTo>
                      <a:pt x="123"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17"/>
              <p:cNvSpPr>
                <a:spLocks/>
              </p:cNvSpPr>
              <p:nvPr userDrawn="1"/>
            </p:nvSpPr>
            <p:spPr bwMode="auto">
              <a:xfrm>
                <a:off x="6721476" y="3756026"/>
                <a:ext cx="187325" cy="341313"/>
              </a:xfrm>
              <a:custGeom>
                <a:avLst/>
                <a:gdLst>
                  <a:gd name="T0" fmla="*/ 115 w 118"/>
                  <a:gd name="T1" fmla="*/ 39 h 215"/>
                  <a:gd name="T2" fmla="*/ 114 w 118"/>
                  <a:gd name="T3" fmla="*/ 22 h 215"/>
                  <a:gd name="T4" fmla="*/ 108 w 118"/>
                  <a:gd name="T5" fmla="*/ 10 h 215"/>
                  <a:gd name="T6" fmla="*/ 106 w 118"/>
                  <a:gd name="T7" fmla="*/ 0 h 215"/>
                  <a:gd name="T8" fmla="*/ 97 w 118"/>
                  <a:gd name="T9" fmla="*/ 6 h 215"/>
                  <a:gd name="T10" fmla="*/ 100 w 118"/>
                  <a:gd name="T11" fmla="*/ 13 h 215"/>
                  <a:gd name="T12" fmla="*/ 94 w 118"/>
                  <a:gd name="T13" fmla="*/ 24 h 215"/>
                  <a:gd name="T14" fmla="*/ 87 w 118"/>
                  <a:gd name="T15" fmla="*/ 30 h 215"/>
                  <a:gd name="T16" fmla="*/ 83 w 118"/>
                  <a:gd name="T17" fmla="*/ 27 h 215"/>
                  <a:gd name="T18" fmla="*/ 85 w 118"/>
                  <a:gd name="T19" fmla="*/ 36 h 215"/>
                  <a:gd name="T20" fmla="*/ 84 w 118"/>
                  <a:gd name="T21" fmla="*/ 41 h 215"/>
                  <a:gd name="T22" fmla="*/ 79 w 118"/>
                  <a:gd name="T23" fmla="*/ 43 h 215"/>
                  <a:gd name="T24" fmla="*/ 75 w 118"/>
                  <a:gd name="T25" fmla="*/ 44 h 215"/>
                  <a:gd name="T26" fmla="*/ 72 w 118"/>
                  <a:gd name="T27" fmla="*/ 47 h 215"/>
                  <a:gd name="T28" fmla="*/ 71 w 118"/>
                  <a:gd name="T29" fmla="*/ 54 h 215"/>
                  <a:gd name="T30" fmla="*/ 65 w 118"/>
                  <a:gd name="T31" fmla="*/ 54 h 215"/>
                  <a:gd name="T32" fmla="*/ 58 w 118"/>
                  <a:gd name="T33" fmla="*/ 60 h 215"/>
                  <a:gd name="T34" fmla="*/ 55 w 118"/>
                  <a:gd name="T35" fmla="*/ 61 h 215"/>
                  <a:gd name="T36" fmla="*/ 47 w 118"/>
                  <a:gd name="T37" fmla="*/ 58 h 215"/>
                  <a:gd name="T38" fmla="*/ 43 w 118"/>
                  <a:gd name="T39" fmla="*/ 64 h 215"/>
                  <a:gd name="T40" fmla="*/ 39 w 118"/>
                  <a:gd name="T41" fmla="*/ 64 h 215"/>
                  <a:gd name="T42" fmla="*/ 28 w 118"/>
                  <a:gd name="T43" fmla="*/ 66 h 215"/>
                  <a:gd name="T44" fmla="*/ 20 w 118"/>
                  <a:gd name="T45" fmla="*/ 80 h 215"/>
                  <a:gd name="T46" fmla="*/ 18 w 118"/>
                  <a:gd name="T47" fmla="*/ 89 h 215"/>
                  <a:gd name="T48" fmla="*/ 21 w 118"/>
                  <a:gd name="T49" fmla="*/ 109 h 215"/>
                  <a:gd name="T50" fmla="*/ 21 w 118"/>
                  <a:gd name="T51" fmla="*/ 117 h 215"/>
                  <a:gd name="T52" fmla="*/ 17 w 118"/>
                  <a:gd name="T53" fmla="*/ 132 h 215"/>
                  <a:gd name="T54" fmla="*/ 11 w 118"/>
                  <a:gd name="T55" fmla="*/ 142 h 215"/>
                  <a:gd name="T56" fmla="*/ 4 w 118"/>
                  <a:gd name="T57" fmla="*/ 153 h 215"/>
                  <a:gd name="T58" fmla="*/ 0 w 118"/>
                  <a:gd name="T59" fmla="*/ 164 h 215"/>
                  <a:gd name="T60" fmla="*/ 5 w 118"/>
                  <a:gd name="T61" fmla="*/ 179 h 215"/>
                  <a:gd name="T62" fmla="*/ 4 w 118"/>
                  <a:gd name="T63" fmla="*/ 182 h 215"/>
                  <a:gd name="T64" fmla="*/ 5 w 118"/>
                  <a:gd name="T65" fmla="*/ 198 h 215"/>
                  <a:gd name="T66" fmla="*/ 11 w 118"/>
                  <a:gd name="T67" fmla="*/ 205 h 215"/>
                  <a:gd name="T68" fmla="*/ 17 w 118"/>
                  <a:gd name="T69" fmla="*/ 210 h 215"/>
                  <a:gd name="T70" fmla="*/ 25 w 118"/>
                  <a:gd name="T71" fmla="*/ 215 h 215"/>
                  <a:gd name="T72" fmla="*/ 34 w 118"/>
                  <a:gd name="T73" fmla="*/ 213 h 215"/>
                  <a:gd name="T74" fmla="*/ 55 w 118"/>
                  <a:gd name="T75" fmla="*/ 207 h 215"/>
                  <a:gd name="T76" fmla="*/ 63 w 118"/>
                  <a:gd name="T77" fmla="*/ 196 h 215"/>
                  <a:gd name="T78" fmla="*/ 65 w 118"/>
                  <a:gd name="T79" fmla="*/ 185 h 215"/>
                  <a:gd name="T80" fmla="*/ 70 w 118"/>
                  <a:gd name="T81" fmla="*/ 178 h 215"/>
                  <a:gd name="T82" fmla="*/ 78 w 118"/>
                  <a:gd name="T83" fmla="*/ 155 h 215"/>
                  <a:gd name="T84" fmla="*/ 91 w 118"/>
                  <a:gd name="T85" fmla="*/ 125 h 215"/>
                  <a:gd name="T86" fmla="*/ 98 w 118"/>
                  <a:gd name="T87" fmla="*/ 107 h 215"/>
                  <a:gd name="T88" fmla="*/ 103 w 118"/>
                  <a:gd name="T89" fmla="*/ 86 h 215"/>
                  <a:gd name="T90" fmla="*/ 106 w 118"/>
                  <a:gd name="T91" fmla="*/ 74 h 215"/>
                  <a:gd name="T92" fmla="*/ 108 w 118"/>
                  <a:gd name="T93" fmla="*/ 64 h 215"/>
                  <a:gd name="T94" fmla="*/ 108 w 118"/>
                  <a:gd name="T95" fmla="*/ 54 h 215"/>
                  <a:gd name="T96" fmla="*/ 115 w 118"/>
                  <a:gd name="T97" fmla="*/ 63 h 215"/>
                  <a:gd name="T98" fmla="*/ 117 w 118"/>
                  <a:gd name="T99" fmla="*/ 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15">
                    <a:moveTo>
                      <a:pt x="115" y="46"/>
                    </a:moveTo>
                    <a:lnTo>
                      <a:pt x="115" y="44"/>
                    </a:lnTo>
                    <a:lnTo>
                      <a:pt x="115" y="42"/>
                    </a:lnTo>
                    <a:lnTo>
                      <a:pt x="115" y="39"/>
                    </a:lnTo>
                    <a:lnTo>
                      <a:pt x="115" y="35"/>
                    </a:lnTo>
                    <a:lnTo>
                      <a:pt x="115" y="34"/>
                    </a:lnTo>
                    <a:lnTo>
                      <a:pt x="116" y="26"/>
                    </a:lnTo>
                    <a:lnTo>
                      <a:pt x="114" y="22"/>
                    </a:lnTo>
                    <a:lnTo>
                      <a:pt x="113" y="15"/>
                    </a:lnTo>
                    <a:lnTo>
                      <a:pt x="112" y="13"/>
                    </a:lnTo>
                    <a:lnTo>
                      <a:pt x="110" y="14"/>
                    </a:lnTo>
                    <a:lnTo>
                      <a:pt x="108" y="10"/>
                    </a:lnTo>
                    <a:lnTo>
                      <a:pt x="108" y="7"/>
                    </a:lnTo>
                    <a:lnTo>
                      <a:pt x="105" y="6"/>
                    </a:lnTo>
                    <a:lnTo>
                      <a:pt x="107" y="4"/>
                    </a:lnTo>
                    <a:lnTo>
                      <a:pt x="106" y="0"/>
                    </a:lnTo>
                    <a:lnTo>
                      <a:pt x="101" y="4"/>
                    </a:lnTo>
                    <a:lnTo>
                      <a:pt x="102" y="6"/>
                    </a:lnTo>
                    <a:lnTo>
                      <a:pt x="100" y="7"/>
                    </a:lnTo>
                    <a:lnTo>
                      <a:pt x="97" y="6"/>
                    </a:lnTo>
                    <a:lnTo>
                      <a:pt x="95" y="6"/>
                    </a:lnTo>
                    <a:lnTo>
                      <a:pt x="98" y="9"/>
                    </a:lnTo>
                    <a:lnTo>
                      <a:pt x="98" y="10"/>
                    </a:lnTo>
                    <a:lnTo>
                      <a:pt x="100" y="13"/>
                    </a:lnTo>
                    <a:lnTo>
                      <a:pt x="100" y="14"/>
                    </a:lnTo>
                    <a:lnTo>
                      <a:pt x="97" y="16"/>
                    </a:lnTo>
                    <a:lnTo>
                      <a:pt x="97" y="21"/>
                    </a:lnTo>
                    <a:lnTo>
                      <a:pt x="94" y="24"/>
                    </a:lnTo>
                    <a:lnTo>
                      <a:pt x="93" y="23"/>
                    </a:lnTo>
                    <a:lnTo>
                      <a:pt x="90" y="27"/>
                    </a:lnTo>
                    <a:lnTo>
                      <a:pt x="90" y="29"/>
                    </a:lnTo>
                    <a:lnTo>
                      <a:pt x="87" y="30"/>
                    </a:lnTo>
                    <a:lnTo>
                      <a:pt x="86" y="29"/>
                    </a:lnTo>
                    <a:lnTo>
                      <a:pt x="86" y="26"/>
                    </a:lnTo>
                    <a:lnTo>
                      <a:pt x="84" y="26"/>
                    </a:lnTo>
                    <a:lnTo>
                      <a:pt x="83" y="27"/>
                    </a:lnTo>
                    <a:lnTo>
                      <a:pt x="81" y="31"/>
                    </a:lnTo>
                    <a:lnTo>
                      <a:pt x="85" y="34"/>
                    </a:lnTo>
                    <a:lnTo>
                      <a:pt x="86" y="35"/>
                    </a:lnTo>
                    <a:lnTo>
                      <a:pt x="85" y="36"/>
                    </a:lnTo>
                    <a:lnTo>
                      <a:pt x="83" y="36"/>
                    </a:lnTo>
                    <a:lnTo>
                      <a:pt x="79" y="36"/>
                    </a:lnTo>
                    <a:lnTo>
                      <a:pt x="80" y="39"/>
                    </a:lnTo>
                    <a:lnTo>
                      <a:pt x="84" y="41"/>
                    </a:lnTo>
                    <a:lnTo>
                      <a:pt x="84" y="42"/>
                    </a:lnTo>
                    <a:lnTo>
                      <a:pt x="83" y="44"/>
                    </a:lnTo>
                    <a:lnTo>
                      <a:pt x="81" y="42"/>
                    </a:lnTo>
                    <a:lnTo>
                      <a:pt x="79" y="43"/>
                    </a:lnTo>
                    <a:lnTo>
                      <a:pt x="78" y="44"/>
                    </a:lnTo>
                    <a:lnTo>
                      <a:pt x="73" y="49"/>
                    </a:lnTo>
                    <a:lnTo>
                      <a:pt x="73" y="45"/>
                    </a:lnTo>
                    <a:lnTo>
                      <a:pt x="75" y="44"/>
                    </a:lnTo>
                    <a:lnTo>
                      <a:pt x="73" y="42"/>
                    </a:lnTo>
                    <a:lnTo>
                      <a:pt x="71" y="45"/>
                    </a:lnTo>
                    <a:lnTo>
                      <a:pt x="72" y="45"/>
                    </a:lnTo>
                    <a:lnTo>
                      <a:pt x="72" y="47"/>
                    </a:lnTo>
                    <a:lnTo>
                      <a:pt x="68" y="49"/>
                    </a:lnTo>
                    <a:lnTo>
                      <a:pt x="70" y="52"/>
                    </a:lnTo>
                    <a:lnTo>
                      <a:pt x="71" y="52"/>
                    </a:lnTo>
                    <a:lnTo>
                      <a:pt x="71" y="54"/>
                    </a:lnTo>
                    <a:lnTo>
                      <a:pt x="70" y="54"/>
                    </a:lnTo>
                    <a:lnTo>
                      <a:pt x="66" y="57"/>
                    </a:lnTo>
                    <a:lnTo>
                      <a:pt x="66" y="54"/>
                    </a:lnTo>
                    <a:lnTo>
                      <a:pt x="65" y="54"/>
                    </a:lnTo>
                    <a:lnTo>
                      <a:pt x="66" y="52"/>
                    </a:lnTo>
                    <a:lnTo>
                      <a:pt x="65" y="51"/>
                    </a:lnTo>
                    <a:lnTo>
                      <a:pt x="59" y="56"/>
                    </a:lnTo>
                    <a:lnTo>
                      <a:pt x="58" y="60"/>
                    </a:lnTo>
                    <a:lnTo>
                      <a:pt x="59" y="61"/>
                    </a:lnTo>
                    <a:lnTo>
                      <a:pt x="58" y="64"/>
                    </a:lnTo>
                    <a:lnTo>
                      <a:pt x="56" y="63"/>
                    </a:lnTo>
                    <a:lnTo>
                      <a:pt x="55" y="61"/>
                    </a:lnTo>
                    <a:lnTo>
                      <a:pt x="55" y="58"/>
                    </a:lnTo>
                    <a:lnTo>
                      <a:pt x="54" y="58"/>
                    </a:lnTo>
                    <a:lnTo>
                      <a:pt x="50" y="61"/>
                    </a:lnTo>
                    <a:lnTo>
                      <a:pt x="47" y="58"/>
                    </a:lnTo>
                    <a:lnTo>
                      <a:pt x="46" y="59"/>
                    </a:lnTo>
                    <a:lnTo>
                      <a:pt x="44" y="60"/>
                    </a:lnTo>
                    <a:lnTo>
                      <a:pt x="44" y="64"/>
                    </a:lnTo>
                    <a:lnTo>
                      <a:pt x="43" y="64"/>
                    </a:lnTo>
                    <a:lnTo>
                      <a:pt x="42" y="64"/>
                    </a:lnTo>
                    <a:lnTo>
                      <a:pt x="42" y="61"/>
                    </a:lnTo>
                    <a:lnTo>
                      <a:pt x="41" y="61"/>
                    </a:lnTo>
                    <a:lnTo>
                      <a:pt x="39" y="64"/>
                    </a:lnTo>
                    <a:lnTo>
                      <a:pt x="38" y="61"/>
                    </a:lnTo>
                    <a:lnTo>
                      <a:pt x="32" y="67"/>
                    </a:lnTo>
                    <a:lnTo>
                      <a:pt x="29" y="67"/>
                    </a:lnTo>
                    <a:lnTo>
                      <a:pt x="28" y="66"/>
                    </a:lnTo>
                    <a:lnTo>
                      <a:pt x="25" y="66"/>
                    </a:lnTo>
                    <a:lnTo>
                      <a:pt x="24" y="67"/>
                    </a:lnTo>
                    <a:lnTo>
                      <a:pt x="25" y="73"/>
                    </a:lnTo>
                    <a:lnTo>
                      <a:pt x="20" y="80"/>
                    </a:lnTo>
                    <a:lnTo>
                      <a:pt x="20" y="81"/>
                    </a:lnTo>
                    <a:lnTo>
                      <a:pt x="16" y="86"/>
                    </a:lnTo>
                    <a:lnTo>
                      <a:pt x="16" y="88"/>
                    </a:lnTo>
                    <a:lnTo>
                      <a:pt x="18" y="89"/>
                    </a:lnTo>
                    <a:lnTo>
                      <a:pt x="16" y="93"/>
                    </a:lnTo>
                    <a:lnTo>
                      <a:pt x="18" y="97"/>
                    </a:lnTo>
                    <a:lnTo>
                      <a:pt x="17" y="101"/>
                    </a:lnTo>
                    <a:lnTo>
                      <a:pt x="21" y="109"/>
                    </a:lnTo>
                    <a:lnTo>
                      <a:pt x="21" y="111"/>
                    </a:lnTo>
                    <a:lnTo>
                      <a:pt x="24" y="113"/>
                    </a:lnTo>
                    <a:lnTo>
                      <a:pt x="24" y="115"/>
                    </a:lnTo>
                    <a:lnTo>
                      <a:pt x="21" y="117"/>
                    </a:lnTo>
                    <a:lnTo>
                      <a:pt x="22" y="119"/>
                    </a:lnTo>
                    <a:lnTo>
                      <a:pt x="21" y="126"/>
                    </a:lnTo>
                    <a:lnTo>
                      <a:pt x="18" y="129"/>
                    </a:lnTo>
                    <a:lnTo>
                      <a:pt x="17" y="132"/>
                    </a:lnTo>
                    <a:lnTo>
                      <a:pt x="16" y="132"/>
                    </a:lnTo>
                    <a:lnTo>
                      <a:pt x="14" y="135"/>
                    </a:lnTo>
                    <a:lnTo>
                      <a:pt x="11" y="137"/>
                    </a:lnTo>
                    <a:lnTo>
                      <a:pt x="11" y="142"/>
                    </a:lnTo>
                    <a:lnTo>
                      <a:pt x="10" y="145"/>
                    </a:lnTo>
                    <a:lnTo>
                      <a:pt x="5" y="146"/>
                    </a:lnTo>
                    <a:lnTo>
                      <a:pt x="4" y="147"/>
                    </a:lnTo>
                    <a:lnTo>
                      <a:pt x="4" y="153"/>
                    </a:lnTo>
                    <a:lnTo>
                      <a:pt x="0" y="156"/>
                    </a:lnTo>
                    <a:lnTo>
                      <a:pt x="0" y="160"/>
                    </a:lnTo>
                    <a:lnTo>
                      <a:pt x="0" y="162"/>
                    </a:lnTo>
                    <a:lnTo>
                      <a:pt x="0" y="164"/>
                    </a:lnTo>
                    <a:lnTo>
                      <a:pt x="0" y="169"/>
                    </a:lnTo>
                    <a:lnTo>
                      <a:pt x="5" y="174"/>
                    </a:lnTo>
                    <a:lnTo>
                      <a:pt x="4" y="177"/>
                    </a:lnTo>
                    <a:lnTo>
                      <a:pt x="5" y="179"/>
                    </a:lnTo>
                    <a:lnTo>
                      <a:pt x="7" y="181"/>
                    </a:lnTo>
                    <a:lnTo>
                      <a:pt x="9" y="181"/>
                    </a:lnTo>
                    <a:lnTo>
                      <a:pt x="7" y="181"/>
                    </a:lnTo>
                    <a:lnTo>
                      <a:pt x="4" y="182"/>
                    </a:lnTo>
                    <a:lnTo>
                      <a:pt x="4" y="185"/>
                    </a:lnTo>
                    <a:lnTo>
                      <a:pt x="5" y="190"/>
                    </a:lnTo>
                    <a:lnTo>
                      <a:pt x="4" y="197"/>
                    </a:lnTo>
                    <a:lnTo>
                      <a:pt x="5" y="198"/>
                    </a:lnTo>
                    <a:lnTo>
                      <a:pt x="5" y="199"/>
                    </a:lnTo>
                    <a:lnTo>
                      <a:pt x="7" y="200"/>
                    </a:lnTo>
                    <a:lnTo>
                      <a:pt x="10" y="204"/>
                    </a:lnTo>
                    <a:lnTo>
                      <a:pt x="11" y="205"/>
                    </a:lnTo>
                    <a:lnTo>
                      <a:pt x="12" y="207"/>
                    </a:lnTo>
                    <a:lnTo>
                      <a:pt x="14" y="210"/>
                    </a:lnTo>
                    <a:lnTo>
                      <a:pt x="17" y="208"/>
                    </a:lnTo>
                    <a:lnTo>
                      <a:pt x="17" y="210"/>
                    </a:lnTo>
                    <a:lnTo>
                      <a:pt x="20" y="210"/>
                    </a:lnTo>
                    <a:lnTo>
                      <a:pt x="22" y="213"/>
                    </a:lnTo>
                    <a:lnTo>
                      <a:pt x="25" y="214"/>
                    </a:lnTo>
                    <a:lnTo>
                      <a:pt x="25" y="215"/>
                    </a:lnTo>
                    <a:lnTo>
                      <a:pt x="25" y="215"/>
                    </a:lnTo>
                    <a:lnTo>
                      <a:pt x="27" y="214"/>
                    </a:lnTo>
                    <a:lnTo>
                      <a:pt x="31" y="214"/>
                    </a:lnTo>
                    <a:lnTo>
                      <a:pt x="34" y="213"/>
                    </a:lnTo>
                    <a:lnTo>
                      <a:pt x="38" y="210"/>
                    </a:lnTo>
                    <a:lnTo>
                      <a:pt x="47" y="208"/>
                    </a:lnTo>
                    <a:lnTo>
                      <a:pt x="50" y="208"/>
                    </a:lnTo>
                    <a:lnTo>
                      <a:pt x="55" y="207"/>
                    </a:lnTo>
                    <a:lnTo>
                      <a:pt x="56" y="204"/>
                    </a:lnTo>
                    <a:lnTo>
                      <a:pt x="58" y="204"/>
                    </a:lnTo>
                    <a:lnTo>
                      <a:pt x="61" y="199"/>
                    </a:lnTo>
                    <a:lnTo>
                      <a:pt x="63" y="196"/>
                    </a:lnTo>
                    <a:lnTo>
                      <a:pt x="63" y="192"/>
                    </a:lnTo>
                    <a:lnTo>
                      <a:pt x="66" y="191"/>
                    </a:lnTo>
                    <a:lnTo>
                      <a:pt x="66" y="186"/>
                    </a:lnTo>
                    <a:lnTo>
                      <a:pt x="65" y="185"/>
                    </a:lnTo>
                    <a:lnTo>
                      <a:pt x="68" y="184"/>
                    </a:lnTo>
                    <a:lnTo>
                      <a:pt x="69" y="179"/>
                    </a:lnTo>
                    <a:lnTo>
                      <a:pt x="69" y="178"/>
                    </a:lnTo>
                    <a:lnTo>
                      <a:pt x="70" y="178"/>
                    </a:lnTo>
                    <a:lnTo>
                      <a:pt x="72" y="174"/>
                    </a:lnTo>
                    <a:lnTo>
                      <a:pt x="75" y="163"/>
                    </a:lnTo>
                    <a:lnTo>
                      <a:pt x="76" y="157"/>
                    </a:lnTo>
                    <a:lnTo>
                      <a:pt x="78" y="155"/>
                    </a:lnTo>
                    <a:lnTo>
                      <a:pt x="80" y="149"/>
                    </a:lnTo>
                    <a:lnTo>
                      <a:pt x="84" y="142"/>
                    </a:lnTo>
                    <a:lnTo>
                      <a:pt x="88" y="130"/>
                    </a:lnTo>
                    <a:lnTo>
                      <a:pt x="91" y="125"/>
                    </a:lnTo>
                    <a:lnTo>
                      <a:pt x="91" y="120"/>
                    </a:lnTo>
                    <a:lnTo>
                      <a:pt x="94" y="115"/>
                    </a:lnTo>
                    <a:lnTo>
                      <a:pt x="94" y="112"/>
                    </a:lnTo>
                    <a:lnTo>
                      <a:pt x="98" y="107"/>
                    </a:lnTo>
                    <a:lnTo>
                      <a:pt x="100" y="98"/>
                    </a:lnTo>
                    <a:lnTo>
                      <a:pt x="101" y="93"/>
                    </a:lnTo>
                    <a:lnTo>
                      <a:pt x="102" y="90"/>
                    </a:lnTo>
                    <a:lnTo>
                      <a:pt x="103" y="86"/>
                    </a:lnTo>
                    <a:lnTo>
                      <a:pt x="102" y="83"/>
                    </a:lnTo>
                    <a:lnTo>
                      <a:pt x="103" y="80"/>
                    </a:lnTo>
                    <a:lnTo>
                      <a:pt x="107" y="75"/>
                    </a:lnTo>
                    <a:lnTo>
                      <a:pt x="106" y="74"/>
                    </a:lnTo>
                    <a:lnTo>
                      <a:pt x="108" y="71"/>
                    </a:lnTo>
                    <a:lnTo>
                      <a:pt x="108" y="67"/>
                    </a:lnTo>
                    <a:lnTo>
                      <a:pt x="107" y="66"/>
                    </a:lnTo>
                    <a:lnTo>
                      <a:pt x="108" y="64"/>
                    </a:lnTo>
                    <a:lnTo>
                      <a:pt x="108" y="60"/>
                    </a:lnTo>
                    <a:lnTo>
                      <a:pt x="107" y="59"/>
                    </a:lnTo>
                    <a:lnTo>
                      <a:pt x="106" y="56"/>
                    </a:lnTo>
                    <a:lnTo>
                      <a:pt x="108" y="54"/>
                    </a:lnTo>
                    <a:lnTo>
                      <a:pt x="110" y="56"/>
                    </a:lnTo>
                    <a:lnTo>
                      <a:pt x="110" y="59"/>
                    </a:lnTo>
                    <a:lnTo>
                      <a:pt x="113" y="63"/>
                    </a:lnTo>
                    <a:lnTo>
                      <a:pt x="115" y="63"/>
                    </a:lnTo>
                    <a:lnTo>
                      <a:pt x="116" y="60"/>
                    </a:lnTo>
                    <a:lnTo>
                      <a:pt x="116" y="58"/>
                    </a:lnTo>
                    <a:lnTo>
                      <a:pt x="117" y="57"/>
                    </a:lnTo>
                    <a:lnTo>
                      <a:pt x="117" y="54"/>
                    </a:lnTo>
                    <a:lnTo>
                      <a:pt x="118" y="53"/>
                    </a:lnTo>
                    <a:lnTo>
                      <a:pt x="118" y="50"/>
                    </a:lnTo>
                    <a:lnTo>
                      <a:pt x="11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18"/>
              <p:cNvSpPr>
                <a:spLocks/>
              </p:cNvSpPr>
              <p:nvPr userDrawn="1"/>
            </p:nvSpPr>
            <p:spPr bwMode="auto">
              <a:xfrm>
                <a:off x="6419851" y="3722688"/>
                <a:ext cx="252413" cy="401638"/>
              </a:xfrm>
              <a:custGeom>
                <a:avLst/>
                <a:gdLst>
                  <a:gd name="T0" fmla="*/ 74 w 159"/>
                  <a:gd name="T1" fmla="*/ 47 h 253"/>
                  <a:gd name="T2" fmla="*/ 86 w 159"/>
                  <a:gd name="T3" fmla="*/ 63 h 253"/>
                  <a:gd name="T4" fmla="*/ 83 w 159"/>
                  <a:gd name="T5" fmla="*/ 71 h 253"/>
                  <a:gd name="T6" fmla="*/ 83 w 159"/>
                  <a:gd name="T7" fmla="*/ 84 h 253"/>
                  <a:gd name="T8" fmla="*/ 75 w 159"/>
                  <a:gd name="T9" fmla="*/ 95 h 253"/>
                  <a:gd name="T10" fmla="*/ 69 w 159"/>
                  <a:gd name="T11" fmla="*/ 99 h 253"/>
                  <a:gd name="T12" fmla="*/ 59 w 159"/>
                  <a:gd name="T13" fmla="*/ 88 h 253"/>
                  <a:gd name="T14" fmla="*/ 60 w 159"/>
                  <a:gd name="T15" fmla="*/ 72 h 253"/>
                  <a:gd name="T16" fmla="*/ 59 w 159"/>
                  <a:gd name="T17" fmla="*/ 60 h 253"/>
                  <a:gd name="T18" fmla="*/ 47 w 159"/>
                  <a:gd name="T19" fmla="*/ 60 h 253"/>
                  <a:gd name="T20" fmla="*/ 42 w 159"/>
                  <a:gd name="T21" fmla="*/ 55 h 253"/>
                  <a:gd name="T22" fmla="*/ 9 w 159"/>
                  <a:gd name="T23" fmla="*/ 67 h 253"/>
                  <a:gd name="T24" fmla="*/ 1 w 159"/>
                  <a:gd name="T25" fmla="*/ 77 h 253"/>
                  <a:gd name="T26" fmla="*/ 1 w 159"/>
                  <a:gd name="T27" fmla="*/ 82 h 253"/>
                  <a:gd name="T28" fmla="*/ 10 w 159"/>
                  <a:gd name="T29" fmla="*/ 82 h 253"/>
                  <a:gd name="T30" fmla="*/ 33 w 159"/>
                  <a:gd name="T31" fmla="*/ 93 h 253"/>
                  <a:gd name="T32" fmla="*/ 38 w 159"/>
                  <a:gd name="T33" fmla="*/ 103 h 253"/>
                  <a:gd name="T34" fmla="*/ 37 w 159"/>
                  <a:gd name="T35" fmla="*/ 116 h 253"/>
                  <a:gd name="T36" fmla="*/ 35 w 159"/>
                  <a:gd name="T37" fmla="*/ 124 h 253"/>
                  <a:gd name="T38" fmla="*/ 35 w 159"/>
                  <a:gd name="T39" fmla="*/ 132 h 253"/>
                  <a:gd name="T40" fmla="*/ 37 w 159"/>
                  <a:gd name="T41" fmla="*/ 144 h 253"/>
                  <a:gd name="T42" fmla="*/ 29 w 159"/>
                  <a:gd name="T43" fmla="*/ 153 h 253"/>
                  <a:gd name="T44" fmla="*/ 27 w 159"/>
                  <a:gd name="T45" fmla="*/ 169 h 253"/>
                  <a:gd name="T46" fmla="*/ 13 w 159"/>
                  <a:gd name="T47" fmla="*/ 205 h 253"/>
                  <a:gd name="T48" fmla="*/ 15 w 159"/>
                  <a:gd name="T49" fmla="*/ 232 h 253"/>
                  <a:gd name="T50" fmla="*/ 18 w 159"/>
                  <a:gd name="T51" fmla="*/ 247 h 253"/>
                  <a:gd name="T52" fmla="*/ 25 w 159"/>
                  <a:gd name="T53" fmla="*/ 253 h 253"/>
                  <a:gd name="T54" fmla="*/ 22 w 159"/>
                  <a:gd name="T55" fmla="*/ 250 h 253"/>
                  <a:gd name="T56" fmla="*/ 24 w 159"/>
                  <a:gd name="T57" fmla="*/ 237 h 253"/>
                  <a:gd name="T58" fmla="*/ 38 w 159"/>
                  <a:gd name="T59" fmla="*/ 225 h 253"/>
                  <a:gd name="T60" fmla="*/ 68 w 159"/>
                  <a:gd name="T61" fmla="*/ 209 h 253"/>
                  <a:gd name="T62" fmla="*/ 67 w 159"/>
                  <a:gd name="T63" fmla="*/ 200 h 253"/>
                  <a:gd name="T64" fmla="*/ 69 w 159"/>
                  <a:gd name="T65" fmla="*/ 187 h 253"/>
                  <a:gd name="T66" fmla="*/ 66 w 159"/>
                  <a:gd name="T67" fmla="*/ 168 h 253"/>
                  <a:gd name="T68" fmla="*/ 63 w 159"/>
                  <a:gd name="T69" fmla="*/ 158 h 253"/>
                  <a:gd name="T70" fmla="*/ 62 w 159"/>
                  <a:gd name="T71" fmla="*/ 144 h 253"/>
                  <a:gd name="T72" fmla="*/ 67 w 159"/>
                  <a:gd name="T73" fmla="*/ 139 h 253"/>
                  <a:gd name="T74" fmla="*/ 84 w 159"/>
                  <a:gd name="T75" fmla="*/ 128 h 253"/>
                  <a:gd name="T76" fmla="*/ 93 w 159"/>
                  <a:gd name="T77" fmla="*/ 119 h 253"/>
                  <a:gd name="T78" fmla="*/ 100 w 159"/>
                  <a:gd name="T79" fmla="*/ 114 h 253"/>
                  <a:gd name="T80" fmla="*/ 116 w 159"/>
                  <a:gd name="T81" fmla="*/ 102 h 253"/>
                  <a:gd name="T82" fmla="*/ 133 w 159"/>
                  <a:gd name="T83" fmla="*/ 94 h 253"/>
                  <a:gd name="T84" fmla="*/ 148 w 159"/>
                  <a:gd name="T85" fmla="*/ 80 h 253"/>
                  <a:gd name="T86" fmla="*/ 151 w 159"/>
                  <a:gd name="T87" fmla="*/ 71 h 253"/>
                  <a:gd name="T88" fmla="*/ 159 w 159"/>
                  <a:gd name="T89" fmla="*/ 63 h 253"/>
                  <a:gd name="T90" fmla="*/ 156 w 159"/>
                  <a:gd name="T91" fmla="*/ 52 h 253"/>
                  <a:gd name="T92" fmla="*/ 156 w 159"/>
                  <a:gd name="T93" fmla="*/ 34 h 253"/>
                  <a:gd name="T94" fmla="*/ 157 w 159"/>
                  <a:gd name="T95" fmla="*/ 22 h 253"/>
                  <a:gd name="T96" fmla="*/ 156 w 159"/>
                  <a:gd name="T97" fmla="*/ 12 h 253"/>
                  <a:gd name="T98" fmla="*/ 159 w 159"/>
                  <a:gd name="T99" fmla="*/ 0 h 253"/>
                  <a:gd name="T100" fmla="*/ 148 w 159"/>
                  <a:gd name="T101" fmla="*/ 5 h 253"/>
                  <a:gd name="T102" fmla="*/ 136 w 159"/>
                  <a:gd name="T103" fmla="*/ 9 h 253"/>
                  <a:gd name="T104" fmla="*/ 121 w 159"/>
                  <a:gd name="T105" fmla="*/ 12 h 253"/>
                  <a:gd name="T106" fmla="*/ 110 w 159"/>
                  <a:gd name="T107" fmla="*/ 18 h 253"/>
                  <a:gd name="T108" fmla="*/ 103 w 159"/>
                  <a:gd name="T109" fmla="*/ 15 h 253"/>
                  <a:gd name="T110" fmla="*/ 91 w 159"/>
                  <a:gd name="T111" fmla="*/ 16 h 253"/>
                  <a:gd name="T112" fmla="*/ 84 w 159"/>
                  <a:gd name="T113" fmla="*/ 13 h 253"/>
                  <a:gd name="T114" fmla="*/ 63 w 159"/>
                  <a:gd name="T115" fmla="*/ 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53">
                    <a:moveTo>
                      <a:pt x="63" y="27"/>
                    </a:moveTo>
                    <a:lnTo>
                      <a:pt x="66" y="41"/>
                    </a:lnTo>
                    <a:lnTo>
                      <a:pt x="70" y="43"/>
                    </a:lnTo>
                    <a:lnTo>
                      <a:pt x="72" y="45"/>
                    </a:lnTo>
                    <a:lnTo>
                      <a:pt x="74" y="47"/>
                    </a:lnTo>
                    <a:lnTo>
                      <a:pt x="75" y="47"/>
                    </a:lnTo>
                    <a:lnTo>
                      <a:pt x="81" y="52"/>
                    </a:lnTo>
                    <a:lnTo>
                      <a:pt x="82" y="55"/>
                    </a:lnTo>
                    <a:lnTo>
                      <a:pt x="85" y="59"/>
                    </a:lnTo>
                    <a:lnTo>
                      <a:pt x="86" y="63"/>
                    </a:lnTo>
                    <a:lnTo>
                      <a:pt x="88" y="65"/>
                    </a:lnTo>
                    <a:lnTo>
                      <a:pt x="88" y="68"/>
                    </a:lnTo>
                    <a:lnTo>
                      <a:pt x="85" y="68"/>
                    </a:lnTo>
                    <a:lnTo>
                      <a:pt x="84" y="71"/>
                    </a:lnTo>
                    <a:lnTo>
                      <a:pt x="83" y="71"/>
                    </a:lnTo>
                    <a:lnTo>
                      <a:pt x="83" y="72"/>
                    </a:lnTo>
                    <a:lnTo>
                      <a:pt x="83" y="73"/>
                    </a:lnTo>
                    <a:lnTo>
                      <a:pt x="84" y="74"/>
                    </a:lnTo>
                    <a:lnTo>
                      <a:pt x="84" y="81"/>
                    </a:lnTo>
                    <a:lnTo>
                      <a:pt x="83" y="84"/>
                    </a:lnTo>
                    <a:lnTo>
                      <a:pt x="81" y="86"/>
                    </a:lnTo>
                    <a:lnTo>
                      <a:pt x="78" y="87"/>
                    </a:lnTo>
                    <a:lnTo>
                      <a:pt x="77" y="90"/>
                    </a:lnTo>
                    <a:lnTo>
                      <a:pt x="76" y="93"/>
                    </a:lnTo>
                    <a:lnTo>
                      <a:pt x="75" y="95"/>
                    </a:lnTo>
                    <a:lnTo>
                      <a:pt x="76" y="99"/>
                    </a:lnTo>
                    <a:lnTo>
                      <a:pt x="75" y="103"/>
                    </a:lnTo>
                    <a:lnTo>
                      <a:pt x="70" y="104"/>
                    </a:lnTo>
                    <a:lnTo>
                      <a:pt x="69" y="100"/>
                    </a:lnTo>
                    <a:lnTo>
                      <a:pt x="69" y="99"/>
                    </a:lnTo>
                    <a:lnTo>
                      <a:pt x="68" y="96"/>
                    </a:lnTo>
                    <a:lnTo>
                      <a:pt x="67" y="95"/>
                    </a:lnTo>
                    <a:lnTo>
                      <a:pt x="64" y="94"/>
                    </a:lnTo>
                    <a:lnTo>
                      <a:pt x="62" y="92"/>
                    </a:lnTo>
                    <a:lnTo>
                      <a:pt x="59" y="88"/>
                    </a:lnTo>
                    <a:lnTo>
                      <a:pt x="59" y="86"/>
                    </a:lnTo>
                    <a:lnTo>
                      <a:pt x="57" y="82"/>
                    </a:lnTo>
                    <a:lnTo>
                      <a:pt x="56" y="79"/>
                    </a:lnTo>
                    <a:lnTo>
                      <a:pt x="59" y="77"/>
                    </a:lnTo>
                    <a:lnTo>
                      <a:pt x="60" y="72"/>
                    </a:lnTo>
                    <a:lnTo>
                      <a:pt x="63" y="70"/>
                    </a:lnTo>
                    <a:lnTo>
                      <a:pt x="63" y="66"/>
                    </a:lnTo>
                    <a:lnTo>
                      <a:pt x="63" y="63"/>
                    </a:lnTo>
                    <a:lnTo>
                      <a:pt x="62" y="60"/>
                    </a:lnTo>
                    <a:lnTo>
                      <a:pt x="59" y="60"/>
                    </a:lnTo>
                    <a:lnTo>
                      <a:pt x="56" y="60"/>
                    </a:lnTo>
                    <a:lnTo>
                      <a:pt x="55" y="62"/>
                    </a:lnTo>
                    <a:lnTo>
                      <a:pt x="53" y="62"/>
                    </a:lnTo>
                    <a:lnTo>
                      <a:pt x="51" y="63"/>
                    </a:lnTo>
                    <a:lnTo>
                      <a:pt x="47" y="60"/>
                    </a:lnTo>
                    <a:lnTo>
                      <a:pt x="47" y="58"/>
                    </a:lnTo>
                    <a:lnTo>
                      <a:pt x="46" y="57"/>
                    </a:lnTo>
                    <a:lnTo>
                      <a:pt x="45" y="55"/>
                    </a:lnTo>
                    <a:lnTo>
                      <a:pt x="42" y="55"/>
                    </a:lnTo>
                    <a:lnTo>
                      <a:pt x="42" y="55"/>
                    </a:lnTo>
                    <a:lnTo>
                      <a:pt x="41" y="55"/>
                    </a:lnTo>
                    <a:lnTo>
                      <a:pt x="37" y="57"/>
                    </a:lnTo>
                    <a:lnTo>
                      <a:pt x="27" y="60"/>
                    </a:lnTo>
                    <a:lnTo>
                      <a:pt x="25" y="60"/>
                    </a:lnTo>
                    <a:lnTo>
                      <a:pt x="9" y="67"/>
                    </a:lnTo>
                    <a:lnTo>
                      <a:pt x="5" y="67"/>
                    </a:lnTo>
                    <a:lnTo>
                      <a:pt x="0" y="70"/>
                    </a:lnTo>
                    <a:lnTo>
                      <a:pt x="0" y="72"/>
                    </a:lnTo>
                    <a:lnTo>
                      <a:pt x="1" y="75"/>
                    </a:lnTo>
                    <a:lnTo>
                      <a:pt x="1" y="77"/>
                    </a:lnTo>
                    <a:lnTo>
                      <a:pt x="1" y="77"/>
                    </a:lnTo>
                    <a:lnTo>
                      <a:pt x="1" y="79"/>
                    </a:lnTo>
                    <a:lnTo>
                      <a:pt x="1" y="79"/>
                    </a:lnTo>
                    <a:lnTo>
                      <a:pt x="1" y="79"/>
                    </a:lnTo>
                    <a:lnTo>
                      <a:pt x="1" y="82"/>
                    </a:lnTo>
                    <a:lnTo>
                      <a:pt x="5" y="82"/>
                    </a:lnTo>
                    <a:lnTo>
                      <a:pt x="8" y="82"/>
                    </a:lnTo>
                    <a:lnTo>
                      <a:pt x="9" y="84"/>
                    </a:lnTo>
                    <a:lnTo>
                      <a:pt x="9" y="84"/>
                    </a:lnTo>
                    <a:lnTo>
                      <a:pt x="10" y="82"/>
                    </a:lnTo>
                    <a:lnTo>
                      <a:pt x="16" y="84"/>
                    </a:lnTo>
                    <a:lnTo>
                      <a:pt x="20" y="86"/>
                    </a:lnTo>
                    <a:lnTo>
                      <a:pt x="23" y="89"/>
                    </a:lnTo>
                    <a:lnTo>
                      <a:pt x="30" y="90"/>
                    </a:lnTo>
                    <a:lnTo>
                      <a:pt x="33" y="93"/>
                    </a:lnTo>
                    <a:lnTo>
                      <a:pt x="34" y="94"/>
                    </a:lnTo>
                    <a:lnTo>
                      <a:pt x="39" y="94"/>
                    </a:lnTo>
                    <a:lnTo>
                      <a:pt x="39" y="99"/>
                    </a:lnTo>
                    <a:lnTo>
                      <a:pt x="38" y="101"/>
                    </a:lnTo>
                    <a:lnTo>
                      <a:pt x="38" y="103"/>
                    </a:lnTo>
                    <a:lnTo>
                      <a:pt x="38" y="104"/>
                    </a:lnTo>
                    <a:lnTo>
                      <a:pt x="38" y="107"/>
                    </a:lnTo>
                    <a:lnTo>
                      <a:pt x="38" y="109"/>
                    </a:lnTo>
                    <a:lnTo>
                      <a:pt x="37" y="111"/>
                    </a:lnTo>
                    <a:lnTo>
                      <a:pt x="37" y="116"/>
                    </a:lnTo>
                    <a:lnTo>
                      <a:pt x="35" y="118"/>
                    </a:lnTo>
                    <a:lnTo>
                      <a:pt x="35" y="118"/>
                    </a:lnTo>
                    <a:lnTo>
                      <a:pt x="39" y="117"/>
                    </a:lnTo>
                    <a:lnTo>
                      <a:pt x="37" y="123"/>
                    </a:lnTo>
                    <a:lnTo>
                      <a:pt x="35" y="124"/>
                    </a:lnTo>
                    <a:lnTo>
                      <a:pt x="35" y="125"/>
                    </a:lnTo>
                    <a:lnTo>
                      <a:pt x="34" y="130"/>
                    </a:lnTo>
                    <a:lnTo>
                      <a:pt x="33" y="130"/>
                    </a:lnTo>
                    <a:lnTo>
                      <a:pt x="33" y="131"/>
                    </a:lnTo>
                    <a:lnTo>
                      <a:pt x="35" y="132"/>
                    </a:lnTo>
                    <a:lnTo>
                      <a:pt x="37" y="137"/>
                    </a:lnTo>
                    <a:lnTo>
                      <a:pt x="34" y="138"/>
                    </a:lnTo>
                    <a:lnTo>
                      <a:pt x="34" y="139"/>
                    </a:lnTo>
                    <a:lnTo>
                      <a:pt x="35" y="140"/>
                    </a:lnTo>
                    <a:lnTo>
                      <a:pt x="37" y="144"/>
                    </a:lnTo>
                    <a:lnTo>
                      <a:pt x="34" y="147"/>
                    </a:lnTo>
                    <a:lnTo>
                      <a:pt x="32" y="150"/>
                    </a:lnTo>
                    <a:lnTo>
                      <a:pt x="31" y="152"/>
                    </a:lnTo>
                    <a:lnTo>
                      <a:pt x="29" y="152"/>
                    </a:lnTo>
                    <a:lnTo>
                      <a:pt x="29" y="153"/>
                    </a:lnTo>
                    <a:lnTo>
                      <a:pt x="30" y="155"/>
                    </a:lnTo>
                    <a:lnTo>
                      <a:pt x="29" y="158"/>
                    </a:lnTo>
                    <a:lnTo>
                      <a:pt x="27" y="162"/>
                    </a:lnTo>
                    <a:lnTo>
                      <a:pt x="27" y="163"/>
                    </a:lnTo>
                    <a:lnTo>
                      <a:pt x="27" y="169"/>
                    </a:lnTo>
                    <a:lnTo>
                      <a:pt x="10" y="185"/>
                    </a:lnTo>
                    <a:lnTo>
                      <a:pt x="12" y="194"/>
                    </a:lnTo>
                    <a:lnTo>
                      <a:pt x="13" y="197"/>
                    </a:lnTo>
                    <a:lnTo>
                      <a:pt x="13" y="205"/>
                    </a:lnTo>
                    <a:lnTo>
                      <a:pt x="13" y="205"/>
                    </a:lnTo>
                    <a:lnTo>
                      <a:pt x="13" y="209"/>
                    </a:lnTo>
                    <a:lnTo>
                      <a:pt x="15" y="211"/>
                    </a:lnTo>
                    <a:lnTo>
                      <a:pt x="16" y="214"/>
                    </a:lnTo>
                    <a:lnTo>
                      <a:pt x="16" y="226"/>
                    </a:lnTo>
                    <a:lnTo>
                      <a:pt x="15" y="232"/>
                    </a:lnTo>
                    <a:lnTo>
                      <a:pt x="15" y="240"/>
                    </a:lnTo>
                    <a:lnTo>
                      <a:pt x="16" y="241"/>
                    </a:lnTo>
                    <a:lnTo>
                      <a:pt x="17" y="243"/>
                    </a:lnTo>
                    <a:lnTo>
                      <a:pt x="19" y="246"/>
                    </a:lnTo>
                    <a:lnTo>
                      <a:pt x="18" y="247"/>
                    </a:lnTo>
                    <a:lnTo>
                      <a:pt x="18" y="249"/>
                    </a:lnTo>
                    <a:lnTo>
                      <a:pt x="18" y="251"/>
                    </a:lnTo>
                    <a:lnTo>
                      <a:pt x="18" y="250"/>
                    </a:lnTo>
                    <a:lnTo>
                      <a:pt x="24" y="253"/>
                    </a:lnTo>
                    <a:lnTo>
                      <a:pt x="25" y="253"/>
                    </a:lnTo>
                    <a:lnTo>
                      <a:pt x="25" y="250"/>
                    </a:lnTo>
                    <a:lnTo>
                      <a:pt x="27" y="248"/>
                    </a:lnTo>
                    <a:lnTo>
                      <a:pt x="27" y="247"/>
                    </a:lnTo>
                    <a:lnTo>
                      <a:pt x="25" y="247"/>
                    </a:lnTo>
                    <a:lnTo>
                      <a:pt x="22" y="250"/>
                    </a:lnTo>
                    <a:lnTo>
                      <a:pt x="23" y="244"/>
                    </a:lnTo>
                    <a:lnTo>
                      <a:pt x="22" y="242"/>
                    </a:lnTo>
                    <a:lnTo>
                      <a:pt x="19" y="240"/>
                    </a:lnTo>
                    <a:lnTo>
                      <a:pt x="23" y="237"/>
                    </a:lnTo>
                    <a:lnTo>
                      <a:pt x="24" y="237"/>
                    </a:lnTo>
                    <a:lnTo>
                      <a:pt x="25" y="235"/>
                    </a:lnTo>
                    <a:lnTo>
                      <a:pt x="26" y="233"/>
                    </a:lnTo>
                    <a:lnTo>
                      <a:pt x="29" y="231"/>
                    </a:lnTo>
                    <a:lnTo>
                      <a:pt x="32" y="231"/>
                    </a:lnTo>
                    <a:lnTo>
                      <a:pt x="38" y="225"/>
                    </a:lnTo>
                    <a:lnTo>
                      <a:pt x="38" y="225"/>
                    </a:lnTo>
                    <a:lnTo>
                      <a:pt x="52" y="222"/>
                    </a:lnTo>
                    <a:lnTo>
                      <a:pt x="61" y="218"/>
                    </a:lnTo>
                    <a:lnTo>
                      <a:pt x="67" y="213"/>
                    </a:lnTo>
                    <a:lnTo>
                      <a:pt x="68" y="209"/>
                    </a:lnTo>
                    <a:lnTo>
                      <a:pt x="69" y="207"/>
                    </a:lnTo>
                    <a:lnTo>
                      <a:pt x="67" y="209"/>
                    </a:lnTo>
                    <a:lnTo>
                      <a:pt x="66" y="203"/>
                    </a:lnTo>
                    <a:lnTo>
                      <a:pt x="67" y="203"/>
                    </a:lnTo>
                    <a:lnTo>
                      <a:pt x="67" y="200"/>
                    </a:lnTo>
                    <a:lnTo>
                      <a:pt x="68" y="198"/>
                    </a:lnTo>
                    <a:lnTo>
                      <a:pt x="68" y="196"/>
                    </a:lnTo>
                    <a:lnTo>
                      <a:pt x="70" y="192"/>
                    </a:lnTo>
                    <a:lnTo>
                      <a:pt x="69" y="191"/>
                    </a:lnTo>
                    <a:lnTo>
                      <a:pt x="69" y="187"/>
                    </a:lnTo>
                    <a:lnTo>
                      <a:pt x="70" y="185"/>
                    </a:lnTo>
                    <a:lnTo>
                      <a:pt x="68" y="185"/>
                    </a:lnTo>
                    <a:lnTo>
                      <a:pt x="67" y="181"/>
                    </a:lnTo>
                    <a:lnTo>
                      <a:pt x="67" y="172"/>
                    </a:lnTo>
                    <a:lnTo>
                      <a:pt x="66" y="168"/>
                    </a:lnTo>
                    <a:lnTo>
                      <a:pt x="66" y="165"/>
                    </a:lnTo>
                    <a:lnTo>
                      <a:pt x="63" y="163"/>
                    </a:lnTo>
                    <a:lnTo>
                      <a:pt x="61" y="161"/>
                    </a:lnTo>
                    <a:lnTo>
                      <a:pt x="64" y="159"/>
                    </a:lnTo>
                    <a:lnTo>
                      <a:pt x="63" y="158"/>
                    </a:lnTo>
                    <a:lnTo>
                      <a:pt x="59" y="152"/>
                    </a:lnTo>
                    <a:lnTo>
                      <a:pt x="61" y="150"/>
                    </a:lnTo>
                    <a:lnTo>
                      <a:pt x="61" y="147"/>
                    </a:lnTo>
                    <a:lnTo>
                      <a:pt x="62" y="145"/>
                    </a:lnTo>
                    <a:lnTo>
                      <a:pt x="62" y="144"/>
                    </a:lnTo>
                    <a:lnTo>
                      <a:pt x="60" y="141"/>
                    </a:lnTo>
                    <a:lnTo>
                      <a:pt x="60" y="139"/>
                    </a:lnTo>
                    <a:lnTo>
                      <a:pt x="63" y="139"/>
                    </a:lnTo>
                    <a:lnTo>
                      <a:pt x="66" y="140"/>
                    </a:lnTo>
                    <a:lnTo>
                      <a:pt x="67" y="139"/>
                    </a:lnTo>
                    <a:lnTo>
                      <a:pt x="71" y="139"/>
                    </a:lnTo>
                    <a:lnTo>
                      <a:pt x="72" y="137"/>
                    </a:lnTo>
                    <a:lnTo>
                      <a:pt x="72" y="133"/>
                    </a:lnTo>
                    <a:lnTo>
                      <a:pt x="82" y="128"/>
                    </a:lnTo>
                    <a:lnTo>
                      <a:pt x="84" y="128"/>
                    </a:lnTo>
                    <a:lnTo>
                      <a:pt x="84" y="126"/>
                    </a:lnTo>
                    <a:lnTo>
                      <a:pt x="86" y="125"/>
                    </a:lnTo>
                    <a:lnTo>
                      <a:pt x="88" y="124"/>
                    </a:lnTo>
                    <a:lnTo>
                      <a:pt x="88" y="123"/>
                    </a:lnTo>
                    <a:lnTo>
                      <a:pt x="93" y="119"/>
                    </a:lnTo>
                    <a:lnTo>
                      <a:pt x="94" y="116"/>
                    </a:lnTo>
                    <a:lnTo>
                      <a:pt x="96" y="116"/>
                    </a:lnTo>
                    <a:lnTo>
                      <a:pt x="98" y="109"/>
                    </a:lnTo>
                    <a:lnTo>
                      <a:pt x="100" y="114"/>
                    </a:lnTo>
                    <a:lnTo>
                      <a:pt x="100" y="114"/>
                    </a:lnTo>
                    <a:lnTo>
                      <a:pt x="104" y="110"/>
                    </a:lnTo>
                    <a:lnTo>
                      <a:pt x="104" y="106"/>
                    </a:lnTo>
                    <a:lnTo>
                      <a:pt x="106" y="108"/>
                    </a:lnTo>
                    <a:lnTo>
                      <a:pt x="112" y="104"/>
                    </a:lnTo>
                    <a:lnTo>
                      <a:pt x="116" y="102"/>
                    </a:lnTo>
                    <a:lnTo>
                      <a:pt x="116" y="101"/>
                    </a:lnTo>
                    <a:lnTo>
                      <a:pt x="121" y="102"/>
                    </a:lnTo>
                    <a:lnTo>
                      <a:pt x="130" y="97"/>
                    </a:lnTo>
                    <a:lnTo>
                      <a:pt x="131" y="94"/>
                    </a:lnTo>
                    <a:lnTo>
                      <a:pt x="133" y="94"/>
                    </a:lnTo>
                    <a:lnTo>
                      <a:pt x="142" y="89"/>
                    </a:lnTo>
                    <a:lnTo>
                      <a:pt x="142" y="86"/>
                    </a:lnTo>
                    <a:lnTo>
                      <a:pt x="145" y="86"/>
                    </a:lnTo>
                    <a:lnTo>
                      <a:pt x="148" y="82"/>
                    </a:lnTo>
                    <a:lnTo>
                      <a:pt x="148" y="80"/>
                    </a:lnTo>
                    <a:lnTo>
                      <a:pt x="152" y="75"/>
                    </a:lnTo>
                    <a:lnTo>
                      <a:pt x="153" y="75"/>
                    </a:lnTo>
                    <a:lnTo>
                      <a:pt x="153" y="73"/>
                    </a:lnTo>
                    <a:lnTo>
                      <a:pt x="153" y="73"/>
                    </a:lnTo>
                    <a:lnTo>
                      <a:pt x="151" y="71"/>
                    </a:lnTo>
                    <a:lnTo>
                      <a:pt x="155" y="67"/>
                    </a:lnTo>
                    <a:lnTo>
                      <a:pt x="157" y="67"/>
                    </a:lnTo>
                    <a:lnTo>
                      <a:pt x="155" y="65"/>
                    </a:lnTo>
                    <a:lnTo>
                      <a:pt x="158" y="64"/>
                    </a:lnTo>
                    <a:lnTo>
                      <a:pt x="159" y="63"/>
                    </a:lnTo>
                    <a:lnTo>
                      <a:pt x="158" y="57"/>
                    </a:lnTo>
                    <a:lnTo>
                      <a:pt x="155" y="57"/>
                    </a:lnTo>
                    <a:lnTo>
                      <a:pt x="153" y="56"/>
                    </a:lnTo>
                    <a:lnTo>
                      <a:pt x="153" y="53"/>
                    </a:lnTo>
                    <a:lnTo>
                      <a:pt x="156" y="52"/>
                    </a:lnTo>
                    <a:lnTo>
                      <a:pt x="156" y="48"/>
                    </a:lnTo>
                    <a:lnTo>
                      <a:pt x="153" y="44"/>
                    </a:lnTo>
                    <a:lnTo>
                      <a:pt x="156" y="44"/>
                    </a:lnTo>
                    <a:lnTo>
                      <a:pt x="157" y="38"/>
                    </a:lnTo>
                    <a:lnTo>
                      <a:pt x="156" y="34"/>
                    </a:lnTo>
                    <a:lnTo>
                      <a:pt x="158" y="31"/>
                    </a:lnTo>
                    <a:lnTo>
                      <a:pt x="157" y="29"/>
                    </a:lnTo>
                    <a:lnTo>
                      <a:pt x="157" y="28"/>
                    </a:lnTo>
                    <a:lnTo>
                      <a:pt x="157" y="23"/>
                    </a:lnTo>
                    <a:lnTo>
                      <a:pt x="157" y="22"/>
                    </a:lnTo>
                    <a:lnTo>
                      <a:pt x="156" y="20"/>
                    </a:lnTo>
                    <a:lnTo>
                      <a:pt x="155" y="14"/>
                    </a:lnTo>
                    <a:lnTo>
                      <a:pt x="156" y="13"/>
                    </a:lnTo>
                    <a:lnTo>
                      <a:pt x="156" y="13"/>
                    </a:lnTo>
                    <a:lnTo>
                      <a:pt x="156" y="12"/>
                    </a:lnTo>
                    <a:lnTo>
                      <a:pt x="156" y="8"/>
                    </a:lnTo>
                    <a:lnTo>
                      <a:pt x="158" y="5"/>
                    </a:lnTo>
                    <a:lnTo>
                      <a:pt x="158" y="5"/>
                    </a:lnTo>
                    <a:lnTo>
                      <a:pt x="159" y="3"/>
                    </a:lnTo>
                    <a:lnTo>
                      <a:pt x="159" y="0"/>
                    </a:lnTo>
                    <a:lnTo>
                      <a:pt x="158" y="1"/>
                    </a:lnTo>
                    <a:lnTo>
                      <a:pt x="156" y="0"/>
                    </a:lnTo>
                    <a:lnTo>
                      <a:pt x="153" y="3"/>
                    </a:lnTo>
                    <a:lnTo>
                      <a:pt x="151" y="5"/>
                    </a:lnTo>
                    <a:lnTo>
                      <a:pt x="148" y="5"/>
                    </a:lnTo>
                    <a:lnTo>
                      <a:pt x="145" y="7"/>
                    </a:lnTo>
                    <a:lnTo>
                      <a:pt x="142" y="8"/>
                    </a:lnTo>
                    <a:lnTo>
                      <a:pt x="142" y="9"/>
                    </a:lnTo>
                    <a:lnTo>
                      <a:pt x="138" y="9"/>
                    </a:lnTo>
                    <a:lnTo>
                      <a:pt x="136" y="9"/>
                    </a:lnTo>
                    <a:lnTo>
                      <a:pt x="130" y="11"/>
                    </a:lnTo>
                    <a:lnTo>
                      <a:pt x="129" y="12"/>
                    </a:lnTo>
                    <a:lnTo>
                      <a:pt x="126" y="13"/>
                    </a:lnTo>
                    <a:lnTo>
                      <a:pt x="123" y="11"/>
                    </a:lnTo>
                    <a:lnTo>
                      <a:pt x="121" y="12"/>
                    </a:lnTo>
                    <a:lnTo>
                      <a:pt x="119" y="11"/>
                    </a:lnTo>
                    <a:lnTo>
                      <a:pt x="120" y="12"/>
                    </a:lnTo>
                    <a:lnTo>
                      <a:pt x="118" y="15"/>
                    </a:lnTo>
                    <a:lnTo>
                      <a:pt x="113" y="15"/>
                    </a:lnTo>
                    <a:lnTo>
                      <a:pt x="110" y="18"/>
                    </a:lnTo>
                    <a:lnTo>
                      <a:pt x="107" y="15"/>
                    </a:lnTo>
                    <a:lnTo>
                      <a:pt x="105" y="15"/>
                    </a:lnTo>
                    <a:lnTo>
                      <a:pt x="105" y="14"/>
                    </a:lnTo>
                    <a:lnTo>
                      <a:pt x="104" y="14"/>
                    </a:lnTo>
                    <a:lnTo>
                      <a:pt x="103" y="15"/>
                    </a:lnTo>
                    <a:lnTo>
                      <a:pt x="101" y="15"/>
                    </a:lnTo>
                    <a:lnTo>
                      <a:pt x="98" y="18"/>
                    </a:lnTo>
                    <a:lnTo>
                      <a:pt x="91" y="20"/>
                    </a:lnTo>
                    <a:lnTo>
                      <a:pt x="92" y="16"/>
                    </a:lnTo>
                    <a:lnTo>
                      <a:pt x="91" y="16"/>
                    </a:lnTo>
                    <a:lnTo>
                      <a:pt x="89" y="15"/>
                    </a:lnTo>
                    <a:lnTo>
                      <a:pt x="88" y="14"/>
                    </a:lnTo>
                    <a:lnTo>
                      <a:pt x="84" y="14"/>
                    </a:lnTo>
                    <a:lnTo>
                      <a:pt x="84" y="13"/>
                    </a:lnTo>
                    <a:lnTo>
                      <a:pt x="84" y="13"/>
                    </a:lnTo>
                    <a:lnTo>
                      <a:pt x="84" y="14"/>
                    </a:lnTo>
                    <a:lnTo>
                      <a:pt x="81" y="14"/>
                    </a:lnTo>
                    <a:lnTo>
                      <a:pt x="67" y="15"/>
                    </a:lnTo>
                    <a:lnTo>
                      <a:pt x="64" y="20"/>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119"/>
              <p:cNvSpPr>
                <a:spLocks/>
              </p:cNvSpPr>
              <p:nvPr userDrawn="1"/>
            </p:nvSpPr>
            <p:spPr bwMode="auto">
              <a:xfrm>
                <a:off x="6415088" y="4097338"/>
                <a:ext cx="31750" cy="34925"/>
              </a:xfrm>
              <a:custGeom>
                <a:avLst/>
                <a:gdLst>
                  <a:gd name="T0" fmla="*/ 10 w 20"/>
                  <a:gd name="T1" fmla="*/ 3 h 22"/>
                  <a:gd name="T2" fmla="*/ 7 w 20"/>
                  <a:gd name="T3" fmla="*/ 0 h 22"/>
                  <a:gd name="T4" fmla="*/ 5 w 20"/>
                  <a:gd name="T5" fmla="*/ 1 h 22"/>
                  <a:gd name="T6" fmla="*/ 5 w 20"/>
                  <a:gd name="T7" fmla="*/ 4 h 22"/>
                  <a:gd name="T8" fmla="*/ 0 w 20"/>
                  <a:gd name="T9" fmla="*/ 11 h 22"/>
                  <a:gd name="T10" fmla="*/ 0 w 20"/>
                  <a:gd name="T11" fmla="*/ 14 h 22"/>
                  <a:gd name="T12" fmla="*/ 0 w 20"/>
                  <a:gd name="T13" fmla="*/ 15 h 22"/>
                  <a:gd name="T14" fmla="*/ 3 w 20"/>
                  <a:gd name="T15" fmla="*/ 17 h 22"/>
                  <a:gd name="T16" fmla="*/ 4 w 20"/>
                  <a:gd name="T17" fmla="*/ 20 h 22"/>
                  <a:gd name="T18" fmla="*/ 8 w 20"/>
                  <a:gd name="T19" fmla="*/ 22 h 22"/>
                  <a:gd name="T20" fmla="*/ 14 w 20"/>
                  <a:gd name="T21" fmla="*/ 22 h 22"/>
                  <a:gd name="T22" fmla="*/ 15 w 20"/>
                  <a:gd name="T23" fmla="*/ 22 h 22"/>
                  <a:gd name="T24" fmla="*/ 15 w 20"/>
                  <a:gd name="T25" fmla="*/ 20 h 22"/>
                  <a:gd name="T26" fmla="*/ 15 w 20"/>
                  <a:gd name="T27" fmla="*/ 18 h 22"/>
                  <a:gd name="T28" fmla="*/ 18 w 20"/>
                  <a:gd name="T29" fmla="*/ 15 h 22"/>
                  <a:gd name="T30" fmla="*/ 18 w 20"/>
                  <a:gd name="T31" fmla="*/ 15 h 22"/>
                  <a:gd name="T32" fmla="*/ 19 w 20"/>
                  <a:gd name="T33" fmla="*/ 12 h 22"/>
                  <a:gd name="T34" fmla="*/ 20 w 20"/>
                  <a:gd name="T35" fmla="*/ 10 h 22"/>
                  <a:gd name="T36" fmla="*/ 19 w 20"/>
                  <a:gd name="T37" fmla="*/ 8 h 22"/>
                  <a:gd name="T38" fmla="*/ 16 w 20"/>
                  <a:gd name="T39" fmla="*/ 7 h 22"/>
                  <a:gd name="T40" fmla="*/ 15 w 20"/>
                  <a:gd name="T41" fmla="*/ 6 h 22"/>
                  <a:gd name="T42" fmla="*/ 15 w 20"/>
                  <a:gd name="T43" fmla="*/ 6 h 22"/>
                  <a:gd name="T44" fmla="*/ 13 w 20"/>
                  <a:gd name="T45" fmla="*/ 5 h 22"/>
                  <a:gd name="T46" fmla="*/ 10 w 20"/>
                  <a:gd name="T4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2">
                    <a:moveTo>
                      <a:pt x="10" y="3"/>
                    </a:moveTo>
                    <a:lnTo>
                      <a:pt x="7" y="0"/>
                    </a:lnTo>
                    <a:lnTo>
                      <a:pt x="5" y="1"/>
                    </a:lnTo>
                    <a:lnTo>
                      <a:pt x="5" y="4"/>
                    </a:lnTo>
                    <a:lnTo>
                      <a:pt x="0" y="11"/>
                    </a:lnTo>
                    <a:lnTo>
                      <a:pt x="0" y="14"/>
                    </a:lnTo>
                    <a:lnTo>
                      <a:pt x="0" y="15"/>
                    </a:lnTo>
                    <a:lnTo>
                      <a:pt x="3" y="17"/>
                    </a:lnTo>
                    <a:lnTo>
                      <a:pt x="4" y="20"/>
                    </a:lnTo>
                    <a:lnTo>
                      <a:pt x="8" y="22"/>
                    </a:lnTo>
                    <a:lnTo>
                      <a:pt x="14" y="22"/>
                    </a:lnTo>
                    <a:lnTo>
                      <a:pt x="15" y="22"/>
                    </a:lnTo>
                    <a:lnTo>
                      <a:pt x="15" y="20"/>
                    </a:lnTo>
                    <a:lnTo>
                      <a:pt x="15" y="18"/>
                    </a:lnTo>
                    <a:lnTo>
                      <a:pt x="18" y="15"/>
                    </a:lnTo>
                    <a:lnTo>
                      <a:pt x="18" y="15"/>
                    </a:lnTo>
                    <a:lnTo>
                      <a:pt x="19" y="12"/>
                    </a:lnTo>
                    <a:lnTo>
                      <a:pt x="20" y="10"/>
                    </a:lnTo>
                    <a:lnTo>
                      <a:pt x="19" y="8"/>
                    </a:lnTo>
                    <a:lnTo>
                      <a:pt x="16" y="7"/>
                    </a:lnTo>
                    <a:lnTo>
                      <a:pt x="15" y="6"/>
                    </a:lnTo>
                    <a:lnTo>
                      <a:pt x="15" y="6"/>
                    </a:lnTo>
                    <a:lnTo>
                      <a:pt x="13" y="5"/>
                    </a:lnTo>
                    <a:lnTo>
                      <a:pt x="1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20"/>
              <p:cNvSpPr>
                <a:spLocks noEditPoints="1"/>
              </p:cNvSpPr>
              <p:nvPr userDrawn="1"/>
            </p:nvSpPr>
            <p:spPr bwMode="auto">
              <a:xfrm>
                <a:off x="6062663" y="4008438"/>
                <a:ext cx="396875" cy="328613"/>
              </a:xfrm>
              <a:custGeom>
                <a:avLst/>
                <a:gdLst>
                  <a:gd name="T0" fmla="*/ 236 w 250"/>
                  <a:gd name="T1" fmla="*/ 81 h 207"/>
                  <a:gd name="T2" fmla="*/ 219 w 250"/>
                  <a:gd name="T3" fmla="*/ 70 h 207"/>
                  <a:gd name="T4" fmla="*/ 234 w 250"/>
                  <a:gd name="T5" fmla="*/ 56 h 207"/>
                  <a:gd name="T6" fmla="*/ 237 w 250"/>
                  <a:gd name="T7" fmla="*/ 51 h 207"/>
                  <a:gd name="T8" fmla="*/ 236 w 250"/>
                  <a:gd name="T9" fmla="*/ 25 h 207"/>
                  <a:gd name="T10" fmla="*/ 233 w 250"/>
                  <a:gd name="T11" fmla="*/ 7 h 207"/>
                  <a:gd name="T12" fmla="*/ 218 w 250"/>
                  <a:gd name="T13" fmla="*/ 3 h 207"/>
                  <a:gd name="T14" fmla="*/ 205 w 250"/>
                  <a:gd name="T15" fmla="*/ 0 h 207"/>
                  <a:gd name="T16" fmla="*/ 201 w 250"/>
                  <a:gd name="T17" fmla="*/ 1 h 207"/>
                  <a:gd name="T18" fmla="*/ 196 w 250"/>
                  <a:gd name="T19" fmla="*/ 7 h 207"/>
                  <a:gd name="T20" fmla="*/ 184 w 250"/>
                  <a:gd name="T21" fmla="*/ 9 h 207"/>
                  <a:gd name="T22" fmla="*/ 175 w 250"/>
                  <a:gd name="T23" fmla="*/ 17 h 207"/>
                  <a:gd name="T24" fmla="*/ 164 w 250"/>
                  <a:gd name="T25" fmla="*/ 25 h 207"/>
                  <a:gd name="T26" fmla="*/ 161 w 250"/>
                  <a:gd name="T27" fmla="*/ 34 h 207"/>
                  <a:gd name="T28" fmla="*/ 154 w 250"/>
                  <a:gd name="T29" fmla="*/ 41 h 207"/>
                  <a:gd name="T30" fmla="*/ 146 w 250"/>
                  <a:gd name="T31" fmla="*/ 49 h 207"/>
                  <a:gd name="T32" fmla="*/ 140 w 250"/>
                  <a:gd name="T33" fmla="*/ 60 h 207"/>
                  <a:gd name="T34" fmla="*/ 127 w 250"/>
                  <a:gd name="T35" fmla="*/ 59 h 207"/>
                  <a:gd name="T36" fmla="*/ 112 w 250"/>
                  <a:gd name="T37" fmla="*/ 53 h 207"/>
                  <a:gd name="T38" fmla="*/ 95 w 250"/>
                  <a:gd name="T39" fmla="*/ 64 h 207"/>
                  <a:gd name="T40" fmla="*/ 80 w 250"/>
                  <a:gd name="T41" fmla="*/ 74 h 207"/>
                  <a:gd name="T42" fmla="*/ 64 w 250"/>
                  <a:gd name="T43" fmla="*/ 69 h 207"/>
                  <a:gd name="T44" fmla="*/ 58 w 250"/>
                  <a:gd name="T45" fmla="*/ 46 h 207"/>
                  <a:gd name="T46" fmla="*/ 43 w 250"/>
                  <a:gd name="T47" fmla="*/ 105 h 207"/>
                  <a:gd name="T48" fmla="*/ 34 w 250"/>
                  <a:gd name="T49" fmla="*/ 110 h 207"/>
                  <a:gd name="T50" fmla="*/ 26 w 250"/>
                  <a:gd name="T51" fmla="*/ 108 h 207"/>
                  <a:gd name="T52" fmla="*/ 12 w 250"/>
                  <a:gd name="T53" fmla="*/ 98 h 207"/>
                  <a:gd name="T54" fmla="*/ 6 w 250"/>
                  <a:gd name="T55" fmla="*/ 98 h 207"/>
                  <a:gd name="T56" fmla="*/ 6 w 250"/>
                  <a:gd name="T57" fmla="*/ 110 h 207"/>
                  <a:gd name="T58" fmla="*/ 19 w 250"/>
                  <a:gd name="T59" fmla="*/ 147 h 207"/>
                  <a:gd name="T60" fmla="*/ 24 w 250"/>
                  <a:gd name="T61" fmla="*/ 171 h 207"/>
                  <a:gd name="T62" fmla="*/ 18 w 250"/>
                  <a:gd name="T63" fmla="*/ 176 h 207"/>
                  <a:gd name="T64" fmla="*/ 24 w 250"/>
                  <a:gd name="T65" fmla="*/ 194 h 207"/>
                  <a:gd name="T66" fmla="*/ 33 w 250"/>
                  <a:gd name="T67" fmla="*/ 200 h 207"/>
                  <a:gd name="T68" fmla="*/ 45 w 250"/>
                  <a:gd name="T69" fmla="*/ 207 h 207"/>
                  <a:gd name="T70" fmla="*/ 56 w 250"/>
                  <a:gd name="T71" fmla="*/ 200 h 207"/>
                  <a:gd name="T72" fmla="*/ 72 w 250"/>
                  <a:gd name="T73" fmla="*/ 201 h 207"/>
                  <a:gd name="T74" fmla="*/ 81 w 250"/>
                  <a:gd name="T75" fmla="*/ 198 h 207"/>
                  <a:gd name="T76" fmla="*/ 97 w 250"/>
                  <a:gd name="T77" fmla="*/ 195 h 207"/>
                  <a:gd name="T78" fmla="*/ 121 w 250"/>
                  <a:gd name="T79" fmla="*/ 198 h 207"/>
                  <a:gd name="T80" fmla="*/ 132 w 250"/>
                  <a:gd name="T81" fmla="*/ 195 h 207"/>
                  <a:gd name="T82" fmla="*/ 145 w 250"/>
                  <a:gd name="T83" fmla="*/ 189 h 207"/>
                  <a:gd name="T84" fmla="*/ 160 w 250"/>
                  <a:gd name="T85" fmla="*/ 184 h 207"/>
                  <a:gd name="T86" fmla="*/ 177 w 250"/>
                  <a:gd name="T87" fmla="*/ 171 h 207"/>
                  <a:gd name="T88" fmla="*/ 201 w 250"/>
                  <a:gd name="T89" fmla="*/ 149 h 207"/>
                  <a:gd name="T90" fmla="*/ 219 w 250"/>
                  <a:gd name="T91" fmla="*/ 125 h 207"/>
                  <a:gd name="T92" fmla="*/ 229 w 250"/>
                  <a:gd name="T93" fmla="*/ 111 h 207"/>
                  <a:gd name="T94" fmla="*/ 241 w 250"/>
                  <a:gd name="T95" fmla="*/ 103 h 207"/>
                  <a:gd name="T96" fmla="*/ 248 w 250"/>
                  <a:gd name="T97" fmla="*/ 82 h 207"/>
                  <a:gd name="T98" fmla="*/ 243 w 250"/>
                  <a:gd name="T99" fmla="*/ 74 h 207"/>
                  <a:gd name="T100" fmla="*/ 192 w 250"/>
                  <a:gd name="T101" fmla="*/ 122 h 207"/>
                  <a:gd name="T102" fmla="*/ 184 w 250"/>
                  <a:gd name="T103" fmla="*/ 129 h 207"/>
                  <a:gd name="T104" fmla="*/ 176 w 250"/>
                  <a:gd name="T105" fmla="*/ 139 h 207"/>
                  <a:gd name="T106" fmla="*/ 164 w 250"/>
                  <a:gd name="T107" fmla="*/ 129 h 207"/>
                  <a:gd name="T108" fmla="*/ 161 w 250"/>
                  <a:gd name="T109" fmla="*/ 118 h 207"/>
                  <a:gd name="T110" fmla="*/ 177 w 250"/>
                  <a:gd name="T111" fmla="*/ 105 h 207"/>
                  <a:gd name="T112" fmla="*/ 185 w 250"/>
                  <a:gd name="T113" fmla="*/ 103 h 207"/>
                  <a:gd name="T114" fmla="*/ 197 w 250"/>
                  <a:gd name="T115" fmla="*/ 1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07">
                    <a:moveTo>
                      <a:pt x="241" y="74"/>
                    </a:moveTo>
                    <a:lnTo>
                      <a:pt x="240" y="75"/>
                    </a:lnTo>
                    <a:lnTo>
                      <a:pt x="241" y="76"/>
                    </a:lnTo>
                    <a:lnTo>
                      <a:pt x="240" y="79"/>
                    </a:lnTo>
                    <a:lnTo>
                      <a:pt x="236" y="81"/>
                    </a:lnTo>
                    <a:lnTo>
                      <a:pt x="229" y="81"/>
                    </a:lnTo>
                    <a:lnTo>
                      <a:pt x="223" y="77"/>
                    </a:lnTo>
                    <a:lnTo>
                      <a:pt x="222" y="74"/>
                    </a:lnTo>
                    <a:lnTo>
                      <a:pt x="220" y="73"/>
                    </a:lnTo>
                    <a:lnTo>
                      <a:pt x="219" y="70"/>
                    </a:lnTo>
                    <a:lnTo>
                      <a:pt x="221" y="66"/>
                    </a:lnTo>
                    <a:lnTo>
                      <a:pt x="225" y="59"/>
                    </a:lnTo>
                    <a:lnTo>
                      <a:pt x="225" y="55"/>
                    </a:lnTo>
                    <a:lnTo>
                      <a:pt x="229" y="54"/>
                    </a:lnTo>
                    <a:lnTo>
                      <a:pt x="234" y="56"/>
                    </a:lnTo>
                    <a:lnTo>
                      <a:pt x="236" y="59"/>
                    </a:lnTo>
                    <a:lnTo>
                      <a:pt x="236" y="59"/>
                    </a:lnTo>
                    <a:lnTo>
                      <a:pt x="237" y="55"/>
                    </a:lnTo>
                    <a:lnTo>
                      <a:pt x="237" y="55"/>
                    </a:lnTo>
                    <a:lnTo>
                      <a:pt x="237" y="51"/>
                    </a:lnTo>
                    <a:lnTo>
                      <a:pt x="238" y="46"/>
                    </a:lnTo>
                    <a:lnTo>
                      <a:pt x="238" y="34"/>
                    </a:lnTo>
                    <a:lnTo>
                      <a:pt x="237" y="32"/>
                    </a:lnTo>
                    <a:lnTo>
                      <a:pt x="236" y="29"/>
                    </a:lnTo>
                    <a:lnTo>
                      <a:pt x="236" y="25"/>
                    </a:lnTo>
                    <a:lnTo>
                      <a:pt x="236" y="24"/>
                    </a:lnTo>
                    <a:lnTo>
                      <a:pt x="236" y="18"/>
                    </a:lnTo>
                    <a:lnTo>
                      <a:pt x="235" y="15"/>
                    </a:lnTo>
                    <a:lnTo>
                      <a:pt x="233" y="7"/>
                    </a:lnTo>
                    <a:lnTo>
                      <a:pt x="233" y="7"/>
                    </a:lnTo>
                    <a:lnTo>
                      <a:pt x="230" y="4"/>
                    </a:lnTo>
                    <a:lnTo>
                      <a:pt x="226" y="3"/>
                    </a:lnTo>
                    <a:lnTo>
                      <a:pt x="221" y="4"/>
                    </a:lnTo>
                    <a:lnTo>
                      <a:pt x="219" y="5"/>
                    </a:lnTo>
                    <a:lnTo>
                      <a:pt x="218" y="3"/>
                    </a:lnTo>
                    <a:lnTo>
                      <a:pt x="214" y="2"/>
                    </a:lnTo>
                    <a:lnTo>
                      <a:pt x="212" y="2"/>
                    </a:lnTo>
                    <a:lnTo>
                      <a:pt x="211" y="1"/>
                    </a:lnTo>
                    <a:lnTo>
                      <a:pt x="207" y="0"/>
                    </a:lnTo>
                    <a:lnTo>
                      <a:pt x="205" y="0"/>
                    </a:lnTo>
                    <a:lnTo>
                      <a:pt x="205" y="1"/>
                    </a:lnTo>
                    <a:lnTo>
                      <a:pt x="204" y="1"/>
                    </a:lnTo>
                    <a:lnTo>
                      <a:pt x="203" y="1"/>
                    </a:lnTo>
                    <a:lnTo>
                      <a:pt x="203" y="1"/>
                    </a:lnTo>
                    <a:lnTo>
                      <a:pt x="201" y="1"/>
                    </a:lnTo>
                    <a:lnTo>
                      <a:pt x="199" y="2"/>
                    </a:lnTo>
                    <a:lnTo>
                      <a:pt x="197" y="2"/>
                    </a:lnTo>
                    <a:lnTo>
                      <a:pt x="196" y="3"/>
                    </a:lnTo>
                    <a:lnTo>
                      <a:pt x="197" y="3"/>
                    </a:lnTo>
                    <a:lnTo>
                      <a:pt x="196" y="7"/>
                    </a:lnTo>
                    <a:lnTo>
                      <a:pt x="192" y="8"/>
                    </a:lnTo>
                    <a:lnTo>
                      <a:pt x="190" y="10"/>
                    </a:lnTo>
                    <a:lnTo>
                      <a:pt x="188" y="10"/>
                    </a:lnTo>
                    <a:lnTo>
                      <a:pt x="185" y="10"/>
                    </a:lnTo>
                    <a:lnTo>
                      <a:pt x="184" y="9"/>
                    </a:lnTo>
                    <a:lnTo>
                      <a:pt x="182" y="10"/>
                    </a:lnTo>
                    <a:lnTo>
                      <a:pt x="179" y="12"/>
                    </a:lnTo>
                    <a:lnTo>
                      <a:pt x="177" y="14"/>
                    </a:lnTo>
                    <a:lnTo>
                      <a:pt x="176" y="15"/>
                    </a:lnTo>
                    <a:lnTo>
                      <a:pt x="175" y="17"/>
                    </a:lnTo>
                    <a:lnTo>
                      <a:pt x="173" y="17"/>
                    </a:lnTo>
                    <a:lnTo>
                      <a:pt x="171" y="19"/>
                    </a:lnTo>
                    <a:lnTo>
                      <a:pt x="169" y="19"/>
                    </a:lnTo>
                    <a:lnTo>
                      <a:pt x="168" y="20"/>
                    </a:lnTo>
                    <a:lnTo>
                      <a:pt x="164" y="25"/>
                    </a:lnTo>
                    <a:lnTo>
                      <a:pt x="163" y="27"/>
                    </a:lnTo>
                    <a:lnTo>
                      <a:pt x="164" y="29"/>
                    </a:lnTo>
                    <a:lnTo>
                      <a:pt x="164" y="33"/>
                    </a:lnTo>
                    <a:lnTo>
                      <a:pt x="162" y="33"/>
                    </a:lnTo>
                    <a:lnTo>
                      <a:pt x="161" y="34"/>
                    </a:lnTo>
                    <a:lnTo>
                      <a:pt x="159" y="36"/>
                    </a:lnTo>
                    <a:lnTo>
                      <a:pt x="158" y="37"/>
                    </a:lnTo>
                    <a:lnTo>
                      <a:pt x="156" y="39"/>
                    </a:lnTo>
                    <a:lnTo>
                      <a:pt x="155" y="39"/>
                    </a:lnTo>
                    <a:lnTo>
                      <a:pt x="154" y="41"/>
                    </a:lnTo>
                    <a:lnTo>
                      <a:pt x="152" y="41"/>
                    </a:lnTo>
                    <a:lnTo>
                      <a:pt x="149" y="42"/>
                    </a:lnTo>
                    <a:lnTo>
                      <a:pt x="147" y="44"/>
                    </a:lnTo>
                    <a:lnTo>
                      <a:pt x="146" y="45"/>
                    </a:lnTo>
                    <a:lnTo>
                      <a:pt x="146" y="49"/>
                    </a:lnTo>
                    <a:lnTo>
                      <a:pt x="145" y="51"/>
                    </a:lnTo>
                    <a:lnTo>
                      <a:pt x="145" y="53"/>
                    </a:lnTo>
                    <a:lnTo>
                      <a:pt x="144" y="54"/>
                    </a:lnTo>
                    <a:lnTo>
                      <a:pt x="145" y="56"/>
                    </a:lnTo>
                    <a:lnTo>
                      <a:pt x="140" y="60"/>
                    </a:lnTo>
                    <a:lnTo>
                      <a:pt x="137" y="59"/>
                    </a:lnTo>
                    <a:lnTo>
                      <a:pt x="137" y="57"/>
                    </a:lnTo>
                    <a:lnTo>
                      <a:pt x="134" y="57"/>
                    </a:lnTo>
                    <a:lnTo>
                      <a:pt x="131" y="57"/>
                    </a:lnTo>
                    <a:lnTo>
                      <a:pt x="127" y="59"/>
                    </a:lnTo>
                    <a:lnTo>
                      <a:pt x="124" y="57"/>
                    </a:lnTo>
                    <a:lnTo>
                      <a:pt x="122" y="57"/>
                    </a:lnTo>
                    <a:lnTo>
                      <a:pt x="116" y="54"/>
                    </a:lnTo>
                    <a:lnTo>
                      <a:pt x="114" y="54"/>
                    </a:lnTo>
                    <a:lnTo>
                      <a:pt x="112" y="53"/>
                    </a:lnTo>
                    <a:lnTo>
                      <a:pt x="108" y="52"/>
                    </a:lnTo>
                    <a:lnTo>
                      <a:pt x="104" y="52"/>
                    </a:lnTo>
                    <a:lnTo>
                      <a:pt x="101" y="55"/>
                    </a:lnTo>
                    <a:lnTo>
                      <a:pt x="99" y="61"/>
                    </a:lnTo>
                    <a:lnTo>
                      <a:pt x="95" y="64"/>
                    </a:lnTo>
                    <a:lnTo>
                      <a:pt x="90" y="67"/>
                    </a:lnTo>
                    <a:lnTo>
                      <a:pt x="89" y="68"/>
                    </a:lnTo>
                    <a:lnTo>
                      <a:pt x="86" y="71"/>
                    </a:lnTo>
                    <a:lnTo>
                      <a:pt x="82" y="71"/>
                    </a:lnTo>
                    <a:lnTo>
                      <a:pt x="80" y="74"/>
                    </a:lnTo>
                    <a:lnTo>
                      <a:pt x="75" y="73"/>
                    </a:lnTo>
                    <a:lnTo>
                      <a:pt x="73" y="74"/>
                    </a:lnTo>
                    <a:lnTo>
                      <a:pt x="70" y="73"/>
                    </a:lnTo>
                    <a:lnTo>
                      <a:pt x="64" y="74"/>
                    </a:lnTo>
                    <a:lnTo>
                      <a:pt x="64" y="69"/>
                    </a:lnTo>
                    <a:lnTo>
                      <a:pt x="66" y="64"/>
                    </a:lnTo>
                    <a:lnTo>
                      <a:pt x="66" y="61"/>
                    </a:lnTo>
                    <a:lnTo>
                      <a:pt x="63" y="53"/>
                    </a:lnTo>
                    <a:lnTo>
                      <a:pt x="60" y="48"/>
                    </a:lnTo>
                    <a:lnTo>
                      <a:pt x="58" y="46"/>
                    </a:lnTo>
                    <a:lnTo>
                      <a:pt x="56" y="100"/>
                    </a:lnTo>
                    <a:lnTo>
                      <a:pt x="53" y="100"/>
                    </a:lnTo>
                    <a:lnTo>
                      <a:pt x="49" y="100"/>
                    </a:lnTo>
                    <a:lnTo>
                      <a:pt x="45" y="101"/>
                    </a:lnTo>
                    <a:lnTo>
                      <a:pt x="43" y="105"/>
                    </a:lnTo>
                    <a:lnTo>
                      <a:pt x="41" y="105"/>
                    </a:lnTo>
                    <a:lnTo>
                      <a:pt x="41" y="106"/>
                    </a:lnTo>
                    <a:lnTo>
                      <a:pt x="41" y="111"/>
                    </a:lnTo>
                    <a:lnTo>
                      <a:pt x="37" y="110"/>
                    </a:lnTo>
                    <a:lnTo>
                      <a:pt x="34" y="110"/>
                    </a:lnTo>
                    <a:lnTo>
                      <a:pt x="33" y="108"/>
                    </a:lnTo>
                    <a:lnTo>
                      <a:pt x="31" y="108"/>
                    </a:lnTo>
                    <a:lnTo>
                      <a:pt x="30" y="110"/>
                    </a:lnTo>
                    <a:lnTo>
                      <a:pt x="27" y="108"/>
                    </a:lnTo>
                    <a:lnTo>
                      <a:pt x="26" y="108"/>
                    </a:lnTo>
                    <a:lnTo>
                      <a:pt x="23" y="108"/>
                    </a:lnTo>
                    <a:lnTo>
                      <a:pt x="20" y="107"/>
                    </a:lnTo>
                    <a:lnTo>
                      <a:pt x="14" y="106"/>
                    </a:lnTo>
                    <a:lnTo>
                      <a:pt x="11" y="100"/>
                    </a:lnTo>
                    <a:lnTo>
                      <a:pt x="12" y="98"/>
                    </a:lnTo>
                    <a:lnTo>
                      <a:pt x="11" y="98"/>
                    </a:lnTo>
                    <a:lnTo>
                      <a:pt x="8" y="95"/>
                    </a:lnTo>
                    <a:lnTo>
                      <a:pt x="6" y="96"/>
                    </a:lnTo>
                    <a:lnTo>
                      <a:pt x="5" y="97"/>
                    </a:lnTo>
                    <a:lnTo>
                      <a:pt x="6" y="98"/>
                    </a:lnTo>
                    <a:lnTo>
                      <a:pt x="6" y="101"/>
                    </a:lnTo>
                    <a:lnTo>
                      <a:pt x="1" y="103"/>
                    </a:lnTo>
                    <a:lnTo>
                      <a:pt x="0" y="103"/>
                    </a:lnTo>
                    <a:lnTo>
                      <a:pt x="1" y="106"/>
                    </a:lnTo>
                    <a:lnTo>
                      <a:pt x="6" y="110"/>
                    </a:lnTo>
                    <a:lnTo>
                      <a:pt x="9" y="120"/>
                    </a:lnTo>
                    <a:lnTo>
                      <a:pt x="9" y="125"/>
                    </a:lnTo>
                    <a:lnTo>
                      <a:pt x="13" y="133"/>
                    </a:lnTo>
                    <a:lnTo>
                      <a:pt x="15" y="141"/>
                    </a:lnTo>
                    <a:lnTo>
                      <a:pt x="19" y="147"/>
                    </a:lnTo>
                    <a:lnTo>
                      <a:pt x="20" y="150"/>
                    </a:lnTo>
                    <a:lnTo>
                      <a:pt x="23" y="157"/>
                    </a:lnTo>
                    <a:lnTo>
                      <a:pt x="23" y="159"/>
                    </a:lnTo>
                    <a:lnTo>
                      <a:pt x="26" y="165"/>
                    </a:lnTo>
                    <a:lnTo>
                      <a:pt x="24" y="171"/>
                    </a:lnTo>
                    <a:lnTo>
                      <a:pt x="22" y="173"/>
                    </a:lnTo>
                    <a:lnTo>
                      <a:pt x="20" y="173"/>
                    </a:lnTo>
                    <a:lnTo>
                      <a:pt x="19" y="172"/>
                    </a:lnTo>
                    <a:lnTo>
                      <a:pt x="18" y="172"/>
                    </a:lnTo>
                    <a:lnTo>
                      <a:pt x="18" y="176"/>
                    </a:lnTo>
                    <a:lnTo>
                      <a:pt x="20" y="179"/>
                    </a:lnTo>
                    <a:lnTo>
                      <a:pt x="23" y="181"/>
                    </a:lnTo>
                    <a:lnTo>
                      <a:pt x="26" y="187"/>
                    </a:lnTo>
                    <a:lnTo>
                      <a:pt x="23" y="191"/>
                    </a:lnTo>
                    <a:lnTo>
                      <a:pt x="24" y="194"/>
                    </a:lnTo>
                    <a:lnTo>
                      <a:pt x="23" y="196"/>
                    </a:lnTo>
                    <a:lnTo>
                      <a:pt x="23" y="198"/>
                    </a:lnTo>
                    <a:lnTo>
                      <a:pt x="27" y="195"/>
                    </a:lnTo>
                    <a:lnTo>
                      <a:pt x="31" y="195"/>
                    </a:lnTo>
                    <a:lnTo>
                      <a:pt x="33" y="200"/>
                    </a:lnTo>
                    <a:lnTo>
                      <a:pt x="34" y="199"/>
                    </a:lnTo>
                    <a:lnTo>
                      <a:pt x="37" y="201"/>
                    </a:lnTo>
                    <a:lnTo>
                      <a:pt x="37" y="203"/>
                    </a:lnTo>
                    <a:lnTo>
                      <a:pt x="38" y="203"/>
                    </a:lnTo>
                    <a:lnTo>
                      <a:pt x="45" y="207"/>
                    </a:lnTo>
                    <a:lnTo>
                      <a:pt x="48" y="206"/>
                    </a:lnTo>
                    <a:lnTo>
                      <a:pt x="49" y="207"/>
                    </a:lnTo>
                    <a:lnTo>
                      <a:pt x="49" y="205"/>
                    </a:lnTo>
                    <a:lnTo>
                      <a:pt x="52" y="205"/>
                    </a:lnTo>
                    <a:lnTo>
                      <a:pt x="56" y="200"/>
                    </a:lnTo>
                    <a:lnTo>
                      <a:pt x="59" y="201"/>
                    </a:lnTo>
                    <a:lnTo>
                      <a:pt x="60" y="200"/>
                    </a:lnTo>
                    <a:lnTo>
                      <a:pt x="65" y="200"/>
                    </a:lnTo>
                    <a:lnTo>
                      <a:pt x="70" y="201"/>
                    </a:lnTo>
                    <a:lnTo>
                      <a:pt x="72" y="201"/>
                    </a:lnTo>
                    <a:lnTo>
                      <a:pt x="74" y="200"/>
                    </a:lnTo>
                    <a:lnTo>
                      <a:pt x="75" y="200"/>
                    </a:lnTo>
                    <a:lnTo>
                      <a:pt x="78" y="198"/>
                    </a:lnTo>
                    <a:lnTo>
                      <a:pt x="80" y="198"/>
                    </a:lnTo>
                    <a:lnTo>
                      <a:pt x="81" y="198"/>
                    </a:lnTo>
                    <a:lnTo>
                      <a:pt x="81" y="195"/>
                    </a:lnTo>
                    <a:lnTo>
                      <a:pt x="85" y="194"/>
                    </a:lnTo>
                    <a:lnTo>
                      <a:pt x="94" y="194"/>
                    </a:lnTo>
                    <a:lnTo>
                      <a:pt x="96" y="196"/>
                    </a:lnTo>
                    <a:lnTo>
                      <a:pt x="97" y="195"/>
                    </a:lnTo>
                    <a:lnTo>
                      <a:pt x="99" y="194"/>
                    </a:lnTo>
                    <a:lnTo>
                      <a:pt x="104" y="193"/>
                    </a:lnTo>
                    <a:lnTo>
                      <a:pt x="111" y="195"/>
                    </a:lnTo>
                    <a:lnTo>
                      <a:pt x="114" y="196"/>
                    </a:lnTo>
                    <a:lnTo>
                      <a:pt x="121" y="198"/>
                    </a:lnTo>
                    <a:lnTo>
                      <a:pt x="119" y="196"/>
                    </a:lnTo>
                    <a:lnTo>
                      <a:pt x="123" y="193"/>
                    </a:lnTo>
                    <a:lnTo>
                      <a:pt x="126" y="194"/>
                    </a:lnTo>
                    <a:lnTo>
                      <a:pt x="129" y="195"/>
                    </a:lnTo>
                    <a:lnTo>
                      <a:pt x="132" y="195"/>
                    </a:lnTo>
                    <a:lnTo>
                      <a:pt x="130" y="194"/>
                    </a:lnTo>
                    <a:lnTo>
                      <a:pt x="133" y="189"/>
                    </a:lnTo>
                    <a:lnTo>
                      <a:pt x="138" y="188"/>
                    </a:lnTo>
                    <a:lnTo>
                      <a:pt x="142" y="188"/>
                    </a:lnTo>
                    <a:lnTo>
                      <a:pt x="145" y="189"/>
                    </a:lnTo>
                    <a:lnTo>
                      <a:pt x="147" y="189"/>
                    </a:lnTo>
                    <a:lnTo>
                      <a:pt x="151" y="187"/>
                    </a:lnTo>
                    <a:lnTo>
                      <a:pt x="155" y="186"/>
                    </a:lnTo>
                    <a:lnTo>
                      <a:pt x="155" y="185"/>
                    </a:lnTo>
                    <a:lnTo>
                      <a:pt x="160" y="184"/>
                    </a:lnTo>
                    <a:lnTo>
                      <a:pt x="162" y="181"/>
                    </a:lnTo>
                    <a:lnTo>
                      <a:pt x="173" y="174"/>
                    </a:lnTo>
                    <a:lnTo>
                      <a:pt x="175" y="172"/>
                    </a:lnTo>
                    <a:lnTo>
                      <a:pt x="175" y="171"/>
                    </a:lnTo>
                    <a:lnTo>
                      <a:pt x="177" y="171"/>
                    </a:lnTo>
                    <a:lnTo>
                      <a:pt x="193" y="155"/>
                    </a:lnTo>
                    <a:lnTo>
                      <a:pt x="195" y="154"/>
                    </a:lnTo>
                    <a:lnTo>
                      <a:pt x="196" y="154"/>
                    </a:lnTo>
                    <a:lnTo>
                      <a:pt x="199" y="150"/>
                    </a:lnTo>
                    <a:lnTo>
                      <a:pt x="201" y="149"/>
                    </a:lnTo>
                    <a:lnTo>
                      <a:pt x="201" y="145"/>
                    </a:lnTo>
                    <a:lnTo>
                      <a:pt x="207" y="141"/>
                    </a:lnTo>
                    <a:lnTo>
                      <a:pt x="213" y="130"/>
                    </a:lnTo>
                    <a:lnTo>
                      <a:pt x="217" y="125"/>
                    </a:lnTo>
                    <a:lnTo>
                      <a:pt x="219" y="125"/>
                    </a:lnTo>
                    <a:lnTo>
                      <a:pt x="220" y="122"/>
                    </a:lnTo>
                    <a:lnTo>
                      <a:pt x="220" y="121"/>
                    </a:lnTo>
                    <a:lnTo>
                      <a:pt x="223" y="118"/>
                    </a:lnTo>
                    <a:lnTo>
                      <a:pt x="226" y="113"/>
                    </a:lnTo>
                    <a:lnTo>
                      <a:pt x="229" y="111"/>
                    </a:lnTo>
                    <a:lnTo>
                      <a:pt x="232" y="110"/>
                    </a:lnTo>
                    <a:lnTo>
                      <a:pt x="234" y="108"/>
                    </a:lnTo>
                    <a:lnTo>
                      <a:pt x="235" y="106"/>
                    </a:lnTo>
                    <a:lnTo>
                      <a:pt x="236" y="106"/>
                    </a:lnTo>
                    <a:lnTo>
                      <a:pt x="241" y="103"/>
                    </a:lnTo>
                    <a:lnTo>
                      <a:pt x="241" y="99"/>
                    </a:lnTo>
                    <a:lnTo>
                      <a:pt x="243" y="97"/>
                    </a:lnTo>
                    <a:lnTo>
                      <a:pt x="244" y="91"/>
                    </a:lnTo>
                    <a:lnTo>
                      <a:pt x="247" y="86"/>
                    </a:lnTo>
                    <a:lnTo>
                      <a:pt x="248" y="82"/>
                    </a:lnTo>
                    <a:lnTo>
                      <a:pt x="249" y="77"/>
                    </a:lnTo>
                    <a:lnTo>
                      <a:pt x="248" y="77"/>
                    </a:lnTo>
                    <a:lnTo>
                      <a:pt x="250" y="75"/>
                    </a:lnTo>
                    <a:lnTo>
                      <a:pt x="249" y="75"/>
                    </a:lnTo>
                    <a:lnTo>
                      <a:pt x="243" y="74"/>
                    </a:lnTo>
                    <a:lnTo>
                      <a:pt x="242" y="74"/>
                    </a:lnTo>
                    <a:lnTo>
                      <a:pt x="241" y="74"/>
                    </a:lnTo>
                    <a:close/>
                    <a:moveTo>
                      <a:pt x="193" y="121"/>
                    </a:moveTo>
                    <a:lnTo>
                      <a:pt x="192" y="122"/>
                    </a:lnTo>
                    <a:lnTo>
                      <a:pt x="192" y="122"/>
                    </a:lnTo>
                    <a:lnTo>
                      <a:pt x="193" y="123"/>
                    </a:lnTo>
                    <a:lnTo>
                      <a:pt x="192" y="128"/>
                    </a:lnTo>
                    <a:lnTo>
                      <a:pt x="189" y="130"/>
                    </a:lnTo>
                    <a:lnTo>
                      <a:pt x="186" y="129"/>
                    </a:lnTo>
                    <a:lnTo>
                      <a:pt x="184" y="129"/>
                    </a:lnTo>
                    <a:lnTo>
                      <a:pt x="182" y="132"/>
                    </a:lnTo>
                    <a:lnTo>
                      <a:pt x="179" y="132"/>
                    </a:lnTo>
                    <a:lnTo>
                      <a:pt x="178" y="135"/>
                    </a:lnTo>
                    <a:lnTo>
                      <a:pt x="177" y="136"/>
                    </a:lnTo>
                    <a:lnTo>
                      <a:pt x="176" y="139"/>
                    </a:lnTo>
                    <a:lnTo>
                      <a:pt x="173" y="139"/>
                    </a:lnTo>
                    <a:lnTo>
                      <a:pt x="169" y="137"/>
                    </a:lnTo>
                    <a:lnTo>
                      <a:pt x="167" y="134"/>
                    </a:lnTo>
                    <a:lnTo>
                      <a:pt x="164" y="133"/>
                    </a:lnTo>
                    <a:lnTo>
                      <a:pt x="164" y="129"/>
                    </a:lnTo>
                    <a:lnTo>
                      <a:pt x="162" y="127"/>
                    </a:lnTo>
                    <a:lnTo>
                      <a:pt x="162" y="126"/>
                    </a:lnTo>
                    <a:lnTo>
                      <a:pt x="160" y="123"/>
                    </a:lnTo>
                    <a:lnTo>
                      <a:pt x="159" y="120"/>
                    </a:lnTo>
                    <a:lnTo>
                      <a:pt x="161" y="118"/>
                    </a:lnTo>
                    <a:lnTo>
                      <a:pt x="164" y="115"/>
                    </a:lnTo>
                    <a:lnTo>
                      <a:pt x="167" y="111"/>
                    </a:lnTo>
                    <a:lnTo>
                      <a:pt x="170" y="107"/>
                    </a:lnTo>
                    <a:lnTo>
                      <a:pt x="176" y="107"/>
                    </a:lnTo>
                    <a:lnTo>
                      <a:pt x="177" y="105"/>
                    </a:lnTo>
                    <a:lnTo>
                      <a:pt x="179" y="105"/>
                    </a:lnTo>
                    <a:lnTo>
                      <a:pt x="179" y="103"/>
                    </a:lnTo>
                    <a:lnTo>
                      <a:pt x="183" y="103"/>
                    </a:lnTo>
                    <a:lnTo>
                      <a:pt x="184" y="104"/>
                    </a:lnTo>
                    <a:lnTo>
                      <a:pt x="185" y="103"/>
                    </a:lnTo>
                    <a:lnTo>
                      <a:pt x="188" y="105"/>
                    </a:lnTo>
                    <a:lnTo>
                      <a:pt x="190" y="104"/>
                    </a:lnTo>
                    <a:lnTo>
                      <a:pt x="195" y="107"/>
                    </a:lnTo>
                    <a:lnTo>
                      <a:pt x="197" y="114"/>
                    </a:lnTo>
                    <a:lnTo>
                      <a:pt x="197" y="118"/>
                    </a:lnTo>
                    <a:lnTo>
                      <a:pt x="193"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21"/>
              <p:cNvSpPr>
                <a:spLocks/>
              </p:cNvSpPr>
              <p:nvPr userDrawn="1"/>
            </p:nvSpPr>
            <p:spPr bwMode="auto">
              <a:xfrm>
                <a:off x="6318251" y="4175126"/>
                <a:ext cx="53975" cy="49213"/>
              </a:xfrm>
              <a:custGeom>
                <a:avLst/>
                <a:gdLst>
                  <a:gd name="T0" fmla="*/ 31 w 34"/>
                  <a:gd name="T1" fmla="*/ 3 h 31"/>
                  <a:gd name="T2" fmla="*/ 29 w 34"/>
                  <a:gd name="T3" fmla="*/ 2 h 31"/>
                  <a:gd name="T4" fmla="*/ 27 w 34"/>
                  <a:gd name="T5" fmla="*/ 2 h 31"/>
                  <a:gd name="T6" fmla="*/ 24 w 34"/>
                  <a:gd name="T7" fmla="*/ 1 h 31"/>
                  <a:gd name="T8" fmla="*/ 23 w 34"/>
                  <a:gd name="T9" fmla="*/ 2 h 31"/>
                  <a:gd name="T10" fmla="*/ 21 w 34"/>
                  <a:gd name="T11" fmla="*/ 0 h 31"/>
                  <a:gd name="T12" fmla="*/ 21 w 34"/>
                  <a:gd name="T13" fmla="*/ 0 h 31"/>
                  <a:gd name="T14" fmla="*/ 20 w 34"/>
                  <a:gd name="T15" fmla="*/ 1 h 31"/>
                  <a:gd name="T16" fmla="*/ 17 w 34"/>
                  <a:gd name="T17" fmla="*/ 2 h 31"/>
                  <a:gd name="T18" fmla="*/ 16 w 34"/>
                  <a:gd name="T19" fmla="*/ 5 h 31"/>
                  <a:gd name="T20" fmla="*/ 10 w 34"/>
                  <a:gd name="T21" fmla="*/ 5 h 31"/>
                  <a:gd name="T22" fmla="*/ 8 w 34"/>
                  <a:gd name="T23" fmla="*/ 8 h 31"/>
                  <a:gd name="T24" fmla="*/ 6 w 34"/>
                  <a:gd name="T25" fmla="*/ 12 h 31"/>
                  <a:gd name="T26" fmla="*/ 0 w 34"/>
                  <a:gd name="T27" fmla="*/ 16 h 31"/>
                  <a:gd name="T28" fmla="*/ 1 w 34"/>
                  <a:gd name="T29" fmla="*/ 17 h 31"/>
                  <a:gd name="T30" fmla="*/ 3 w 34"/>
                  <a:gd name="T31" fmla="*/ 20 h 31"/>
                  <a:gd name="T32" fmla="*/ 3 w 34"/>
                  <a:gd name="T33" fmla="*/ 21 h 31"/>
                  <a:gd name="T34" fmla="*/ 6 w 34"/>
                  <a:gd name="T35" fmla="*/ 23 h 31"/>
                  <a:gd name="T36" fmla="*/ 6 w 34"/>
                  <a:gd name="T37" fmla="*/ 27 h 31"/>
                  <a:gd name="T38" fmla="*/ 7 w 34"/>
                  <a:gd name="T39" fmla="*/ 28 h 31"/>
                  <a:gd name="T40" fmla="*/ 9 w 34"/>
                  <a:gd name="T41" fmla="*/ 30 h 31"/>
                  <a:gd name="T42" fmla="*/ 12 w 34"/>
                  <a:gd name="T43" fmla="*/ 31 h 31"/>
                  <a:gd name="T44" fmla="*/ 14 w 34"/>
                  <a:gd name="T45" fmla="*/ 31 h 31"/>
                  <a:gd name="T46" fmla="*/ 15 w 34"/>
                  <a:gd name="T47" fmla="*/ 30 h 31"/>
                  <a:gd name="T48" fmla="*/ 15 w 34"/>
                  <a:gd name="T49" fmla="*/ 29 h 31"/>
                  <a:gd name="T50" fmla="*/ 17 w 34"/>
                  <a:gd name="T51" fmla="*/ 24 h 31"/>
                  <a:gd name="T52" fmla="*/ 20 w 34"/>
                  <a:gd name="T53" fmla="*/ 24 h 31"/>
                  <a:gd name="T54" fmla="*/ 22 w 34"/>
                  <a:gd name="T55" fmla="*/ 22 h 31"/>
                  <a:gd name="T56" fmla="*/ 25 w 34"/>
                  <a:gd name="T57" fmla="*/ 22 h 31"/>
                  <a:gd name="T58" fmla="*/ 27 w 34"/>
                  <a:gd name="T59" fmla="*/ 22 h 31"/>
                  <a:gd name="T60" fmla="*/ 29 w 34"/>
                  <a:gd name="T61" fmla="*/ 21 h 31"/>
                  <a:gd name="T62" fmla="*/ 29 w 34"/>
                  <a:gd name="T63" fmla="*/ 20 h 31"/>
                  <a:gd name="T64" fmla="*/ 29 w 34"/>
                  <a:gd name="T65" fmla="*/ 18 h 31"/>
                  <a:gd name="T66" fmla="*/ 28 w 34"/>
                  <a:gd name="T67" fmla="*/ 16 h 31"/>
                  <a:gd name="T68" fmla="*/ 31 w 34"/>
                  <a:gd name="T69" fmla="*/ 14 h 31"/>
                  <a:gd name="T70" fmla="*/ 34 w 34"/>
                  <a:gd name="T71" fmla="*/ 13 h 31"/>
                  <a:gd name="T72" fmla="*/ 34 w 34"/>
                  <a:gd name="T73" fmla="*/ 9 h 31"/>
                  <a:gd name="T74" fmla="*/ 31 w 34"/>
                  <a:gd name="T7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1">
                    <a:moveTo>
                      <a:pt x="31" y="3"/>
                    </a:moveTo>
                    <a:lnTo>
                      <a:pt x="29" y="2"/>
                    </a:lnTo>
                    <a:lnTo>
                      <a:pt x="27" y="2"/>
                    </a:lnTo>
                    <a:lnTo>
                      <a:pt x="24" y="1"/>
                    </a:lnTo>
                    <a:lnTo>
                      <a:pt x="23" y="2"/>
                    </a:lnTo>
                    <a:lnTo>
                      <a:pt x="21" y="0"/>
                    </a:lnTo>
                    <a:lnTo>
                      <a:pt x="21" y="0"/>
                    </a:lnTo>
                    <a:lnTo>
                      <a:pt x="20" y="1"/>
                    </a:lnTo>
                    <a:lnTo>
                      <a:pt x="17" y="2"/>
                    </a:lnTo>
                    <a:lnTo>
                      <a:pt x="16" y="5"/>
                    </a:lnTo>
                    <a:lnTo>
                      <a:pt x="10" y="5"/>
                    </a:lnTo>
                    <a:lnTo>
                      <a:pt x="8" y="8"/>
                    </a:lnTo>
                    <a:lnTo>
                      <a:pt x="6" y="12"/>
                    </a:lnTo>
                    <a:lnTo>
                      <a:pt x="0" y="16"/>
                    </a:lnTo>
                    <a:lnTo>
                      <a:pt x="1" y="17"/>
                    </a:lnTo>
                    <a:lnTo>
                      <a:pt x="3" y="20"/>
                    </a:lnTo>
                    <a:lnTo>
                      <a:pt x="3" y="21"/>
                    </a:lnTo>
                    <a:lnTo>
                      <a:pt x="6" y="23"/>
                    </a:lnTo>
                    <a:lnTo>
                      <a:pt x="6" y="27"/>
                    </a:lnTo>
                    <a:lnTo>
                      <a:pt x="7" y="28"/>
                    </a:lnTo>
                    <a:lnTo>
                      <a:pt x="9" y="30"/>
                    </a:lnTo>
                    <a:lnTo>
                      <a:pt x="12" y="31"/>
                    </a:lnTo>
                    <a:lnTo>
                      <a:pt x="14" y="31"/>
                    </a:lnTo>
                    <a:lnTo>
                      <a:pt x="15" y="30"/>
                    </a:lnTo>
                    <a:lnTo>
                      <a:pt x="15" y="29"/>
                    </a:lnTo>
                    <a:lnTo>
                      <a:pt x="17" y="24"/>
                    </a:lnTo>
                    <a:lnTo>
                      <a:pt x="20" y="24"/>
                    </a:lnTo>
                    <a:lnTo>
                      <a:pt x="22" y="22"/>
                    </a:lnTo>
                    <a:lnTo>
                      <a:pt x="25" y="22"/>
                    </a:lnTo>
                    <a:lnTo>
                      <a:pt x="27" y="22"/>
                    </a:lnTo>
                    <a:lnTo>
                      <a:pt x="29" y="21"/>
                    </a:lnTo>
                    <a:lnTo>
                      <a:pt x="29" y="20"/>
                    </a:lnTo>
                    <a:lnTo>
                      <a:pt x="29" y="18"/>
                    </a:lnTo>
                    <a:lnTo>
                      <a:pt x="28" y="16"/>
                    </a:lnTo>
                    <a:lnTo>
                      <a:pt x="31" y="14"/>
                    </a:lnTo>
                    <a:lnTo>
                      <a:pt x="34" y="13"/>
                    </a:lnTo>
                    <a:lnTo>
                      <a:pt x="34" y="9"/>
                    </a:lnTo>
                    <a:lnTo>
                      <a:pt x="3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122"/>
              <p:cNvSpPr>
                <a:spLocks/>
              </p:cNvSpPr>
              <p:nvPr userDrawn="1"/>
            </p:nvSpPr>
            <p:spPr bwMode="auto">
              <a:xfrm>
                <a:off x="6251576" y="3155951"/>
                <a:ext cx="292100" cy="219075"/>
              </a:xfrm>
              <a:custGeom>
                <a:avLst/>
                <a:gdLst>
                  <a:gd name="T0" fmla="*/ 157 w 159"/>
                  <a:gd name="T1" fmla="*/ 85 h 120"/>
                  <a:gd name="T2" fmla="*/ 150 w 159"/>
                  <a:gd name="T3" fmla="*/ 79 h 120"/>
                  <a:gd name="T4" fmla="*/ 146 w 159"/>
                  <a:gd name="T5" fmla="*/ 76 h 120"/>
                  <a:gd name="T6" fmla="*/ 142 w 159"/>
                  <a:gd name="T7" fmla="*/ 68 h 120"/>
                  <a:gd name="T8" fmla="*/ 138 w 159"/>
                  <a:gd name="T9" fmla="*/ 65 h 120"/>
                  <a:gd name="T10" fmla="*/ 130 w 159"/>
                  <a:gd name="T11" fmla="*/ 59 h 120"/>
                  <a:gd name="T12" fmla="*/ 132 w 159"/>
                  <a:gd name="T13" fmla="*/ 57 h 120"/>
                  <a:gd name="T14" fmla="*/ 137 w 159"/>
                  <a:gd name="T15" fmla="*/ 54 h 120"/>
                  <a:gd name="T16" fmla="*/ 142 w 159"/>
                  <a:gd name="T17" fmla="*/ 55 h 120"/>
                  <a:gd name="T18" fmla="*/ 144 w 159"/>
                  <a:gd name="T19" fmla="*/ 43 h 120"/>
                  <a:gd name="T20" fmla="*/ 141 w 159"/>
                  <a:gd name="T21" fmla="*/ 36 h 120"/>
                  <a:gd name="T22" fmla="*/ 139 w 159"/>
                  <a:gd name="T23" fmla="*/ 28 h 120"/>
                  <a:gd name="T24" fmla="*/ 136 w 159"/>
                  <a:gd name="T25" fmla="*/ 24 h 120"/>
                  <a:gd name="T26" fmla="*/ 131 w 159"/>
                  <a:gd name="T27" fmla="*/ 0 h 120"/>
                  <a:gd name="T28" fmla="*/ 121 w 159"/>
                  <a:gd name="T29" fmla="*/ 4 h 120"/>
                  <a:gd name="T30" fmla="*/ 122 w 159"/>
                  <a:gd name="T31" fmla="*/ 16 h 120"/>
                  <a:gd name="T32" fmla="*/ 114 w 159"/>
                  <a:gd name="T33" fmla="*/ 24 h 120"/>
                  <a:gd name="T34" fmla="*/ 109 w 159"/>
                  <a:gd name="T35" fmla="*/ 30 h 120"/>
                  <a:gd name="T36" fmla="*/ 106 w 159"/>
                  <a:gd name="T37" fmla="*/ 34 h 120"/>
                  <a:gd name="T38" fmla="*/ 97 w 159"/>
                  <a:gd name="T39" fmla="*/ 38 h 120"/>
                  <a:gd name="T40" fmla="*/ 89 w 159"/>
                  <a:gd name="T41" fmla="*/ 34 h 120"/>
                  <a:gd name="T42" fmla="*/ 80 w 159"/>
                  <a:gd name="T43" fmla="*/ 31 h 120"/>
                  <a:gd name="T44" fmla="*/ 77 w 159"/>
                  <a:gd name="T45" fmla="*/ 32 h 120"/>
                  <a:gd name="T46" fmla="*/ 66 w 159"/>
                  <a:gd name="T47" fmla="*/ 40 h 120"/>
                  <a:gd name="T48" fmla="*/ 51 w 159"/>
                  <a:gd name="T49" fmla="*/ 43 h 120"/>
                  <a:gd name="T50" fmla="*/ 33 w 159"/>
                  <a:gd name="T51" fmla="*/ 42 h 120"/>
                  <a:gd name="T52" fmla="*/ 26 w 159"/>
                  <a:gd name="T53" fmla="*/ 38 h 120"/>
                  <a:gd name="T54" fmla="*/ 21 w 159"/>
                  <a:gd name="T55" fmla="*/ 34 h 120"/>
                  <a:gd name="T56" fmla="*/ 10 w 159"/>
                  <a:gd name="T57" fmla="*/ 40 h 120"/>
                  <a:gd name="T58" fmla="*/ 2 w 159"/>
                  <a:gd name="T59" fmla="*/ 42 h 120"/>
                  <a:gd name="T60" fmla="*/ 0 w 159"/>
                  <a:gd name="T61" fmla="*/ 46 h 120"/>
                  <a:gd name="T62" fmla="*/ 5 w 159"/>
                  <a:gd name="T63" fmla="*/ 49 h 120"/>
                  <a:gd name="T64" fmla="*/ 11 w 159"/>
                  <a:gd name="T65" fmla="*/ 55 h 120"/>
                  <a:gd name="T66" fmla="*/ 21 w 159"/>
                  <a:gd name="T67" fmla="*/ 59 h 120"/>
                  <a:gd name="T68" fmla="*/ 28 w 159"/>
                  <a:gd name="T69" fmla="*/ 64 h 120"/>
                  <a:gd name="T70" fmla="*/ 24 w 159"/>
                  <a:gd name="T71" fmla="*/ 70 h 120"/>
                  <a:gd name="T72" fmla="*/ 29 w 159"/>
                  <a:gd name="T73" fmla="*/ 71 h 120"/>
                  <a:gd name="T74" fmla="*/ 39 w 159"/>
                  <a:gd name="T75" fmla="*/ 77 h 120"/>
                  <a:gd name="T76" fmla="*/ 42 w 159"/>
                  <a:gd name="T77" fmla="*/ 83 h 120"/>
                  <a:gd name="T78" fmla="*/ 44 w 159"/>
                  <a:gd name="T79" fmla="*/ 87 h 120"/>
                  <a:gd name="T80" fmla="*/ 51 w 159"/>
                  <a:gd name="T81" fmla="*/ 91 h 120"/>
                  <a:gd name="T82" fmla="*/ 54 w 159"/>
                  <a:gd name="T83" fmla="*/ 98 h 120"/>
                  <a:gd name="T84" fmla="*/ 57 w 159"/>
                  <a:gd name="T85" fmla="*/ 100 h 120"/>
                  <a:gd name="T86" fmla="*/ 60 w 159"/>
                  <a:gd name="T87" fmla="*/ 104 h 120"/>
                  <a:gd name="T88" fmla="*/ 66 w 159"/>
                  <a:gd name="T89" fmla="*/ 109 h 120"/>
                  <a:gd name="T90" fmla="*/ 71 w 159"/>
                  <a:gd name="T91" fmla="*/ 106 h 120"/>
                  <a:gd name="T92" fmla="*/ 79 w 159"/>
                  <a:gd name="T93" fmla="*/ 106 h 120"/>
                  <a:gd name="T94" fmla="*/ 82 w 159"/>
                  <a:gd name="T95" fmla="*/ 103 h 120"/>
                  <a:gd name="T96" fmla="*/ 89 w 159"/>
                  <a:gd name="T97" fmla="*/ 108 h 120"/>
                  <a:gd name="T98" fmla="*/ 94 w 159"/>
                  <a:gd name="T99" fmla="*/ 112 h 120"/>
                  <a:gd name="T100" fmla="*/ 97 w 159"/>
                  <a:gd name="T101" fmla="*/ 115 h 120"/>
                  <a:gd name="T102" fmla="*/ 101 w 159"/>
                  <a:gd name="T103" fmla="*/ 119 h 120"/>
                  <a:gd name="T104" fmla="*/ 104 w 159"/>
                  <a:gd name="T105" fmla="*/ 115 h 120"/>
                  <a:gd name="T106" fmla="*/ 116 w 159"/>
                  <a:gd name="T107" fmla="*/ 117 h 120"/>
                  <a:gd name="T108" fmla="*/ 119 w 159"/>
                  <a:gd name="T109" fmla="*/ 118 h 120"/>
                  <a:gd name="T110" fmla="*/ 126 w 159"/>
                  <a:gd name="T111" fmla="*/ 116 h 120"/>
                  <a:gd name="T112" fmla="*/ 134 w 159"/>
                  <a:gd name="T113" fmla="*/ 115 h 120"/>
                  <a:gd name="T114" fmla="*/ 141 w 159"/>
                  <a:gd name="T115" fmla="*/ 112 h 120"/>
                  <a:gd name="T116" fmla="*/ 146 w 159"/>
                  <a:gd name="T117" fmla="*/ 108 h 120"/>
                  <a:gd name="T118" fmla="*/ 151 w 159"/>
                  <a:gd name="T119"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20">
                    <a:moveTo>
                      <a:pt x="159" y="95"/>
                    </a:moveTo>
                    <a:cubicBezTo>
                      <a:pt x="159" y="91"/>
                      <a:pt x="159" y="91"/>
                      <a:pt x="159" y="91"/>
                    </a:cubicBezTo>
                    <a:cubicBezTo>
                      <a:pt x="158" y="91"/>
                      <a:pt x="158" y="91"/>
                      <a:pt x="158" y="91"/>
                    </a:cubicBezTo>
                    <a:cubicBezTo>
                      <a:pt x="157" y="90"/>
                      <a:pt x="157" y="90"/>
                      <a:pt x="157" y="90"/>
                    </a:cubicBezTo>
                    <a:cubicBezTo>
                      <a:pt x="157" y="85"/>
                      <a:pt x="157" y="85"/>
                      <a:pt x="157" y="85"/>
                    </a:cubicBezTo>
                    <a:cubicBezTo>
                      <a:pt x="154" y="82"/>
                      <a:pt x="154" y="82"/>
                      <a:pt x="154" y="82"/>
                    </a:cubicBezTo>
                    <a:cubicBezTo>
                      <a:pt x="153" y="80"/>
                      <a:pt x="153" y="80"/>
                      <a:pt x="153" y="80"/>
                    </a:cubicBezTo>
                    <a:cubicBezTo>
                      <a:pt x="152" y="79"/>
                      <a:pt x="152" y="79"/>
                      <a:pt x="152" y="79"/>
                    </a:cubicBezTo>
                    <a:cubicBezTo>
                      <a:pt x="150" y="79"/>
                      <a:pt x="150" y="79"/>
                      <a:pt x="150" y="79"/>
                    </a:cubicBezTo>
                    <a:cubicBezTo>
                      <a:pt x="150" y="79"/>
                      <a:pt x="150" y="79"/>
                      <a:pt x="150" y="79"/>
                    </a:cubicBezTo>
                    <a:cubicBezTo>
                      <a:pt x="150" y="79"/>
                      <a:pt x="150" y="79"/>
                      <a:pt x="150" y="79"/>
                    </a:cubicBezTo>
                    <a:cubicBezTo>
                      <a:pt x="148" y="77"/>
                      <a:pt x="148" y="77"/>
                      <a:pt x="148" y="77"/>
                    </a:cubicBezTo>
                    <a:cubicBezTo>
                      <a:pt x="148" y="77"/>
                      <a:pt x="148" y="77"/>
                      <a:pt x="148" y="77"/>
                    </a:cubicBezTo>
                    <a:cubicBezTo>
                      <a:pt x="148" y="76"/>
                      <a:pt x="148" y="76"/>
                      <a:pt x="148" y="76"/>
                    </a:cubicBezTo>
                    <a:cubicBezTo>
                      <a:pt x="146" y="76"/>
                      <a:pt x="146" y="76"/>
                      <a:pt x="146" y="76"/>
                    </a:cubicBezTo>
                    <a:cubicBezTo>
                      <a:pt x="143" y="71"/>
                      <a:pt x="143" y="71"/>
                      <a:pt x="143" y="71"/>
                    </a:cubicBezTo>
                    <a:cubicBezTo>
                      <a:pt x="143" y="71"/>
                      <a:pt x="143" y="71"/>
                      <a:pt x="143" y="71"/>
                    </a:cubicBezTo>
                    <a:cubicBezTo>
                      <a:pt x="142" y="70"/>
                      <a:pt x="142" y="70"/>
                      <a:pt x="142" y="70"/>
                    </a:cubicBezTo>
                    <a:cubicBezTo>
                      <a:pt x="142" y="69"/>
                      <a:pt x="142" y="69"/>
                      <a:pt x="142" y="69"/>
                    </a:cubicBezTo>
                    <a:cubicBezTo>
                      <a:pt x="142" y="68"/>
                      <a:pt x="142" y="68"/>
                      <a:pt x="142" y="68"/>
                    </a:cubicBezTo>
                    <a:cubicBezTo>
                      <a:pt x="141" y="68"/>
                      <a:pt x="141" y="68"/>
                      <a:pt x="141" y="68"/>
                    </a:cubicBezTo>
                    <a:cubicBezTo>
                      <a:pt x="140" y="66"/>
                      <a:pt x="140" y="66"/>
                      <a:pt x="140" y="66"/>
                    </a:cubicBezTo>
                    <a:cubicBezTo>
                      <a:pt x="139" y="65"/>
                      <a:pt x="139" y="65"/>
                      <a:pt x="139" y="65"/>
                    </a:cubicBezTo>
                    <a:cubicBezTo>
                      <a:pt x="138" y="65"/>
                      <a:pt x="138" y="65"/>
                      <a:pt x="138" y="65"/>
                    </a:cubicBezTo>
                    <a:cubicBezTo>
                      <a:pt x="138" y="65"/>
                      <a:pt x="138" y="65"/>
                      <a:pt x="138" y="65"/>
                    </a:cubicBezTo>
                    <a:cubicBezTo>
                      <a:pt x="133" y="65"/>
                      <a:pt x="133" y="65"/>
                      <a:pt x="133" y="65"/>
                    </a:cubicBezTo>
                    <a:cubicBezTo>
                      <a:pt x="130" y="64"/>
                      <a:pt x="130" y="64"/>
                      <a:pt x="130" y="64"/>
                    </a:cubicBezTo>
                    <a:cubicBezTo>
                      <a:pt x="130" y="63"/>
                      <a:pt x="130" y="63"/>
                      <a:pt x="130" y="63"/>
                    </a:cubicBezTo>
                    <a:cubicBezTo>
                      <a:pt x="129" y="61"/>
                      <a:pt x="129" y="61"/>
                      <a:pt x="129" y="61"/>
                    </a:cubicBezTo>
                    <a:cubicBezTo>
                      <a:pt x="130" y="59"/>
                      <a:pt x="130" y="59"/>
                      <a:pt x="130" y="59"/>
                    </a:cubicBezTo>
                    <a:cubicBezTo>
                      <a:pt x="132" y="57"/>
                      <a:pt x="132" y="57"/>
                      <a:pt x="132" y="57"/>
                    </a:cubicBezTo>
                    <a:cubicBezTo>
                      <a:pt x="132" y="57"/>
                      <a:pt x="132" y="57"/>
                      <a:pt x="132" y="57"/>
                    </a:cubicBezTo>
                    <a:cubicBezTo>
                      <a:pt x="132" y="57"/>
                      <a:pt x="132" y="57"/>
                      <a:pt x="132" y="57"/>
                    </a:cubicBezTo>
                    <a:cubicBezTo>
                      <a:pt x="132" y="57"/>
                      <a:pt x="132" y="57"/>
                      <a:pt x="132" y="57"/>
                    </a:cubicBezTo>
                    <a:cubicBezTo>
                      <a:pt x="132" y="57"/>
                      <a:pt x="132" y="57"/>
                      <a:pt x="132" y="57"/>
                    </a:cubicBezTo>
                    <a:cubicBezTo>
                      <a:pt x="132" y="56"/>
                      <a:pt x="132" y="56"/>
                      <a:pt x="132" y="56"/>
                    </a:cubicBezTo>
                    <a:cubicBezTo>
                      <a:pt x="133" y="53"/>
                      <a:pt x="133" y="53"/>
                      <a:pt x="133" y="53"/>
                    </a:cubicBezTo>
                    <a:cubicBezTo>
                      <a:pt x="133" y="53"/>
                      <a:pt x="133" y="53"/>
                      <a:pt x="133" y="53"/>
                    </a:cubicBezTo>
                    <a:cubicBezTo>
                      <a:pt x="133" y="53"/>
                      <a:pt x="133" y="53"/>
                      <a:pt x="133" y="53"/>
                    </a:cubicBezTo>
                    <a:cubicBezTo>
                      <a:pt x="137" y="54"/>
                      <a:pt x="137" y="54"/>
                      <a:pt x="137" y="54"/>
                    </a:cubicBezTo>
                    <a:cubicBezTo>
                      <a:pt x="139" y="54"/>
                      <a:pt x="139" y="54"/>
                      <a:pt x="139" y="54"/>
                    </a:cubicBezTo>
                    <a:cubicBezTo>
                      <a:pt x="139" y="54"/>
                      <a:pt x="139" y="54"/>
                      <a:pt x="139" y="54"/>
                    </a:cubicBezTo>
                    <a:cubicBezTo>
                      <a:pt x="139" y="54"/>
                      <a:pt x="139" y="54"/>
                      <a:pt x="139" y="54"/>
                    </a:cubicBezTo>
                    <a:cubicBezTo>
                      <a:pt x="141" y="55"/>
                      <a:pt x="141" y="55"/>
                      <a:pt x="141" y="55"/>
                    </a:cubicBezTo>
                    <a:cubicBezTo>
                      <a:pt x="142" y="55"/>
                      <a:pt x="142" y="55"/>
                      <a:pt x="142" y="55"/>
                    </a:cubicBezTo>
                    <a:cubicBezTo>
                      <a:pt x="142" y="54"/>
                      <a:pt x="142" y="54"/>
                      <a:pt x="142" y="54"/>
                    </a:cubicBezTo>
                    <a:cubicBezTo>
                      <a:pt x="144" y="53"/>
                      <a:pt x="144" y="53"/>
                      <a:pt x="144" y="53"/>
                    </a:cubicBezTo>
                    <a:cubicBezTo>
                      <a:pt x="144" y="51"/>
                      <a:pt x="144" y="51"/>
                      <a:pt x="144" y="51"/>
                    </a:cubicBezTo>
                    <a:cubicBezTo>
                      <a:pt x="144" y="47"/>
                      <a:pt x="144" y="47"/>
                      <a:pt x="144" y="47"/>
                    </a:cubicBezTo>
                    <a:cubicBezTo>
                      <a:pt x="144" y="43"/>
                      <a:pt x="144" y="43"/>
                      <a:pt x="144" y="43"/>
                    </a:cubicBezTo>
                    <a:cubicBezTo>
                      <a:pt x="144" y="42"/>
                      <a:pt x="144" y="42"/>
                      <a:pt x="144" y="42"/>
                    </a:cubicBezTo>
                    <a:cubicBezTo>
                      <a:pt x="144" y="42"/>
                      <a:pt x="144" y="42"/>
                      <a:pt x="143" y="42"/>
                    </a:cubicBezTo>
                    <a:cubicBezTo>
                      <a:pt x="142" y="42"/>
                      <a:pt x="141" y="41"/>
                      <a:pt x="141" y="40"/>
                    </a:cubicBezTo>
                    <a:cubicBezTo>
                      <a:pt x="141" y="39"/>
                      <a:pt x="141" y="38"/>
                      <a:pt x="141" y="38"/>
                    </a:cubicBezTo>
                    <a:cubicBezTo>
                      <a:pt x="141" y="37"/>
                      <a:pt x="141" y="36"/>
                      <a:pt x="141" y="36"/>
                    </a:cubicBezTo>
                    <a:cubicBezTo>
                      <a:pt x="142" y="34"/>
                      <a:pt x="142" y="33"/>
                      <a:pt x="142" y="31"/>
                    </a:cubicBezTo>
                    <a:cubicBezTo>
                      <a:pt x="142" y="31"/>
                      <a:pt x="142" y="31"/>
                      <a:pt x="142" y="30"/>
                    </a:cubicBezTo>
                    <a:cubicBezTo>
                      <a:pt x="141" y="30"/>
                      <a:pt x="141" y="30"/>
                      <a:pt x="141" y="29"/>
                    </a:cubicBezTo>
                    <a:cubicBezTo>
                      <a:pt x="140" y="29"/>
                      <a:pt x="140" y="29"/>
                      <a:pt x="140" y="28"/>
                    </a:cubicBezTo>
                    <a:cubicBezTo>
                      <a:pt x="140" y="28"/>
                      <a:pt x="139" y="28"/>
                      <a:pt x="139" y="28"/>
                    </a:cubicBezTo>
                    <a:cubicBezTo>
                      <a:pt x="139" y="27"/>
                      <a:pt x="139" y="27"/>
                      <a:pt x="138" y="27"/>
                    </a:cubicBezTo>
                    <a:cubicBezTo>
                      <a:pt x="138" y="26"/>
                      <a:pt x="138" y="26"/>
                      <a:pt x="138" y="26"/>
                    </a:cubicBezTo>
                    <a:cubicBezTo>
                      <a:pt x="138" y="26"/>
                      <a:pt x="138" y="26"/>
                      <a:pt x="138" y="26"/>
                    </a:cubicBezTo>
                    <a:cubicBezTo>
                      <a:pt x="137" y="26"/>
                      <a:pt x="137" y="25"/>
                      <a:pt x="137" y="24"/>
                    </a:cubicBezTo>
                    <a:cubicBezTo>
                      <a:pt x="136" y="24"/>
                      <a:pt x="136" y="24"/>
                      <a:pt x="136" y="24"/>
                    </a:cubicBezTo>
                    <a:cubicBezTo>
                      <a:pt x="135" y="24"/>
                      <a:pt x="135" y="23"/>
                      <a:pt x="135" y="23"/>
                    </a:cubicBezTo>
                    <a:cubicBezTo>
                      <a:pt x="132" y="23"/>
                      <a:pt x="131" y="21"/>
                      <a:pt x="131" y="19"/>
                    </a:cubicBezTo>
                    <a:cubicBezTo>
                      <a:pt x="131" y="17"/>
                      <a:pt x="130" y="16"/>
                      <a:pt x="130" y="14"/>
                    </a:cubicBezTo>
                    <a:cubicBezTo>
                      <a:pt x="129" y="10"/>
                      <a:pt x="129" y="6"/>
                      <a:pt x="131" y="2"/>
                    </a:cubicBezTo>
                    <a:cubicBezTo>
                      <a:pt x="131" y="1"/>
                      <a:pt x="131" y="1"/>
                      <a:pt x="131" y="0"/>
                    </a:cubicBezTo>
                    <a:cubicBezTo>
                      <a:pt x="131" y="0"/>
                      <a:pt x="131" y="0"/>
                      <a:pt x="130" y="0"/>
                    </a:cubicBezTo>
                    <a:cubicBezTo>
                      <a:pt x="129" y="0"/>
                      <a:pt x="128" y="0"/>
                      <a:pt x="127" y="0"/>
                    </a:cubicBezTo>
                    <a:cubicBezTo>
                      <a:pt x="127" y="1"/>
                      <a:pt x="127" y="1"/>
                      <a:pt x="127" y="1"/>
                    </a:cubicBezTo>
                    <a:cubicBezTo>
                      <a:pt x="126" y="4"/>
                      <a:pt x="124" y="4"/>
                      <a:pt x="123" y="4"/>
                    </a:cubicBezTo>
                    <a:cubicBezTo>
                      <a:pt x="122" y="4"/>
                      <a:pt x="122" y="4"/>
                      <a:pt x="121" y="4"/>
                    </a:cubicBezTo>
                    <a:cubicBezTo>
                      <a:pt x="120" y="4"/>
                      <a:pt x="120" y="4"/>
                      <a:pt x="119" y="4"/>
                    </a:cubicBezTo>
                    <a:cubicBezTo>
                      <a:pt x="119" y="4"/>
                      <a:pt x="119" y="4"/>
                      <a:pt x="119" y="5"/>
                    </a:cubicBezTo>
                    <a:cubicBezTo>
                      <a:pt x="120" y="5"/>
                      <a:pt x="121" y="6"/>
                      <a:pt x="121" y="8"/>
                    </a:cubicBezTo>
                    <a:cubicBezTo>
                      <a:pt x="121" y="9"/>
                      <a:pt x="121" y="9"/>
                      <a:pt x="121" y="10"/>
                    </a:cubicBezTo>
                    <a:cubicBezTo>
                      <a:pt x="121" y="12"/>
                      <a:pt x="121" y="14"/>
                      <a:pt x="122" y="16"/>
                    </a:cubicBezTo>
                    <a:cubicBezTo>
                      <a:pt x="122" y="17"/>
                      <a:pt x="121" y="18"/>
                      <a:pt x="120" y="19"/>
                    </a:cubicBezTo>
                    <a:cubicBezTo>
                      <a:pt x="120" y="19"/>
                      <a:pt x="119" y="20"/>
                      <a:pt x="119" y="20"/>
                    </a:cubicBezTo>
                    <a:cubicBezTo>
                      <a:pt x="118" y="21"/>
                      <a:pt x="117" y="22"/>
                      <a:pt x="116" y="22"/>
                    </a:cubicBezTo>
                    <a:cubicBezTo>
                      <a:pt x="116" y="23"/>
                      <a:pt x="115" y="23"/>
                      <a:pt x="115" y="23"/>
                    </a:cubicBezTo>
                    <a:cubicBezTo>
                      <a:pt x="114" y="23"/>
                      <a:pt x="114" y="24"/>
                      <a:pt x="114" y="24"/>
                    </a:cubicBezTo>
                    <a:cubicBezTo>
                      <a:pt x="114" y="25"/>
                      <a:pt x="113" y="25"/>
                      <a:pt x="113" y="25"/>
                    </a:cubicBezTo>
                    <a:cubicBezTo>
                      <a:pt x="113" y="26"/>
                      <a:pt x="113" y="26"/>
                      <a:pt x="112" y="27"/>
                    </a:cubicBezTo>
                    <a:cubicBezTo>
                      <a:pt x="112" y="27"/>
                      <a:pt x="112" y="29"/>
                      <a:pt x="110" y="29"/>
                    </a:cubicBezTo>
                    <a:cubicBezTo>
                      <a:pt x="110" y="30"/>
                      <a:pt x="110" y="30"/>
                      <a:pt x="110" y="30"/>
                    </a:cubicBezTo>
                    <a:cubicBezTo>
                      <a:pt x="109" y="30"/>
                      <a:pt x="109" y="30"/>
                      <a:pt x="109" y="30"/>
                    </a:cubicBezTo>
                    <a:cubicBezTo>
                      <a:pt x="108" y="31"/>
                      <a:pt x="108" y="31"/>
                      <a:pt x="108" y="31"/>
                    </a:cubicBezTo>
                    <a:cubicBezTo>
                      <a:pt x="108" y="31"/>
                      <a:pt x="108" y="31"/>
                      <a:pt x="108" y="31"/>
                    </a:cubicBezTo>
                    <a:cubicBezTo>
                      <a:pt x="108" y="32"/>
                      <a:pt x="108" y="32"/>
                      <a:pt x="108" y="32"/>
                    </a:cubicBezTo>
                    <a:cubicBezTo>
                      <a:pt x="108" y="32"/>
                      <a:pt x="108" y="32"/>
                      <a:pt x="107" y="33"/>
                    </a:cubicBezTo>
                    <a:cubicBezTo>
                      <a:pt x="106" y="34"/>
                      <a:pt x="106" y="34"/>
                      <a:pt x="106" y="34"/>
                    </a:cubicBezTo>
                    <a:cubicBezTo>
                      <a:pt x="106" y="34"/>
                      <a:pt x="106" y="34"/>
                      <a:pt x="106" y="34"/>
                    </a:cubicBezTo>
                    <a:cubicBezTo>
                      <a:pt x="105" y="35"/>
                      <a:pt x="105" y="35"/>
                      <a:pt x="105" y="35"/>
                    </a:cubicBezTo>
                    <a:cubicBezTo>
                      <a:pt x="105" y="36"/>
                      <a:pt x="104" y="36"/>
                      <a:pt x="104" y="36"/>
                    </a:cubicBezTo>
                    <a:cubicBezTo>
                      <a:pt x="103" y="38"/>
                      <a:pt x="101" y="38"/>
                      <a:pt x="99" y="38"/>
                    </a:cubicBezTo>
                    <a:cubicBezTo>
                      <a:pt x="98" y="38"/>
                      <a:pt x="97" y="38"/>
                      <a:pt x="97" y="38"/>
                    </a:cubicBezTo>
                    <a:cubicBezTo>
                      <a:pt x="96" y="39"/>
                      <a:pt x="94" y="38"/>
                      <a:pt x="93" y="37"/>
                    </a:cubicBezTo>
                    <a:cubicBezTo>
                      <a:pt x="93" y="37"/>
                      <a:pt x="93" y="37"/>
                      <a:pt x="93" y="36"/>
                    </a:cubicBezTo>
                    <a:cubicBezTo>
                      <a:pt x="92" y="36"/>
                      <a:pt x="92" y="36"/>
                      <a:pt x="92" y="36"/>
                    </a:cubicBezTo>
                    <a:cubicBezTo>
                      <a:pt x="91" y="35"/>
                      <a:pt x="91" y="35"/>
                      <a:pt x="90" y="35"/>
                    </a:cubicBezTo>
                    <a:cubicBezTo>
                      <a:pt x="90" y="34"/>
                      <a:pt x="90" y="34"/>
                      <a:pt x="89" y="34"/>
                    </a:cubicBezTo>
                    <a:cubicBezTo>
                      <a:pt x="89" y="34"/>
                      <a:pt x="89" y="33"/>
                      <a:pt x="89" y="33"/>
                    </a:cubicBezTo>
                    <a:cubicBezTo>
                      <a:pt x="88" y="33"/>
                      <a:pt x="87" y="33"/>
                      <a:pt x="87" y="32"/>
                    </a:cubicBezTo>
                    <a:cubicBezTo>
                      <a:pt x="86" y="32"/>
                      <a:pt x="85" y="32"/>
                      <a:pt x="84" y="31"/>
                    </a:cubicBezTo>
                    <a:cubicBezTo>
                      <a:pt x="84" y="31"/>
                      <a:pt x="83" y="30"/>
                      <a:pt x="83" y="30"/>
                    </a:cubicBezTo>
                    <a:cubicBezTo>
                      <a:pt x="82" y="30"/>
                      <a:pt x="81" y="30"/>
                      <a:pt x="80" y="31"/>
                    </a:cubicBezTo>
                    <a:cubicBezTo>
                      <a:pt x="79" y="31"/>
                      <a:pt x="79" y="31"/>
                      <a:pt x="79" y="31"/>
                    </a:cubicBezTo>
                    <a:cubicBezTo>
                      <a:pt x="79" y="31"/>
                      <a:pt x="79" y="31"/>
                      <a:pt x="79" y="31"/>
                    </a:cubicBezTo>
                    <a:cubicBezTo>
                      <a:pt x="78" y="31"/>
                      <a:pt x="78" y="31"/>
                      <a:pt x="78" y="31"/>
                    </a:cubicBezTo>
                    <a:cubicBezTo>
                      <a:pt x="78" y="31"/>
                      <a:pt x="78" y="31"/>
                      <a:pt x="77" y="32"/>
                    </a:cubicBezTo>
                    <a:cubicBezTo>
                      <a:pt x="77" y="32"/>
                      <a:pt x="77" y="32"/>
                      <a:pt x="77" y="32"/>
                    </a:cubicBezTo>
                    <a:cubicBezTo>
                      <a:pt x="77" y="32"/>
                      <a:pt x="77" y="32"/>
                      <a:pt x="77" y="33"/>
                    </a:cubicBezTo>
                    <a:cubicBezTo>
                      <a:pt x="77" y="35"/>
                      <a:pt x="77" y="36"/>
                      <a:pt x="76" y="37"/>
                    </a:cubicBezTo>
                    <a:cubicBezTo>
                      <a:pt x="75" y="38"/>
                      <a:pt x="74" y="38"/>
                      <a:pt x="72" y="38"/>
                    </a:cubicBezTo>
                    <a:cubicBezTo>
                      <a:pt x="70" y="38"/>
                      <a:pt x="69" y="38"/>
                      <a:pt x="68" y="39"/>
                    </a:cubicBezTo>
                    <a:cubicBezTo>
                      <a:pt x="68" y="39"/>
                      <a:pt x="67" y="40"/>
                      <a:pt x="66" y="40"/>
                    </a:cubicBezTo>
                    <a:cubicBezTo>
                      <a:pt x="66" y="40"/>
                      <a:pt x="66" y="41"/>
                      <a:pt x="65" y="41"/>
                    </a:cubicBezTo>
                    <a:cubicBezTo>
                      <a:pt x="65" y="43"/>
                      <a:pt x="64" y="44"/>
                      <a:pt x="60" y="44"/>
                    </a:cubicBezTo>
                    <a:cubicBezTo>
                      <a:pt x="59" y="44"/>
                      <a:pt x="57" y="44"/>
                      <a:pt x="55" y="44"/>
                    </a:cubicBezTo>
                    <a:cubicBezTo>
                      <a:pt x="54" y="44"/>
                      <a:pt x="54" y="44"/>
                      <a:pt x="54" y="44"/>
                    </a:cubicBezTo>
                    <a:cubicBezTo>
                      <a:pt x="53" y="44"/>
                      <a:pt x="52" y="44"/>
                      <a:pt x="51" y="43"/>
                    </a:cubicBezTo>
                    <a:cubicBezTo>
                      <a:pt x="51" y="43"/>
                      <a:pt x="50" y="42"/>
                      <a:pt x="50" y="41"/>
                    </a:cubicBezTo>
                    <a:cubicBezTo>
                      <a:pt x="50" y="41"/>
                      <a:pt x="50" y="41"/>
                      <a:pt x="50" y="40"/>
                    </a:cubicBezTo>
                    <a:cubicBezTo>
                      <a:pt x="49" y="40"/>
                      <a:pt x="48" y="40"/>
                      <a:pt x="48" y="40"/>
                    </a:cubicBezTo>
                    <a:cubicBezTo>
                      <a:pt x="43" y="40"/>
                      <a:pt x="38" y="40"/>
                      <a:pt x="33" y="41"/>
                    </a:cubicBezTo>
                    <a:cubicBezTo>
                      <a:pt x="33" y="42"/>
                      <a:pt x="33" y="42"/>
                      <a:pt x="33" y="42"/>
                    </a:cubicBezTo>
                    <a:cubicBezTo>
                      <a:pt x="29" y="42"/>
                      <a:pt x="29" y="42"/>
                      <a:pt x="29" y="42"/>
                    </a:cubicBezTo>
                    <a:cubicBezTo>
                      <a:pt x="29" y="42"/>
                      <a:pt x="29" y="42"/>
                      <a:pt x="29" y="42"/>
                    </a:cubicBezTo>
                    <a:cubicBezTo>
                      <a:pt x="28" y="41"/>
                      <a:pt x="28" y="41"/>
                      <a:pt x="28" y="40"/>
                    </a:cubicBezTo>
                    <a:cubicBezTo>
                      <a:pt x="27" y="40"/>
                      <a:pt x="27" y="39"/>
                      <a:pt x="27" y="39"/>
                    </a:cubicBezTo>
                    <a:cubicBezTo>
                      <a:pt x="27" y="39"/>
                      <a:pt x="26" y="39"/>
                      <a:pt x="26" y="38"/>
                    </a:cubicBezTo>
                    <a:cubicBezTo>
                      <a:pt x="26" y="38"/>
                      <a:pt x="26" y="38"/>
                      <a:pt x="26" y="38"/>
                    </a:cubicBezTo>
                    <a:cubicBezTo>
                      <a:pt x="25" y="38"/>
                      <a:pt x="24" y="37"/>
                      <a:pt x="24" y="37"/>
                    </a:cubicBezTo>
                    <a:cubicBezTo>
                      <a:pt x="23" y="36"/>
                      <a:pt x="23" y="35"/>
                      <a:pt x="23" y="34"/>
                    </a:cubicBezTo>
                    <a:cubicBezTo>
                      <a:pt x="23" y="34"/>
                      <a:pt x="23" y="34"/>
                      <a:pt x="23" y="34"/>
                    </a:cubicBezTo>
                    <a:cubicBezTo>
                      <a:pt x="22" y="34"/>
                      <a:pt x="22" y="34"/>
                      <a:pt x="21" y="34"/>
                    </a:cubicBezTo>
                    <a:cubicBezTo>
                      <a:pt x="20" y="33"/>
                      <a:pt x="18" y="33"/>
                      <a:pt x="17" y="33"/>
                    </a:cubicBezTo>
                    <a:cubicBezTo>
                      <a:pt x="16" y="34"/>
                      <a:pt x="16" y="34"/>
                      <a:pt x="15" y="34"/>
                    </a:cubicBezTo>
                    <a:cubicBezTo>
                      <a:pt x="13" y="35"/>
                      <a:pt x="13" y="35"/>
                      <a:pt x="13" y="36"/>
                    </a:cubicBezTo>
                    <a:cubicBezTo>
                      <a:pt x="13" y="37"/>
                      <a:pt x="12" y="38"/>
                      <a:pt x="11" y="39"/>
                    </a:cubicBezTo>
                    <a:cubicBezTo>
                      <a:pt x="11" y="39"/>
                      <a:pt x="11" y="40"/>
                      <a:pt x="10" y="40"/>
                    </a:cubicBezTo>
                    <a:cubicBezTo>
                      <a:pt x="10" y="40"/>
                      <a:pt x="10" y="41"/>
                      <a:pt x="9" y="41"/>
                    </a:cubicBezTo>
                    <a:cubicBezTo>
                      <a:pt x="9" y="41"/>
                      <a:pt x="8" y="41"/>
                      <a:pt x="6" y="42"/>
                    </a:cubicBezTo>
                    <a:cubicBezTo>
                      <a:pt x="5" y="42"/>
                      <a:pt x="4" y="42"/>
                      <a:pt x="4" y="42"/>
                    </a:cubicBezTo>
                    <a:cubicBezTo>
                      <a:pt x="4" y="43"/>
                      <a:pt x="3" y="43"/>
                      <a:pt x="3" y="43"/>
                    </a:cubicBezTo>
                    <a:cubicBezTo>
                      <a:pt x="2" y="43"/>
                      <a:pt x="2" y="42"/>
                      <a:pt x="2" y="42"/>
                    </a:cubicBezTo>
                    <a:cubicBezTo>
                      <a:pt x="2" y="43"/>
                      <a:pt x="2" y="43"/>
                      <a:pt x="2" y="43"/>
                    </a:cubicBezTo>
                    <a:cubicBezTo>
                      <a:pt x="1" y="43"/>
                      <a:pt x="1" y="43"/>
                      <a:pt x="1" y="43"/>
                    </a:cubicBezTo>
                    <a:cubicBezTo>
                      <a:pt x="1" y="44"/>
                      <a:pt x="1" y="44"/>
                      <a:pt x="1" y="44"/>
                    </a:cubicBezTo>
                    <a:cubicBezTo>
                      <a:pt x="0" y="46"/>
                      <a:pt x="0" y="46"/>
                      <a:pt x="0" y="46"/>
                    </a:cubicBezTo>
                    <a:cubicBezTo>
                      <a:pt x="0" y="46"/>
                      <a:pt x="0" y="46"/>
                      <a:pt x="0" y="46"/>
                    </a:cubicBezTo>
                    <a:cubicBezTo>
                      <a:pt x="0" y="49"/>
                      <a:pt x="0" y="49"/>
                      <a:pt x="0" y="49"/>
                    </a:cubicBezTo>
                    <a:cubicBezTo>
                      <a:pt x="1" y="51"/>
                      <a:pt x="1" y="51"/>
                      <a:pt x="1" y="51"/>
                    </a:cubicBezTo>
                    <a:cubicBezTo>
                      <a:pt x="4" y="51"/>
                      <a:pt x="4" y="51"/>
                      <a:pt x="4" y="51"/>
                    </a:cubicBezTo>
                    <a:cubicBezTo>
                      <a:pt x="5" y="49"/>
                      <a:pt x="5" y="49"/>
                      <a:pt x="5" y="49"/>
                    </a:cubicBezTo>
                    <a:cubicBezTo>
                      <a:pt x="5" y="49"/>
                      <a:pt x="5" y="49"/>
                      <a:pt x="5" y="49"/>
                    </a:cubicBezTo>
                    <a:cubicBezTo>
                      <a:pt x="5" y="49"/>
                      <a:pt x="5" y="49"/>
                      <a:pt x="5" y="49"/>
                    </a:cubicBezTo>
                    <a:cubicBezTo>
                      <a:pt x="10" y="49"/>
                      <a:pt x="10" y="49"/>
                      <a:pt x="10" y="49"/>
                    </a:cubicBezTo>
                    <a:cubicBezTo>
                      <a:pt x="12" y="51"/>
                      <a:pt x="12" y="51"/>
                      <a:pt x="12" y="51"/>
                    </a:cubicBezTo>
                    <a:cubicBezTo>
                      <a:pt x="11" y="53"/>
                      <a:pt x="11" y="53"/>
                      <a:pt x="11" y="53"/>
                    </a:cubicBezTo>
                    <a:cubicBezTo>
                      <a:pt x="11" y="55"/>
                      <a:pt x="11" y="55"/>
                      <a:pt x="11" y="55"/>
                    </a:cubicBezTo>
                    <a:cubicBezTo>
                      <a:pt x="11" y="55"/>
                      <a:pt x="11" y="55"/>
                      <a:pt x="11" y="55"/>
                    </a:cubicBezTo>
                    <a:cubicBezTo>
                      <a:pt x="13" y="57"/>
                      <a:pt x="13" y="57"/>
                      <a:pt x="13" y="57"/>
                    </a:cubicBezTo>
                    <a:cubicBezTo>
                      <a:pt x="16" y="58"/>
                      <a:pt x="16" y="58"/>
                      <a:pt x="16" y="58"/>
                    </a:cubicBezTo>
                    <a:cubicBezTo>
                      <a:pt x="18" y="58"/>
                      <a:pt x="18" y="58"/>
                      <a:pt x="18" y="58"/>
                    </a:cubicBezTo>
                    <a:cubicBezTo>
                      <a:pt x="21" y="59"/>
                      <a:pt x="21" y="59"/>
                      <a:pt x="21" y="59"/>
                    </a:cubicBezTo>
                    <a:cubicBezTo>
                      <a:pt x="21" y="61"/>
                      <a:pt x="21" y="61"/>
                      <a:pt x="21" y="61"/>
                    </a:cubicBezTo>
                    <a:cubicBezTo>
                      <a:pt x="23" y="62"/>
                      <a:pt x="23" y="62"/>
                      <a:pt x="23" y="62"/>
                    </a:cubicBezTo>
                    <a:cubicBezTo>
                      <a:pt x="24" y="62"/>
                      <a:pt x="24" y="62"/>
                      <a:pt x="24" y="62"/>
                    </a:cubicBezTo>
                    <a:cubicBezTo>
                      <a:pt x="26" y="62"/>
                      <a:pt x="26" y="62"/>
                      <a:pt x="26" y="62"/>
                    </a:cubicBezTo>
                    <a:cubicBezTo>
                      <a:pt x="28" y="64"/>
                      <a:pt x="28" y="64"/>
                      <a:pt x="28" y="64"/>
                    </a:cubicBezTo>
                    <a:cubicBezTo>
                      <a:pt x="27" y="67"/>
                      <a:pt x="27" y="67"/>
                      <a:pt x="27" y="67"/>
                    </a:cubicBezTo>
                    <a:cubicBezTo>
                      <a:pt x="25" y="69"/>
                      <a:pt x="25" y="69"/>
                      <a:pt x="25" y="69"/>
                    </a:cubicBezTo>
                    <a:cubicBezTo>
                      <a:pt x="25" y="69"/>
                      <a:pt x="25" y="69"/>
                      <a:pt x="25" y="69"/>
                    </a:cubicBezTo>
                    <a:cubicBezTo>
                      <a:pt x="25" y="70"/>
                      <a:pt x="25" y="70"/>
                      <a:pt x="25" y="70"/>
                    </a:cubicBezTo>
                    <a:cubicBezTo>
                      <a:pt x="24" y="70"/>
                      <a:pt x="24" y="70"/>
                      <a:pt x="24" y="70"/>
                    </a:cubicBezTo>
                    <a:cubicBezTo>
                      <a:pt x="26" y="71"/>
                      <a:pt x="26" y="71"/>
                      <a:pt x="26" y="71"/>
                    </a:cubicBezTo>
                    <a:cubicBezTo>
                      <a:pt x="26" y="71"/>
                      <a:pt x="26" y="71"/>
                      <a:pt x="26" y="71"/>
                    </a:cubicBezTo>
                    <a:cubicBezTo>
                      <a:pt x="28" y="72"/>
                      <a:pt x="28" y="72"/>
                      <a:pt x="28" y="72"/>
                    </a:cubicBezTo>
                    <a:cubicBezTo>
                      <a:pt x="29" y="71"/>
                      <a:pt x="29" y="71"/>
                      <a:pt x="29" y="71"/>
                    </a:cubicBezTo>
                    <a:cubicBezTo>
                      <a:pt x="29" y="71"/>
                      <a:pt x="29" y="71"/>
                      <a:pt x="29" y="71"/>
                    </a:cubicBezTo>
                    <a:cubicBezTo>
                      <a:pt x="29" y="71"/>
                      <a:pt x="29" y="71"/>
                      <a:pt x="29" y="71"/>
                    </a:cubicBezTo>
                    <a:cubicBezTo>
                      <a:pt x="31" y="73"/>
                      <a:pt x="31" y="73"/>
                      <a:pt x="31" y="73"/>
                    </a:cubicBezTo>
                    <a:cubicBezTo>
                      <a:pt x="32" y="72"/>
                      <a:pt x="32" y="72"/>
                      <a:pt x="32" y="72"/>
                    </a:cubicBezTo>
                    <a:cubicBezTo>
                      <a:pt x="37" y="75"/>
                      <a:pt x="37" y="75"/>
                      <a:pt x="37" y="75"/>
                    </a:cubicBezTo>
                    <a:cubicBezTo>
                      <a:pt x="39" y="77"/>
                      <a:pt x="39" y="77"/>
                      <a:pt x="39" y="77"/>
                    </a:cubicBezTo>
                    <a:cubicBezTo>
                      <a:pt x="39" y="79"/>
                      <a:pt x="39" y="79"/>
                      <a:pt x="39" y="79"/>
                    </a:cubicBezTo>
                    <a:cubicBezTo>
                      <a:pt x="39" y="81"/>
                      <a:pt x="39" y="81"/>
                      <a:pt x="39" y="81"/>
                    </a:cubicBezTo>
                    <a:cubicBezTo>
                      <a:pt x="40" y="82"/>
                      <a:pt x="40" y="82"/>
                      <a:pt x="40" y="82"/>
                    </a:cubicBezTo>
                    <a:cubicBezTo>
                      <a:pt x="42" y="83"/>
                      <a:pt x="42" y="83"/>
                      <a:pt x="42" y="83"/>
                    </a:cubicBezTo>
                    <a:cubicBezTo>
                      <a:pt x="42" y="83"/>
                      <a:pt x="42" y="83"/>
                      <a:pt x="42" y="83"/>
                    </a:cubicBezTo>
                    <a:cubicBezTo>
                      <a:pt x="42" y="83"/>
                      <a:pt x="42" y="83"/>
                      <a:pt x="42" y="83"/>
                    </a:cubicBezTo>
                    <a:cubicBezTo>
                      <a:pt x="43" y="83"/>
                      <a:pt x="43" y="83"/>
                      <a:pt x="43" y="83"/>
                    </a:cubicBezTo>
                    <a:cubicBezTo>
                      <a:pt x="44" y="84"/>
                      <a:pt x="44" y="84"/>
                      <a:pt x="44" y="84"/>
                    </a:cubicBezTo>
                    <a:cubicBezTo>
                      <a:pt x="43" y="87"/>
                      <a:pt x="43" y="87"/>
                      <a:pt x="43" y="87"/>
                    </a:cubicBezTo>
                    <a:cubicBezTo>
                      <a:pt x="44" y="87"/>
                      <a:pt x="44" y="87"/>
                      <a:pt x="44" y="87"/>
                    </a:cubicBezTo>
                    <a:cubicBezTo>
                      <a:pt x="47" y="88"/>
                      <a:pt x="47" y="88"/>
                      <a:pt x="47" y="88"/>
                    </a:cubicBezTo>
                    <a:cubicBezTo>
                      <a:pt x="49" y="89"/>
                      <a:pt x="49" y="89"/>
                      <a:pt x="49" y="89"/>
                    </a:cubicBezTo>
                    <a:cubicBezTo>
                      <a:pt x="50" y="90"/>
                      <a:pt x="50" y="90"/>
                      <a:pt x="50" y="90"/>
                    </a:cubicBezTo>
                    <a:cubicBezTo>
                      <a:pt x="51" y="91"/>
                      <a:pt x="51" y="91"/>
                      <a:pt x="51" y="91"/>
                    </a:cubicBezTo>
                    <a:cubicBezTo>
                      <a:pt x="51" y="91"/>
                      <a:pt x="51" y="91"/>
                      <a:pt x="51" y="91"/>
                    </a:cubicBezTo>
                    <a:cubicBezTo>
                      <a:pt x="51" y="91"/>
                      <a:pt x="51" y="91"/>
                      <a:pt x="51" y="91"/>
                    </a:cubicBezTo>
                    <a:cubicBezTo>
                      <a:pt x="51" y="92"/>
                      <a:pt x="51" y="92"/>
                      <a:pt x="51" y="92"/>
                    </a:cubicBezTo>
                    <a:cubicBezTo>
                      <a:pt x="51" y="92"/>
                      <a:pt x="51" y="92"/>
                      <a:pt x="51" y="92"/>
                    </a:cubicBezTo>
                    <a:cubicBezTo>
                      <a:pt x="51" y="96"/>
                      <a:pt x="51" y="96"/>
                      <a:pt x="51" y="96"/>
                    </a:cubicBezTo>
                    <a:cubicBezTo>
                      <a:pt x="54" y="98"/>
                      <a:pt x="54" y="98"/>
                      <a:pt x="54" y="98"/>
                    </a:cubicBezTo>
                    <a:cubicBezTo>
                      <a:pt x="55" y="98"/>
                      <a:pt x="55" y="98"/>
                      <a:pt x="55" y="98"/>
                    </a:cubicBezTo>
                    <a:cubicBezTo>
                      <a:pt x="56" y="100"/>
                      <a:pt x="56" y="100"/>
                      <a:pt x="56" y="100"/>
                    </a:cubicBezTo>
                    <a:cubicBezTo>
                      <a:pt x="56" y="100"/>
                      <a:pt x="56" y="100"/>
                      <a:pt x="56" y="100"/>
                    </a:cubicBezTo>
                    <a:cubicBezTo>
                      <a:pt x="57" y="100"/>
                      <a:pt x="57" y="100"/>
                      <a:pt x="57" y="100"/>
                    </a:cubicBezTo>
                    <a:cubicBezTo>
                      <a:pt x="57" y="100"/>
                      <a:pt x="57" y="100"/>
                      <a:pt x="57" y="100"/>
                    </a:cubicBezTo>
                    <a:cubicBezTo>
                      <a:pt x="57" y="100"/>
                      <a:pt x="57" y="100"/>
                      <a:pt x="57" y="100"/>
                    </a:cubicBezTo>
                    <a:cubicBezTo>
                      <a:pt x="57" y="103"/>
                      <a:pt x="57" y="103"/>
                      <a:pt x="57" y="103"/>
                    </a:cubicBezTo>
                    <a:cubicBezTo>
                      <a:pt x="58" y="104"/>
                      <a:pt x="58" y="104"/>
                      <a:pt x="58" y="104"/>
                    </a:cubicBezTo>
                    <a:cubicBezTo>
                      <a:pt x="59" y="104"/>
                      <a:pt x="59" y="104"/>
                      <a:pt x="59" y="104"/>
                    </a:cubicBezTo>
                    <a:cubicBezTo>
                      <a:pt x="60" y="104"/>
                      <a:pt x="60" y="104"/>
                      <a:pt x="60" y="104"/>
                    </a:cubicBezTo>
                    <a:cubicBezTo>
                      <a:pt x="61" y="106"/>
                      <a:pt x="61" y="106"/>
                      <a:pt x="61" y="106"/>
                    </a:cubicBezTo>
                    <a:cubicBezTo>
                      <a:pt x="61" y="106"/>
                      <a:pt x="61" y="106"/>
                      <a:pt x="61" y="106"/>
                    </a:cubicBezTo>
                    <a:cubicBezTo>
                      <a:pt x="62" y="107"/>
                      <a:pt x="62" y="107"/>
                      <a:pt x="62" y="107"/>
                    </a:cubicBezTo>
                    <a:cubicBezTo>
                      <a:pt x="64" y="108"/>
                      <a:pt x="64" y="108"/>
                      <a:pt x="64" y="108"/>
                    </a:cubicBezTo>
                    <a:cubicBezTo>
                      <a:pt x="66" y="109"/>
                      <a:pt x="66" y="109"/>
                      <a:pt x="66" y="109"/>
                    </a:cubicBezTo>
                    <a:cubicBezTo>
                      <a:pt x="67" y="109"/>
                      <a:pt x="67" y="109"/>
                      <a:pt x="67" y="109"/>
                    </a:cubicBezTo>
                    <a:cubicBezTo>
                      <a:pt x="67" y="109"/>
                      <a:pt x="67" y="109"/>
                      <a:pt x="67" y="109"/>
                    </a:cubicBezTo>
                    <a:cubicBezTo>
                      <a:pt x="68" y="107"/>
                      <a:pt x="68" y="107"/>
                      <a:pt x="68" y="107"/>
                    </a:cubicBezTo>
                    <a:cubicBezTo>
                      <a:pt x="70" y="106"/>
                      <a:pt x="70" y="106"/>
                      <a:pt x="70" y="106"/>
                    </a:cubicBezTo>
                    <a:cubicBezTo>
                      <a:pt x="71" y="106"/>
                      <a:pt x="71" y="106"/>
                      <a:pt x="71" y="106"/>
                    </a:cubicBezTo>
                    <a:cubicBezTo>
                      <a:pt x="76" y="106"/>
                      <a:pt x="76" y="106"/>
                      <a:pt x="76" y="106"/>
                    </a:cubicBezTo>
                    <a:cubicBezTo>
                      <a:pt x="76" y="107"/>
                      <a:pt x="76" y="107"/>
                      <a:pt x="76" y="107"/>
                    </a:cubicBezTo>
                    <a:cubicBezTo>
                      <a:pt x="77" y="107"/>
                      <a:pt x="77" y="107"/>
                      <a:pt x="77" y="107"/>
                    </a:cubicBezTo>
                    <a:cubicBezTo>
                      <a:pt x="78" y="107"/>
                      <a:pt x="78" y="107"/>
                      <a:pt x="78" y="107"/>
                    </a:cubicBezTo>
                    <a:cubicBezTo>
                      <a:pt x="79" y="106"/>
                      <a:pt x="79" y="106"/>
                      <a:pt x="79" y="106"/>
                    </a:cubicBezTo>
                    <a:cubicBezTo>
                      <a:pt x="81" y="104"/>
                      <a:pt x="81" y="104"/>
                      <a:pt x="81" y="104"/>
                    </a:cubicBezTo>
                    <a:cubicBezTo>
                      <a:pt x="82" y="103"/>
                      <a:pt x="82" y="103"/>
                      <a:pt x="82" y="103"/>
                    </a:cubicBezTo>
                    <a:cubicBezTo>
                      <a:pt x="82" y="103"/>
                      <a:pt x="82" y="103"/>
                      <a:pt x="82" y="103"/>
                    </a:cubicBezTo>
                    <a:cubicBezTo>
                      <a:pt x="82" y="103"/>
                      <a:pt x="82" y="103"/>
                      <a:pt x="82" y="103"/>
                    </a:cubicBezTo>
                    <a:cubicBezTo>
                      <a:pt x="82" y="103"/>
                      <a:pt x="82" y="103"/>
                      <a:pt x="82" y="103"/>
                    </a:cubicBezTo>
                    <a:cubicBezTo>
                      <a:pt x="85" y="103"/>
                      <a:pt x="85" y="103"/>
                      <a:pt x="85" y="103"/>
                    </a:cubicBezTo>
                    <a:cubicBezTo>
                      <a:pt x="86" y="104"/>
                      <a:pt x="86" y="104"/>
                      <a:pt x="86" y="104"/>
                    </a:cubicBezTo>
                    <a:cubicBezTo>
                      <a:pt x="87" y="104"/>
                      <a:pt x="87" y="104"/>
                      <a:pt x="87" y="104"/>
                    </a:cubicBezTo>
                    <a:cubicBezTo>
                      <a:pt x="88" y="105"/>
                      <a:pt x="88" y="105"/>
                      <a:pt x="88" y="105"/>
                    </a:cubicBezTo>
                    <a:cubicBezTo>
                      <a:pt x="89" y="108"/>
                      <a:pt x="89" y="108"/>
                      <a:pt x="89" y="108"/>
                    </a:cubicBezTo>
                    <a:cubicBezTo>
                      <a:pt x="90" y="109"/>
                      <a:pt x="90" y="109"/>
                      <a:pt x="90" y="109"/>
                    </a:cubicBezTo>
                    <a:cubicBezTo>
                      <a:pt x="91" y="110"/>
                      <a:pt x="91" y="110"/>
                      <a:pt x="91" y="110"/>
                    </a:cubicBezTo>
                    <a:cubicBezTo>
                      <a:pt x="92" y="111"/>
                      <a:pt x="92" y="111"/>
                      <a:pt x="92" y="111"/>
                    </a:cubicBezTo>
                    <a:cubicBezTo>
                      <a:pt x="94" y="112"/>
                      <a:pt x="94" y="112"/>
                      <a:pt x="94" y="112"/>
                    </a:cubicBezTo>
                    <a:cubicBezTo>
                      <a:pt x="94" y="112"/>
                      <a:pt x="94" y="112"/>
                      <a:pt x="94" y="112"/>
                    </a:cubicBezTo>
                    <a:cubicBezTo>
                      <a:pt x="94" y="112"/>
                      <a:pt x="94" y="112"/>
                      <a:pt x="94" y="112"/>
                    </a:cubicBezTo>
                    <a:cubicBezTo>
                      <a:pt x="96" y="113"/>
                      <a:pt x="96" y="113"/>
                      <a:pt x="96" y="113"/>
                    </a:cubicBezTo>
                    <a:cubicBezTo>
                      <a:pt x="96" y="113"/>
                      <a:pt x="96" y="113"/>
                      <a:pt x="96" y="113"/>
                    </a:cubicBezTo>
                    <a:cubicBezTo>
                      <a:pt x="96" y="113"/>
                      <a:pt x="96" y="113"/>
                      <a:pt x="96" y="113"/>
                    </a:cubicBezTo>
                    <a:cubicBezTo>
                      <a:pt x="97" y="115"/>
                      <a:pt x="97" y="115"/>
                      <a:pt x="97" y="115"/>
                    </a:cubicBezTo>
                    <a:cubicBezTo>
                      <a:pt x="98" y="116"/>
                      <a:pt x="98" y="116"/>
                      <a:pt x="98" y="116"/>
                    </a:cubicBezTo>
                    <a:cubicBezTo>
                      <a:pt x="99" y="118"/>
                      <a:pt x="99" y="118"/>
                      <a:pt x="99" y="118"/>
                    </a:cubicBezTo>
                    <a:cubicBezTo>
                      <a:pt x="99" y="119"/>
                      <a:pt x="99" y="119"/>
                      <a:pt x="99" y="119"/>
                    </a:cubicBezTo>
                    <a:cubicBezTo>
                      <a:pt x="99" y="119"/>
                      <a:pt x="99" y="119"/>
                      <a:pt x="99" y="119"/>
                    </a:cubicBezTo>
                    <a:cubicBezTo>
                      <a:pt x="101" y="119"/>
                      <a:pt x="101" y="119"/>
                      <a:pt x="101" y="119"/>
                    </a:cubicBezTo>
                    <a:cubicBezTo>
                      <a:pt x="101" y="117"/>
                      <a:pt x="101" y="117"/>
                      <a:pt x="101" y="117"/>
                    </a:cubicBezTo>
                    <a:cubicBezTo>
                      <a:pt x="103" y="116"/>
                      <a:pt x="103" y="116"/>
                      <a:pt x="103" y="116"/>
                    </a:cubicBezTo>
                    <a:cubicBezTo>
                      <a:pt x="104" y="115"/>
                      <a:pt x="104" y="115"/>
                      <a:pt x="104" y="115"/>
                    </a:cubicBezTo>
                    <a:cubicBezTo>
                      <a:pt x="104" y="115"/>
                      <a:pt x="104" y="115"/>
                      <a:pt x="104" y="115"/>
                    </a:cubicBezTo>
                    <a:cubicBezTo>
                      <a:pt x="104" y="115"/>
                      <a:pt x="104" y="115"/>
                      <a:pt x="104" y="115"/>
                    </a:cubicBezTo>
                    <a:cubicBezTo>
                      <a:pt x="109" y="116"/>
                      <a:pt x="109" y="116"/>
                      <a:pt x="109" y="116"/>
                    </a:cubicBezTo>
                    <a:cubicBezTo>
                      <a:pt x="110" y="117"/>
                      <a:pt x="110" y="117"/>
                      <a:pt x="110" y="117"/>
                    </a:cubicBezTo>
                    <a:cubicBezTo>
                      <a:pt x="112" y="116"/>
                      <a:pt x="112" y="116"/>
                      <a:pt x="112" y="116"/>
                    </a:cubicBezTo>
                    <a:cubicBezTo>
                      <a:pt x="114" y="117"/>
                      <a:pt x="114" y="117"/>
                      <a:pt x="114" y="117"/>
                    </a:cubicBezTo>
                    <a:cubicBezTo>
                      <a:pt x="116" y="117"/>
                      <a:pt x="116" y="117"/>
                      <a:pt x="116" y="117"/>
                    </a:cubicBezTo>
                    <a:cubicBezTo>
                      <a:pt x="116" y="118"/>
                      <a:pt x="116" y="118"/>
                      <a:pt x="116" y="118"/>
                    </a:cubicBezTo>
                    <a:cubicBezTo>
                      <a:pt x="116" y="119"/>
                      <a:pt x="116" y="119"/>
                      <a:pt x="116" y="119"/>
                    </a:cubicBezTo>
                    <a:cubicBezTo>
                      <a:pt x="116" y="119"/>
                      <a:pt x="116" y="119"/>
                      <a:pt x="116" y="119"/>
                    </a:cubicBezTo>
                    <a:cubicBezTo>
                      <a:pt x="119" y="120"/>
                      <a:pt x="119" y="120"/>
                      <a:pt x="119" y="120"/>
                    </a:cubicBezTo>
                    <a:cubicBezTo>
                      <a:pt x="119" y="118"/>
                      <a:pt x="119" y="118"/>
                      <a:pt x="119" y="118"/>
                    </a:cubicBezTo>
                    <a:cubicBezTo>
                      <a:pt x="120" y="117"/>
                      <a:pt x="120" y="117"/>
                      <a:pt x="120" y="117"/>
                    </a:cubicBezTo>
                    <a:cubicBezTo>
                      <a:pt x="121" y="116"/>
                      <a:pt x="121" y="116"/>
                      <a:pt x="121" y="116"/>
                    </a:cubicBezTo>
                    <a:cubicBezTo>
                      <a:pt x="123" y="117"/>
                      <a:pt x="123" y="117"/>
                      <a:pt x="123" y="117"/>
                    </a:cubicBezTo>
                    <a:cubicBezTo>
                      <a:pt x="124" y="116"/>
                      <a:pt x="124" y="116"/>
                      <a:pt x="124" y="116"/>
                    </a:cubicBezTo>
                    <a:cubicBezTo>
                      <a:pt x="126" y="116"/>
                      <a:pt x="126" y="116"/>
                      <a:pt x="126" y="116"/>
                    </a:cubicBezTo>
                    <a:cubicBezTo>
                      <a:pt x="127" y="116"/>
                      <a:pt x="127" y="116"/>
                      <a:pt x="127" y="116"/>
                    </a:cubicBezTo>
                    <a:cubicBezTo>
                      <a:pt x="129" y="115"/>
                      <a:pt x="129" y="115"/>
                      <a:pt x="129" y="115"/>
                    </a:cubicBezTo>
                    <a:cubicBezTo>
                      <a:pt x="134" y="115"/>
                      <a:pt x="134" y="115"/>
                      <a:pt x="134" y="115"/>
                    </a:cubicBezTo>
                    <a:cubicBezTo>
                      <a:pt x="134" y="115"/>
                      <a:pt x="134" y="115"/>
                      <a:pt x="134" y="115"/>
                    </a:cubicBezTo>
                    <a:cubicBezTo>
                      <a:pt x="134" y="115"/>
                      <a:pt x="134" y="115"/>
                      <a:pt x="134" y="115"/>
                    </a:cubicBezTo>
                    <a:cubicBezTo>
                      <a:pt x="137" y="116"/>
                      <a:pt x="137" y="116"/>
                      <a:pt x="137" y="116"/>
                    </a:cubicBezTo>
                    <a:cubicBezTo>
                      <a:pt x="139" y="114"/>
                      <a:pt x="139" y="114"/>
                      <a:pt x="139" y="114"/>
                    </a:cubicBezTo>
                    <a:cubicBezTo>
                      <a:pt x="141" y="113"/>
                      <a:pt x="141" y="113"/>
                      <a:pt x="141" y="113"/>
                    </a:cubicBezTo>
                    <a:cubicBezTo>
                      <a:pt x="141" y="112"/>
                      <a:pt x="141" y="112"/>
                      <a:pt x="141" y="112"/>
                    </a:cubicBezTo>
                    <a:cubicBezTo>
                      <a:pt x="141" y="112"/>
                      <a:pt x="141" y="112"/>
                      <a:pt x="141" y="112"/>
                    </a:cubicBezTo>
                    <a:cubicBezTo>
                      <a:pt x="141" y="112"/>
                      <a:pt x="141" y="112"/>
                      <a:pt x="141" y="112"/>
                    </a:cubicBezTo>
                    <a:cubicBezTo>
                      <a:pt x="143" y="111"/>
                      <a:pt x="143" y="111"/>
                      <a:pt x="143" y="111"/>
                    </a:cubicBezTo>
                    <a:cubicBezTo>
                      <a:pt x="144" y="110"/>
                      <a:pt x="144" y="110"/>
                      <a:pt x="144" y="110"/>
                    </a:cubicBezTo>
                    <a:cubicBezTo>
                      <a:pt x="145" y="110"/>
                      <a:pt x="145" y="110"/>
                      <a:pt x="145" y="110"/>
                    </a:cubicBezTo>
                    <a:cubicBezTo>
                      <a:pt x="146" y="108"/>
                      <a:pt x="146" y="108"/>
                      <a:pt x="146" y="108"/>
                    </a:cubicBezTo>
                    <a:cubicBezTo>
                      <a:pt x="147" y="108"/>
                      <a:pt x="147" y="108"/>
                      <a:pt x="147" y="108"/>
                    </a:cubicBezTo>
                    <a:cubicBezTo>
                      <a:pt x="148" y="107"/>
                      <a:pt x="148" y="107"/>
                      <a:pt x="148" y="107"/>
                    </a:cubicBezTo>
                    <a:cubicBezTo>
                      <a:pt x="148" y="106"/>
                      <a:pt x="148" y="106"/>
                      <a:pt x="148" y="106"/>
                    </a:cubicBezTo>
                    <a:cubicBezTo>
                      <a:pt x="148" y="106"/>
                      <a:pt x="148" y="106"/>
                      <a:pt x="148" y="106"/>
                    </a:cubicBezTo>
                    <a:cubicBezTo>
                      <a:pt x="151" y="103"/>
                      <a:pt x="151" y="103"/>
                      <a:pt x="151" y="103"/>
                    </a:cubicBezTo>
                    <a:cubicBezTo>
                      <a:pt x="152" y="104"/>
                      <a:pt x="152" y="104"/>
                      <a:pt x="152" y="104"/>
                    </a:cubicBezTo>
                    <a:cubicBezTo>
                      <a:pt x="155" y="100"/>
                      <a:pt x="155" y="100"/>
                      <a:pt x="155" y="100"/>
                    </a:cubicBezTo>
                    <a:lnTo>
                      <a:pt x="15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5" name="Group 34"/>
            <p:cNvGrpSpPr/>
            <p:nvPr userDrawn="1"/>
          </p:nvGrpSpPr>
          <p:grpSpPr>
            <a:xfrm>
              <a:off x="7028626" y="2230751"/>
              <a:ext cx="2887663" cy="1949450"/>
              <a:chOff x="2027237" y="1641476"/>
              <a:chExt cx="2887663" cy="1949450"/>
            </a:xfrm>
            <a:solidFill>
              <a:schemeClr val="bg1">
                <a:lumMod val="85000"/>
              </a:schemeClr>
            </a:solidFill>
          </p:grpSpPr>
          <p:sp>
            <p:nvSpPr>
              <p:cNvPr id="100" name="Freeform 126"/>
              <p:cNvSpPr>
                <a:spLocks/>
              </p:cNvSpPr>
              <p:nvPr userDrawn="1"/>
            </p:nvSpPr>
            <p:spPr bwMode="auto">
              <a:xfrm>
                <a:off x="2462213" y="2266951"/>
                <a:ext cx="128588" cy="104775"/>
              </a:xfrm>
              <a:custGeom>
                <a:avLst/>
                <a:gdLst>
                  <a:gd name="T0" fmla="*/ 22 w 81"/>
                  <a:gd name="T1" fmla="*/ 1 h 66"/>
                  <a:gd name="T2" fmla="*/ 22 w 81"/>
                  <a:gd name="T3" fmla="*/ 5 h 66"/>
                  <a:gd name="T4" fmla="*/ 28 w 81"/>
                  <a:gd name="T5" fmla="*/ 9 h 66"/>
                  <a:gd name="T6" fmla="*/ 19 w 81"/>
                  <a:gd name="T7" fmla="*/ 14 h 66"/>
                  <a:gd name="T8" fmla="*/ 4 w 81"/>
                  <a:gd name="T9" fmla="*/ 9 h 66"/>
                  <a:gd name="T10" fmla="*/ 0 w 81"/>
                  <a:gd name="T11" fmla="*/ 12 h 66"/>
                  <a:gd name="T12" fmla="*/ 8 w 81"/>
                  <a:gd name="T13" fmla="*/ 15 h 66"/>
                  <a:gd name="T14" fmla="*/ 10 w 81"/>
                  <a:gd name="T15" fmla="*/ 22 h 66"/>
                  <a:gd name="T16" fmla="*/ 17 w 81"/>
                  <a:gd name="T17" fmla="*/ 30 h 66"/>
                  <a:gd name="T18" fmla="*/ 16 w 81"/>
                  <a:gd name="T19" fmla="*/ 36 h 66"/>
                  <a:gd name="T20" fmla="*/ 23 w 81"/>
                  <a:gd name="T21" fmla="*/ 43 h 66"/>
                  <a:gd name="T22" fmla="*/ 33 w 81"/>
                  <a:gd name="T23" fmla="*/ 49 h 66"/>
                  <a:gd name="T24" fmla="*/ 31 w 81"/>
                  <a:gd name="T25" fmla="*/ 52 h 66"/>
                  <a:gd name="T26" fmla="*/ 30 w 81"/>
                  <a:gd name="T27" fmla="*/ 57 h 66"/>
                  <a:gd name="T28" fmla="*/ 32 w 81"/>
                  <a:gd name="T29" fmla="*/ 56 h 66"/>
                  <a:gd name="T30" fmla="*/ 34 w 81"/>
                  <a:gd name="T31" fmla="*/ 52 h 66"/>
                  <a:gd name="T32" fmla="*/ 38 w 81"/>
                  <a:gd name="T33" fmla="*/ 49 h 66"/>
                  <a:gd name="T34" fmla="*/ 43 w 81"/>
                  <a:gd name="T35" fmla="*/ 45 h 66"/>
                  <a:gd name="T36" fmla="*/ 47 w 81"/>
                  <a:gd name="T37" fmla="*/ 43 h 66"/>
                  <a:gd name="T38" fmla="*/ 51 w 81"/>
                  <a:gd name="T39" fmla="*/ 44 h 66"/>
                  <a:gd name="T40" fmla="*/ 54 w 81"/>
                  <a:gd name="T41" fmla="*/ 46 h 66"/>
                  <a:gd name="T42" fmla="*/ 54 w 81"/>
                  <a:gd name="T43" fmla="*/ 51 h 66"/>
                  <a:gd name="T44" fmla="*/ 60 w 81"/>
                  <a:gd name="T45" fmla="*/ 54 h 66"/>
                  <a:gd name="T46" fmla="*/ 59 w 81"/>
                  <a:gd name="T47" fmla="*/ 63 h 66"/>
                  <a:gd name="T48" fmla="*/ 62 w 81"/>
                  <a:gd name="T49" fmla="*/ 65 h 66"/>
                  <a:gd name="T50" fmla="*/ 63 w 81"/>
                  <a:gd name="T51" fmla="*/ 65 h 66"/>
                  <a:gd name="T52" fmla="*/ 63 w 81"/>
                  <a:gd name="T53" fmla="*/ 59 h 66"/>
                  <a:gd name="T54" fmla="*/ 62 w 81"/>
                  <a:gd name="T55" fmla="*/ 52 h 66"/>
                  <a:gd name="T56" fmla="*/ 66 w 81"/>
                  <a:gd name="T57" fmla="*/ 47 h 66"/>
                  <a:gd name="T58" fmla="*/ 68 w 81"/>
                  <a:gd name="T59" fmla="*/ 49 h 66"/>
                  <a:gd name="T60" fmla="*/ 69 w 81"/>
                  <a:gd name="T61" fmla="*/ 46 h 66"/>
                  <a:gd name="T62" fmla="*/ 68 w 81"/>
                  <a:gd name="T63" fmla="*/ 41 h 66"/>
                  <a:gd name="T64" fmla="*/ 69 w 81"/>
                  <a:gd name="T65" fmla="*/ 37 h 66"/>
                  <a:gd name="T66" fmla="*/ 74 w 81"/>
                  <a:gd name="T67" fmla="*/ 28 h 66"/>
                  <a:gd name="T68" fmla="*/ 81 w 81"/>
                  <a:gd name="T69" fmla="*/ 25 h 66"/>
                  <a:gd name="T70" fmla="*/ 77 w 81"/>
                  <a:gd name="T71" fmla="*/ 23 h 66"/>
                  <a:gd name="T72" fmla="*/ 68 w 81"/>
                  <a:gd name="T73" fmla="*/ 21 h 66"/>
                  <a:gd name="T74" fmla="*/ 63 w 81"/>
                  <a:gd name="T75" fmla="*/ 15 h 66"/>
                  <a:gd name="T76" fmla="*/ 60 w 81"/>
                  <a:gd name="T77" fmla="*/ 7 h 66"/>
                  <a:gd name="T78" fmla="*/ 54 w 81"/>
                  <a:gd name="T79" fmla="*/ 0 h 66"/>
                  <a:gd name="T80" fmla="*/ 50 w 81"/>
                  <a:gd name="T81" fmla="*/ 6 h 66"/>
                  <a:gd name="T82" fmla="*/ 45 w 81"/>
                  <a:gd name="T83" fmla="*/ 8 h 66"/>
                  <a:gd name="T84" fmla="*/ 34 w 81"/>
                  <a:gd name="T85" fmla="*/ 10 h 66"/>
                  <a:gd name="T86" fmla="*/ 25 w 81"/>
                  <a:gd name="T87" fmla="*/ 1 h 66"/>
                  <a:gd name="T88" fmla="*/ 22 w 81"/>
                  <a:gd name="T8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66">
                    <a:moveTo>
                      <a:pt x="22" y="1"/>
                    </a:moveTo>
                    <a:lnTo>
                      <a:pt x="22" y="1"/>
                    </a:lnTo>
                    <a:lnTo>
                      <a:pt x="22" y="1"/>
                    </a:lnTo>
                    <a:lnTo>
                      <a:pt x="22" y="5"/>
                    </a:lnTo>
                    <a:lnTo>
                      <a:pt x="25" y="6"/>
                    </a:lnTo>
                    <a:lnTo>
                      <a:pt x="28" y="9"/>
                    </a:lnTo>
                    <a:lnTo>
                      <a:pt x="26" y="17"/>
                    </a:lnTo>
                    <a:lnTo>
                      <a:pt x="19" y="14"/>
                    </a:lnTo>
                    <a:lnTo>
                      <a:pt x="14" y="14"/>
                    </a:lnTo>
                    <a:lnTo>
                      <a:pt x="4" y="9"/>
                    </a:lnTo>
                    <a:lnTo>
                      <a:pt x="0" y="10"/>
                    </a:lnTo>
                    <a:lnTo>
                      <a:pt x="0" y="12"/>
                    </a:lnTo>
                    <a:lnTo>
                      <a:pt x="2" y="14"/>
                    </a:lnTo>
                    <a:lnTo>
                      <a:pt x="8" y="15"/>
                    </a:lnTo>
                    <a:lnTo>
                      <a:pt x="13" y="19"/>
                    </a:lnTo>
                    <a:lnTo>
                      <a:pt x="10" y="22"/>
                    </a:lnTo>
                    <a:lnTo>
                      <a:pt x="11" y="24"/>
                    </a:lnTo>
                    <a:lnTo>
                      <a:pt x="17" y="30"/>
                    </a:lnTo>
                    <a:lnTo>
                      <a:pt x="17" y="34"/>
                    </a:lnTo>
                    <a:lnTo>
                      <a:pt x="16" y="36"/>
                    </a:lnTo>
                    <a:lnTo>
                      <a:pt x="17" y="39"/>
                    </a:lnTo>
                    <a:lnTo>
                      <a:pt x="23" y="43"/>
                    </a:lnTo>
                    <a:lnTo>
                      <a:pt x="29" y="43"/>
                    </a:lnTo>
                    <a:lnTo>
                      <a:pt x="33" y="49"/>
                    </a:lnTo>
                    <a:lnTo>
                      <a:pt x="30" y="50"/>
                    </a:lnTo>
                    <a:lnTo>
                      <a:pt x="31" y="52"/>
                    </a:lnTo>
                    <a:lnTo>
                      <a:pt x="30" y="54"/>
                    </a:lnTo>
                    <a:lnTo>
                      <a:pt x="30" y="57"/>
                    </a:lnTo>
                    <a:lnTo>
                      <a:pt x="31" y="57"/>
                    </a:lnTo>
                    <a:lnTo>
                      <a:pt x="32" y="56"/>
                    </a:lnTo>
                    <a:lnTo>
                      <a:pt x="33" y="54"/>
                    </a:lnTo>
                    <a:lnTo>
                      <a:pt x="34" y="52"/>
                    </a:lnTo>
                    <a:lnTo>
                      <a:pt x="36" y="52"/>
                    </a:lnTo>
                    <a:lnTo>
                      <a:pt x="38" y="49"/>
                    </a:lnTo>
                    <a:lnTo>
                      <a:pt x="40" y="47"/>
                    </a:lnTo>
                    <a:lnTo>
                      <a:pt x="43" y="45"/>
                    </a:lnTo>
                    <a:lnTo>
                      <a:pt x="45" y="45"/>
                    </a:lnTo>
                    <a:lnTo>
                      <a:pt x="47" y="43"/>
                    </a:lnTo>
                    <a:lnTo>
                      <a:pt x="51" y="43"/>
                    </a:lnTo>
                    <a:lnTo>
                      <a:pt x="51" y="44"/>
                    </a:lnTo>
                    <a:lnTo>
                      <a:pt x="52" y="44"/>
                    </a:lnTo>
                    <a:lnTo>
                      <a:pt x="54" y="46"/>
                    </a:lnTo>
                    <a:lnTo>
                      <a:pt x="56" y="50"/>
                    </a:lnTo>
                    <a:lnTo>
                      <a:pt x="54" y="51"/>
                    </a:lnTo>
                    <a:lnTo>
                      <a:pt x="55" y="51"/>
                    </a:lnTo>
                    <a:lnTo>
                      <a:pt x="60" y="54"/>
                    </a:lnTo>
                    <a:lnTo>
                      <a:pt x="54" y="58"/>
                    </a:lnTo>
                    <a:lnTo>
                      <a:pt x="59" y="63"/>
                    </a:lnTo>
                    <a:lnTo>
                      <a:pt x="61" y="64"/>
                    </a:lnTo>
                    <a:lnTo>
                      <a:pt x="62" y="65"/>
                    </a:lnTo>
                    <a:lnTo>
                      <a:pt x="63" y="66"/>
                    </a:lnTo>
                    <a:lnTo>
                      <a:pt x="63" y="65"/>
                    </a:lnTo>
                    <a:lnTo>
                      <a:pt x="63" y="60"/>
                    </a:lnTo>
                    <a:lnTo>
                      <a:pt x="63" y="59"/>
                    </a:lnTo>
                    <a:lnTo>
                      <a:pt x="63" y="57"/>
                    </a:lnTo>
                    <a:lnTo>
                      <a:pt x="62" y="52"/>
                    </a:lnTo>
                    <a:lnTo>
                      <a:pt x="63" y="50"/>
                    </a:lnTo>
                    <a:lnTo>
                      <a:pt x="66" y="47"/>
                    </a:lnTo>
                    <a:lnTo>
                      <a:pt x="68" y="50"/>
                    </a:lnTo>
                    <a:lnTo>
                      <a:pt x="68" y="49"/>
                    </a:lnTo>
                    <a:lnTo>
                      <a:pt x="69" y="47"/>
                    </a:lnTo>
                    <a:lnTo>
                      <a:pt x="69" y="46"/>
                    </a:lnTo>
                    <a:lnTo>
                      <a:pt x="68" y="44"/>
                    </a:lnTo>
                    <a:lnTo>
                      <a:pt x="68" y="41"/>
                    </a:lnTo>
                    <a:lnTo>
                      <a:pt x="69" y="39"/>
                    </a:lnTo>
                    <a:lnTo>
                      <a:pt x="69" y="37"/>
                    </a:lnTo>
                    <a:lnTo>
                      <a:pt x="69" y="31"/>
                    </a:lnTo>
                    <a:lnTo>
                      <a:pt x="74" y="28"/>
                    </a:lnTo>
                    <a:lnTo>
                      <a:pt x="78" y="27"/>
                    </a:lnTo>
                    <a:lnTo>
                      <a:pt x="81" y="25"/>
                    </a:lnTo>
                    <a:lnTo>
                      <a:pt x="81" y="25"/>
                    </a:lnTo>
                    <a:lnTo>
                      <a:pt x="77" y="23"/>
                    </a:lnTo>
                    <a:lnTo>
                      <a:pt x="73" y="23"/>
                    </a:lnTo>
                    <a:lnTo>
                      <a:pt x="68" y="21"/>
                    </a:lnTo>
                    <a:lnTo>
                      <a:pt x="68" y="19"/>
                    </a:lnTo>
                    <a:lnTo>
                      <a:pt x="63" y="15"/>
                    </a:lnTo>
                    <a:lnTo>
                      <a:pt x="61" y="9"/>
                    </a:lnTo>
                    <a:lnTo>
                      <a:pt x="60" y="7"/>
                    </a:lnTo>
                    <a:lnTo>
                      <a:pt x="56" y="1"/>
                    </a:lnTo>
                    <a:lnTo>
                      <a:pt x="54" y="0"/>
                    </a:lnTo>
                    <a:lnTo>
                      <a:pt x="50" y="6"/>
                    </a:lnTo>
                    <a:lnTo>
                      <a:pt x="50" y="6"/>
                    </a:lnTo>
                    <a:lnTo>
                      <a:pt x="48" y="6"/>
                    </a:lnTo>
                    <a:lnTo>
                      <a:pt x="45" y="8"/>
                    </a:lnTo>
                    <a:lnTo>
                      <a:pt x="43" y="12"/>
                    </a:lnTo>
                    <a:lnTo>
                      <a:pt x="34" y="10"/>
                    </a:lnTo>
                    <a:lnTo>
                      <a:pt x="32" y="6"/>
                    </a:lnTo>
                    <a:lnTo>
                      <a:pt x="25" y="1"/>
                    </a:lnTo>
                    <a:lnTo>
                      <a:pt x="22" y="0"/>
                    </a:ln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27"/>
              <p:cNvSpPr>
                <a:spLocks/>
              </p:cNvSpPr>
              <p:nvPr userDrawn="1"/>
            </p:nvSpPr>
            <p:spPr bwMode="auto">
              <a:xfrm>
                <a:off x="2451100" y="2336801"/>
                <a:ext cx="500063" cy="392113"/>
              </a:xfrm>
              <a:custGeom>
                <a:avLst/>
                <a:gdLst>
                  <a:gd name="T0" fmla="*/ 273 w 315"/>
                  <a:gd name="T1" fmla="*/ 170 h 247"/>
                  <a:gd name="T2" fmla="*/ 282 w 315"/>
                  <a:gd name="T3" fmla="*/ 138 h 247"/>
                  <a:gd name="T4" fmla="*/ 266 w 315"/>
                  <a:gd name="T5" fmla="*/ 119 h 247"/>
                  <a:gd name="T6" fmla="*/ 260 w 315"/>
                  <a:gd name="T7" fmla="*/ 97 h 247"/>
                  <a:gd name="T8" fmla="*/ 256 w 315"/>
                  <a:gd name="T9" fmla="*/ 82 h 247"/>
                  <a:gd name="T10" fmla="*/ 263 w 315"/>
                  <a:gd name="T11" fmla="*/ 74 h 247"/>
                  <a:gd name="T12" fmla="*/ 263 w 315"/>
                  <a:gd name="T13" fmla="*/ 61 h 247"/>
                  <a:gd name="T14" fmla="*/ 250 w 315"/>
                  <a:gd name="T15" fmla="*/ 50 h 247"/>
                  <a:gd name="T16" fmla="*/ 232 w 315"/>
                  <a:gd name="T17" fmla="*/ 35 h 247"/>
                  <a:gd name="T18" fmla="*/ 209 w 315"/>
                  <a:gd name="T19" fmla="*/ 28 h 247"/>
                  <a:gd name="T20" fmla="*/ 191 w 315"/>
                  <a:gd name="T21" fmla="*/ 22 h 247"/>
                  <a:gd name="T22" fmla="*/ 167 w 315"/>
                  <a:gd name="T23" fmla="*/ 31 h 247"/>
                  <a:gd name="T24" fmla="*/ 155 w 315"/>
                  <a:gd name="T25" fmla="*/ 42 h 247"/>
                  <a:gd name="T26" fmla="*/ 135 w 315"/>
                  <a:gd name="T27" fmla="*/ 51 h 247"/>
                  <a:gd name="T28" fmla="*/ 111 w 315"/>
                  <a:gd name="T29" fmla="*/ 51 h 247"/>
                  <a:gd name="T30" fmla="*/ 94 w 315"/>
                  <a:gd name="T31" fmla="*/ 42 h 247"/>
                  <a:gd name="T32" fmla="*/ 77 w 315"/>
                  <a:gd name="T33" fmla="*/ 36 h 247"/>
                  <a:gd name="T34" fmla="*/ 72 w 315"/>
                  <a:gd name="T35" fmla="*/ 24 h 247"/>
                  <a:gd name="T36" fmla="*/ 58 w 315"/>
                  <a:gd name="T37" fmla="*/ 14 h 247"/>
                  <a:gd name="T38" fmla="*/ 59 w 315"/>
                  <a:gd name="T39" fmla="*/ 3 h 247"/>
                  <a:gd name="T40" fmla="*/ 52 w 315"/>
                  <a:gd name="T41" fmla="*/ 3 h 247"/>
                  <a:gd name="T42" fmla="*/ 43 w 315"/>
                  <a:gd name="T43" fmla="*/ 10 h 247"/>
                  <a:gd name="T44" fmla="*/ 33 w 315"/>
                  <a:gd name="T45" fmla="*/ 15 h 247"/>
                  <a:gd name="T46" fmla="*/ 17 w 315"/>
                  <a:gd name="T47" fmla="*/ 9 h 247"/>
                  <a:gd name="T48" fmla="*/ 7 w 315"/>
                  <a:gd name="T49" fmla="*/ 0 h 247"/>
                  <a:gd name="T50" fmla="*/ 0 w 315"/>
                  <a:gd name="T51" fmla="*/ 5 h 247"/>
                  <a:gd name="T52" fmla="*/ 6 w 315"/>
                  <a:gd name="T53" fmla="*/ 20 h 247"/>
                  <a:gd name="T54" fmla="*/ 8 w 315"/>
                  <a:gd name="T55" fmla="*/ 35 h 247"/>
                  <a:gd name="T56" fmla="*/ 17 w 315"/>
                  <a:gd name="T57" fmla="*/ 51 h 247"/>
                  <a:gd name="T58" fmla="*/ 24 w 315"/>
                  <a:gd name="T59" fmla="*/ 63 h 247"/>
                  <a:gd name="T60" fmla="*/ 39 w 315"/>
                  <a:gd name="T61" fmla="*/ 67 h 247"/>
                  <a:gd name="T62" fmla="*/ 38 w 315"/>
                  <a:gd name="T63" fmla="*/ 75 h 247"/>
                  <a:gd name="T64" fmla="*/ 35 w 315"/>
                  <a:gd name="T65" fmla="*/ 89 h 247"/>
                  <a:gd name="T66" fmla="*/ 32 w 315"/>
                  <a:gd name="T67" fmla="*/ 101 h 247"/>
                  <a:gd name="T68" fmla="*/ 40 w 315"/>
                  <a:gd name="T69" fmla="*/ 107 h 247"/>
                  <a:gd name="T70" fmla="*/ 44 w 315"/>
                  <a:gd name="T71" fmla="*/ 117 h 247"/>
                  <a:gd name="T72" fmla="*/ 65 w 315"/>
                  <a:gd name="T73" fmla="*/ 125 h 247"/>
                  <a:gd name="T74" fmla="*/ 70 w 315"/>
                  <a:gd name="T75" fmla="*/ 146 h 247"/>
                  <a:gd name="T76" fmla="*/ 83 w 315"/>
                  <a:gd name="T77" fmla="*/ 162 h 247"/>
                  <a:gd name="T78" fmla="*/ 89 w 315"/>
                  <a:gd name="T79" fmla="*/ 166 h 247"/>
                  <a:gd name="T80" fmla="*/ 92 w 315"/>
                  <a:gd name="T81" fmla="*/ 160 h 247"/>
                  <a:gd name="T82" fmla="*/ 99 w 315"/>
                  <a:gd name="T83" fmla="*/ 167 h 247"/>
                  <a:gd name="T84" fmla="*/ 112 w 315"/>
                  <a:gd name="T85" fmla="*/ 171 h 247"/>
                  <a:gd name="T86" fmla="*/ 124 w 315"/>
                  <a:gd name="T87" fmla="*/ 186 h 247"/>
                  <a:gd name="T88" fmla="*/ 137 w 315"/>
                  <a:gd name="T89" fmla="*/ 202 h 247"/>
                  <a:gd name="T90" fmla="*/ 152 w 315"/>
                  <a:gd name="T91" fmla="*/ 206 h 247"/>
                  <a:gd name="T92" fmla="*/ 162 w 315"/>
                  <a:gd name="T93" fmla="*/ 215 h 247"/>
                  <a:gd name="T94" fmla="*/ 180 w 315"/>
                  <a:gd name="T95" fmla="*/ 221 h 247"/>
                  <a:gd name="T96" fmla="*/ 199 w 315"/>
                  <a:gd name="T97" fmla="*/ 217 h 247"/>
                  <a:gd name="T98" fmla="*/ 215 w 315"/>
                  <a:gd name="T99" fmla="*/ 214 h 247"/>
                  <a:gd name="T100" fmla="*/ 224 w 315"/>
                  <a:gd name="T101" fmla="*/ 232 h 247"/>
                  <a:gd name="T102" fmla="*/ 240 w 315"/>
                  <a:gd name="T103" fmla="*/ 239 h 247"/>
                  <a:gd name="T104" fmla="*/ 263 w 315"/>
                  <a:gd name="T105" fmla="*/ 242 h 247"/>
                  <a:gd name="T106" fmla="*/ 276 w 315"/>
                  <a:gd name="T107" fmla="*/ 242 h 247"/>
                  <a:gd name="T108" fmla="*/ 292 w 315"/>
                  <a:gd name="T109" fmla="*/ 244 h 247"/>
                  <a:gd name="T110" fmla="*/ 295 w 315"/>
                  <a:gd name="T111" fmla="*/ 230 h 247"/>
                  <a:gd name="T112" fmla="*/ 311 w 315"/>
                  <a:gd name="T113" fmla="*/ 218 h 247"/>
                  <a:gd name="T114" fmla="*/ 307 w 315"/>
                  <a:gd name="T115" fmla="*/ 212 h 247"/>
                  <a:gd name="T116" fmla="*/ 300 w 315"/>
                  <a:gd name="T117" fmla="*/ 196 h 247"/>
                  <a:gd name="T118" fmla="*/ 287 w 315"/>
                  <a:gd name="T119" fmla="*/ 1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247">
                    <a:moveTo>
                      <a:pt x="272" y="170"/>
                    </a:moveTo>
                    <a:lnTo>
                      <a:pt x="273" y="170"/>
                    </a:lnTo>
                    <a:lnTo>
                      <a:pt x="273" y="170"/>
                    </a:lnTo>
                    <a:lnTo>
                      <a:pt x="273" y="170"/>
                    </a:lnTo>
                    <a:lnTo>
                      <a:pt x="273" y="170"/>
                    </a:lnTo>
                    <a:lnTo>
                      <a:pt x="273" y="169"/>
                    </a:lnTo>
                    <a:lnTo>
                      <a:pt x="285" y="152"/>
                    </a:lnTo>
                    <a:lnTo>
                      <a:pt x="284" y="147"/>
                    </a:lnTo>
                    <a:lnTo>
                      <a:pt x="284" y="142"/>
                    </a:lnTo>
                    <a:lnTo>
                      <a:pt x="282" y="138"/>
                    </a:lnTo>
                    <a:lnTo>
                      <a:pt x="268" y="138"/>
                    </a:lnTo>
                    <a:lnTo>
                      <a:pt x="268" y="132"/>
                    </a:lnTo>
                    <a:lnTo>
                      <a:pt x="266" y="129"/>
                    </a:lnTo>
                    <a:lnTo>
                      <a:pt x="267" y="126"/>
                    </a:lnTo>
                    <a:lnTo>
                      <a:pt x="266" y="119"/>
                    </a:lnTo>
                    <a:lnTo>
                      <a:pt x="261" y="111"/>
                    </a:lnTo>
                    <a:lnTo>
                      <a:pt x="262" y="107"/>
                    </a:lnTo>
                    <a:lnTo>
                      <a:pt x="266" y="103"/>
                    </a:lnTo>
                    <a:lnTo>
                      <a:pt x="260" y="102"/>
                    </a:lnTo>
                    <a:lnTo>
                      <a:pt x="260" y="97"/>
                    </a:lnTo>
                    <a:lnTo>
                      <a:pt x="259" y="93"/>
                    </a:lnTo>
                    <a:lnTo>
                      <a:pt x="258" y="92"/>
                    </a:lnTo>
                    <a:lnTo>
                      <a:pt x="261" y="88"/>
                    </a:lnTo>
                    <a:lnTo>
                      <a:pt x="259" y="86"/>
                    </a:lnTo>
                    <a:lnTo>
                      <a:pt x="256" y="82"/>
                    </a:lnTo>
                    <a:lnTo>
                      <a:pt x="261" y="81"/>
                    </a:lnTo>
                    <a:lnTo>
                      <a:pt x="265" y="79"/>
                    </a:lnTo>
                    <a:lnTo>
                      <a:pt x="265" y="78"/>
                    </a:lnTo>
                    <a:lnTo>
                      <a:pt x="265" y="76"/>
                    </a:lnTo>
                    <a:lnTo>
                      <a:pt x="263" y="74"/>
                    </a:lnTo>
                    <a:lnTo>
                      <a:pt x="265" y="72"/>
                    </a:lnTo>
                    <a:lnTo>
                      <a:pt x="265" y="71"/>
                    </a:lnTo>
                    <a:lnTo>
                      <a:pt x="265" y="66"/>
                    </a:lnTo>
                    <a:lnTo>
                      <a:pt x="262" y="64"/>
                    </a:lnTo>
                    <a:lnTo>
                      <a:pt x="263" y="61"/>
                    </a:lnTo>
                    <a:lnTo>
                      <a:pt x="261" y="57"/>
                    </a:lnTo>
                    <a:lnTo>
                      <a:pt x="262" y="54"/>
                    </a:lnTo>
                    <a:lnTo>
                      <a:pt x="261" y="51"/>
                    </a:lnTo>
                    <a:lnTo>
                      <a:pt x="258" y="50"/>
                    </a:lnTo>
                    <a:lnTo>
                      <a:pt x="250" y="50"/>
                    </a:lnTo>
                    <a:lnTo>
                      <a:pt x="244" y="41"/>
                    </a:lnTo>
                    <a:lnTo>
                      <a:pt x="239" y="39"/>
                    </a:lnTo>
                    <a:lnTo>
                      <a:pt x="236" y="41"/>
                    </a:lnTo>
                    <a:lnTo>
                      <a:pt x="233" y="38"/>
                    </a:lnTo>
                    <a:lnTo>
                      <a:pt x="232" y="35"/>
                    </a:lnTo>
                    <a:lnTo>
                      <a:pt x="230" y="35"/>
                    </a:lnTo>
                    <a:lnTo>
                      <a:pt x="224" y="32"/>
                    </a:lnTo>
                    <a:lnTo>
                      <a:pt x="222" y="34"/>
                    </a:lnTo>
                    <a:lnTo>
                      <a:pt x="218" y="34"/>
                    </a:lnTo>
                    <a:lnTo>
                      <a:pt x="209" y="28"/>
                    </a:lnTo>
                    <a:lnTo>
                      <a:pt x="204" y="27"/>
                    </a:lnTo>
                    <a:lnTo>
                      <a:pt x="199" y="22"/>
                    </a:lnTo>
                    <a:lnTo>
                      <a:pt x="195" y="22"/>
                    </a:lnTo>
                    <a:lnTo>
                      <a:pt x="193" y="21"/>
                    </a:lnTo>
                    <a:lnTo>
                      <a:pt x="191" y="22"/>
                    </a:lnTo>
                    <a:lnTo>
                      <a:pt x="189" y="26"/>
                    </a:lnTo>
                    <a:lnTo>
                      <a:pt x="183" y="24"/>
                    </a:lnTo>
                    <a:lnTo>
                      <a:pt x="177" y="26"/>
                    </a:lnTo>
                    <a:lnTo>
                      <a:pt x="170" y="31"/>
                    </a:lnTo>
                    <a:lnTo>
                      <a:pt x="167" y="31"/>
                    </a:lnTo>
                    <a:lnTo>
                      <a:pt x="166" y="32"/>
                    </a:lnTo>
                    <a:lnTo>
                      <a:pt x="164" y="38"/>
                    </a:lnTo>
                    <a:lnTo>
                      <a:pt x="156" y="38"/>
                    </a:lnTo>
                    <a:lnTo>
                      <a:pt x="155" y="39"/>
                    </a:lnTo>
                    <a:lnTo>
                      <a:pt x="155" y="42"/>
                    </a:lnTo>
                    <a:lnTo>
                      <a:pt x="158" y="46"/>
                    </a:lnTo>
                    <a:lnTo>
                      <a:pt x="156" y="51"/>
                    </a:lnTo>
                    <a:lnTo>
                      <a:pt x="151" y="51"/>
                    </a:lnTo>
                    <a:lnTo>
                      <a:pt x="143" y="50"/>
                    </a:lnTo>
                    <a:lnTo>
                      <a:pt x="135" y="51"/>
                    </a:lnTo>
                    <a:lnTo>
                      <a:pt x="125" y="53"/>
                    </a:lnTo>
                    <a:lnTo>
                      <a:pt x="125" y="53"/>
                    </a:lnTo>
                    <a:lnTo>
                      <a:pt x="125" y="53"/>
                    </a:lnTo>
                    <a:lnTo>
                      <a:pt x="120" y="53"/>
                    </a:lnTo>
                    <a:lnTo>
                      <a:pt x="111" y="51"/>
                    </a:lnTo>
                    <a:lnTo>
                      <a:pt x="107" y="51"/>
                    </a:lnTo>
                    <a:lnTo>
                      <a:pt x="99" y="48"/>
                    </a:lnTo>
                    <a:lnTo>
                      <a:pt x="96" y="44"/>
                    </a:lnTo>
                    <a:lnTo>
                      <a:pt x="96" y="42"/>
                    </a:lnTo>
                    <a:lnTo>
                      <a:pt x="94" y="42"/>
                    </a:lnTo>
                    <a:lnTo>
                      <a:pt x="90" y="39"/>
                    </a:lnTo>
                    <a:lnTo>
                      <a:pt x="87" y="41"/>
                    </a:lnTo>
                    <a:lnTo>
                      <a:pt x="84" y="39"/>
                    </a:lnTo>
                    <a:lnTo>
                      <a:pt x="80" y="39"/>
                    </a:lnTo>
                    <a:lnTo>
                      <a:pt x="77" y="36"/>
                    </a:lnTo>
                    <a:lnTo>
                      <a:pt x="74" y="36"/>
                    </a:lnTo>
                    <a:lnTo>
                      <a:pt x="73" y="34"/>
                    </a:lnTo>
                    <a:lnTo>
                      <a:pt x="74" y="30"/>
                    </a:lnTo>
                    <a:lnTo>
                      <a:pt x="73" y="27"/>
                    </a:lnTo>
                    <a:lnTo>
                      <a:pt x="72" y="24"/>
                    </a:lnTo>
                    <a:lnTo>
                      <a:pt x="70" y="24"/>
                    </a:lnTo>
                    <a:lnTo>
                      <a:pt x="67" y="23"/>
                    </a:lnTo>
                    <a:lnTo>
                      <a:pt x="66" y="22"/>
                    </a:lnTo>
                    <a:lnTo>
                      <a:pt x="63" y="21"/>
                    </a:lnTo>
                    <a:lnTo>
                      <a:pt x="58" y="14"/>
                    </a:lnTo>
                    <a:lnTo>
                      <a:pt x="62" y="10"/>
                    </a:lnTo>
                    <a:lnTo>
                      <a:pt x="60" y="9"/>
                    </a:lnTo>
                    <a:lnTo>
                      <a:pt x="59" y="7"/>
                    </a:lnTo>
                    <a:lnTo>
                      <a:pt x="60" y="5"/>
                    </a:lnTo>
                    <a:lnTo>
                      <a:pt x="59" y="3"/>
                    </a:lnTo>
                    <a:lnTo>
                      <a:pt x="58" y="2"/>
                    </a:lnTo>
                    <a:lnTo>
                      <a:pt x="57" y="2"/>
                    </a:lnTo>
                    <a:lnTo>
                      <a:pt x="55" y="1"/>
                    </a:lnTo>
                    <a:lnTo>
                      <a:pt x="55" y="1"/>
                    </a:lnTo>
                    <a:lnTo>
                      <a:pt x="52" y="3"/>
                    </a:lnTo>
                    <a:lnTo>
                      <a:pt x="51" y="3"/>
                    </a:lnTo>
                    <a:lnTo>
                      <a:pt x="48" y="6"/>
                    </a:lnTo>
                    <a:lnTo>
                      <a:pt x="47" y="7"/>
                    </a:lnTo>
                    <a:lnTo>
                      <a:pt x="44" y="10"/>
                    </a:lnTo>
                    <a:lnTo>
                      <a:pt x="43" y="10"/>
                    </a:lnTo>
                    <a:lnTo>
                      <a:pt x="41" y="12"/>
                    </a:lnTo>
                    <a:lnTo>
                      <a:pt x="41" y="14"/>
                    </a:lnTo>
                    <a:lnTo>
                      <a:pt x="38" y="15"/>
                    </a:lnTo>
                    <a:lnTo>
                      <a:pt x="36" y="14"/>
                    </a:lnTo>
                    <a:lnTo>
                      <a:pt x="33" y="15"/>
                    </a:lnTo>
                    <a:lnTo>
                      <a:pt x="32" y="17"/>
                    </a:lnTo>
                    <a:lnTo>
                      <a:pt x="26" y="15"/>
                    </a:lnTo>
                    <a:lnTo>
                      <a:pt x="22" y="15"/>
                    </a:lnTo>
                    <a:lnTo>
                      <a:pt x="17" y="13"/>
                    </a:lnTo>
                    <a:lnTo>
                      <a:pt x="17" y="9"/>
                    </a:lnTo>
                    <a:lnTo>
                      <a:pt x="10" y="6"/>
                    </a:lnTo>
                    <a:lnTo>
                      <a:pt x="10" y="3"/>
                    </a:lnTo>
                    <a:lnTo>
                      <a:pt x="9" y="1"/>
                    </a:lnTo>
                    <a:lnTo>
                      <a:pt x="8" y="1"/>
                    </a:lnTo>
                    <a:lnTo>
                      <a:pt x="7" y="0"/>
                    </a:lnTo>
                    <a:lnTo>
                      <a:pt x="7" y="2"/>
                    </a:lnTo>
                    <a:lnTo>
                      <a:pt x="6" y="0"/>
                    </a:lnTo>
                    <a:lnTo>
                      <a:pt x="5" y="0"/>
                    </a:lnTo>
                    <a:lnTo>
                      <a:pt x="3" y="5"/>
                    </a:lnTo>
                    <a:lnTo>
                      <a:pt x="0" y="5"/>
                    </a:lnTo>
                    <a:lnTo>
                      <a:pt x="1" y="8"/>
                    </a:lnTo>
                    <a:lnTo>
                      <a:pt x="2" y="14"/>
                    </a:lnTo>
                    <a:lnTo>
                      <a:pt x="2" y="16"/>
                    </a:lnTo>
                    <a:lnTo>
                      <a:pt x="2" y="20"/>
                    </a:lnTo>
                    <a:lnTo>
                      <a:pt x="6" y="20"/>
                    </a:lnTo>
                    <a:lnTo>
                      <a:pt x="7" y="23"/>
                    </a:lnTo>
                    <a:lnTo>
                      <a:pt x="5" y="28"/>
                    </a:lnTo>
                    <a:lnTo>
                      <a:pt x="5" y="32"/>
                    </a:lnTo>
                    <a:lnTo>
                      <a:pt x="5" y="32"/>
                    </a:lnTo>
                    <a:lnTo>
                      <a:pt x="8" y="35"/>
                    </a:lnTo>
                    <a:lnTo>
                      <a:pt x="11" y="41"/>
                    </a:lnTo>
                    <a:lnTo>
                      <a:pt x="14" y="44"/>
                    </a:lnTo>
                    <a:lnTo>
                      <a:pt x="14" y="46"/>
                    </a:lnTo>
                    <a:lnTo>
                      <a:pt x="16" y="46"/>
                    </a:lnTo>
                    <a:lnTo>
                      <a:pt x="17" y="51"/>
                    </a:lnTo>
                    <a:lnTo>
                      <a:pt x="17" y="53"/>
                    </a:lnTo>
                    <a:lnTo>
                      <a:pt x="18" y="56"/>
                    </a:lnTo>
                    <a:lnTo>
                      <a:pt x="21" y="57"/>
                    </a:lnTo>
                    <a:lnTo>
                      <a:pt x="23" y="59"/>
                    </a:lnTo>
                    <a:lnTo>
                      <a:pt x="24" y="63"/>
                    </a:lnTo>
                    <a:lnTo>
                      <a:pt x="26" y="64"/>
                    </a:lnTo>
                    <a:lnTo>
                      <a:pt x="29" y="64"/>
                    </a:lnTo>
                    <a:lnTo>
                      <a:pt x="33" y="67"/>
                    </a:lnTo>
                    <a:lnTo>
                      <a:pt x="36" y="67"/>
                    </a:lnTo>
                    <a:lnTo>
                      <a:pt x="39" y="67"/>
                    </a:lnTo>
                    <a:lnTo>
                      <a:pt x="41" y="68"/>
                    </a:lnTo>
                    <a:lnTo>
                      <a:pt x="45" y="71"/>
                    </a:lnTo>
                    <a:lnTo>
                      <a:pt x="41" y="72"/>
                    </a:lnTo>
                    <a:lnTo>
                      <a:pt x="38" y="73"/>
                    </a:lnTo>
                    <a:lnTo>
                      <a:pt x="38" y="75"/>
                    </a:lnTo>
                    <a:lnTo>
                      <a:pt x="39" y="76"/>
                    </a:lnTo>
                    <a:lnTo>
                      <a:pt x="39" y="83"/>
                    </a:lnTo>
                    <a:lnTo>
                      <a:pt x="37" y="85"/>
                    </a:lnTo>
                    <a:lnTo>
                      <a:pt x="36" y="85"/>
                    </a:lnTo>
                    <a:lnTo>
                      <a:pt x="35" y="89"/>
                    </a:lnTo>
                    <a:lnTo>
                      <a:pt x="33" y="90"/>
                    </a:lnTo>
                    <a:lnTo>
                      <a:pt x="33" y="95"/>
                    </a:lnTo>
                    <a:lnTo>
                      <a:pt x="32" y="97"/>
                    </a:lnTo>
                    <a:lnTo>
                      <a:pt x="33" y="98"/>
                    </a:lnTo>
                    <a:lnTo>
                      <a:pt x="32" y="101"/>
                    </a:lnTo>
                    <a:lnTo>
                      <a:pt x="32" y="101"/>
                    </a:lnTo>
                    <a:lnTo>
                      <a:pt x="33" y="102"/>
                    </a:lnTo>
                    <a:lnTo>
                      <a:pt x="36" y="103"/>
                    </a:lnTo>
                    <a:lnTo>
                      <a:pt x="39" y="104"/>
                    </a:lnTo>
                    <a:lnTo>
                      <a:pt x="40" y="107"/>
                    </a:lnTo>
                    <a:lnTo>
                      <a:pt x="44" y="110"/>
                    </a:lnTo>
                    <a:lnTo>
                      <a:pt x="43" y="114"/>
                    </a:lnTo>
                    <a:lnTo>
                      <a:pt x="43" y="115"/>
                    </a:lnTo>
                    <a:lnTo>
                      <a:pt x="43" y="116"/>
                    </a:lnTo>
                    <a:lnTo>
                      <a:pt x="44" y="117"/>
                    </a:lnTo>
                    <a:lnTo>
                      <a:pt x="45" y="117"/>
                    </a:lnTo>
                    <a:lnTo>
                      <a:pt x="48" y="116"/>
                    </a:lnTo>
                    <a:lnTo>
                      <a:pt x="60" y="124"/>
                    </a:lnTo>
                    <a:lnTo>
                      <a:pt x="62" y="123"/>
                    </a:lnTo>
                    <a:lnTo>
                      <a:pt x="65" y="125"/>
                    </a:lnTo>
                    <a:lnTo>
                      <a:pt x="68" y="130"/>
                    </a:lnTo>
                    <a:lnTo>
                      <a:pt x="70" y="132"/>
                    </a:lnTo>
                    <a:lnTo>
                      <a:pt x="74" y="140"/>
                    </a:lnTo>
                    <a:lnTo>
                      <a:pt x="70" y="142"/>
                    </a:lnTo>
                    <a:lnTo>
                      <a:pt x="70" y="146"/>
                    </a:lnTo>
                    <a:lnTo>
                      <a:pt x="72" y="149"/>
                    </a:lnTo>
                    <a:lnTo>
                      <a:pt x="76" y="149"/>
                    </a:lnTo>
                    <a:lnTo>
                      <a:pt x="77" y="160"/>
                    </a:lnTo>
                    <a:lnTo>
                      <a:pt x="80" y="161"/>
                    </a:lnTo>
                    <a:lnTo>
                      <a:pt x="83" y="162"/>
                    </a:lnTo>
                    <a:lnTo>
                      <a:pt x="84" y="163"/>
                    </a:lnTo>
                    <a:lnTo>
                      <a:pt x="87" y="162"/>
                    </a:lnTo>
                    <a:lnTo>
                      <a:pt x="87" y="164"/>
                    </a:lnTo>
                    <a:lnTo>
                      <a:pt x="88" y="167"/>
                    </a:lnTo>
                    <a:lnTo>
                      <a:pt x="89" y="166"/>
                    </a:lnTo>
                    <a:lnTo>
                      <a:pt x="90" y="166"/>
                    </a:lnTo>
                    <a:lnTo>
                      <a:pt x="90" y="163"/>
                    </a:lnTo>
                    <a:lnTo>
                      <a:pt x="84" y="160"/>
                    </a:lnTo>
                    <a:lnTo>
                      <a:pt x="91" y="160"/>
                    </a:lnTo>
                    <a:lnTo>
                      <a:pt x="92" y="160"/>
                    </a:lnTo>
                    <a:lnTo>
                      <a:pt x="97" y="155"/>
                    </a:lnTo>
                    <a:lnTo>
                      <a:pt x="94" y="163"/>
                    </a:lnTo>
                    <a:lnTo>
                      <a:pt x="96" y="164"/>
                    </a:lnTo>
                    <a:lnTo>
                      <a:pt x="98" y="163"/>
                    </a:lnTo>
                    <a:lnTo>
                      <a:pt x="99" y="167"/>
                    </a:lnTo>
                    <a:lnTo>
                      <a:pt x="100" y="167"/>
                    </a:lnTo>
                    <a:lnTo>
                      <a:pt x="105" y="162"/>
                    </a:lnTo>
                    <a:lnTo>
                      <a:pt x="107" y="163"/>
                    </a:lnTo>
                    <a:lnTo>
                      <a:pt x="111" y="168"/>
                    </a:lnTo>
                    <a:lnTo>
                      <a:pt x="112" y="171"/>
                    </a:lnTo>
                    <a:lnTo>
                      <a:pt x="118" y="178"/>
                    </a:lnTo>
                    <a:lnTo>
                      <a:pt x="118" y="182"/>
                    </a:lnTo>
                    <a:lnTo>
                      <a:pt x="119" y="183"/>
                    </a:lnTo>
                    <a:lnTo>
                      <a:pt x="121" y="183"/>
                    </a:lnTo>
                    <a:lnTo>
                      <a:pt x="124" y="186"/>
                    </a:lnTo>
                    <a:lnTo>
                      <a:pt x="125" y="186"/>
                    </a:lnTo>
                    <a:lnTo>
                      <a:pt x="126" y="191"/>
                    </a:lnTo>
                    <a:lnTo>
                      <a:pt x="129" y="200"/>
                    </a:lnTo>
                    <a:lnTo>
                      <a:pt x="133" y="202"/>
                    </a:lnTo>
                    <a:lnTo>
                      <a:pt x="137" y="202"/>
                    </a:lnTo>
                    <a:lnTo>
                      <a:pt x="143" y="203"/>
                    </a:lnTo>
                    <a:lnTo>
                      <a:pt x="144" y="204"/>
                    </a:lnTo>
                    <a:lnTo>
                      <a:pt x="149" y="204"/>
                    </a:lnTo>
                    <a:lnTo>
                      <a:pt x="150" y="205"/>
                    </a:lnTo>
                    <a:lnTo>
                      <a:pt x="152" y="206"/>
                    </a:lnTo>
                    <a:lnTo>
                      <a:pt x="154" y="208"/>
                    </a:lnTo>
                    <a:lnTo>
                      <a:pt x="152" y="210"/>
                    </a:lnTo>
                    <a:lnTo>
                      <a:pt x="156" y="213"/>
                    </a:lnTo>
                    <a:lnTo>
                      <a:pt x="159" y="214"/>
                    </a:lnTo>
                    <a:lnTo>
                      <a:pt x="162" y="215"/>
                    </a:lnTo>
                    <a:lnTo>
                      <a:pt x="164" y="217"/>
                    </a:lnTo>
                    <a:lnTo>
                      <a:pt x="170" y="220"/>
                    </a:lnTo>
                    <a:lnTo>
                      <a:pt x="171" y="220"/>
                    </a:lnTo>
                    <a:lnTo>
                      <a:pt x="174" y="219"/>
                    </a:lnTo>
                    <a:lnTo>
                      <a:pt x="180" y="221"/>
                    </a:lnTo>
                    <a:lnTo>
                      <a:pt x="186" y="225"/>
                    </a:lnTo>
                    <a:lnTo>
                      <a:pt x="191" y="220"/>
                    </a:lnTo>
                    <a:lnTo>
                      <a:pt x="196" y="217"/>
                    </a:lnTo>
                    <a:lnTo>
                      <a:pt x="198" y="208"/>
                    </a:lnTo>
                    <a:lnTo>
                      <a:pt x="199" y="217"/>
                    </a:lnTo>
                    <a:lnTo>
                      <a:pt x="201" y="215"/>
                    </a:lnTo>
                    <a:lnTo>
                      <a:pt x="206" y="213"/>
                    </a:lnTo>
                    <a:lnTo>
                      <a:pt x="209" y="212"/>
                    </a:lnTo>
                    <a:lnTo>
                      <a:pt x="215" y="213"/>
                    </a:lnTo>
                    <a:lnTo>
                      <a:pt x="215" y="214"/>
                    </a:lnTo>
                    <a:lnTo>
                      <a:pt x="216" y="213"/>
                    </a:lnTo>
                    <a:lnTo>
                      <a:pt x="217" y="217"/>
                    </a:lnTo>
                    <a:lnTo>
                      <a:pt x="220" y="220"/>
                    </a:lnTo>
                    <a:lnTo>
                      <a:pt x="222" y="226"/>
                    </a:lnTo>
                    <a:lnTo>
                      <a:pt x="224" y="232"/>
                    </a:lnTo>
                    <a:lnTo>
                      <a:pt x="224" y="235"/>
                    </a:lnTo>
                    <a:lnTo>
                      <a:pt x="226" y="236"/>
                    </a:lnTo>
                    <a:lnTo>
                      <a:pt x="226" y="237"/>
                    </a:lnTo>
                    <a:lnTo>
                      <a:pt x="238" y="237"/>
                    </a:lnTo>
                    <a:lnTo>
                      <a:pt x="240" y="239"/>
                    </a:lnTo>
                    <a:lnTo>
                      <a:pt x="244" y="236"/>
                    </a:lnTo>
                    <a:lnTo>
                      <a:pt x="246" y="236"/>
                    </a:lnTo>
                    <a:lnTo>
                      <a:pt x="250" y="240"/>
                    </a:lnTo>
                    <a:lnTo>
                      <a:pt x="259" y="240"/>
                    </a:lnTo>
                    <a:lnTo>
                      <a:pt x="263" y="242"/>
                    </a:lnTo>
                    <a:lnTo>
                      <a:pt x="270" y="242"/>
                    </a:lnTo>
                    <a:lnTo>
                      <a:pt x="273" y="243"/>
                    </a:lnTo>
                    <a:lnTo>
                      <a:pt x="274" y="242"/>
                    </a:lnTo>
                    <a:lnTo>
                      <a:pt x="276" y="243"/>
                    </a:lnTo>
                    <a:lnTo>
                      <a:pt x="276" y="242"/>
                    </a:lnTo>
                    <a:lnTo>
                      <a:pt x="281" y="241"/>
                    </a:lnTo>
                    <a:lnTo>
                      <a:pt x="282" y="244"/>
                    </a:lnTo>
                    <a:lnTo>
                      <a:pt x="290" y="247"/>
                    </a:lnTo>
                    <a:lnTo>
                      <a:pt x="291" y="246"/>
                    </a:lnTo>
                    <a:lnTo>
                      <a:pt x="292" y="244"/>
                    </a:lnTo>
                    <a:lnTo>
                      <a:pt x="293" y="244"/>
                    </a:lnTo>
                    <a:lnTo>
                      <a:pt x="292" y="243"/>
                    </a:lnTo>
                    <a:lnTo>
                      <a:pt x="293" y="237"/>
                    </a:lnTo>
                    <a:lnTo>
                      <a:pt x="292" y="234"/>
                    </a:lnTo>
                    <a:lnTo>
                      <a:pt x="295" y="230"/>
                    </a:lnTo>
                    <a:lnTo>
                      <a:pt x="293" y="228"/>
                    </a:lnTo>
                    <a:lnTo>
                      <a:pt x="296" y="225"/>
                    </a:lnTo>
                    <a:lnTo>
                      <a:pt x="300" y="222"/>
                    </a:lnTo>
                    <a:lnTo>
                      <a:pt x="302" y="221"/>
                    </a:lnTo>
                    <a:lnTo>
                      <a:pt x="311" y="218"/>
                    </a:lnTo>
                    <a:lnTo>
                      <a:pt x="314" y="220"/>
                    </a:lnTo>
                    <a:lnTo>
                      <a:pt x="315" y="219"/>
                    </a:lnTo>
                    <a:lnTo>
                      <a:pt x="315" y="214"/>
                    </a:lnTo>
                    <a:lnTo>
                      <a:pt x="312" y="212"/>
                    </a:lnTo>
                    <a:lnTo>
                      <a:pt x="307" y="212"/>
                    </a:lnTo>
                    <a:lnTo>
                      <a:pt x="306" y="208"/>
                    </a:lnTo>
                    <a:lnTo>
                      <a:pt x="306" y="204"/>
                    </a:lnTo>
                    <a:lnTo>
                      <a:pt x="305" y="200"/>
                    </a:lnTo>
                    <a:lnTo>
                      <a:pt x="305" y="197"/>
                    </a:lnTo>
                    <a:lnTo>
                      <a:pt x="300" y="196"/>
                    </a:lnTo>
                    <a:lnTo>
                      <a:pt x="300" y="195"/>
                    </a:lnTo>
                    <a:lnTo>
                      <a:pt x="298" y="193"/>
                    </a:lnTo>
                    <a:lnTo>
                      <a:pt x="292" y="192"/>
                    </a:lnTo>
                    <a:lnTo>
                      <a:pt x="291" y="191"/>
                    </a:lnTo>
                    <a:lnTo>
                      <a:pt x="287" y="189"/>
                    </a:lnTo>
                    <a:lnTo>
                      <a:pt x="283" y="184"/>
                    </a:lnTo>
                    <a:lnTo>
                      <a:pt x="281" y="181"/>
                    </a:lnTo>
                    <a:lnTo>
                      <a:pt x="274" y="171"/>
                    </a:lnTo>
                    <a:lnTo>
                      <a:pt x="27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28"/>
              <p:cNvSpPr>
                <a:spLocks/>
              </p:cNvSpPr>
              <p:nvPr userDrawn="1"/>
            </p:nvSpPr>
            <p:spPr bwMode="auto">
              <a:xfrm>
                <a:off x="2427288" y="2287588"/>
                <a:ext cx="80963" cy="69850"/>
              </a:xfrm>
              <a:custGeom>
                <a:avLst/>
                <a:gdLst>
                  <a:gd name="T0" fmla="*/ 22 w 51"/>
                  <a:gd name="T1" fmla="*/ 26 h 44"/>
                  <a:gd name="T2" fmla="*/ 25 w 51"/>
                  <a:gd name="T3" fmla="*/ 25 h 44"/>
                  <a:gd name="T4" fmla="*/ 29 w 51"/>
                  <a:gd name="T5" fmla="*/ 29 h 44"/>
                  <a:gd name="T6" fmla="*/ 31 w 51"/>
                  <a:gd name="T7" fmla="*/ 28 h 44"/>
                  <a:gd name="T8" fmla="*/ 35 w 51"/>
                  <a:gd name="T9" fmla="*/ 28 h 44"/>
                  <a:gd name="T10" fmla="*/ 37 w 51"/>
                  <a:gd name="T11" fmla="*/ 32 h 44"/>
                  <a:gd name="T12" fmla="*/ 40 w 51"/>
                  <a:gd name="T13" fmla="*/ 33 h 44"/>
                  <a:gd name="T14" fmla="*/ 45 w 51"/>
                  <a:gd name="T15" fmla="*/ 40 h 44"/>
                  <a:gd name="T16" fmla="*/ 47 w 51"/>
                  <a:gd name="T17" fmla="*/ 44 h 44"/>
                  <a:gd name="T18" fmla="*/ 50 w 51"/>
                  <a:gd name="T19" fmla="*/ 43 h 44"/>
                  <a:gd name="T20" fmla="*/ 50 w 51"/>
                  <a:gd name="T21" fmla="*/ 40 h 44"/>
                  <a:gd name="T22" fmla="*/ 50 w 51"/>
                  <a:gd name="T23" fmla="*/ 39 h 44"/>
                  <a:gd name="T24" fmla="*/ 47 w 51"/>
                  <a:gd name="T25" fmla="*/ 34 h 44"/>
                  <a:gd name="T26" fmla="*/ 51 w 51"/>
                  <a:gd name="T27" fmla="*/ 34 h 44"/>
                  <a:gd name="T28" fmla="*/ 50 w 51"/>
                  <a:gd name="T29" fmla="*/ 32 h 44"/>
                  <a:gd name="T30" fmla="*/ 45 w 51"/>
                  <a:gd name="T31" fmla="*/ 32 h 44"/>
                  <a:gd name="T32" fmla="*/ 37 w 51"/>
                  <a:gd name="T33" fmla="*/ 29 h 44"/>
                  <a:gd name="T34" fmla="*/ 35 w 51"/>
                  <a:gd name="T35" fmla="*/ 23 h 44"/>
                  <a:gd name="T36" fmla="*/ 37 w 51"/>
                  <a:gd name="T37" fmla="*/ 21 h 44"/>
                  <a:gd name="T38" fmla="*/ 37 w 51"/>
                  <a:gd name="T39" fmla="*/ 18 h 44"/>
                  <a:gd name="T40" fmla="*/ 30 w 51"/>
                  <a:gd name="T41" fmla="*/ 14 h 44"/>
                  <a:gd name="T42" fmla="*/ 30 w 51"/>
                  <a:gd name="T43" fmla="*/ 9 h 44"/>
                  <a:gd name="T44" fmla="*/ 31 w 51"/>
                  <a:gd name="T45" fmla="*/ 7 h 44"/>
                  <a:gd name="T46" fmla="*/ 29 w 51"/>
                  <a:gd name="T47" fmla="*/ 4 h 44"/>
                  <a:gd name="T48" fmla="*/ 23 w 51"/>
                  <a:gd name="T49" fmla="*/ 3 h 44"/>
                  <a:gd name="T50" fmla="*/ 20 w 51"/>
                  <a:gd name="T51" fmla="*/ 0 h 44"/>
                  <a:gd name="T52" fmla="*/ 20 w 51"/>
                  <a:gd name="T53" fmla="*/ 0 h 44"/>
                  <a:gd name="T54" fmla="*/ 20 w 51"/>
                  <a:gd name="T55" fmla="*/ 0 h 44"/>
                  <a:gd name="T56" fmla="*/ 11 w 51"/>
                  <a:gd name="T57" fmla="*/ 0 h 44"/>
                  <a:gd name="T58" fmla="*/ 9 w 51"/>
                  <a:gd name="T59" fmla="*/ 0 h 44"/>
                  <a:gd name="T60" fmla="*/ 2 w 51"/>
                  <a:gd name="T61" fmla="*/ 1 h 44"/>
                  <a:gd name="T62" fmla="*/ 0 w 51"/>
                  <a:gd name="T63" fmla="*/ 2 h 44"/>
                  <a:gd name="T64" fmla="*/ 1 w 51"/>
                  <a:gd name="T65" fmla="*/ 3 h 44"/>
                  <a:gd name="T66" fmla="*/ 1 w 51"/>
                  <a:gd name="T67" fmla="*/ 6 h 44"/>
                  <a:gd name="T68" fmla="*/ 3 w 51"/>
                  <a:gd name="T69" fmla="*/ 6 h 44"/>
                  <a:gd name="T70" fmla="*/ 6 w 51"/>
                  <a:gd name="T71" fmla="*/ 10 h 44"/>
                  <a:gd name="T72" fmla="*/ 4 w 51"/>
                  <a:gd name="T73" fmla="*/ 15 h 44"/>
                  <a:gd name="T74" fmla="*/ 6 w 51"/>
                  <a:gd name="T75" fmla="*/ 19 h 44"/>
                  <a:gd name="T76" fmla="*/ 9 w 51"/>
                  <a:gd name="T77" fmla="*/ 22 h 44"/>
                  <a:gd name="T78" fmla="*/ 14 w 51"/>
                  <a:gd name="T79" fmla="*/ 22 h 44"/>
                  <a:gd name="T80" fmla="*/ 17 w 51"/>
                  <a:gd name="T81" fmla="*/ 22 h 44"/>
                  <a:gd name="T82" fmla="*/ 20 w 51"/>
                  <a:gd name="T83" fmla="*/ 25 h 44"/>
                  <a:gd name="T84" fmla="*/ 21 w 51"/>
                  <a:gd name="T85" fmla="*/ 26 h 44"/>
                  <a:gd name="T86" fmla="*/ 22 w 51"/>
                  <a:gd name="T87"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4">
                    <a:moveTo>
                      <a:pt x="22" y="26"/>
                    </a:moveTo>
                    <a:lnTo>
                      <a:pt x="25" y="25"/>
                    </a:lnTo>
                    <a:lnTo>
                      <a:pt x="29" y="29"/>
                    </a:lnTo>
                    <a:lnTo>
                      <a:pt x="31" y="28"/>
                    </a:lnTo>
                    <a:lnTo>
                      <a:pt x="35" y="28"/>
                    </a:lnTo>
                    <a:lnTo>
                      <a:pt x="37" y="32"/>
                    </a:lnTo>
                    <a:lnTo>
                      <a:pt x="40" y="33"/>
                    </a:lnTo>
                    <a:lnTo>
                      <a:pt x="45" y="40"/>
                    </a:lnTo>
                    <a:lnTo>
                      <a:pt x="47" y="44"/>
                    </a:lnTo>
                    <a:lnTo>
                      <a:pt x="50" y="43"/>
                    </a:lnTo>
                    <a:lnTo>
                      <a:pt x="50" y="40"/>
                    </a:lnTo>
                    <a:lnTo>
                      <a:pt x="50" y="39"/>
                    </a:lnTo>
                    <a:lnTo>
                      <a:pt x="47" y="34"/>
                    </a:lnTo>
                    <a:lnTo>
                      <a:pt x="51" y="34"/>
                    </a:lnTo>
                    <a:lnTo>
                      <a:pt x="50" y="32"/>
                    </a:lnTo>
                    <a:lnTo>
                      <a:pt x="45" y="32"/>
                    </a:lnTo>
                    <a:lnTo>
                      <a:pt x="37" y="29"/>
                    </a:lnTo>
                    <a:lnTo>
                      <a:pt x="35" y="23"/>
                    </a:lnTo>
                    <a:lnTo>
                      <a:pt x="37" y="21"/>
                    </a:lnTo>
                    <a:lnTo>
                      <a:pt x="37" y="18"/>
                    </a:lnTo>
                    <a:lnTo>
                      <a:pt x="30" y="14"/>
                    </a:lnTo>
                    <a:lnTo>
                      <a:pt x="30" y="9"/>
                    </a:lnTo>
                    <a:lnTo>
                      <a:pt x="31" y="7"/>
                    </a:lnTo>
                    <a:lnTo>
                      <a:pt x="29" y="4"/>
                    </a:lnTo>
                    <a:lnTo>
                      <a:pt x="23" y="3"/>
                    </a:lnTo>
                    <a:lnTo>
                      <a:pt x="20" y="0"/>
                    </a:lnTo>
                    <a:lnTo>
                      <a:pt x="20" y="0"/>
                    </a:lnTo>
                    <a:lnTo>
                      <a:pt x="20" y="0"/>
                    </a:lnTo>
                    <a:lnTo>
                      <a:pt x="11" y="0"/>
                    </a:lnTo>
                    <a:lnTo>
                      <a:pt x="9" y="0"/>
                    </a:lnTo>
                    <a:lnTo>
                      <a:pt x="2" y="1"/>
                    </a:lnTo>
                    <a:lnTo>
                      <a:pt x="0" y="2"/>
                    </a:lnTo>
                    <a:lnTo>
                      <a:pt x="1" y="3"/>
                    </a:lnTo>
                    <a:lnTo>
                      <a:pt x="1" y="6"/>
                    </a:lnTo>
                    <a:lnTo>
                      <a:pt x="3" y="6"/>
                    </a:lnTo>
                    <a:lnTo>
                      <a:pt x="6" y="10"/>
                    </a:lnTo>
                    <a:lnTo>
                      <a:pt x="4" y="15"/>
                    </a:lnTo>
                    <a:lnTo>
                      <a:pt x="6" y="19"/>
                    </a:lnTo>
                    <a:lnTo>
                      <a:pt x="9" y="22"/>
                    </a:lnTo>
                    <a:lnTo>
                      <a:pt x="14" y="22"/>
                    </a:lnTo>
                    <a:lnTo>
                      <a:pt x="17" y="22"/>
                    </a:lnTo>
                    <a:lnTo>
                      <a:pt x="20" y="25"/>
                    </a:lnTo>
                    <a:lnTo>
                      <a:pt x="21" y="26"/>
                    </a:ln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29"/>
              <p:cNvSpPr>
                <a:spLocks/>
              </p:cNvSpPr>
              <p:nvPr userDrawn="1"/>
            </p:nvSpPr>
            <p:spPr bwMode="auto">
              <a:xfrm>
                <a:off x="2346325" y="2406651"/>
                <a:ext cx="233363" cy="220663"/>
              </a:xfrm>
              <a:custGeom>
                <a:avLst/>
                <a:gdLst>
                  <a:gd name="T0" fmla="*/ 74 w 147"/>
                  <a:gd name="T1" fmla="*/ 6 h 139"/>
                  <a:gd name="T2" fmla="*/ 71 w 147"/>
                  <a:gd name="T3" fmla="*/ 4 h 139"/>
                  <a:gd name="T4" fmla="*/ 69 w 147"/>
                  <a:gd name="T5" fmla="*/ 0 h 139"/>
                  <a:gd name="T6" fmla="*/ 60 w 147"/>
                  <a:gd name="T7" fmla="*/ 0 h 139"/>
                  <a:gd name="T8" fmla="*/ 52 w 147"/>
                  <a:gd name="T9" fmla="*/ 1 h 139"/>
                  <a:gd name="T10" fmla="*/ 46 w 147"/>
                  <a:gd name="T11" fmla="*/ 4 h 139"/>
                  <a:gd name="T12" fmla="*/ 44 w 147"/>
                  <a:gd name="T13" fmla="*/ 8 h 139"/>
                  <a:gd name="T14" fmla="*/ 38 w 147"/>
                  <a:gd name="T15" fmla="*/ 10 h 139"/>
                  <a:gd name="T16" fmla="*/ 30 w 147"/>
                  <a:gd name="T17" fmla="*/ 16 h 139"/>
                  <a:gd name="T18" fmla="*/ 34 w 147"/>
                  <a:gd name="T19" fmla="*/ 27 h 139"/>
                  <a:gd name="T20" fmla="*/ 31 w 147"/>
                  <a:gd name="T21" fmla="*/ 37 h 139"/>
                  <a:gd name="T22" fmla="*/ 31 w 147"/>
                  <a:gd name="T23" fmla="*/ 44 h 139"/>
                  <a:gd name="T24" fmla="*/ 0 w 147"/>
                  <a:gd name="T25" fmla="*/ 70 h 139"/>
                  <a:gd name="T26" fmla="*/ 8 w 147"/>
                  <a:gd name="T27" fmla="*/ 87 h 139"/>
                  <a:gd name="T28" fmla="*/ 20 w 147"/>
                  <a:gd name="T29" fmla="*/ 89 h 139"/>
                  <a:gd name="T30" fmla="*/ 94 w 147"/>
                  <a:gd name="T31" fmla="*/ 138 h 139"/>
                  <a:gd name="T32" fmla="*/ 125 w 147"/>
                  <a:gd name="T33" fmla="*/ 133 h 139"/>
                  <a:gd name="T34" fmla="*/ 136 w 147"/>
                  <a:gd name="T35" fmla="*/ 122 h 139"/>
                  <a:gd name="T36" fmla="*/ 144 w 147"/>
                  <a:gd name="T37" fmla="*/ 123 h 139"/>
                  <a:gd name="T38" fmla="*/ 147 w 147"/>
                  <a:gd name="T39" fmla="*/ 120 h 139"/>
                  <a:gd name="T40" fmla="*/ 144 w 147"/>
                  <a:gd name="T41" fmla="*/ 119 h 139"/>
                  <a:gd name="T42" fmla="*/ 144 w 147"/>
                  <a:gd name="T43" fmla="*/ 119 h 139"/>
                  <a:gd name="T44" fmla="*/ 140 w 147"/>
                  <a:gd name="T45" fmla="*/ 108 h 139"/>
                  <a:gd name="T46" fmla="*/ 134 w 147"/>
                  <a:gd name="T47" fmla="*/ 103 h 139"/>
                  <a:gd name="T48" fmla="*/ 138 w 147"/>
                  <a:gd name="T49" fmla="*/ 95 h 139"/>
                  <a:gd name="T50" fmla="*/ 132 w 147"/>
                  <a:gd name="T51" fmla="*/ 88 h 139"/>
                  <a:gd name="T52" fmla="*/ 127 w 147"/>
                  <a:gd name="T53" fmla="*/ 82 h 139"/>
                  <a:gd name="T54" fmla="*/ 114 w 147"/>
                  <a:gd name="T55" fmla="*/ 75 h 139"/>
                  <a:gd name="T56" fmla="*/ 110 w 147"/>
                  <a:gd name="T57" fmla="*/ 76 h 139"/>
                  <a:gd name="T58" fmla="*/ 106 w 147"/>
                  <a:gd name="T59" fmla="*/ 71 h 139"/>
                  <a:gd name="T60" fmla="*/ 106 w 147"/>
                  <a:gd name="T61" fmla="*/ 67 h 139"/>
                  <a:gd name="T62" fmla="*/ 103 w 147"/>
                  <a:gd name="T63" fmla="*/ 63 h 139"/>
                  <a:gd name="T64" fmla="*/ 98 w 147"/>
                  <a:gd name="T65" fmla="*/ 60 h 139"/>
                  <a:gd name="T66" fmla="*/ 96 w 147"/>
                  <a:gd name="T67" fmla="*/ 56 h 139"/>
                  <a:gd name="T68" fmla="*/ 96 w 147"/>
                  <a:gd name="T69" fmla="*/ 53 h 139"/>
                  <a:gd name="T70" fmla="*/ 97 w 147"/>
                  <a:gd name="T71" fmla="*/ 45 h 139"/>
                  <a:gd name="T72" fmla="*/ 99 w 147"/>
                  <a:gd name="T73" fmla="*/ 38 h 139"/>
                  <a:gd name="T74" fmla="*/ 103 w 147"/>
                  <a:gd name="T75" fmla="*/ 38 h 139"/>
                  <a:gd name="T76" fmla="*/ 102 w 147"/>
                  <a:gd name="T77" fmla="*/ 34 h 139"/>
                  <a:gd name="T78" fmla="*/ 102 w 147"/>
                  <a:gd name="T79" fmla="*/ 28 h 139"/>
                  <a:gd name="T80" fmla="*/ 104 w 147"/>
                  <a:gd name="T81" fmla="*/ 27 h 139"/>
                  <a:gd name="T82" fmla="*/ 105 w 147"/>
                  <a:gd name="T83" fmla="*/ 26 h 139"/>
                  <a:gd name="T84" fmla="*/ 98 w 147"/>
                  <a:gd name="T85" fmla="*/ 26 h 139"/>
                  <a:gd name="T86" fmla="*/ 91 w 147"/>
                  <a:gd name="T87" fmla="*/ 22 h 139"/>
                  <a:gd name="T88" fmla="*/ 87 w 147"/>
                  <a:gd name="T89" fmla="*/ 16 h 139"/>
                  <a:gd name="T90" fmla="*/ 83 w 147"/>
                  <a:gd name="T91" fmla="*/ 14 h 139"/>
                  <a:gd name="T92" fmla="*/ 81 w 147"/>
                  <a:gd name="T93" fmla="*/ 7 h 139"/>
                  <a:gd name="T94" fmla="*/ 79 w 147"/>
                  <a:gd name="T9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139">
                    <a:moveTo>
                      <a:pt x="74" y="6"/>
                    </a:moveTo>
                    <a:lnTo>
                      <a:pt x="74" y="6"/>
                    </a:lnTo>
                    <a:lnTo>
                      <a:pt x="74" y="6"/>
                    </a:lnTo>
                    <a:lnTo>
                      <a:pt x="71" y="4"/>
                    </a:lnTo>
                    <a:lnTo>
                      <a:pt x="71" y="1"/>
                    </a:lnTo>
                    <a:lnTo>
                      <a:pt x="69" y="0"/>
                    </a:lnTo>
                    <a:lnTo>
                      <a:pt x="66" y="1"/>
                    </a:lnTo>
                    <a:lnTo>
                      <a:pt x="60" y="0"/>
                    </a:lnTo>
                    <a:lnTo>
                      <a:pt x="54" y="0"/>
                    </a:lnTo>
                    <a:lnTo>
                      <a:pt x="52" y="1"/>
                    </a:lnTo>
                    <a:lnTo>
                      <a:pt x="49" y="1"/>
                    </a:lnTo>
                    <a:lnTo>
                      <a:pt x="46" y="4"/>
                    </a:lnTo>
                    <a:lnTo>
                      <a:pt x="46" y="4"/>
                    </a:lnTo>
                    <a:lnTo>
                      <a:pt x="44" y="8"/>
                    </a:lnTo>
                    <a:lnTo>
                      <a:pt x="42" y="8"/>
                    </a:lnTo>
                    <a:lnTo>
                      <a:pt x="38" y="10"/>
                    </a:lnTo>
                    <a:lnTo>
                      <a:pt x="32" y="12"/>
                    </a:lnTo>
                    <a:lnTo>
                      <a:pt x="30" y="16"/>
                    </a:lnTo>
                    <a:lnTo>
                      <a:pt x="30" y="21"/>
                    </a:lnTo>
                    <a:lnTo>
                      <a:pt x="34" y="27"/>
                    </a:lnTo>
                    <a:lnTo>
                      <a:pt x="34" y="31"/>
                    </a:lnTo>
                    <a:lnTo>
                      <a:pt x="31" y="37"/>
                    </a:lnTo>
                    <a:lnTo>
                      <a:pt x="31" y="39"/>
                    </a:lnTo>
                    <a:lnTo>
                      <a:pt x="31" y="44"/>
                    </a:lnTo>
                    <a:lnTo>
                      <a:pt x="27" y="50"/>
                    </a:lnTo>
                    <a:lnTo>
                      <a:pt x="0" y="70"/>
                    </a:lnTo>
                    <a:lnTo>
                      <a:pt x="7" y="87"/>
                    </a:lnTo>
                    <a:lnTo>
                      <a:pt x="8" y="87"/>
                    </a:lnTo>
                    <a:lnTo>
                      <a:pt x="21" y="89"/>
                    </a:lnTo>
                    <a:lnTo>
                      <a:pt x="20" y="89"/>
                    </a:lnTo>
                    <a:lnTo>
                      <a:pt x="21" y="89"/>
                    </a:lnTo>
                    <a:lnTo>
                      <a:pt x="94" y="138"/>
                    </a:lnTo>
                    <a:lnTo>
                      <a:pt x="121" y="139"/>
                    </a:lnTo>
                    <a:lnTo>
                      <a:pt x="125" y="133"/>
                    </a:lnTo>
                    <a:lnTo>
                      <a:pt x="128" y="125"/>
                    </a:lnTo>
                    <a:lnTo>
                      <a:pt x="136" y="122"/>
                    </a:lnTo>
                    <a:lnTo>
                      <a:pt x="141" y="124"/>
                    </a:lnTo>
                    <a:lnTo>
                      <a:pt x="144" y="123"/>
                    </a:lnTo>
                    <a:lnTo>
                      <a:pt x="146" y="123"/>
                    </a:lnTo>
                    <a:lnTo>
                      <a:pt x="147" y="120"/>
                    </a:lnTo>
                    <a:lnTo>
                      <a:pt x="147" y="120"/>
                    </a:lnTo>
                    <a:lnTo>
                      <a:pt x="144" y="119"/>
                    </a:lnTo>
                    <a:lnTo>
                      <a:pt x="144" y="119"/>
                    </a:lnTo>
                    <a:lnTo>
                      <a:pt x="144" y="119"/>
                    </a:lnTo>
                    <a:lnTo>
                      <a:pt x="141" y="117"/>
                    </a:lnTo>
                    <a:lnTo>
                      <a:pt x="140" y="108"/>
                    </a:lnTo>
                    <a:lnTo>
                      <a:pt x="135" y="108"/>
                    </a:lnTo>
                    <a:lnTo>
                      <a:pt x="134" y="103"/>
                    </a:lnTo>
                    <a:lnTo>
                      <a:pt x="134" y="97"/>
                    </a:lnTo>
                    <a:lnTo>
                      <a:pt x="138" y="95"/>
                    </a:lnTo>
                    <a:lnTo>
                      <a:pt x="134" y="89"/>
                    </a:lnTo>
                    <a:lnTo>
                      <a:pt x="132" y="88"/>
                    </a:lnTo>
                    <a:lnTo>
                      <a:pt x="128" y="82"/>
                    </a:lnTo>
                    <a:lnTo>
                      <a:pt x="127" y="82"/>
                    </a:lnTo>
                    <a:lnTo>
                      <a:pt x="126" y="82"/>
                    </a:lnTo>
                    <a:lnTo>
                      <a:pt x="114" y="75"/>
                    </a:lnTo>
                    <a:lnTo>
                      <a:pt x="112" y="75"/>
                    </a:lnTo>
                    <a:lnTo>
                      <a:pt x="110" y="76"/>
                    </a:lnTo>
                    <a:lnTo>
                      <a:pt x="105" y="73"/>
                    </a:lnTo>
                    <a:lnTo>
                      <a:pt x="106" y="71"/>
                    </a:lnTo>
                    <a:lnTo>
                      <a:pt x="105" y="70"/>
                    </a:lnTo>
                    <a:lnTo>
                      <a:pt x="106" y="67"/>
                    </a:lnTo>
                    <a:lnTo>
                      <a:pt x="104" y="64"/>
                    </a:lnTo>
                    <a:lnTo>
                      <a:pt x="103" y="63"/>
                    </a:lnTo>
                    <a:lnTo>
                      <a:pt x="99" y="61"/>
                    </a:lnTo>
                    <a:lnTo>
                      <a:pt x="98" y="60"/>
                    </a:lnTo>
                    <a:lnTo>
                      <a:pt x="96" y="59"/>
                    </a:lnTo>
                    <a:lnTo>
                      <a:pt x="96" y="56"/>
                    </a:lnTo>
                    <a:lnTo>
                      <a:pt x="97" y="54"/>
                    </a:lnTo>
                    <a:lnTo>
                      <a:pt x="96" y="53"/>
                    </a:lnTo>
                    <a:lnTo>
                      <a:pt x="97" y="51"/>
                    </a:lnTo>
                    <a:lnTo>
                      <a:pt x="97" y="45"/>
                    </a:lnTo>
                    <a:lnTo>
                      <a:pt x="98" y="43"/>
                    </a:lnTo>
                    <a:lnTo>
                      <a:pt x="99" y="38"/>
                    </a:lnTo>
                    <a:lnTo>
                      <a:pt x="102" y="38"/>
                    </a:lnTo>
                    <a:lnTo>
                      <a:pt x="103" y="38"/>
                    </a:lnTo>
                    <a:lnTo>
                      <a:pt x="103" y="34"/>
                    </a:lnTo>
                    <a:lnTo>
                      <a:pt x="102" y="34"/>
                    </a:lnTo>
                    <a:lnTo>
                      <a:pt x="102" y="28"/>
                    </a:lnTo>
                    <a:lnTo>
                      <a:pt x="102" y="28"/>
                    </a:lnTo>
                    <a:lnTo>
                      <a:pt x="102" y="28"/>
                    </a:lnTo>
                    <a:lnTo>
                      <a:pt x="104" y="27"/>
                    </a:lnTo>
                    <a:lnTo>
                      <a:pt x="106" y="27"/>
                    </a:lnTo>
                    <a:lnTo>
                      <a:pt x="105" y="26"/>
                    </a:lnTo>
                    <a:lnTo>
                      <a:pt x="102" y="27"/>
                    </a:lnTo>
                    <a:lnTo>
                      <a:pt x="98" y="26"/>
                    </a:lnTo>
                    <a:lnTo>
                      <a:pt x="94" y="22"/>
                    </a:lnTo>
                    <a:lnTo>
                      <a:pt x="91" y="22"/>
                    </a:lnTo>
                    <a:lnTo>
                      <a:pt x="88" y="21"/>
                    </a:lnTo>
                    <a:lnTo>
                      <a:pt x="87" y="16"/>
                    </a:lnTo>
                    <a:lnTo>
                      <a:pt x="86" y="15"/>
                    </a:lnTo>
                    <a:lnTo>
                      <a:pt x="83" y="14"/>
                    </a:lnTo>
                    <a:lnTo>
                      <a:pt x="81" y="10"/>
                    </a:lnTo>
                    <a:lnTo>
                      <a:pt x="81" y="7"/>
                    </a:lnTo>
                    <a:lnTo>
                      <a:pt x="80" y="5"/>
                    </a:lnTo>
                    <a:lnTo>
                      <a:pt x="79" y="5"/>
                    </a:lnTo>
                    <a:lnTo>
                      <a:pt x="7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30"/>
              <p:cNvSpPr>
                <a:spLocks/>
              </p:cNvSpPr>
              <p:nvPr userDrawn="1"/>
            </p:nvSpPr>
            <p:spPr bwMode="auto">
              <a:xfrm>
                <a:off x="2543175" y="2603501"/>
                <a:ext cx="36513" cy="38100"/>
              </a:xfrm>
              <a:custGeom>
                <a:avLst/>
                <a:gdLst>
                  <a:gd name="T0" fmla="*/ 16 w 23"/>
                  <a:gd name="T1" fmla="*/ 20 h 24"/>
                  <a:gd name="T2" fmla="*/ 16 w 23"/>
                  <a:gd name="T3" fmla="*/ 24 h 24"/>
                  <a:gd name="T4" fmla="*/ 23 w 23"/>
                  <a:gd name="T5" fmla="*/ 21 h 24"/>
                  <a:gd name="T6" fmla="*/ 22 w 23"/>
                  <a:gd name="T7" fmla="*/ 18 h 24"/>
                  <a:gd name="T8" fmla="*/ 22 w 23"/>
                  <a:gd name="T9" fmla="*/ 18 h 24"/>
                  <a:gd name="T10" fmla="*/ 22 w 23"/>
                  <a:gd name="T11" fmla="*/ 17 h 24"/>
                  <a:gd name="T12" fmla="*/ 22 w 23"/>
                  <a:gd name="T13" fmla="*/ 15 h 24"/>
                  <a:gd name="T14" fmla="*/ 22 w 23"/>
                  <a:gd name="T15" fmla="*/ 15 h 24"/>
                  <a:gd name="T16" fmla="*/ 11 w 23"/>
                  <a:gd name="T17" fmla="*/ 9 h 24"/>
                  <a:gd name="T18" fmla="*/ 22 w 23"/>
                  <a:gd name="T19" fmla="*/ 7 h 24"/>
                  <a:gd name="T20" fmla="*/ 20 w 23"/>
                  <a:gd name="T21" fmla="*/ 1 h 24"/>
                  <a:gd name="T22" fmla="*/ 17 w 23"/>
                  <a:gd name="T23" fmla="*/ 2 h 24"/>
                  <a:gd name="T24" fmla="*/ 12 w 23"/>
                  <a:gd name="T25" fmla="*/ 0 h 24"/>
                  <a:gd name="T26" fmla="*/ 5 w 23"/>
                  <a:gd name="T27" fmla="*/ 3 h 24"/>
                  <a:gd name="T28" fmla="*/ 3 w 23"/>
                  <a:gd name="T29" fmla="*/ 10 h 24"/>
                  <a:gd name="T30" fmla="*/ 0 w 23"/>
                  <a:gd name="T31" fmla="*/ 15 h 24"/>
                  <a:gd name="T32" fmla="*/ 1 w 23"/>
                  <a:gd name="T33" fmla="*/ 15 h 24"/>
                  <a:gd name="T34" fmla="*/ 16 w 23"/>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6" y="20"/>
                    </a:moveTo>
                    <a:lnTo>
                      <a:pt x="16" y="24"/>
                    </a:lnTo>
                    <a:lnTo>
                      <a:pt x="23" y="21"/>
                    </a:lnTo>
                    <a:lnTo>
                      <a:pt x="22" y="18"/>
                    </a:lnTo>
                    <a:lnTo>
                      <a:pt x="22" y="18"/>
                    </a:lnTo>
                    <a:lnTo>
                      <a:pt x="22" y="17"/>
                    </a:lnTo>
                    <a:lnTo>
                      <a:pt x="22" y="15"/>
                    </a:lnTo>
                    <a:lnTo>
                      <a:pt x="22" y="15"/>
                    </a:lnTo>
                    <a:lnTo>
                      <a:pt x="11" y="9"/>
                    </a:lnTo>
                    <a:lnTo>
                      <a:pt x="22" y="7"/>
                    </a:lnTo>
                    <a:lnTo>
                      <a:pt x="20" y="1"/>
                    </a:lnTo>
                    <a:lnTo>
                      <a:pt x="17" y="2"/>
                    </a:lnTo>
                    <a:lnTo>
                      <a:pt x="12" y="0"/>
                    </a:lnTo>
                    <a:lnTo>
                      <a:pt x="5" y="3"/>
                    </a:lnTo>
                    <a:lnTo>
                      <a:pt x="3" y="10"/>
                    </a:lnTo>
                    <a:lnTo>
                      <a:pt x="0" y="15"/>
                    </a:lnTo>
                    <a:lnTo>
                      <a:pt x="1" y="15"/>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31"/>
              <p:cNvSpPr>
                <a:spLocks/>
              </p:cNvSpPr>
              <p:nvPr userDrawn="1"/>
            </p:nvSpPr>
            <p:spPr bwMode="auto">
              <a:xfrm>
                <a:off x="2265363" y="2413001"/>
                <a:ext cx="149225" cy="130175"/>
              </a:xfrm>
              <a:custGeom>
                <a:avLst/>
                <a:gdLst>
                  <a:gd name="T0" fmla="*/ 7 w 94"/>
                  <a:gd name="T1" fmla="*/ 69 h 82"/>
                  <a:gd name="T2" fmla="*/ 7 w 94"/>
                  <a:gd name="T3" fmla="*/ 76 h 82"/>
                  <a:gd name="T4" fmla="*/ 16 w 94"/>
                  <a:gd name="T5" fmla="*/ 81 h 82"/>
                  <a:gd name="T6" fmla="*/ 19 w 94"/>
                  <a:gd name="T7" fmla="*/ 82 h 82"/>
                  <a:gd name="T8" fmla="*/ 76 w 94"/>
                  <a:gd name="T9" fmla="*/ 45 h 82"/>
                  <a:gd name="T10" fmla="*/ 80 w 94"/>
                  <a:gd name="T11" fmla="*/ 39 h 82"/>
                  <a:gd name="T12" fmla="*/ 79 w 94"/>
                  <a:gd name="T13" fmla="*/ 33 h 82"/>
                  <a:gd name="T14" fmla="*/ 81 w 94"/>
                  <a:gd name="T15" fmla="*/ 23 h 82"/>
                  <a:gd name="T16" fmla="*/ 79 w 94"/>
                  <a:gd name="T17" fmla="*/ 11 h 82"/>
                  <a:gd name="T18" fmla="*/ 89 w 94"/>
                  <a:gd name="T19" fmla="*/ 4 h 82"/>
                  <a:gd name="T20" fmla="*/ 93 w 94"/>
                  <a:gd name="T21" fmla="*/ 2 h 82"/>
                  <a:gd name="T22" fmla="*/ 94 w 94"/>
                  <a:gd name="T23" fmla="*/ 0 h 82"/>
                  <a:gd name="T24" fmla="*/ 90 w 94"/>
                  <a:gd name="T25" fmla="*/ 0 h 82"/>
                  <a:gd name="T26" fmla="*/ 75 w 94"/>
                  <a:gd name="T27" fmla="*/ 1 h 82"/>
                  <a:gd name="T28" fmla="*/ 68 w 94"/>
                  <a:gd name="T29" fmla="*/ 2 h 82"/>
                  <a:gd name="T30" fmla="*/ 61 w 94"/>
                  <a:gd name="T31" fmla="*/ 5 h 82"/>
                  <a:gd name="T32" fmla="*/ 57 w 94"/>
                  <a:gd name="T33" fmla="*/ 9 h 82"/>
                  <a:gd name="T34" fmla="*/ 43 w 94"/>
                  <a:gd name="T35" fmla="*/ 8 h 82"/>
                  <a:gd name="T36" fmla="*/ 39 w 94"/>
                  <a:gd name="T37" fmla="*/ 5 h 82"/>
                  <a:gd name="T38" fmla="*/ 29 w 94"/>
                  <a:gd name="T39" fmla="*/ 8 h 82"/>
                  <a:gd name="T40" fmla="*/ 20 w 94"/>
                  <a:gd name="T41" fmla="*/ 10 h 82"/>
                  <a:gd name="T42" fmla="*/ 13 w 94"/>
                  <a:gd name="T43" fmla="*/ 10 h 82"/>
                  <a:gd name="T44" fmla="*/ 11 w 94"/>
                  <a:gd name="T45" fmla="*/ 17 h 82"/>
                  <a:gd name="T46" fmla="*/ 7 w 94"/>
                  <a:gd name="T47" fmla="*/ 23 h 82"/>
                  <a:gd name="T48" fmla="*/ 7 w 94"/>
                  <a:gd name="T49" fmla="*/ 23 h 82"/>
                  <a:gd name="T50" fmla="*/ 1 w 94"/>
                  <a:gd name="T51" fmla="*/ 23 h 82"/>
                  <a:gd name="T52" fmla="*/ 0 w 94"/>
                  <a:gd name="T53" fmla="*/ 26 h 82"/>
                  <a:gd name="T54" fmla="*/ 4 w 94"/>
                  <a:gd name="T55" fmla="*/ 35 h 82"/>
                  <a:gd name="T56" fmla="*/ 2 w 94"/>
                  <a:gd name="T57" fmla="*/ 44 h 82"/>
                  <a:gd name="T58" fmla="*/ 11 w 94"/>
                  <a:gd name="T59" fmla="*/ 47 h 82"/>
                  <a:gd name="T60" fmla="*/ 14 w 94"/>
                  <a:gd name="T61" fmla="*/ 54 h 82"/>
                  <a:gd name="T62" fmla="*/ 12 w 94"/>
                  <a:gd name="T63" fmla="*/ 59 h 82"/>
                  <a:gd name="T64" fmla="*/ 8 w 94"/>
                  <a:gd name="T65" fmla="*/ 60 h 82"/>
                  <a:gd name="T66" fmla="*/ 5 w 94"/>
                  <a:gd name="T67"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82">
                    <a:moveTo>
                      <a:pt x="5" y="67"/>
                    </a:moveTo>
                    <a:lnTo>
                      <a:pt x="7" y="69"/>
                    </a:lnTo>
                    <a:lnTo>
                      <a:pt x="8" y="75"/>
                    </a:lnTo>
                    <a:lnTo>
                      <a:pt x="7" y="76"/>
                    </a:lnTo>
                    <a:lnTo>
                      <a:pt x="13" y="78"/>
                    </a:lnTo>
                    <a:lnTo>
                      <a:pt x="16" y="81"/>
                    </a:lnTo>
                    <a:lnTo>
                      <a:pt x="16" y="81"/>
                    </a:lnTo>
                    <a:lnTo>
                      <a:pt x="19" y="82"/>
                    </a:lnTo>
                    <a:lnTo>
                      <a:pt x="49" y="63"/>
                    </a:lnTo>
                    <a:lnTo>
                      <a:pt x="76" y="45"/>
                    </a:lnTo>
                    <a:lnTo>
                      <a:pt x="78" y="42"/>
                    </a:lnTo>
                    <a:lnTo>
                      <a:pt x="80" y="39"/>
                    </a:lnTo>
                    <a:lnTo>
                      <a:pt x="80" y="35"/>
                    </a:lnTo>
                    <a:lnTo>
                      <a:pt x="79" y="33"/>
                    </a:lnTo>
                    <a:lnTo>
                      <a:pt x="82" y="27"/>
                    </a:lnTo>
                    <a:lnTo>
                      <a:pt x="81" y="23"/>
                    </a:lnTo>
                    <a:lnTo>
                      <a:pt x="79" y="17"/>
                    </a:lnTo>
                    <a:lnTo>
                      <a:pt x="79" y="11"/>
                    </a:lnTo>
                    <a:lnTo>
                      <a:pt x="82" y="5"/>
                    </a:lnTo>
                    <a:lnTo>
                      <a:pt x="89" y="4"/>
                    </a:lnTo>
                    <a:lnTo>
                      <a:pt x="91" y="2"/>
                    </a:lnTo>
                    <a:lnTo>
                      <a:pt x="93" y="2"/>
                    </a:lnTo>
                    <a:lnTo>
                      <a:pt x="94" y="0"/>
                    </a:lnTo>
                    <a:lnTo>
                      <a:pt x="94" y="0"/>
                    </a:lnTo>
                    <a:lnTo>
                      <a:pt x="94" y="0"/>
                    </a:lnTo>
                    <a:lnTo>
                      <a:pt x="90" y="0"/>
                    </a:lnTo>
                    <a:lnTo>
                      <a:pt x="83" y="2"/>
                    </a:lnTo>
                    <a:lnTo>
                      <a:pt x="75" y="1"/>
                    </a:lnTo>
                    <a:lnTo>
                      <a:pt x="73" y="2"/>
                    </a:lnTo>
                    <a:lnTo>
                      <a:pt x="68" y="2"/>
                    </a:lnTo>
                    <a:lnTo>
                      <a:pt x="64" y="3"/>
                    </a:lnTo>
                    <a:lnTo>
                      <a:pt x="61" y="5"/>
                    </a:lnTo>
                    <a:lnTo>
                      <a:pt x="58" y="6"/>
                    </a:lnTo>
                    <a:lnTo>
                      <a:pt x="57" y="9"/>
                    </a:lnTo>
                    <a:lnTo>
                      <a:pt x="49" y="9"/>
                    </a:lnTo>
                    <a:lnTo>
                      <a:pt x="43" y="8"/>
                    </a:lnTo>
                    <a:lnTo>
                      <a:pt x="42" y="5"/>
                    </a:lnTo>
                    <a:lnTo>
                      <a:pt x="39" y="5"/>
                    </a:lnTo>
                    <a:lnTo>
                      <a:pt x="31" y="5"/>
                    </a:lnTo>
                    <a:lnTo>
                      <a:pt x="29" y="8"/>
                    </a:lnTo>
                    <a:lnTo>
                      <a:pt x="28" y="8"/>
                    </a:lnTo>
                    <a:lnTo>
                      <a:pt x="20" y="10"/>
                    </a:lnTo>
                    <a:lnTo>
                      <a:pt x="14" y="9"/>
                    </a:lnTo>
                    <a:lnTo>
                      <a:pt x="13" y="10"/>
                    </a:lnTo>
                    <a:lnTo>
                      <a:pt x="13" y="16"/>
                    </a:lnTo>
                    <a:lnTo>
                      <a:pt x="11" y="17"/>
                    </a:lnTo>
                    <a:lnTo>
                      <a:pt x="12" y="20"/>
                    </a:lnTo>
                    <a:lnTo>
                      <a:pt x="7" y="23"/>
                    </a:lnTo>
                    <a:lnTo>
                      <a:pt x="7" y="23"/>
                    </a:lnTo>
                    <a:lnTo>
                      <a:pt x="7" y="23"/>
                    </a:lnTo>
                    <a:lnTo>
                      <a:pt x="4" y="23"/>
                    </a:lnTo>
                    <a:lnTo>
                      <a:pt x="1" y="23"/>
                    </a:lnTo>
                    <a:lnTo>
                      <a:pt x="0" y="23"/>
                    </a:lnTo>
                    <a:lnTo>
                      <a:pt x="0" y="26"/>
                    </a:lnTo>
                    <a:lnTo>
                      <a:pt x="2" y="31"/>
                    </a:lnTo>
                    <a:lnTo>
                      <a:pt x="4" y="35"/>
                    </a:lnTo>
                    <a:lnTo>
                      <a:pt x="4" y="39"/>
                    </a:lnTo>
                    <a:lnTo>
                      <a:pt x="2" y="44"/>
                    </a:lnTo>
                    <a:lnTo>
                      <a:pt x="9" y="44"/>
                    </a:lnTo>
                    <a:lnTo>
                      <a:pt x="11" y="47"/>
                    </a:lnTo>
                    <a:lnTo>
                      <a:pt x="14" y="49"/>
                    </a:lnTo>
                    <a:lnTo>
                      <a:pt x="14" y="54"/>
                    </a:lnTo>
                    <a:lnTo>
                      <a:pt x="15" y="56"/>
                    </a:lnTo>
                    <a:lnTo>
                      <a:pt x="12" y="59"/>
                    </a:lnTo>
                    <a:lnTo>
                      <a:pt x="11" y="59"/>
                    </a:lnTo>
                    <a:lnTo>
                      <a:pt x="8" y="60"/>
                    </a:lnTo>
                    <a:lnTo>
                      <a:pt x="7" y="63"/>
                    </a:lnTo>
                    <a:lnTo>
                      <a:pt x="5" y="67"/>
                    </a:lnTo>
                    <a:lnTo>
                      <a:pt x="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32"/>
              <p:cNvSpPr>
                <a:spLocks/>
              </p:cNvSpPr>
              <p:nvPr userDrawn="1"/>
            </p:nvSpPr>
            <p:spPr bwMode="auto">
              <a:xfrm>
                <a:off x="2236788" y="2524126"/>
                <a:ext cx="28575" cy="95250"/>
              </a:xfrm>
              <a:custGeom>
                <a:avLst/>
                <a:gdLst>
                  <a:gd name="T0" fmla="*/ 12 w 18"/>
                  <a:gd name="T1" fmla="*/ 59 h 60"/>
                  <a:gd name="T2" fmla="*/ 12 w 18"/>
                  <a:gd name="T3" fmla="*/ 57 h 60"/>
                  <a:gd name="T4" fmla="*/ 14 w 18"/>
                  <a:gd name="T5" fmla="*/ 56 h 60"/>
                  <a:gd name="T6" fmla="*/ 14 w 18"/>
                  <a:gd name="T7" fmla="*/ 52 h 60"/>
                  <a:gd name="T8" fmla="*/ 15 w 18"/>
                  <a:gd name="T9" fmla="*/ 49 h 60"/>
                  <a:gd name="T10" fmla="*/ 15 w 18"/>
                  <a:gd name="T11" fmla="*/ 44 h 60"/>
                  <a:gd name="T12" fmla="*/ 16 w 18"/>
                  <a:gd name="T13" fmla="*/ 43 h 60"/>
                  <a:gd name="T14" fmla="*/ 16 w 18"/>
                  <a:gd name="T15" fmla="*/ 41 h 60"/>
                  <a:gd name="T16" fmla="*/ 17 w 18"/>
                  <a:gd name="T17" fmla="*/ 37 h 60"/>
                  <a:gd name="T18" fmla="*/ 17 w 18"/>
                  <a:gd name="T19" fmla="*/ 35 h 60"/>
                  <a:gd name="T20" fmla="*/ 17 w 18"/>
                  <a:gd name="T21" fmla="*/ 35 h 60"/>
                  <a:gd name="T22" fmla="*/ 17 w 18"/>
                  <a:gd name="T23" fmla="*/ 35 h 60"/>
                  <a:gd name="T24" fmla="*/ 17 w 18"/>
                  <a:gd name="T25" fmla="*/ 30 h 60"/>
                  <a:gd name="T26" fmla="*/ 16 w 18"/>
                  <a:gd name="T27" fmla="*/ 30 h 60"/>
                  <a:gd name="T28" fmla="*/ 12 w 18"/>
                  <a:gd name="T29" fmla="*/ 31 h 60"/>
                  <a:gd name="T30" fmla="*/ 10 w 18"/>
                  <a:gd name="T31" fmla="*/ 29 h 60"/>
                  <a:gd name="T32" fmla="*/ 11 w 18"/>
                  <a:gd name="T33" fmla="*/ 23 h 60"/>
                  <a:gd name="T34" fmla="*/ 11 w 18"/>
                  <a:gd name="T35" fmla="*/ 18 h 60"/>
                  <a:gd name="T36" fmla="*/ 10 w 18"/>
                  <a:gd name="T37" fmla="*/ 15 h 60"/>
                  <a:gd name="T38" fmla="*/ 11 w 18"/>
                  <a:gd name="T39" fmla="*/ 9 h 60"/>
                  <a:gd name="T40" fmla="*/ 17 w 18"/>
                  <a:gd name="T41" fmla="*/ 9 h 60"/>
                  <a:gd name="T42" fmla="*/ 17 w 18"/>
                  <a:gd name="T43" fmla="*/ 13 h 60"/>
                  <a:gd name="T44" fmla="*/ 18 w 18"/>
                  <a:gd name="T45" fmla="*/ 12 h 60"/>
                  <a:gd name="T46" fmla="*/ 18 w 18"/>
                  <a:gd name="T47" fmla="*/ 9 h 60"/>
                  <a:gd name="T48" fmla="*/ 17 w 18"/>
                  <a:gd name="T49" fmla="*/ 6 h 60"/>
                  <a:gd name="T50" fmla="*/ 18 w 18"/>
                  <a:gd name="T51" fmla="*/ 1 h 60"/>
                  <a:gd name="T52" fmla="*/ 12 w 18"/>
                  <a:gd name="T53" fmla="*/ 1 h 60"/>
                  <a:gd name="T54" fmla="*/ 11 w 18"/>
                  <a:gd name="T55" fmla="*/ 0 h 60"/>
                  <a:gd name="T56" fmla="*/ 9 w 18"/>
                  <a:gd name="T57" fmla="*/ 4 h 60"/>
                  <a:gd name="T58" fmla="*/ 8 w 18"/>
                  <a:gd name="T59" fmla="*/ 14 h 60"/>
                  <a:gd name="T60" fmla="*/ 3 w 18"/>
                  <a:gd name="T61" fmla="*/ 23 h 60"/>
                  <a:gd name="T62" fmla="*/ 0 w 18"/>
                  <a:gd name="T63" fmla="*/ 29 h 60"/>
                  <a:gd name="T64" fmla="*/ 0 w 18"/>
                  <a:gd name="T65" fmla="*/ 29 h 60"/>
                  <a:gd name="T66" fmla="*/ 3 w 18"/>
                  <a:gd name="T67" fmla="*/ 34 h 60"/>
                  <a:gd name="T68" fmla="*/ 4 w 18"/>
                  <a:gd name="T69" fmla="*/ 40 h 60"/>
                  <a:gd name="T70" fmla="*/ 9 w 18"/>
                  <a:gd name="T71" fmla="*/ 45 h 60"/>
                  <a:gd name="T72" fmla="*/ 12 w 18"/>
                  <a:gd name="T73" fmla="*/ 55 h 60"/>
                  <a:gd name="T74" fmla="*/ 11 w 18"/>
                  <a:gd name="T75" fmla="*/ 58 h 60"/>
                  <a:gd name="T76" fmla="*/ 12 w 18"/>
                  <a:gd name="T77" fmla="*/ 60 h 60"/>
                  <a:gd name="T78" fmla="*/ 12 w 18"/>
                  <a:gd name="T79"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60">
                    <a:moveTo>
                      <a:pt x="12" y="59"/>
                    </a:moveTo>
                    <a:lnTo>
                      <a:pt x="12" y="57"/>
                    </a:lnTo>
                    <a:lnTo>
                      <a:pt x="14" y="56"/>
                    </a:lnTo>
                    <a:lnTo>
                      <a:pt x="14" y="52"/>
                    </a:lnTo>
                    <a:lnTo>
                      <a:pt x="15" y="49"/>
                    </a:lnTo>
                    <a:lnTo>
                      <a:pt x="15" y="44"/>
                    </a:lnTo>
                    <a:lnTo>
                      <a:pt x="16" y="43"/>
                    </a:lnTo>
                    <a:lnTo>
                      <a:pt x="16" y="41"/>
                    </a:lnTo>
                    <a:lnTo>
                      <a:pt x="17" y="37"/>
                    </a:lnTo>
                    <a:lnTo>
                      <a:pt x="17" y="35"/>
                    </a:lnTo>
                    <a:lnTo>
                      <a:pt x="17" y="35"/>
                    </a:lnTo>
                    <a:lnTo>
                      <a:pt x="17" y="35"/>
                    </a:lnTo>
                    <a:lnTo>
                      <a:pt x="17" y="30"/>
                    </a:lnTo>
                    <a:lnTo>
                      <a:pt x="16" y="30"/>
                    </a:lnTo>
                    <a:lnTo>
                      <a:pt x="12" y="31"/>
                    </a:lnTo>
                    <a:lnTo>
                      <a:pt x="10" y="29"/>
                    </a:lnTo>
                    <a:lnTo>
                      <a:pt x="11" y="23"/>
                    </a:lnTo>
                    <a:lnTo>
                      <a:pt x="11" y="18"/>
                    </a:lnTo>
                    <a:lnTo>
                      <a:pt x="10" y="15"/>
                    </a:lnTo>
                    <a:lnTo>
                      <a:pt x="11" y="9"/>
                    </a:lnTo>
                    <a:lnTo>
                      <a:pt x="17" y="9"/>
                    </a:lnTo>
                    <a:lnTo>
                      <a:pt x="17" y="13"/>
                    </a:lnTo>
                    <a:lnTo>
                      <a:pt x="18" y="12"/>
                    </a:lnTo>
                    <a:lnTo>
                      <a:pt x="18" y="9"/>
                    </a:lnTo>
                    <a:lnTo>
                      <a:pt x="17" y="6"/>
                    </a:lnTo>
                    <a:lnTo>
                      <a:pt x="18" y="1"/>
                    </a:lnTo>
                    <a:lnTo>
                      <a:pt x="12" y="1"/>
                    </a:lnTo>
                    <a:lnTo>
                      <a:pt x="11" y="0"/>
                    </a:lnTo>
                    <a:lnTo>
                      <a:pt x="9" y="4"/>
                    </a:lnTo>
                    <a:lnTo>
                      <a:pt x="8" y="14"/>
                    </a:lnTo>
                    <a:lnTo>
                      <a:pt x="3" y="23"/>
                    </a:lnTo>
                    <a:lnTo>
                      <a:pt x="0" y="29"/>
                    </a:lnTo>
                    <a:lnTo>
                      <a:pt x="0" y="29"/>
                    </a:lnTo>
                    <a:lnTo>
                      <a:pt x="3" y="34"/>
                    </a:lnTo>
                    <a:lnTo>
                      <a:pt x="4" y="40"/>
                    </a:lnTo>
                    <a:lnTo>
                      <a:pt x="9" y="45"/>
                    </a:lnTo>
                    <a:lnTo>
                      <a:pt x="12" y="55"/>
                    </a:lnTo>
                    <a:lnTo>
                      <a:pt x="11" y="58"/>
                    </a:lnTo>
                    <a:lnTo>
                      <a:pt x="12" y="60"/>
                    </a:lnTo>
                    <a:lnTo>
                      <a:pt x="1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33"/>
              <p:cNvSpPr>
                <a:spLocks/>
              </p:cNvSpPr>
              <p:nvPr userDrawn="1"/>
            </p:nvSpPr>
            <p:spPr bwMode="auto">
              <a:xfrm>
                <a:off x="2255838" y="2544763"/>
                <a:ext cx="9525" cy="25400"/>
              </a:xfrm>
              <a:custGeom>
                <a:avLst/>
                <a:gdLst>
                  <a:gd name="T0" fmla="*/ 6 w 6"/>
                  <a:gd name="T1" fmla="*/ 9 h 16"/>
                  <a:gd name="T2" fmla="*/ 6 w 6"/>
                  <a:gd name="T3" fmla="*/ 8 h 16"/>
                  <a:gd name="T4" fmla="*/ 6 w 6"/>
                  <a:gd name="T5" fmla="*/ 3 h 16"/>
                  <a:gd name="T6" fmla="*/ 6 w 6"/>
                  <a:gd name="T7" fmla="*/ 2 h 16"/>
                  <a:gd name="T8" fmla="*/ 6 w 6"/>
                  <a:gd name="T9" fmla="*/ 2 h 16"/>
                  <a:gd name="T10" fmla="*/ 6 w 6"/>
                  <a:gd name="T11" fmla="*/ 2 h 16"/>
                  <a:gd name="T12" fmla="*/ 3 w 6"/>
                  <a:gd name="T13" fmla="*/ 2 h 16"/>
                  <a:gd name="T14" fmla="*/ 3 w 6"/>
                  <a:gd name="T15" fmla="*/ 0 h 16"/>
                  <a:gd name="T16" fmla="*/ 2 w 6"/>
                  <a:gd name="T17" fmla="*/ 0 h 16"/>
                  <a:gd name="T18" fmla="*/ 0 w 6"/>
                  <a:gd name="T19" fmla="*/ 2 h 16"/>
                  <a:gd name="T20" fmla="*/ 2 w 6"/>
                  <a:gd name="T21" fmla="*/ 3 h 16"/>
                  <a:gd name="T22" fmla="*/ 2 w 6"/>
                  <a:gd name="T23" fmla="*/ 11 h 16"/>
                  <a:gd name="T24" fmla="*/ 0 w 6"/>
                  <a:gd name="T25" fmla="*/ 15 h 16"/>
                  <a:gd name="T26" fmla="*/ 2 w 6"/>
                  <a:gd name="T27" fmla="*/ 16 h 16"/>
                  <a:gd name="T28" fmla="*/ 4 w 6"/>
                  <a:gd name="T29" fmla="*/ 15 h 16"/>
                  <a:gd name="T30" fmla="*/ 5 w 6"/>
                  <a:gd name="T31" fmla="*/ 15 h 16"/>
                  <a:gd name="T32" fmla="*/ 6 w 6"/>
                  <a:gd name="T3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6">
                    <a:moveTo>
                      <a:pt x="6" y="9"/>
                    </a:moveTo>
                    <a:lnTo>
                      <a:pt x="6" y="8"/>
                    </a:lnTo>
                    <a:lnTo>
                      <a:pt x="6" y="3"/>
                    </a:lnTo>
                    <a:lnTo>
                      <a:pt x="6" y="2"/>
                    </a:lnTo>
                    <a:lnTo>
                      <a:pt x="6" y="2"/>
                    </a:lnTo>
                    <a:lnTo>
                      <a:pt x="6" y="2"/>
                    </a:lnTo>
                    <a:lnTo>
                      <a:pt x="3" y="2"/>
                    </a:lnTo>
                    <a:lnTo>
                      <a:pt x="3" y="0"/>
                    </a:lnTo>
                    <a:lnTo>
                      <a:pt x="2" y="0"/>
                    </a:lnTo>
                    <a:lnTo>
                      <a:pt x="0" y="2"/>
                    </a:lnTo>
                    <a:lnTo>
                      <a:pt x="2" y="3"/>
                    </a:lnTo>
                    <a:lnTo>
                      <a:pt x="2" y="11"/>
                    </a:lnTo>
                    <a:lnTo>
                      <a:pt x="0" y="15"/>
                    </a:lnTo>
                    <a:lnTo>
                      <a:pt x="2" y="16"/>
                    </a:lnTo>
                    <a:lnTo>
                      <a:pt x="4" y="15"/>
                    </a:lnTo>
                    <a:lnTo>
                      <a:pt x="5" y="15"/>
                    </a:lnTo>
                    <a:lnTo>
                      <a:pt x="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34"/>
              <p:cNvSpPr>
                <a:spLocks/>
              </p:cNvSpPr>
              <p:nvPr userDrawn="1"/>
            </p:nvSpPr>
            <p:spPr bwMode="auto">
              <a:xfrm>
                <a:off x="2260600" y="2519363"/>
                <a:ext cx="93663" cy="112713"/>
              </a:xfrm>
              <a:custGeom>
                <a:avLst/>
                <a:gdLst>
                  <a:gd name="T0" fmla="*/ 52 w 59"/>
                  <a:gd name="T1" fmla="*/ 0 h 71"/>
                  <a:gd name="T2" fmla="*/ 22 w 59"/>
                  <a:gd name="T3" fmla="*/ 18 h 71"/>
                  <a:gd name="T4" fmla="*/ 19 w 59"/>
                  <a:gd name="T5" fmla="*/ 16 h 71"/>
                  <a:gd name="T6" fmla="*/ 18 w 59"/>
                  <a:gd name="T7" fmla="*/ 16 h 71"/>
                  <a:gd name="T8" fmla="*/ 15 w 59"/>
                  <a:gd name="T9" fmla="*/ 14 h 71"/>
                  <a:gd name="T10" fmla="*/ 10 w 59"/>
                  <a:gd name="T11" fmla="*/ 11 h 71"/>
                  <a:gd name="T12" fmla="*/ 9 w 59"/>
                  <a:gd name="T13" fmla="*/ 11 h 71"/>
                  <a:gd name="T14" fmla="*/ 8 w 59"/>
                  <a:gd name="T15" fmla="*/ 12 h 71"/>
                  <a:gd name="T16" fmla="*/ 7 w 59"/>
                  <a:gd name="T17" fmla="*/ 15 h 71"/>
                  <a:gd name="T18" fmla="*/ 7 w 59"/>
                  <a:gd name="T19" fmla="*/ 15 h 71"/>
                  <a:gd name="T20" fmla="*/ 7 w 59"/>
                  <a:gd name="T21" fmla="*/ 15 h 71"/>
                  <a:gd name="T22" fmla="*/ 7 w 59"/>
                  <a:gd name="T23" fmla="*/ 15 h 71"/>
                  <a:gd name="T24" fmla="*/ 5 w 59"/>
                  <a:gd name="T25" fmla="*/ 15 h 71"/>
                  <a:gd name="T26" fmla="*/ 5 w 59"/>
                  <a:gd name="T27" fmla="*/ 15 h 71"/>
                  <a:gd name="T28" fmla="*/ 5 w 59"/>
                  <a:gd name="T29" fmla="*/ 16 h 71"/>
                  <a:gd name="T30" fmla="*/ 5 w 59"/>
                  <a:gd name="T31" fmla="*/ 16 h 71"/>
                  <a:gd name="T32" fmla="*/ 5 w 59"/>
                  <a:gd name="T33" fmla="*/ 16 h 71"/>
                  <a:gd name="T34" fmla="*/ 7 w 59"/>
                  <a:gd name="T35" fmla="*/ 18 h 71"/>
                  <a:gd name="T36" fmla="*/ 5 w 59"/>
                  <a:gd name="T37" fmla="*/ 19 h 71"/>
                  <a:gd name="T38" fmla="*/ 5 w 59"/>
                  <a:gd name="T39" fmla="*/ 24 h 71"/>
                  <a:gd name="T40" fmla="*/ 5 w 59"/>
                  <a:gd name="T41" fmla="*/ 25 h 71"/>
                  <a:gd name="T42" fmla="*/ 5 w 59"/>
                  <a:gd name="T43" fmla="*/ 26 h 71"/>
                  <a:gd name="T44" fmla="*/ 5 w 59"/>
                  <a:gd name="T45" fmla="*/ 26 h 71"/>
                  <a:gd name="T46" fmla="*/ 4 w 59"/>
                  <a:gd name="T47" fmla="*/ 38 h 71"/>
                  <a:gd name="T48" fmla="*/ 4 w 59"/>
                  <a:gd name="T49" fmla="*/ 40 h 71"/>
                  <a:gd name="T50" fmla="*/ 3 w 59"/>
                  <a:gd name="T51" fmla="*/ 44 h 71"/>
                  <a:gd name="T52" fmla="*/ 3 w 59"/>
                  <a:gd name="T53" fmla="*/ 47 h 71"/>
                  <a:gd name="T54" fmla="*/ 3 w 59"/>
                  <a:gd name="T55" fmla="*/ 48 h 71"/>
                  <a:gd name="T56" fmla="*/ 3 w 59"/>
                  <a:gd name="T57" fmla="*/ 52 h 71"/>
                  <a:gd name="T58" fmla="*/ 2 w 59"/>
                  <a:gd name="T59" fmla="*/ 56 h 71"/>
                  <a:gd name="T60" fmla="*/ 2 w 59"/>
                  <a:gd name="T61" fmla="*/ 60 h 71"/>
                  <a:gd name="T62" fmla="*/ 0 w 59"/>
                  <a:gd name="T63" fmla="*/ 61 h 71"/>
                  <a:gd name="T64" fmla="*/ 0 w 59"/>
                  <a:gd name="T65" fmla="*/ 63 h 71"/>
                  <a:gd name="T66" fmla="*/ 0 w 59"/>
                  <a:gd name="T67" fmla="*/ 63 h 71"/>
                  <a:gd name="T68" fmla="*/ 1 w 59"/>
                  <a:gd name="T69" fmla="*/ 65 h 71"/>
                  <a:gd name="T70" fmla="*/ 0 w 59"/>
                  <a:gd name="T71" fmla="*/ 68 h 71"/>
                  <a:gd name="T72" fmla="*/ 3 w 59"/>
                  <a:gd name="T73" fmla="*/ 68 h 71"/>
                  <a:gd name="T74" fmla="*/ 3 w 59"/>
                  <a:gd name="T75" fmla="*/ 68 h 71"/>
                  <a:gd name="T76" fmla="*/ 18 w 59"/>
                  <a:gd name="T77" fmla="*/ 71 h 71"/>
                  <a:gd name="T78" fmla="*/ 29 w 59"/>
                  <a:gd name="T79" fmla="*/ 61 h 71"/>
                  <a:gd name="T80" fmla="*/ 40 w 59"/>
                  <a:gd name="T81" fmla="*/ 60 h 71"/>
                  <a:gd name="T82" fmla="*/ 40 w 59"/>
                  <a:gd name="T83" fmla="*/ 55 h 71"/>
                  <a:gd name="T84" fmla="*/ 47 w 59"/>
                  <a:gd name="T85" fmla="*/ 48 h 71"/>
                  <a:gd name="T86" fmla="*/ 29 w 59"/>
                  <a:gd name="T87" fmla="*/ 30 h 71"/>
                  <a:gd name="T88" fmla="*/ 53 w 59"/>
                  <a:gd name="T89" fmla="*/ 22 h 71"/>
                  <a:gd name="T90" fmla="*/ 59 w 59"/>
                  <a:gd name="T91" fmla="*/ 16 h 71"/>
                  <a:gd name="T92" fmla="*/ 52 w 59"/>
                  <a:gd name="T9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71">
                    <a:moveTo>
                      <a:pt x="52" y="0"/>
                    </a:moveTo>
                    <a:lnTo>
                      <a:pt x="22" y="18"/>
                    </a:lnTo>
                    <a:lnTo>
                      <a:pt x="19" y="16"/>
                    </a:lnTo>
                    <a:lnTo>
                      <a:pt x="18" y="16"/>
                    </a:lnTo>
                    <a:lnTo>
                      <a:pt x="15" y="14"/>
                    </a:lnTo>
                    <a:lnTo>
                      <a:pt x="10" y="11"/>
                    </a:lnTo>
                    <a:lnTo>
                      <a:pt x="9" y="11"/>
                    </a:lnTo>
                    <a:lnTo>
                      <a:pt x="8" y="12"/>
                    </a:lnTo>
                    <a:lnTo>
                      <a:pt x="7" y="15"/>
                    </a:lnTo>
                    <a:lnTo>
                      <a:pt x="7" y="15"/>
                    </a:lnTo>
                    <a:lnTo>
                      <a:pt x="7" y="15"/>
                    </a:lnTo>
                    <a:lnTo>
                      <a:pt x="7" y="15"/>
                    </a:lnTo>
                    <a:lnTo>
                      <a:pt x="5" y="15"/>
                    </a:lnTo>
                    <a:lnTo>
                      <a:pt x="5" y="15"/>
                    </a:lnTo>
                    <a:lnTo>
                      <a:pt x="5" y="16"/>
                    </a:lnTo>
                    <a:lnTo>
                      <a:pt x="5" y="16"/>
                    </a:lnTo>
                    <a:lnTo>
                      <a:pt x="5" y="16"/>
                    </a:lnTo>
                    <a:lnTo>
                      <a:pt x="7" y="18"/>
                    </a:lnTo>
                    <a:lnTo>
                      <a:pt x="5" y="19"/>
                    </a:lnTo>
                    <a:lnTo>
                      <a:pt x="5" y="24"/>
                    </a:lnTo>
                    <a:lnTo>
                      <a:pt x="5" y="25"/>
                    </a:lnTo>
                    <a:lnTo>
                      <a:pt x="5" y="26"/>
                    </a:lnTo>
                    <a:lnTo>
                      <a:pt x="5" y="26"/>
                    </a:lnTo>
                    <a:lnTo>
                      <a:pt x="4" y="38"/>
                    </a:lnTo>
                    <a:lnTo>
                      <a:pt x="4" y="40"/>
                    </a:lnTo>
                    <a:lnTo>
                      <a:pt x="3" y="44"/>
                    </a:lnTo>
                    <a:lnTo>
                      <a:pt x="3" y="47"/>
                    </a:lnTo>
                    <a:lnTo>
                      <a:pt x="3" y="48"/>
                    </a:lnTo>
                    <a:lnTo>
                      <a:pt x="3" y="52"/>
                    </a:lnTo>
                    <a:lnTo>
                      <a:pt x="2" y="56"/>
                    </a:lnTo>
                    <a:lnTo>
                      <a:pt x="2" y="60"/>
                    </a:lnTo>
                    <a:lnTo>
                      <a:pt x="0" y="61"/>
                    </a:lnTo>
                    <a:lnTo>
                      <a:pt x="0" y="63"/>
                    </a:lnTo>
                    <a:lnTo>
                      <a:pt x="0" y="63"/>
                    </a:lnTo>
                    <a:lnTo>
                      <a:pt x="1" y="65"/>
                    </a:lnTo>
                    <a:lnTo>
                      <a:pt x="0" y="68"/>
                    </a:lnTo>
                    <a:lnTo>
                      <a:pt x="3" y="68"/>
                    </a:lnTo>
                    <a:lnTo>
                      <a:pt x="3" y="68"/>
                    </a:lnTo>
                    <a:lnTo>
                      <a:pt x="18" y="71"/>
                    </a:lnTo>
                    <a:lnTo>
                      <a:pt x="29" y="61"/>
                    </a:lnTo>
                    <a:lnTo>
                      <a:pt x="40" y="60"/>
                    </a:lnTo>
                    <a:lnTo>
                      <a:pt x="40" y="55"/>
                    </a:lnTo>
                    <a:lnTo>
                      <a:pt x="47" y="48"/>
                    </a:lnTo>
                    <a:lnTo>
                      <a:pt x="29" y="30"/>
                    </a:lnTo>
                    <a:lnTo>
                      <a:pt x="53" y="22"/>
                    </a:lnTo>
                    <a:lnTo>
                      <a:pt x="59" y="16"/>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35"/>
              <p:cNvSpPr>
                <a:spLocks/>
              </p:cNvSpPr>
              <p:nvPr userDrawn="1"/>
            </p:nvSpPr>
            <p:spPr bwMode="auto">
              <a:xfrm>
                <a:off x="2255838" y="2547938"/>
                <a:ext cx="509588" cy="415925"/>
              </a:xfrm>
              <a:custGeom>
                <a:avLst/>
                <a:gdLst>
                  <a:gd name="T0" fmla="*/ 177 w 321"/>
                  <a:gd name="T1" fmla="*/ 52 h 262"/>
                  <a:gd name="T2" fmla="*/ 149 w 321"/>
                  <a:gd name="T3" fmla="*/ 51 h 262"/>
                  <a:gd name="T4" fmla="*/ 63 w 321"/>
                  <a:gd name="T5" fmla="*/ 0 h 262"/>
                  <a:gd name="T6" fmla="*/ 54 w 321"/>
                  <a:gd name="T7" fmla="*/ 30 h 262"/>
                  <a:gd name="T8" fmla="*/ 33 w 321"/>
                  <a:gd name="T9" fmla="*/ 45 h 262"/>
                  <a:gd name="T10" fmla="*/ 2 w 321"/>
                  <a:gd name="T11" fmla="*/ 52 h 262"/>
                  <a:gd name="T12" fmla="*/ 0 w 321"/>
                  <a:gd name="T13" fmla="*/ 67 h 262"/>
                  <a:gd name="T14" fmla="*/ 4 w 321"/>
                  <a:gd name="T15" fmla="*/ 66 h 262"/>
                  <a:gd name="T16" fmla="*/ 14 w 321"/>
                  <a:gd name="T17" fmla="*/ 78 h 262"/>
                  <a:gd name="T18" fmla="*/ 18 w 321"/>
                  <a:gd name="T19" fmla="*/ 85 h 262"/>
                  <a:gd name="T20" fmla="*/ 27 w 321"/>
                  <a:gd name="T21" fmla="*/ 95 h 262"/>
                  <a:gd name="T22" fmla="*/ 30 w 321"/>
                  <a:gd name="T23" fmla="*/ 100 h 262"/>
                  <a:gd name="T24" fmla="*/ 36 w 321"/>
                  <a:gd name="T25" fmla="*/ 108 h 262"/>
                  <a:gd name="T26" fmla="*/ 43 w 321"/>
                  <a:gd name="T27" fmla="*/ 122 h 262"/>
                  <a:gd name="T28" fmla="*/ 45 w 321"/>
                  <a:gd name="T29" fmla="*/ 128 h 262"/>
                  <a:gd name="T30" fmla="*/ 48 w 321"/>
                  <a:gd name="T31" fmla="*/ 128 h 262"/>
                  <a:gd name="T32" fmla="*/ 62 w 321"/>
                  <a:gd name="T33" fmla="*/ 138 h 262"/>
                  <a:gd name="T34" fmla="*/ 64 w 321"/>
                  <a:gd name="T35" fmla="*/ 145 h 262"/>
                  <a:gd name="T36" fmla="*/ 71 w 321"/>
                  <a:gd name="T37" fmla="*/ 154 h 262"/>
                  <a:gd name="T38" fmla="*/ 71 w 321"/>
                  <a:gd name="T39" fmla="*/ 167 h 262"/>
                  <a:gd name="T40" fmla="*/ 73 w 321"/>
                  <a:gd name="T41" fmla="*/ 175 h 262"/>
                  <a:gd name="T42" fmla="*/ 77 w 321"/>
                  <a:gd name="T43" fmla="*/ 186 h 262"/>
                  <a:gd name="T44" fmla="*/ 89 w 321"/>
                  <a:gd name="T45" fmla="*/ 195 h 262"/>
                  <a:gd name="T46" fmla="*/ 99 w 321"/>
                  <a:gd name="T47" fmla="*/ 202 h 262"/>
                  <a:gd name="T48" fmla="*/ 102 w 321"/>
                  <a:gd name="T49" fmla="*/ 206 h 262"/>
                  <a:gd name="T50" fmla="*/ 111 w 321"/>
                  <a:gd name="T51" fmla="*/ 223 h 262"/>
                  <a:gd name="T52" fmla="*/ 124 w 321"/>
                  <a:gd name="T53" fmla="*/ 238 h 262"/>
                  <a:gd name="T54" fmla="*/ 133 w 321"/>
                  <a:gd name="T55" fmla="*/ 254 h 262"/>
                  <a:gd name="T56" fmla="*/ 138 w 321"/>
                  <a:gd name="T57" fmla="*/ 252 h 262"/>
                  <a:gd name="T58" fmla="*/ 141 w 321"/>
                  <a:gd name="T59" fmla="*/ 236 h 262"/>
                  <a:gd name="T60" fmla="*/ 161 w 321"/>
                  <a:gd name="T61" fmla="*/ 239 h 262"/>
                  <a:gd name="T62" fmla="*/ 190 w 321"/>
                  <a:gd name="T63" fmla="*/ 262 h 262"/>
                  <a:gd name="T64" fmla="*/ 278 w 321"/>
                  <a:gd name="T65" fmla="*/ 210 h 262"/>
                  <a:gd name="T66" fmla="*/ 318 w 321"/>
                  <a:gd name="T67" fmla="*/ 155 h 262"/>
                  <a:gd name="T68" fmla="*/ 267 w 321"/>
                  <a:gd name="T69" fmla="*/ 152 h 262"/>
                  <a:gd name="T70" fmla="*/ 259 w 321"/>
                  <a:gd name="T71" fmla="*/ 131 h 262"/>
                  <a:gd name="T72" fmla="*/ 258 w 321"/>
                  <a:gd name="T73" fmla="*/ 125 h 262"/>
                  <a:gd name="T74" fmla="*/ 255 w 321"/>
                  <a:gd name="T75" fmla="*/ 124 h 262"/>
                  <a:gd name="T76" fmla="*/ 248 w 321"/>
                  <a:gd name="T77" fmla="*/ 122 h 262"/>
                  <a:gd name="T78" fmla="*/ 236 w 321"/>
                  <a:gd name="T79" fmla="*/ 103 h 262"/>
                  <a:gd name="T80" fmla="*/ 233 w 321"/>
                  <a:gd name="T81" fmla="*/ 91 h 262"/>
                  <a:gd name="T82" fmla="*/ 230 w 321"/>
                  <a:gd name="T83" fmla="*/ 87 h 262"/>
                  <a:gd name="T84" fmla="*/ 220 w 321"/>
                  <a:gd name="T85" fmla="*/ 77 h 262"/>
                  <a:gd name="T86" fmla="*/ 214 w 321"/>
                  <a:gd name="T87" fmla="*/ 73 h 262"/>
                  <a:gd name="T88" fmla="*/ 207 w 321"/>
                  <a:gd name="T89" fmla="*/ 60 h 262"/>
                  <a:gd name="T90" fmla="*/ 205 w 321"/>
                  <a:gd name="T91" fmla="*/ 58 h 262"/>
                  <a:gd name="T92" fmla="*/ 181 w 321"/>
                  <a:gd name="T93"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62">
                    <a:moveTo>
                      <a:pt x="180" y="52"/>
                    </a:moveTo>
                    <a:lnTo>
                      <a:pt x="180" y="52"/>
                    </a:lnTo>
                    <a:lnTo>
                      <a:pt x="177" y="52"/>
                    </a:lnTo>
                    <a:lnTo>
                      <a:pt x="177" y="52"/>
                    </a:lnTo>
                    <a:lnTo>
                      <a:pt x="177" y="52"/>
                    </a:lnTo>
                    <a:lnTo>
                      <a:pt x="149" y="51"/>
                    </a:lnTo>
                    <a:lnTo>
                      <a:pt x="149" y="51"/>
                    </a:lnTo>
                    <a:lnTo>
                      <a:pt x="77" y="3"/>
                    </a:lnTo>
                    <a:lnTo>
                      <a:pt x="63" y="0"/>
                    </a:lnTo>
                    <a:lnTo>
                      <a:pt x="57" y="6"/>
                    </a:lnTo>
                    <a:lnTo>
                      <a:pt x="36" y="13"/>
                    </a:lnTo>
                    <a:lnTo>
                      <a:pt x="54" y="30"/>
                    </a:lnTo>
                    <a:lnTo>
                      <a:pt x="45" y="38"/>
                    </a:lnTo>
                    <a:lnTo>
                      <a:pt x="45" y="44"/>
                    </a:lnTo>
                    <a:lnTo>
                      <a:pt x="33" y="45"/>
                    </a:lnTo>
                    <a:lnTo>
                      <a:pt x="21" y="57"/>
                    </a:lnTo>
                    <a:lnTo>
                      <a:pt x="5" y="52"/>
                    </a:lnTo>
                    <a:lnTo>
                      <a:pt x="2" y="52"/>
                    </a:lnTo>
                    <a:lnTo>
                      <a:pt x="2" y="57"/>
                    </a:lnTo>
                    <a:lnTo>
                      <a:pt x="2" y="63"/>
                    </a:lnTo>
                    <a:lnTo>
                      <a:pt x="0" y="67"/>
                    </a:lnTo>
                    <a:lnTo>
                      <a:pt x="2" y="66"/>
                    </a:lnTo>
                    <a:lnTo>
                      <a:pt x="3" y="67"/>
                    </a:lnTo>
                    <a:lnTo>
                      <a:pt x="4" y="66"/>
                    </a:lnTo>
                    <a:lnTo>
                      <a:pt x="10" y="70"/>
                    </a:lnTo>
                    <a:lnTo>
                      <a:pt x="8" y="71"/>
                    </a:lnTo>
                    <a:lnTo>
                      <a:pt x="14" y="78"/>
                    </a:lnTo>
                    <a:lnTo>
                      <a:pt x="15" y="80"/>
                    </a:lnTo>
                    <a:lnTo>
                      <a:pt x="17" y="81"/>
                    </a:lnTo>
                    <a:lnTo>
                      <a:pt x="18" y="85"/>
                    </a:lnTo>
                    <a:lnTo>
                      <a:pt x="20" y="87"/>
                    </a:lnTo>
                    <a:lnTo>
                      <a:pt x="22" y="87"/>
                    </a:lnTo>
                    <a:lnTo>
                      <a:pt x="27" y="95"/>
                    </a:lnTo>
                    <a:lnTo>
                      <a:pt x="27" y="97"/>
                    </a:lnTo>
                    <a:lnTo>
                      <a:pt x="28" y="100"/>
                    </a:lnTo>
                    <a:lnTo>
                      <a:pt x="30" y="100"/>
                    </a:lnTo>
                    <a:lnTo>
                      <a:pt x="32" y="104"/>
                    </a:lnTo>
                    <a:lnTo>
                      <a:pt x="33" y="106"/>
                    </a:lnTo>
                    <a:lnTo>
                      <a:pt x="36" y="108"/>
                    </a:lnTo>
                    <a:lnTo>
                      <a:pt x="40" y="115"/>
                    </a:lnTo>
                    <a:lnTo>
                      <a:pt x="42" y="116"/>
                    </a:lnTo>
                    <a:lnTo>
                      <a:pt x="43" y="122"/>
                    </a:lnTo>
                    <a:lnTo>
                      <a:pt x="42" y="124"/>
                    </a:lnTo>
                    <a:lnTo>
                      <a:pt x="42" y="125"/>
                    </a:lnTo>
                    <a:lnTo>
                      <a:pt x="45" y="128"/>
                    </a:lnTo>
                    <a:lnTo>
                      <a:pt x="45" y="130"/>
                    </a:lnTo>
                    <a:lnTo>
                      <a:pt x="45" y="130"/>
                    </a:lnTo>
                    <a:lnTo>
                      <a:pt x="48" y="128"/>
                    </a:lnTo>
                    <a:lnTo>
                      <a:pt x="52" y="131"/>
                    </a:lnTo>
                    <a:lnTo>
                      <a:pt x="57" y="133"/>
                    </a:lnTo>
                    <a:lnTo>
                      <a:pt x="62" y="138"/>
                    </a:lnTo>
                    <a:lnTo>
                      <a:pt x="63" y="140"/>
                    </a:lnTo>
                    <a:lnTo>
                      <a:pt x="64" y="140"/>
                    </a:lnTo>
                    <a:lnTo>
                      <a:pt x="64" y="145"/>
                    </a:lnTo>
                    <a:lnTo>
                      <a:pt x="66" y="146"/>
                    </a:lnTo>
                    <a:lnTo>
                      <a:pt x="67" y="152"/>
                    </a:lnTo>
                    <a:lnTo>
                      <a:pt x="71" y="154"/>
                    </a:lnTo>
                    <a:lnTo>
                      <a:pt x="71" y="160"/>
                    </a:lnTo>
                    <a:lnTo>
                      <a:pt x="72" y="161"/>
                    </a:lnTo>
                    <a:lnTo>
                      <a:pt x="71" y="167"/>
                    </a:lnTo>
                    <a:lnTo>
                      <a:pt x="70" y="168"/>
                    </a:lnTo>
                    <a:lnTo>
                      <a:pt x="71" y="169"/>
                    </a:lnTo>
                    <a:lnTo>
                      <a:pt x="73" y="175"/>
                    </a:lnTo>
                    <a:lnTo>
                      <a:pt x="73" y="181"/>
                    </a:lnTo>
                    <a:lnTo>
                      <a:pt x="75" y="183"/>
                    </a:lnTo>
                    <a:lnTo>
                      <a:pt x="77" y="186"/>
                    </a:lnTo>
                    <a:lnTo>
                      <a:pt x="84" y="194"/>
                    </a:lnTo>
                    <a:lnTo>
                      <a:pt x="86" y="194"/>
                    </a:lnTo>
                    <a:lnTo>
                      <a:pt x="89" y="195"/>
                    </a:lnTo>
                    <a:lnTo>
                      <a:pt x="92" y="197"/>
                    </a:lnTo>
                    <a:lnTo>
                      <a:pt x="93" y="197"/>
                    </a:lnTo>
                    <a:lnTo>
                      <a:pt x="99" y="202"/>
                    </a:lnTo>
                    <a:lnTo>
                      <a:pt x="99" y="204"/>
                    </a:lnTo>
                    <a:lnTo>
                      <a:pt x="103" y="204"/>
                    </a:lnTo>
                    <a:lnTo>
                      <a:pt x="102" y="206"/>
                    </a:lnTo>
                    <a:lnTo>
                      <a:pt x="104" y="208"/>
                    </a:lnTo>
                    <a:lnTo>
                      <a:pt x="108" y="220"/>
                    </a:lnTo>
                    <a:lnTo>
                      <a:pt x="111" y="223"/>
                    </a:lnTo>
                    <a:lnTo>
                      <a:pt x="111" y="227"/>
                    </a:lnTo>
                    <a:lnTo>
                      <a:pt x="122" y="238"/>
                    </a:lnTo>
                    <a:lnTo>
                      <a:pt x="124" y="238"/>
                    </a:lnTo>
                    <a:lnTo>
                      <a:pt x="125" y="245"/>
                    </a:lnTo>
                    <a:lnTo>
                      <a:pt x="131" y="246"/>
                    </a:lnTo>
                    <a:lnTo>
                      <a:pt x="133" y="254"/>
                    </a:lnTo>
                    <a:lnTo>
                      <a:pt x="136" y="254"/>
                    </a:lnTo>
                    <a:lnTo>
                      <a:pt x="137" y="254"/>
                    </a:lnTo>
                    <a:lnTo>
                      <a:pt x="138" y="252"/>
                    </a:lnTo>
                    <a:lnTo>
                      <a:pt x="141" y="249"/>
                    </a:lnTo>
                    <a:lnTo>
                      <a:pt x="139" y="245"/>
                    </a:lnTo>
                    <a:lnTo>
                      <a:pt x="141" y="236"/>
                    </a:lnTo>
                    <a:lnTo>
                      <a:pt x="147" y="234"/>
                    </a:lnTo>
                    <a:lnTo>
                      <a:pt x="152" y="239"/>
                    </a:lnTo>
                    <a:lnTo>
                      <a:pt x="161" y="239"/>
                    </a:lnTo>
                    <a:lnTo>
                      <a:pt x="175" y="245"/>
                    </a:lnTo>
                    <a:lnTo>
                      <a:pt x="190" y="252"/>
                    </a:lnTo>
                    <a:lnTo>
                      <a:pt x="190" y="262"/>
                    </a:lnTo>
                    <a:lnTo>
                      <a:pt x="217" y="227"/>
                    </a:lnTo>
                    <a:lnTo>
                      <a:pt x="278" y="210"/>
                    </a:lnTo>
                    <a:lnTo>
                      <a:pt x="278" y="210"/>
                    </a:lnTo>
                    <a:lnTo>
                      <a:pt x="319" y="197"/>
                    </a:lnTo>
                    <a:lnTo>
                      <a:pt x="321" y="166"/>
                    </a:lnTo>
                    <a:lnTo>
                      <a:pt x="318" y="155"/>
                    </a:lnTo>
                    <a:lnTo>
                      <a:pt x="314" y="159"/>
                    </a:lnTo>
                    <a:lnTo>
                      <a:pt x="314" y="159"/>
                    </a:lnTo>
                    <a:lnTo>
                      <a:pt x="267" y="152"/>
                    </a:lnTo>
                    <a:lnTo>
                      <a:pt x="264" y="139"/>
                    </a:lnTo>
                    <a:lnTo>
                      <a:pt x="259" y="135"/>
                    </a:lnTo>
                    <a:lnTo>
                      <a:pt x="259" y="131"/>
                    </a:lnTo>
                    <a:lnTo>
                      <a:pt x="259" y="131"/>
                    </a:lnTo>
                    <a:lnTo>
                      <a:pt x="257" y="128"/>
                    </a:lnTo>
                    <a:lnTo>
                      <a:pt x="258" y="125"/>
                    </a:lnTo>
                    <a:lnTo>
                      <a:pt x="257" y="125"/>
                    </a:lnTo>
                    <a:lnTo>
                      <a:pt x="257" y="125"/>
                    </a:lnTo>
                    <a:lnTo>
                      <a:pt x="255" y="124"/>
                    </a:lnTo>
                    <a:lnTo>
                      <a:pt x="249" y="122"/>
                    </a:lnTo>
                    <a:lnTo>
                      <a:pt x="249" y="122"/>
                    </a:lnTo>
                    <a:lnTo>
                      <a:pt x="248" y="122"/>
                    </a:lnTo>
                    <a:lnTo>
                      <a:pt x="244" y="117"/>
                    </a:lnTo>
                    <a:lnTo>
                      <a:pt x="244" y="113"/>
                    </a:lnTo>
                    <a:lnTo>
                      <a:pt x="236" y="103"/>
                    </a:lnTo>
                    <a:lnTo>
                      <a:pt x="233" y="97"/>
                    </a:lnTo>
                    <a:lnTo>
                      <a:pt x="235" y="97"/>
                    </a:lnTo>
                    <a:lnTo>
                      <a:pt x="233" y="91"/>
                    </a:lnTo>
                    <a:lnTo>
                      <a:pt x="233" y="89"/>
                    </a:lnTo>
                    <a:lnTo>
                      <a:pt x="232" y="87"/>
                    </a:lnTo>
                    <a:lnTo>
                      <a:pt x="230" y="87"/>
                    </a:lnTo>
                    <a:lnTo>
                      <a:pt x="225" y="80"/>
                    </a:lnTo>
                    <a:lnTo>
                      <a:pt x="223" y="80"/>
                    </a:lnTo>
                    <a:lnTo>
                      <a:pt x="220" y="77"/>
                    </a:lnTo>
                    <a:lnTo>
                      <a:pt x="220" y="74"/>
                    </a:lnTo>
                    <a:lnTo>
                      <a:pt x="220" y="74"/>
                    </a:lnTo>
                    <a:lnTo>
                      <a:pt x="214" y="73"/>
                    </a:lnTo>
                    <a:lnTo>
                      <a:pt x="211" y="65"/>
                    </a:lnTo>
                    <a:lnTo>
                      <a:pt x="210" y="62"/>
                    </a:lnTo>
                    <a:lnTo>
                      <a:pt x="207" y="60"/>
                    </a:lnTo>
                    <a:lnTo>
                      <a:pt x="207" y="59"/>
                    </a:lnTo>
                    <a:lnTo>
                      <a:pt x="206" y="59"/>
                    </a:lnTo>
                    <a:lnTo>
                      <a:pt x="205" y="58"/>
                    </a:lnTo>
                    <a:lnTo>
                      <a:pt x="196" y="63"/>
                    </a:lnTo>
                    <a:lnTo>
                      <a:pt x="195" y="56"/>
                    </a:lnTo>
                    <a:lnTo>
                      <a:pt x="181" y="52"/>
                    </a:lnTo>
                    <a:lnTo>
                      <a:pt x="180" y="52"/>
                    </a:lnTo>
                    <a:lnTo>
                      <a:pt x="18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36"/>
              <p:cNvSpPr>
                <a:spLocks/>
              </p:cNvSpPr>
              <p:nvPr userDrawn="1"/>
            </p:nvSpPr>
            <p:spPr bwMode="auto">
              <a:xfrm>
                <a:off x="2676525" y="2711451"/>
                <a:ext cx="107950" cy="85725"/>
              </a:xfrm>
              <a:custGeom>
                <a:avLst/>
                <a:gdLst>
                  <a:gd name="T0" fmla="*/ 56 w 68"/>
                  <a:gd name="T1" fmla="*/ 42 h 54"/>
                  <a:gd name="T2" fmla="*/ 66 w 68"/>
                  <a:gd name="T3" fmla="*/ 10 h 54"/>
                  <a:gd name="T4" fmla="*/ 66 w 68"/>
                  <a:gd name="T5" fmla="*/ 10 h 54"/>
                  <a:gd name="T6" fmla="*/ 66 w 68"/>
                  <a:gd name="T7" fmla="*/ 8 h 54"/>
                  <a:gd name="T8" fmla="*/ 68 w 68"/>
                  <a:gd name="T9" fmla="*/ 8 h 54"/>
                  <a:gd name="T10" fmla="*/ 68 w 68"/>
                  <a:gd name="T11" fmla="*/ 5 h 54"/>
                  <a:gd name="T12" fmla="*/ 67 w 68"/>
                  <a:gd name="T13" fmla="*/ 5 h 54"/>
                  <a:gd name="T14" fmla="*/ 66 w 68"/>
                  <a:gd name="T15" fmla="*/ 4 h 54"/>
                  <a:gd name="T16" fmla="*/ 65 w 68"/>
                  <a:gd name="T17" fmla="*/ 4 h 54"/>
                  <a:gd name="T18" fmla="*/ 64 w 68"/>
                  <a:gd name="T19" fmla="*/ 0 h 54"/>
                  <a:gd name="T20" fmla="*/ 64 w 68"/>
                  <a:gd name="T21" fmla="*/ 1 h 54"/>
                  <a:gd name="T22" fmla="*/ 54 w 68"/>
                  <a:gd name="T23" fmla="*/ 7 h 54"/>
                  <a:gd name="T24" fmla="*/ 54 w 68"/>
                  <a:gd name="T25" fmla="*/ 11 h 54"/>
                  <a:gd name="T26" fmla="*/ 45 w 68"/>
                  <a:gd name="T27" fmla="*/ 19 h 54"/>
                  <a:gd name="T28" fmla="*/ 44 w 68"/>
                  <a:gd name="T29" fmla="*/ 19 h 54"/>
                  <a:gd name="T30" fmla="*/ 44 w 68"/>
                  <a:gd name="T31" fmla="*/ 20 h 54"/>
                  <a:gd name="T32" fmla="*/ 46 w 68"/>
                  <a:gd name="T33" fmla="*/ 22 h 54"/>
                  <a:gd name="T34" fmla="*/ 41 w 68"/>
                  <a:gd name="T35" fmla="*/ 28 h 54"/>
                  <a:gd name="T36" fmla="*/ 38 w 68"/>
                  <a:gd name="T37" fmla="*/ 26 h 54"/>
                  <a:gd name="T38" fmla="*/ 38 w 68"/>
                  <a:gd name="T39" fmla="*/ 27 h 54"/>
                  <a:gd name="T40" fmla="*/ 37 w 68"/>
                  <a:gd name="T41" fmla="*/ 27 h 54"/>
                  <a:gd name="T42" fmla="*/ 37 w 68"/>
                  <a:gd name="T43" fmla="*/ 29 h 54"/>
                  <a:gd name="T44" fmla="*/ 36 w 68"/>
                  <a:gd name="T45" fmla="*/ 29 h 54"/>
                  <a:gd name="T46" fmla="*/ 35 w 68"/>
                  <a:gd name="T47" fmla="*/ 30 h 54"/>
                  <a:gd name="T48" fmla="*/ 30 w 68"/>
                  <a:gd name="T49" fmla="*/ 32 h 54"/>
                  <a:gd name="T50" fmla="*/ 25 w 68"/>
                  <a:gd name="T51" fmla="*/ 32 h 54"/>
                  <a:gd name="T52" fmla="*/ 24 w 68"/>
                  <a:gd name="T53" fmla="*/ 30 h 54"/>
                  <a:gd name="T54" fmla="*/ 22 w 68"/>
                  <a:gd name="T55" fmla="*/ 30 h 54"/>
                  <a:gd name="T56" fmla="*/ 21 w 68"/>
                  <a:gd name="T57" fmla="*/ 29 h 54"/>
                  <a:gd name="T58" fmla="*/ 19 w 68"/>
                  <a:gd name="T59" fmla="*/ 30 h 54"/>
                  <a:gd name="T60" fmla="*/ 14 w 68"/>
                  <a:gd name="T61" fmla="*/ 29 h 54"/>
                  <a:gd name="T62" fmla="*/ 7 w 68"/>
                  <a:gd name="T63" fmla="*/ 34 h 54"/>
                  <a:gd name="T64" fmla="*/ 4 w 68"/>
                  <a:gd name="T65" fmla="*/ 33 h 54"/>
                  <a:gd name="T66" fmla="*/ 2 w 68"/>
                  <a:gd name="T67" fmla="*/ 33 h 54"/>
                  <a:gd name="T68" fmla="*/ 0 w 68"/>
                  <a:gd name="T69" fmla="*/ 34 h 54"/>
                  <a:gd name="T70" fmla="*/ 1 w 68"/>
                  <a:gd name="T71" fmla="*/ 35 h 54"/>
                  <a:gd name="T72" fmla="*/ 4 w 68"/>
                  <a:gd name="T73" fmla="*/ 47 h 54"/>
                  <a:gd name="T74" fmla="*/ 49 w 68"/>
                  <a:gd name="T75" fmla="*/ 54 h 54"/>
                  <a:gd name="T76" fmla="*/ 53 w 68"/>
                  <a:gd name="T77" fmla="*/ 49 h 54"/>
                  <a:gd name="T78" fmla="*/ 56 w 68"/>
                  <a:gd name="T7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54">
                    <a:moveTo>
                      <a:pt x="56" y="42"/>
                    </a:moveTo>
                    <a:lnTo>
                      <a:pt x="66" y="10"/>
                    </a:lnTo>
                    <a:lnTo>
                      <a:pt x="66" y="10"/>
                    </a:lnTo>
                    <a:lnTo>
                      <a:pt x="66" y="8"/>
                    </a:lnTo>
                    <a:lnTo>
                      <a:pt x="68" y="8"/>
                    </a:lnTo>
                    <a:lnTo>
                      <a:pt x="68" y="5"/>
                    </a:lnTo>
                    <a:lnTo>
                      <a:pt x="67" y="5"/>
                    </a:lnTo>
                    <a:lnTo>
                      <a:pt x="66" y="4"/>
                    </a:lnTo>
                    <a:lnTo>
                      <a:pt x="65" y="4"/>
                    </a:lnTo>
                    <a:lnTo>
                      <a:pt x="64" y="0"/>
                    </a:lnTo>
                    <a:lnTo>
                      <a:pt x="64" y="1"/>
                    </a:lnTo>
                    <a:lnTo>
                      <a:pt x="54" y="7"/>
                    </a:lnTo>
                    <a:lnTo>
                      <a:pt x="54" y="11"/>
                    </a:lnTo>
                    <a:lnTo>
                      <a:pt x="45" y="19"/>
                    </a:lnTo>
                    <a:lnTo>
                      <a:pt x="44" y="19"/>
                    </a:lnTo>
                    <a:lnTo>
                      <a:pt x="44" y="20"/>
                    </a:lnTo>
                    <a:lnTo>
                      <a:pt x="46" y="22"/>
                    </a:lnTo>
                    <a:lnTo>
                      <a:pt x="41" y="28"/>
                    </a:lnTo>
                    <a:lnTo>
                      <a:pt x="38" y="26"/>
                    </a:lnTo>
                    <a:lnTo>
                      <a:pt x="38" y="27"/>
                    </a:lnTo>
                    <a:lnTo>
                      <a:pt x="37" y="27"/>
                    </a:lnTo>
                    <a:lnTo>
                      <a:pt x="37" y="29"/>
                    </a:lnTo>
                    <a:lnTo>
                      <a:pt x="36" y="29"/>
                    </a:lnTo>
                    <a:lnTo>
                      <a:pt x="35" y="30"/>
                    </a:lnTo>
                    <a:lnTo>
                      <a:pt x="30" y="32"/>
                    </a:lnTo>
                    <a:lnTo>
                      <a:pt x="25" y="32"/>
                    </a:lnTo>
                    <a:lnTo>
                      <a:pt x="24" y="30"/>
                    </a:lnTo>
                    <a:lnTo>
                      <a:pt x="22" y="30"/>
                    </a:lnTo>
                    <a:lnTo>
                      <a:pt x="21" y="29"/>
                    </a:lnTo>
                    <a:lnTo>
                      <a:pt x="19" y="30"/>
                    </a:lnTo>
                    <a:lnTo>
                      <a:pt x="14" y="29"/>
                    </a:lnTo>
                    <a:lnTo>
                      <a:pt x="7" y="34"/>
                    </a:lnTo>
                    <a:lnTo>
                      <a:pt x="4" y="33"/>
                    </a:lnTo>
                    <a:lnTo>
                      <a:pt x="2" y="33"/>
                    </a:lnTo>
                    <a:lnTo>
                      <a:pt x="0" y="34"/>
                    </a:lnTo>
                    <a:lnTo>
                      <a:pt x="1" y="35"/>
                    </a:lnTo>
                    <a:lnTo>
                      <a:pt x="4" y="47"/>
                    </a:lnTo>
                    <a:lnTo>
                      <a:pt x="49" y="54"/>
                    </a:lnTo>
                    <a:lnTo>
                      <a:pt x="53" y="49"/>
                    </a:lnTo>
                    <a:lnTo>
                      <a:pt x="5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37"/>
              <p:cNvSpPr>
                <a:spLocks/>
              </p:cNvSpPr>
              <p:nvPr userDrawn="1"/>
            </p:nvSpPr>
            <p:spPr bwMode="auto">
              <a:xfrm>
                <a:off x="2695575" y="2728913"/>
                <a:ext cx="179388" cy="219075"/>
              </a:xfrm>
              <a:custGeom>
                <a:avLst/>
                <a:gdLst>
                  <a:gd name="T0" fmla="*/ 45 w 113"/>
                  <a:gd name="T1" fmla="*/ 34 h 138"/>
                  <a:gd name="T2" fmla="*/ 47 w 113"/>
                  <a:gd name="T3" fmla="*/ 51 h 138"/>
                  <a:gd name="T4" fmla="*/ 45 w 113"/>
                  <a:gd name="T5" fmla="*/ 85 h 138"/>
                  <a:gd name="T6" fmla="*/ 0 w 113"/>
                  <a:gd name="T7" fmla="*/ 104 h 138"/>
                  <a:gd name="T8" fmla="*/ 11 w 113"/>
                  <a:gd name="T9" fmla="*/ 128 h 138"/>
                  <a:gd name="T10" fmla="*/ 22 w 113"/>
                  <a:gd name="T11" fmla="*/ 138 h 138"/>
                  <a:gd name="T12" fmla="*/ 24 w 113"/>
                  <a:gd name="T13" fmla="*/ 138 h 138"/>
                  <a:gd name="T14" fmla="*/ 30 w 113"/>
                  <a:gd name="T15" fmla="*/ 135 h 138"/>
                  <a:gd name="T16" fmla="*/ 39 w 113"/>
                  <a:gd name="T17" fmla="*/ 132 h 138"/>
                  <a:gd name="T18" fmla="*/ 45 w 113"/>
                  <a:gd name="T19" fmla="*/ 133 h 138"/>
                  <a:gd name="T20" fmla="*/ 48 w 113"/>
                  <a:gd name="T21" fmla="*/ 128 h 138"/>
                  <a:gd name="T22" fmla="*/ 49 w 113"/>
                  <a:gd name="T23" fmla="*/ 127 h 138"/>
                  <a:gd name="T24" fmla="*/ 48 w 113"/>
                  <a:gd name="T25" fmla="*/ 124 h 138"/>
                  <a:gd name="T26" fmla="*/ 52 w 113"/>
                  <a:gd name="T27" fmla="*/ 117 h 138"/>
                  <a:gd name="T28" fmla="*/ 62 w 113"/>
                  <a:gd name="T29" fmla="*/ 117 h 138"/>
                  <a:gd name="T30" fmla="*/ 67 w 113"/>
                  <a:gd name="T31" fmla="*/ 114 h 138"/>
                  <a:gd name="T32" fmla="*/ 72 w 113"/>
                  <a:gd name="T33" fmla="*/ 102 h 138"/>
                  <a:gd name="T34" fmla="*/ 79 w 113"/>
                  <a:gd name="T35" fmla="*/ 102 h 138"/>
                  <a:gd name="T36" fmla="*/ 87 w 113"/>
                  <a:gd name="T37" fmla="*/ 100 h 138"/>
                  <a:gd name="T38" fmla="*/ 84 w 113"/>
                  <a:gd name="T39" fmla="*/ 92 h 138"/>
                  <a:gd name="T40" fmla="*/ 84 w 113"/>
                  <a:gd name="T41" fmla="*/ 91 h 138"/>
                  <a:gd name="T42" fmla="*/ 85 w 113"/>
                  <a:gd name="T43" fmla="*/ 88 h 138"/>
                  <a:gd name="T44" fmla="*/ 87 w 113"/>
                  <a:gd name="T45" fmla="*/ 80 h 138"/>
                  <a:gd name="T46" fmla="*/ 87 w 113"/>
                  <a:gd name="T47" fmla="*/ 77 h 138"/>
                  <a:gd name="T48" fmla="*/ 91 w 113"/>
                  <a:gd name="T49" fmla="*/ 74 h 138"/>
                  <a:gd name="T50" fmla="*/ 97 w 113"/>
                  <a:gd name="T51" fmla="*/ 73 h 138"/>
                  <a:gd name="T52" fmla="*/ 96 w 113"/>
                  <a:gd name="T53" fmla="*/ 76 h 138"/>
                  <a:gd name="T54" fmla="*/ 97 w 113"/>
                  <a:gd name="T55" fmla="*/ 76 h 138"/>
                  <a:gd name="T56" fmla="*/ 100 w 113"/>
                  <a:gd name="T57" fmla="*/ 70 h 138"/>
                  <a:gd name="T58" fmla="*/ 105 w 113"/>
                  <a:gd name="T59" fmla="*/ 63 h 138"/>
                  <a:gd name="T60" fmla="*/ 112 w 113"/>
                  <a:gd name="T61" fmla="*/ 53 h 138"/>
                  <a:gd name="T62" fmla="*/ 113 w 113"/>
                  <a:gd name="T63" fmla="*/ 47 h 138"/>
                  <a:gd name="T64" fmla="*/ 113 w 113"/>
                  <a:gd name="T65" fmla="*/ 45 h 138"/>
                  <a:gd name="T66" fmla="*/ 104 w 113"/>
                  <a:gd name="T67" fmla="*/ 39 h 138"/>
                  <a:gd name="T68" fmla="*/ 99 w 113"/>
                  <a:gd name="T69" fmla="*/ 33 h 138"/>
                  <a:gd name="T70" fmla="*/ 94 w 113"/>
                  <a:gd name="T71" fmla="*/ 25 h 138"/>
                  <a:gd name="T72" fmla="*/ 89 w 113"/>
                  <a:gd name="T73" fmla="*/ 25 h 138"/>
                  <a:gd name="T74" fmla="*/ 79 w 113"/>
                  <a:gd name="T75" fmla="*/ 24 h 138"/>
                  <a:gd name="T76" fmla="*/ 72 w 113"/>
                  <a:gd name="T77" fmla="*/ 24 h 138"/>
                  <a:gd name="T78" fmla="*/ 63 w 113"/>
                  <a:gd name="T79" fmla="*/ 15 h 138"/>
                  <a:gd name="T80" fmla="*/ 57 w 113"/>
                  <a:gd name="T81" fmla="*/ 0 h 138"/>
                  <a:gd name="T82" fmla="*/ 46 w 113"/>
                  <a:gd name="T83"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138">
                    <a:moveTo>
                      <a:pt x="45" y="34"/>
                    </a:moveTo>
                    <a:lnTo>
                      <a:pt x="45" y="34"/>
                    </a:lnTo>
                    <a:lnTo>
                      <a:pt x="44" y="39"/>
                    </a:lnTo>
                    <a:lnTo>
                      <a:pt x="47" y="51"/>
                    </a:lnTo>
                    <a:lnTo>
                      <a:pt x="47" y="52"/>
                    </a:lnTo>
                    <a:lnTo>
                      <a:pt x="45" y="85"/>
                    </a:lnTo>
                    <a:lnTo>
                      <a:pt x="0" y="98"/>
                    </a:lnTo>
                    <a:lnTo>
                      <a:pt x="0" y="104"/>
                    </a:lnTo>
                    <a:lnTo>
                      <a:pt x="13" y="122"/>
                    </a:lnTo>
                    <a:lnTo>
                      <a:pt x="11" y="128"/>
                    </a:lnTo>
                    <a:lnTo>
                      <a:pt x="19" y="138"/>
                    </a:lnTo>
                    <a:lnTo>
                      <a:pt x="22" y="138"/>
                    </a:lnTo>
                    <a:lnTo>
                      <a:pt x="23" y="138"/>
                    </a:lnTo>
                    <a:lnTo>
                      <a:pt x="24" y="138"/>
                    </a:lnTo>
                    <a:lnTo>
                      <a:pt x="26" y="135"/>
                    </a:lnTo>
                    <a:lnTo>
                      <a:pt x="30" y="135"/>
                    </a:lnTo>
                    <a:lnTo>
                      <a:pt x="35" y="132"/>
                    </a:lnTo>
                    <a:lnTo>
                      <a:pt x="39" y="132"/>
                    </a:lnTo>
                    <a:lnTo>
                      <a:pt x="42" y="132"/>
                    </a:lnTo>
                    <a:lnTo>
                      <a:pt x="45" y="133"/>
                    </a:lnTo>
                    <a:lnTo>
                      <a:pt x="46" y="133"/>
                    </a:lnTo>
                    <a:lnTo>
                      <a:pt x="48" y="128"/>
                    </a:lnTo>
                    <a:lnTo>
                      <a:pt x="48" y="127"/>
                    </a:lnTo>
                    <a:lnTo>
                      <a:pt x="49" y="127"/>
                    </a:lnTo>
                    <a:lnTo>
                      <a:pt x="48" y="126"/>
                    </a:lnTo>
                    <a:lnTo>
                      <a:pt x="48" y="124"/>
                    </a:lnTo>
                    <a:lnTo>
                      <a:pt x="47" y="121"/>
                    </a:lnTo>
                    <a:lnTo>
                      <a:pt x="52" y="117"/>
                    </a:lnTo>
                    <a:lnTo>
                      <a:pt x="57" y="118"/>
                    </a:lnTo>
                    <a:lnTo>
                      <a:pt x="62" y="117"/>
                    </a:lnTo>
                    <a:lnTo>
                      <a:pt x="63" y="117"/>
                    </a:lnTo>
                    <a:lnTo>
                      <a:pt x="67" y="114"/>
                    </a:lnTo>
                    <a:lnTo>
                      <a:pt x="67" y="110"/>
                    </a:lnTo>
                    <a:lnTo>
                      <a:pt x="72" y="102"/>
                    </a:lnTo>
                    <a:lnTo>
                      <a:pt x="77" y="100"/>
                    </a:lnTo>
                    <a:lnTo>
                      <a:pt x="79" y="102"/>
                    </a:lnTo>
                    <a:lnTo>
                      <a:pt x="81" y="100"/>
                    </a:lnTo>
                    <a:lnTo>
                      <a:pt x="87" y="100"/>
                    </a:lnTo>
                    <a:lnTo>
                      <a:pt x="86" y="99"/>
                    </a:lnTo>
                    <a:lnTo>
                      <a:pt x="84" y="92"/>
                    </a:lnTo>
                    <a:lnTo>
                      <a:pt x="85" y="92"/>
                    </a:lnTo>
                    <a:lnTo>
                      <a:pt x="84" y="91"/>
                    </a:lnTo>
                    <a:lnTo>
                      <a:pt x="83" y="91"/>
                    </a:lnTo>
                    <a:lnTo>
                      <a:pt x="85" y="88"/>
                    </a:lnTo>
                    <a:lnTo>
                      <a:pt x="85" y="84"/>
                    </a:lnTo>
                    <a:lnTo>
                      <a:pt x="87" y="80"/>
                    </a:lnTo>
                    <a:lnTo>
                      <a:pt x="89" y="80"/>
                    </a:lnTo>
                    <a:lnTo>
                      <a:pt x="87" y="77"/>
                    </a:lnTo>
                    <a:lnTo>
                      <a:pt x="89" y="76"/>
                    </a:lnTo>
                    <a:lnTo>
                      <a:pt x="91" y="74"/>
                    </a:lnTo>
                    <a:lnTo>
                      <a:pt x="93" y="72"/>
                    </a:lnTo>
                    <a:lnTo>
                      <a:pt x="97" y="73"/>
                    </a:lnTo>
                    <a:lnTo>
                      <a:pt x="96" y="76"/>
                    </a:lnTo>
                    <a:lnTo>
                      <a:pt x="96" y="76"/>
                    </a:lnTo>
                    <a:lnTo>
                      <a:pt x="96" y="76"/>
                    </a:lnTo>
                    <a:lnTo>
                      <a:pt x="97" y="76"/>
                    </a:lnTo>
                    <a:lnTo>
                      <a:pt x="98" y="72"/>
                    </a:lnTo>
                    <a:lnTo>
                      <a:pt x="100" y="70"/>
                    </a:lnTo>
                    <a:lnTo>
                      <a:pt x="101" y="66"/>
                    </a:lnTo>
                    <a:lnTo>
                      <a:pt x="105" y="63"/>
                    </a:lnTo>
                    <a:lnTo>
                      <a:pt x="111" y="54"/>
                    </a:lnTo>
                    <a:lnTo>
                      <a:pt x="112" y="53"/>
                    </a:lnTo>
                    <a:lnTo>
                      <a:pt x="111" y="51"/>
                    </a:lnTo>
                    <a:lnTo>
                      <a:pt x="113" y="47"/>
                    </a:lnTo>
                    <a:lnTo>
                      <a:pt x="113" y="45"/>
                    </a:lnTo>
                    <a:lnTo>
                      <a:pt x="113" y="45"/>
                    </a:lnTo>
                    <a:lnTo>
                      <a:pt x="109" y="44"/>
                    </a:lnTo>
                    <a:lnTo>
                      <a:pt x="104" y="39"/>
                    </a:lnTo>
                    <a:lnTo>
                      <a:pt x="102" y="36"/>
                    </a:lnTo>
                    <a:lnTo>
                      <a:pt x="99" y="33"/>
                    </a:lnTo>
                    <a:lnTo>
                      <a:pt x="98" y="30"/>
                    </a:lnTo>
                    <a:lnTo>
                      <a:pt x="94" y="25"/>
                    </a:lnTo>
                    <a:lnTo>
                      <a:pt x="93" y="24"/>
                    </a:lnTo>
                    <a:lnTo>
                      <a:pt x="89" y="25"/>
                    </a:lnTo>
                    <a:lnTo>
                      <a:pt x="82" y="24"/>
                    </a:lnTo>
                    <a:lnTo>
                      <a:pt x="79" y="24"/>
                    </a:lnTo>
                    <a:lnTo>
                      <a:pt x="77" y="25"/>
                    </a:lnTo>
                    <a:lnTo>
                      <a:pt x="72" y="24"/>
                    </a:lnTo>
                    <a:lnTo>
                      <a:pt x="63" y="16"/>
                    </a:lnTo>
                    <a:lnTo>
                      <a:pt x="63" y="15"/>
                    </a:lnTo>
                    <a:lnTo>
                      <a:pt x="57" y="8"/>
                    </a:lnTo>
                    <a:lnTo>
                      <a:pt x="57" y="0"/>
                    </a:lnTo>
                    <a:lnTo>
                      <a:pt x="56" y="0"/>
                    </a:lnTo>
                    <a:lnTo>
                      <a:pt x="46" y="32"/>
                    </a:lnTo>
                    <a:lnTo>
                      <a:pt x="4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38"/>
              <p:cNvSpPr>
                <a:spLocks/>
              </p:cNvSpPr>
              <p:nvPr userDrawn="1"/>
            </p:nvSpPr>
            <p:spPr bwMode="auto">
              <a:xfrm>
                <a:off x="2468563" y="2886076"/>
                <a:ext cx="254000" cy="161925"/>
              </a:xfrm>
              <a:custGeom>
                <a:avLst/>
                <a:gdLst>
                  <a:gd name="T0" fmla="*/ 52 w 160"/>
                  <a:gd name="T1" fmla="*/ 40 h 102"/>
                  <a:gd name="T2" fmla="*/ 27 w 160"/>
                  <a:gd name="T3" fmla="*/ 28 h 102"/>
                  <a:gd name="T4" fmla="*/ 12 w 160"/>
                  <a:gd name="T5" fmla="*/ 25 h 102"/>
                  <a:gd name="T6" fmla="*/ 7 w 160"/>
                  <a:gd name="T7" fmla="*/ 32 h 102"/>
                  <a:gd name="T8" fmla="*/ 6 w 160"/>
                  <a:gd name="T9" fmla="*/ 41 h 102"/>
                  <a:gd name="T10" fmla="*/ 0 w 160"/>
                  <a:gd name="T11" fmla="*/ 43 h 102"/>
                  <a:gd name="T12" fmla="*/ 0 w 160"/>
                  <a:gd name="T13" fmla="*/ 44 h 102"/>
                  <a:gd name="T14" fmla="*/ 2 w 160"/>
                  <a:gd name="T15" fmla="*/ 58 h 102"/>
                  <a:gd name="T16" fmla="*/ 0 w 160"/>
                  <a:gd name="T17" fmla="*/ 58 h 102"/>
                  <a:gd name="T18" fmla="*/ 0 w 160"/>
                  <a:gd name="T19" fmla="*/ 62 h 102"/>
                  <a:gd name="T20" fmla="*/ 6 w 160"/>
                  <a:gd name="T21" fmla="*/ 80 h 102"/>
                  <a:gd name="T22" fmla="*/ 11 w 160"/>
                  <a:gd name="T23" fmla="*/ 89 h 102"/>
                  <a:gd name="T24" fmla="*/ 10 w 160"/>
                  <a:gd name="T25" fmla="*/ 93 h 102"/>
                  <a:gd name="T26" fmla="*/ 14 w 160"/>
                  <a:gd name="T27" fmla="*/ 101 h 102"/>
                  <a:gd name="T28" fmla="*/ 17 w 160"/>
                  <a:gd name="T29" fmla="*/ 102 h 102"/>
                  <a:gd name="T30" fmla="*/ 22 w 160"/>
                  <a:gd name="T31" fmla="*/ 102 h 102"/>
                  <a:gd name="T32" fmla="*/ 28 w 160"/>
                  <a:gd name="T33" fmla="*/ 99 h 102"/>
                  <a:gd name="T34" fmla="*/ 33 w 160"/>
                  <a:gd name="T35" fmla="*/ 100 h 102"/>
                  <a:gd name="T36" fmla="*/ 39 w 160"/>
                  <a:gd name="T37" fmla="*/ 95 h 102"/>
                  <a:gd name="T38" fmla="*/ 41 w 160"/>
                  <a:gd name="T39" fmla="*/ 92 h 102"/>
                  <a:gd name="T40" fmla="*/ 48 w 160"/>
                  <a:gd name="T41" fmla="*/ 88 h 102"/>
                  <a:gd name="T42" fmla="*/ 51 w 160"/>
                  <a:gd name="T43" fmla="*/ 89 h 102"/>
                  <a:gd name="T44" fmla="*/ 57 w 160"/>
                  <a:gd name="T45" fmla="*/ 91 h 102"/>
                  <a:gd name="T46" fmla="*/ 66 w 160"/>
                  <a:gd name="T47" fmla="*/ 88 h 102"/>
                  <a:gd name="T48" fmla="*/ 73 w 160"/>
                  <a:gd name="T49" fmla="*/ 86 h 102"/>
                  <a:gd name="T50" fmla="*/ 80 w 160"/>
                  <a:gd name="T51" fmla="*/ 80 h 102"/>
                  <a:gd name="T52" fmla="*/ 85 w 160"/>
                  <a:gd name="T53" fmla="*/ 81 h 102"/>
                  <a:gd name="T54" fmla="*/ 88 w 160"/>
                  <a:gd name="T55" fmla="*/ 79 h 102"/>
                  <a:gd name="T56" fmla="*/ 92 w 160"/>
                  <a:gd name="T57" fmla="*/ 80 h 102"/>
                  <a:gd name="T58" fmla="*/ 99 w 160"/>
                  <a:gd name="T59" fmla="*/ 72 h 102"/>
                  <a:gd name="T60" fmla="*/ 104 w 160"/>
                  <a:gd name="T61" fmla="*/ 71 h 102"/>
                  <a:gd name="T62" fmla="*/ 122 w 160"/>
                  <a:gd name="T63" fmla="*/ 64 h 102"/>
                  <a:gd name="T64" fmla="*/ 138 w 160"/>
                  <a:gd name="T65" fmla="*/ 59 h 102"/>
                  <a:gd name="T66" fmla="*/ 146 w 160"/>
                  <a:gd name="T67" fmla="*/ 56 h 102"/>
                  <a:gd name="T68" fmla="*/ 146 w 160"/>
                  <a:gd name="T69" fmla="*/ 54 h 102"/>
                  <a:gd name="T70" fmla="*/ 146 w 160"/>
                  <a:gd name="T71" fmla="*/ 48 h 102"/>
                  <a:gd name="T72" fmla="*/ 160 w 160"/>
                  <a:gd name="T73" fmla="*/ 40 h 102"/>
                  <a:gd name="T74" fmla="*/ 154 w 160"/>
                  <a:gd name="T75" fmla="*/ 23 h 102"/>
                  <a:gd name="T76" fmla="*/ 140 w 160"/>
                  <a:gd name="T77" fmla="*/ 0 h 102"/>
                  <a:gd name="T78" fmla="*/ 54 w 160"/>
                  <a:gd name="T79" fmla="*/ 5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02">
                    <a:moveTo>
                      <a:pt x="54" y="56"/>
                    </a:moveTo>
                    <a:lnTo>
                      <a:pt x="52" y="40"/>
                    </a:lnTo>
                    <a:lnTo>
                      <a:pt x="40" y="34"/>
                    </a:lnTo>
                    <a:lnTo>
                      <a:pt x="27" y="28"/>
                    </a:lnTo>
                    <a:lnTo>
                      <a:pt x="17" y="28"/>
                    </a:lnTo>
                    <a:lnTo>
                      <a:pt x="12" y="25"/>
                    </a:lnTo>
                    <a:lnTo>
                      <a:pt x="10" y="26"/>
                    </a:lnTo>
                    <a:lnTo>
                      <a:pt x="7" y="32"/>
                    </a:lnTo>
                    <a:lnTo>
                      <a:pt x="11" y="37"/>
                    </a:lnTo>
                    <a:lnTo>
                      <a:pt x="6" y="41"/>
                    </a:lnTo>
                    <a:lnTo>
                      <a:pt x="4" y="44"/>
                    </a:lnTo>
                    <a:lnTo>
                      <a:pt x="0" y="43"/>
                    </a:lnTo>
                    <a:lnTo>
                      <a:pt x="0" y="43"/>
                    </a:lnTo>
                    <a:lnTo>
                      <a:pt x="0" y="44"/>
                    </a:lnTo>
                    <a:lnTo>
                      <a:pt x="2" y="51"/>
                    </a:lnTo>
                    <a:lnTo>
                      <a:pt x="2" y="58"/>
                    </a:lnTo>
                    <a:lnTo>
                      <a:pt x="0" y="58"/>
                    </a:lnTo>
                    <a:lnTo>
                      <a:pt x="0" y="58"/>
                    </a:lnTo>
                    <a:lnTo>
                      <a:pt x="0" y="58"/>
                    </a:lnTo>
                    <a:lnTo>
                      <a:pt x="0" y="62"/>
                    </a:lnTo>
                    <a:lnTo>
                      <a:pt x="4" y="66"/>
                    </a:lnTo>
                    <a:lnTo>
                      <a:pt x="6" y="80"/>
                    </a:lnTo>
                    <a:lnTo>
                      <a:pt x="10" y="84"/>
                    </a:lnTo>
                    <a:lnTo>
                      <a:pt x="11" y="89"/>
                    </a:lnTo>
                    <a:lnTo>
                      <a:pt x="9" y="91"/>
                    </a:lnTo>
                    <a:lnTo>
                      <a:pt x="10" y="93"/>
                    </a:lnTo>
                    <a:lnTo>
                      <a:pt x="13" y="96"/>
                    </a:lnTo>
                    <a:lnTo>
                      <a:pt x="14" y="101"/>
                    </a:lnTo>
                    <a:lnTo>
                      <a:pt x="15" y="102"/>
                    </a:lnTo>
                    <a:lnTo>
                      <a:pt x="17" y="102"/>
                    </a:lnTo>
                    <a:lnTo>
                      <a:pt x="18" y="101"/>
                    </a:lnTo>
                    <a:lnTo>
                      <a:pt x="22" y="102"/>
                    </a:lnTo>
                    <a:lnTo>
                      <a:pt x="25" y="102"/>
                    </a:lnTo>
                    <a:lnTo>
                      <a:pt x="28" y="99"/>
                    </a:lnTo>
                    <a:lnTo>
                      <a:pt x="32" y="99"/>
                    </a:lnTo>
                    <a:lnTo>
                      <a:pt x="33" y="100"/>
                    </a:lnTo>
                    <a:lnTo>
                      <a:pt x="35" y="100"/>
                    </a:lnTo>
                    <a:lnTo>
                      <a:pt x="39" y="95"/>
                    </a:lnTo>
                    <a:lnTo>
                      <a:pt x="40" y="95"/>
                    </a:lnTo>
                    <a:lnTo>
                      <a:pt x="41" y="92"/>
                    </a:lnTo>
                    <a:lnTo>
                      <a:pt x="46" y="88"/>
                    </a:lnTo>
                    <a:lnTo>
                      <a:pt x="48" y="88"/>
                    </a:lnTo>
                    <a:lnTo>
                      <a:pt x="51" y="88"/>
                    </a:lnTo>
                    <a:lnTo>
                      <a:pt x="51" y="89"/>
                    </a:lnTo>
                    <a:lnTo>
                      <a:pt x="56" y="89"/>
                    </a:lnTo>
                    <a:lnTo>
                      <a:pt x="57" y="91"/>
                    </a:lnTo>
                    <a:lnTo>
                      <a:pt x="59" y="91"/>
                    </a:lnTo>
                    <a:lnTo>
                      <a:pt x="66" y="88"/>
                    </a:lnTo>
                    <a:lnTo>
                      <a:pt x="72" y="87"/>
                    </a:lnTo>
                    <a:lnTo>
                      <a:pt x="73" y="86"/>
                    </a:lnTo>
                    <a:lnTo>
                      <a:pt x="74" y="85"/>
                    </a:lnTo>
                    <a:lnTo>
                      <a:pt x="80" y="80"/>
                    </a:lnTo>
                    <a:lnTo>
                      <a:pt x="84" y="80"/>
                    </a:lnTo>
                    <a:lnTo>
                      <a:pt x="85" y="81"/>
                    </a:lnTo>
                    <a:lnTo>
                      <a:pt x="87" y="81"/>
                    </a:lnTo>
                    <a:lnTo>
                      <a:pt x="88" y="79"/>
                    </a:lnTo>
                    <a:lnTo>
                      <a:pt x="91" y="80"/>
                    </a:lnTo>
                    <a:lnTo>
                      <a:pt x="92" y="80"/>
                    </a:lnTo>
                    <a:lnTo>
                      <a:pt x="95" y="77"/>
                    </a:lnTo>
                    <a:lnTo>
                      <a:pt x="99" y="72"/>
                    </a:lnTo>
                    <a:lnTo>
                      <a:pt x="102" y="70"/>
                    </a:lnTo>
                    <a:lnTo>
                      <a:pt x="104" y="71"/>
                    </a:lnTo>
                    <a:lnTo>
                      <a:pt x="121" y="65"/>
                    </a:lnTo>
                    <a:lnTo>
                      <a:pt x="122" y="64"/>
                    </a:lnTo>
                    <a:lnTo>
                      <a:pt x="132" y="62"/>
                    </a:lnTo>
                    <a:lnTo>
                      <a:pt x="138" y="59"/>
                    </a:lnTo>
                    <a:lnTo>
                      <a:pt x="141" y="57"/>
                    </a:lnTo>
                    <a:lnTo>
                      <a:pt x="146" y="56"/>
                    </a:lnTo>
                    <a:lnTo>
                      <a:pt x="146" y="55"/>
                    </a:lnTo>
                    <a:lnTo>
                      <a:pt x="146" y="54"/>
                    </a:lnTo>
                    <a:lnTo>
                      <a:pt x="146" y="52"/>
                    </a:lnTo>
                    <a:lnTo>
                      <a:pt x="146" y="48"/>
                    </a:lnTo>
                    <a:lnTo>
                      <a:pt x="152" y="41"/>
                    </a:lnTo>
                    <a:lnTo>
                      <a:pt x="160" y="40"/>
                    </a:lnTo>
                    <a:lnTo>
                      <a:pt x="152" y="30"/>
                    </a:lnTo>
                    <a:lnTo>
                      <a:pt x="154" y="23"/>
                    </a:lnTo>
                    <a:lnTo>
                      <a:pt x="139" y="6"/>
                    </a:lnTo>
                    <a:lnTo>
                      <a:pt x="140" y="0"/>
                    </a:lnTo>
                    <a:lnTo>
                      <a:pt x="84" y="17"/>
                    </a:lnTo>
                    <a:lnTo>
                      <a:pt x="5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39"/>
              <p:cNvSpPr>
                <a:spLocks/>
              </p:cNvSpPr>
              <p:nvPr userDrawn="1"/>
            </p:nvSpPr>
            <p:spPr bwMode="auto">
              <a:xfrm>
                <a:off x="2386013" y="2262188"/>
                <a:ext cx="115888" cy="26988"/>
              </a:xfrm>
              <a:custGeom>
                <a:avLst/>
                <a:gdLst>
                  <a:gd name="T0" fmla="*/ 24 w 63"/>
                  <a:gd name="T1" fmla="*/ 13 h 15"/>
                  <a:gd name="T2" fmla="*/ 30 w 63"/>
                  <a:gd name="T3" fmla="*/ 12 h 15"/>
                  <a:gd name="T4" fmla="*/ 32 w 63"/>
                  <a:gd name="T5" fmla="*/ 12 h 15"/>
                  <a:gd name="T6" fmla="*/ 39 w 63"/>
                  <a:gd name="T7" fmla="*/ 12 h 15"/>
                  <a:gd name="T8" fmla="*/ 39 w 63"/>
                  <a:gd name="T9" fmla="*/ 11 h 15"/>
                  <a:gd name="T10" fmla="*/ 46 w 63"/>
                  <a:gd name="T11" fmla="*/ 8 h 15"/>
                  <a:gd name="T12" fmla="*/ 53 w 63"/>
                  <a:gd name="T13" fmla="*/ 13 h 15"/>
                  <a:gd name="T14" fmla="*/ 59 w 63"/>
                  <a:gd name="T15" fmla="*/ 13 h 15"/>
                  <a:gd name="T16" fmla="*/ 62 w 63"/>
                  <a:gd name="T17" fmla="*/ 15 h 15"/>
                  <a:gd name="T18" fmla="*/ 63 w 63"/>
                  <a:gd name="T19" fmla="*/ 12 h 15"/>
                  <a:gd name="T20" fmla="*/ 61 w 63"/>
                  <a:gd name="T21" fmla="*/ 10 h 15"/>
                  <a:gd name="T22" fmla="*/ 57 w 63"/>
                  <a:gd name="T23" fmla="*/ 8 h 15"/>
                  <a:gd name="T24" fmla="*/ 58 w 63"/>
                  <a:gd name="T25" fmla="*/ 4 h 15"/>
                  <a:gd name="T26" fmla="*/ 58 w 63"/>
                  <a:gd name="T27" fmla="*/ 4 h 15"/>
                  <a:gd name="T28" fmla="*/ 56 w 63"/>
                  <a:gd name="T29" fmla="*/ 4 h 15"/>
                  <a:gd name="T30" fmla="*/ 55 w 63"/>
                  <a:gd name="T31" fmla="*/ 4 h 15"/>
                  <a:gd name="T32" fmla="*/ 55 w 63"/>
                  <a:gd name="T33" fmla="*/ 3 h 15"/>
                  <a:gd name="T34" fmla="*/ 54 w 63"/>
                  <a:gd name="T35" fmla="*/ 3 h 15"/>
                  <a:gd name="T36" fmla="*/ 54 w 63"/>
                  <a:gd name="T37" fmla="*/ 2 h 15"/>
                  <a:gd name="T38" fmla="*/ 50 w 63"/>
                  <a:gd name="T39" fmla="*/ 0 h 15"/>
                  <a:gd name="T40" fmla="*/ 35 w 63"/>
                  <a:gd name="T41" fmla="*/ 5 h 15"/>
                  <a:gd name="T42" fmla="*/ 35 w 63"/>
                  <a:gd name="T43" fmla="*/ 5 h 15"/>
                  <a:gd name="T44" fmla="*/ 29 w 63"/>
                  <a:gd name="T45" fmla="*/ 2 h 15"/>
                  <a:gd name="T46" fmla="*/ 16 w 63"/>
                  <a:gd name="T47" fmla="*/ 2 h 15"/>
                  <a:gd name="T48" fmla="*/ 16 w 63"/>
                  <a:gd name="T49" fmla="*/ 5 h 15"/>
                  <a:gd name="T50" fmla="*/ 15 w 63"/>
                  <a:gd name="T51" fmla="*/ 6 h 15"/>
                  <a:gd name="T52" fmla="*/ 15 w 63"/>
                  <a:gd name="T53" fmla="*/ 7 h 15"/>
                  <a:gd name="T54" fmla="*/ 14 w 63"/>
                  <a:gd name="T55" fmla="*/ 7 h 15"/>
                  <a:gd name="T56" fmla="*/ 13 w 63"/>
                  <a:gd name="T57" fmla="*/ 7 h 15"/>
                  <a:gd name="T58" fmla="*/ 13 w 63"/>
                  <a:gd name="T59" fmla="*/ 8 h 15"/>
                  <a:gd name="T60" fmla="*/ 12 w 63"/>
                  <a:gd name="T61" fmla="*/ 8 h 15"/>
                  <a:gd name="T62" fmla="*/ 12 w 63"/>
                  <a:gd name="T63" fmla="*/ 8 h 15"/>
                  <a:gd name="T64" fmla="*/ 0 w 63"/>
                  <a:gd name="T65" fmla="*/ 9 h 15"/>
                  <a:gd name="T66" fmla="*/ 0 w 63"/>
                  <a:gd name="T67" fmla="*/ 10 h 15"/>
                  <a:gd name="T68" fmla="*/ 1 w 63"/>
                  <a:gd name="T69" fmla="*/ 11 h 15"/>
                  <a:gd name="T70" fmla="*/ 2 w 63"/>
                  <a:gd name="T71" fmla="*/ 9 h 15"/>
                  <a:gd name="T72" fmla="*/ 6 w 63"/>
                  <a:gd name="T73" fmla="*/ 10 h 15"/>
                  <a:gd name="T74" fmla="*/ 7 w 63"/>
                  <a:gd name="T75" fmla="*/ 10 h 15"/>
                  <a:gd name="T76" fmla="*/ 9 w 63"/>
                  <a:gd name="T77" fmla="*/ 8 h 15"/>
                  <a:gd name="T78" fmla="*/ 12 w 63"/>
                  <a:gd name="T79" fmla="*/ 9 h 15"/>
                  <a:gd name="T80" fmla="*/ 18 w 63"/>
                  <a:gd name="T81" fmla="*/ 14 h 15"/>
                  <a:gd name="T82" fmla="*/ 20 w 63"/>
                  <a:gd name="T83" fmla="*/ 14 h 15"/>
                  <a:gd name="T84" fmla="*/ 24 w 63"/>
                  <a:gd name="T8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15">
                    <a:moveTo>
                      <a:pt x="24" y="13"/>
                    </a:moveTo>
                    <a:cubicBezTo>
                      <a:pt x="30" y="12"/>
                      <a:pt x="30" y="12"/>
                      <a:pt x="30" y="12"/>
                    </a:cubicBezTo>
                    <a:cubicBezTo>
                      <a:pt x="32" y="12"/>
                      <a:pt x="32" y="12"/>
                      <a:pt x="32" y="12"/>
                    </a:cubicBezTo>
                    <a:cubicBezTo>
                      <a:pt x="39" y="12"/>
                      <a:pt x="39" y="12"/>
                      <a:pt x="39" y="12"/>
                    </a:cubicBezTo>
                    <a:cubicBezTo>
                      <a:pt x="39" y="11"/>
                      <a:pt x="39" y="11"/>
                      <a:pt x="39" y="11"/>
                    </a:cubicBezTo>
                    <a:cubicBezTo>
                      <a:pt x="46" y="8"/>
                      <a:pt x="46" y="8"/>
                      <a:pt x="46" y="8"/>
                    </a:cubicBezTo>
                    <a:cubicBezTo>
                      <a:pt x="53" y="13"/>
                      <a:pt x="53" y="13"/>
                      <a:pt x="53" y="13"/>
                    </a:cubicBezTo>
                    <a:cubicBezTo>
                      <a:pt x="59" y="13"/>
                      <a:pt x="59" y="13"/>
                      <a:pt x="59" y="13"/>
                    </a:cubicBezTo>
                    <a:cubicBezTo>
                      <a:pt x="62" y="15"/>
                      <a:pt x="62" y="15"/>
                      <a:pt x="62" y="15"/>
                    </a:cubicBezTo>
                    <a:cubicBezTo>
                      <a:pt x="63" y="12"/>
                      <a:pt x="63" y="12"/>
                      <a:pt x="63" y="12"/>
                    </a:cubicBezTo>
                    <a:cubicBezTo>
                      <a:pt x="61" y="10"/>
                      <a:pt x="61" y="10"/>
                      <a:pt x="61" y="10"/>
                    </a:cubicBezTo>
                    <a:cubicBezTo>
                      <a:pt x="57" y="8"/>
                      <a:pt x="57" y="8"/>
                      <a:pt x="57" y="8"/>
                    </a:cubicBezTo>
                    <a:cubicBezTo>
                      <a:pt x="58" y="4"/>
                      <a:pt x="58" y="4"/>
                      <a:pt x="58" y="4"/>
                    </a:cubicBezTo>
                    <a:cubicBezTo>
                      <a:pt x="58" y="4"/>
                      <a:pt x="58" y="4"/>
                      <a:pt x="58" y="4"/>
                    </a:cubicBezTo>
                    <a:cubicBezTo>
                      <a:pt x="57" y="4"/>
                      <a:pt x="56" y="4"/>
                      <a:pt x="56" y="4"/>
                    </a:cubicBezTo>
                    <a:cubicBezTo>
                      <a:pt x="56" y="4"/>
                      <a:pt x="55" y="4"/>
                      <a:pt x="55" y="4"/>
                    </a:cubicBezTo>
                    <a:cubicBezTo>
                      <a:pt x="55" y="4"/>
                      <a:pt x="55" y="4"/>
                      <a:pt x="55" y="3"/>
                    </a:cubicBezTo>
                    <a:cubicBezTo>
                      <a:pt x="55" y="3"/>
                      <a:pt x="54" y="3"/>
                      <a:pt x="54" y="3"/>
                    </a:cubicBezTo>
                    <a:cubicBezTo>
                      <a:pt x="54" y="3"/>
                      <a:pt x="54" y="3"/>
                      <a:pt x="54" y="2"/>
                    </a:cubicBezTo>
                    <a:cubicBezTo>
                      <a:pt x="53" y="1"/>
                      <a:pt x="51" y="0"/>
                      <a:pt x="50" y="0"/>
                    </a:cubicBezTo>
                    <a:cubicBezTo>
                      <a:pt x="48" y="1"/>
                      <a:pt x="38" y="5"/>
                      <a:pt x="35" y="5"/>
                    </a:cubicBezTo>
                    <a:cubicBezTo>
                      <a:pt x="35" y="5"/>
                      <a:pt x="35" y="5"/>
                      <a:pt x="35" y="5"/>
                    </a:cubicBezTo>
                    <a:cubicBezTo>
                      <a:pt x="33" y="5"/>
                      <a:pt x="30" y="3"/>
                      <a:pt x="29" y="2"/>
                    </a:cubicBezTo>
                    <a:cubicBezTo>
                      <a:pt x="16" y="2"/>
                      <a:pt x="16" y="2"/>
                      <a:pt x="16" y="2"/>
                    </a:cubicBezTo>
                    <a:cubicBezTo>
                      <a:pt x="16" y="5"/>
                      <a:pt x="16" y="5"/>
                      <a:pt x="16" y="5"/>
                    </a:cubicBezTo>
                    <a:cubicBezTo>
                      <a:pt x="16" y="5"/>
                      <a:pt x="16" y="6"/>
                      <a:pt x="15" y="6"/>
                    </a:cubicBezTo>
                    <a:cubicBezTo>
                      <a:pt x="15" y="7"/>
                      <a:pt x="15" y="7"/>
                      <a:pt x="15" y="7"/>
                    </a:cubicBezTo>
                    <a:cubicBezTo>
                      <a:pt x="14" y="7"/>
                      <a:pt x="14" y="7"/>
                      <a:pt x="14" y="7"/>
                    </a:cubicBezTo>
                    <a:cubicBezTo>
                      <a:pt x="14" y="7"/>
                      <a:pt x="14" y="7"/>
                      <a:pt x="13" y="7"/>
                    </a:cubicBezTo>
                    <a:cubicBezTo>
                      <a:pt x="13" y="7"/>
                      <a:pt x="13" y="7"/>
                      <a:pt x="13" y="8"/>
                    </a:cubicBezTo>
                    <a:cubicBezTo>
                      <a:pt x="13" y="8"/>
                      <a:pt x="12" y="8"/>
                      <a:pt x="12" y="8"/>
                    </a:cubicBezTo>
                    <a:cubicBezTo>
                      <a:pt x="12" y="8"/>
                      <a:pt x="12" y="8"/>
                      <a:pt x="12" y="8"/>
                    </a:cubicBezTo>
                    <a:cubicBezTo>
                      <a:pt x="9" y="8"/>
                      <a:pt x="5" y="9"/>
                      <a:pt x="0" y="9"/>
                    </a:cubicBezTo>
                    <a:cubicBezTo>
                      <a:pt x="0" y="10"/>
                      <a:pt x="0" y="10"/>
                      <a:pt x="0" y="10"/>
                    </a:cubicBezTo>
                    <a:cubicBezTo>
                      <a:pt x="1" y="11"/>
                      <a:pt x="1" y="11"/>
                      <a:pt x="1" y="11"/>
                    </a:cubicBezTo>
                    <a:cubicBezTo>
                      <a:pt x="2" y="9"/>
                      <a:pt x="2" y="9"/>
                      <a:pt x="2" y="9"/>
                    </a:cubicBezTo>
                    <a:cubicBezTo>
                      <a:pt x="6" y="10"/>
                      <a:pt x="6" y="10"/>
                      <a:pt x="6" y="10"/>
                    </a:cubicBezTo>
                    <a:cubicBezTo>
                      <a:pt x="7" y="10"/>
                      <a:pt x="7" y="10"/>
                      <a:pt x="7" y="10"/>
                    </a:cubicBezTo>
                    <a:cubicBezTo>
                      <a:pt x="9" y="8"/>
                      <a:pt x="9" y="8"/>
                      <a:pt x="9" y="8"/>
                    </a:cubicBezTo>
                    <a:cubicBezTo>
                      <a:pt x="12" y="9"/>
                      <a:pt x="12" y="9"/>
                      <a:pt x="12" y="9"/>
                    </a:cubicBezTo>
                    <a:cubicBezTo>
                      <a:pt x="18" y="14"/>
                      <a:pt x="18" y="14"/>
                      <a:pt x="18" y="14"/>
                    </a:cubicBezTo>
                    <a:cubicBezTo>
                      <a:pt x="20" y="14"/>
                      <a:pt x="20" y="14"/>
                      <a:pt x="20" y="14"/>
                    </a:cubicBezTo>
                    <a:lnTo>
                      <a:pt x="2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40"/>
              <p:cNvSpPr>
                <a:spLocks/>
              </p:cNvSpPr>
              <p:nvPr userDrawn="1"/>
            </p:nvSpPr>
            <p:spPr bwMode="auto">
              <a:xfrm>
                <a:off x="2027237" y="2270126"/>
                <a:ext cx="441325" cy="174625"/>
              </a:xfrm>
              <a:custGeom>
                <a:avLst/>
                <a:gdLst>
                  <a:gd name="T0" fmla="*/ 261 w 278"/>
                  <a:gd name="T1" fmla="*/ 84 h 110"/>
                  <a:gd name="T2" fmla="*/ 274 w 278"/>
                  <a:gd name="T3" fmla="*/ 88 h 110"/>
                  <a:gd name="T4" fmla="*/ 277 w 278"/>
                  <a:gd name="T5" fmla="*/ 84 h 110"/>
                  <a:gd name="T6" fmla="*/ 269 w 278"/>
                  <a:gd name="T7" fmla="*/ 70 h 110"/>
                  <a:gd name="T8" fmla="*/ 267 w 278"/>
                  <a:gd name="T9" fmla="*/ 58 h 110"/>
                  <a:gd name="T10" fmla="*/ 263 w 278"/>
                  <a:gd name="T11" fmla="*/ 44 h 110"/>
                  <a:gd name="T12" fmla="*/ 270 w 278"/>
                  <a:gd name="T13" fmla="*/ 39 h 110"/>
                  <a:gd name="T14" fmla="*/ 268 w 278"/>
                  <a:gd name="T15" fmla="*/ 35 h 110"/>
                  <a:gd name="T16" fmla="*/ 254 w 278"/>
                  <a:gd name="T17" fmla="*/ 26 h 110"/>
                  <a:gd name="T18" fmla="*/ 251 w 278"/>
                  <a:gd name="T19" fmla="*/ 15 h 110"/>
                  <a:gd name="T20" fmla="*/ 238 w 278"/>
                  <a:gd name="T21" fmla="*/ 7 h 110"/>
                  <a:gd name="T22" fmla="*/ 228 w 278"/>
                  <a:gd name="T23" fmla="*/ 10 h 110"/>
                  <a:gd name="T24" fmla="*/ 224 w 278"/>
                  <a:gd name="T25" fmla="*/ 6 h 110"/>
                  <a:gd name="T26" fmla="*/ 211 w 278"/>
                  <a:gd name="T27" fmla="*/ 18 h 110"/>
                  <a:gd name="T28" fmla="*/ 195 w 278"/>
                  <a:gd name="T29" fmla="*/ 18 h 110"/>
                  <a:gd name="T30" fmla="*/ 184 w 278"/>
                  <a:gd name="T31" fmla="*/ 18 h 110"/>
                  <a:gd name="T32" fmla="*/ 166 w 278"/>
                  <a:gd name="T33" fmla="*/ 19 h 110"/>
                  <a:gd name="T34" fmla="*/ 151 w 278"/>
                  <a:gd name="T35" fmla="*/ 12 h 110"/>
                  <a:gd name="T36" fmla="*/ 142 w 278"/>
                  <a:gd name="T37" fmla="*/ 5 h 110"/>
                  <a:gd name="T38" fmla="*/ 134 w 278"/>
                  <a:gd name="T39" fmla="*/ 7 h 110"/>
                  <a:gd name="T40" fmla="*/ 121 w 278"/>
                  <a:gd name="T41" fmla="*/ 1 h 110"/>
                  <a:gd name="T42" fmla="*/ 104 w 278"/>
                  <a:gd name="T43" fmla="*/ 1 h 110"/>
                  <a:gd name="T44" fmla="*/ 84 w 278"/>
                  <a:gd name="T45" fmla="*/ 6 h 110"/>
                  <a:gd name="T46" fmla="*/ 76 w 278"/>
                  <a:gd name="T47" fmla="*/ 12 h 110"/>
                  <a:gd name="T48" fmla="*/ 67 w 278"/>
                  <a:gd name="T49" fmla="*/ 19 h 110"/>
                  <a:gd name="T50" fmla="*/ 51 w 278"/>
                  <a:gd name="T51" fmla="*/ 17 h 110"/>
                  <a:gd name="T52" fmla="*/ 40 w 278"/>
                  <a:gd name="T53" fmla="*/ 19 h 110"/>
                  <a:gd name="T54" fmla="*/ 51 w 278"/>
                  <a:gd name="T55" fmla="*/ 27 h 110"/>
                  <a:gd name="T56" fmla="*/ 40 w 278"/>
                  <a:gd name="T57" fmla="*/ 29 h 110"/>
                  <a:gd name="T58" fmla="*/ 28 w 278"/>
                  <a:gd name="T59" fmla="*/ 33 h 110"/>
                  <a:gd name="T60" fmla="*/ 18 w 278"/>
                  <a:gd name="T61" fmla="*/ 35 h 110"/>
                  <a:gd name="T62" fmla="*/ 2 w 278"/>
                  <a:gd name="T63" fmla="*/ 37 h 110"/>
                  <a:gd name="T64" fmla="*/ 0 w 278"/>
                  <a:gd name="T65" fmla="*/ 48 h 110"/>
                  <a:gd name="T66" fmla="*/ 8 w 278"/>
                  <a:gd name="T67" fmla="*/ 47 h 110"/>
                  <a:gd name="T68" fmla="*/ 11 w 278"/>
                  <a:gd name="T69" fmla="*/ 56 h 110"/>
                  <a:gd name="T70" fmla="*/ 13 w 278"/>
                  <a:gd name="T71" fmla="*/ 63 h 110"/>
                  <a:gd name="T72" fmla="*/ 9 w 278"/>
                  <a:gd name="T73" fmla="*/ 71 h 110"/>
                  <a:gd name="T74" fmla="*/ 5 w 278"/>
                  <a:gd name="T75" fmla="*/ 73 h 110"/>
                  <a:gd name="T76" fmla="*/ 13 w 278"/>
                  <a:gd name="T77" fmla="*/ 74 h 110"/>
                  <a:gd name="T78" fmla="*/ 17 w 278"/>
                  <a:gd name="T79" fmla="*/ 86 h 110"/>
                  <a:gd name="T80" fmla="*/ 22 w 278"/>
                  <a:gd name="T81" fmla="*/ 94 h 110"/>
                  <a:gd name="T82" fmla="*/ 30 w 278"/>
                  <a:gd name="T83" fmla="*/ 99 h 110"/>
                  <a:gd name="T84" fmla="*/ 38 w 278"/>
                  <a:gd name="T85" fmla="*/ 99 h 110"/>
                  <a:gd name="T86" fmla="*/ 47 w 278"/>
                  <a:gd name="T87" fmla="*/ 99 h 110"/>
                  <a:gd name="T88" fmla="*/ 47 w 278"/>
                  <a:gd name="T89" fmla="*/ 106 h 110"/>
                  <a:gd name="T90" fmla="*/ 58 w 278"/>
                  <a:gd name="T91" fmla="*/ 108 h 110"/>
                  <a:gd name="T92" fmla="*/ 67 w 278"/>
                  <a:gd name="T93" fmla="*/ 106 h 110"/>
                  <a:gd name="T94" fmla="*/ 67 w 278"/>
                  <a:gd name="T95" fmla="*/ 96 h 110"/>
                  <a:gd name="T96" fmla="*/ 92 w 278"/>
                  <a:gd name="T97" fmla="*/ 100 h 110"/>
                  <a:gd name="T98" fmla="*/ 119 w 278"/>
                  <a:gd name="T99" fmla="*/ 106 h 110"/>
                  <a:gd name="T100" fmla="*/ 122 w 278"/>
                  <a:gd name="T101" fmla="*/ 102 h 110"/>
                  <a:gd name="T102" fmla="*/ 142 w 278"/>
                  <a:gd name="T103" fmla="*/ 99 h 110"/>
                  <a:gd name="T104" fmla="*/ 155 w 278"/>
                  <a:gd name="T105" fmla="*/ 95 h 110"/>
                  <a:gd name="T106" fmla="*/ 150 w 278"/>
                  <a:gd name="T107" fmla="*/ 105 h 110"/>
                  <a:gd name="T108" fmla="*/ 157 w 278"/>
                  <a:gd name="T109" fmla="*/ 109 h 110"/>
                  <a:gd name="T110" fmla="*/ 161 w 278"/>
                  <a:gd name="T111" fmla="*/ 99 h 110"/>
                  <a:gd name="T112" fmla="*/ 179 w 278"/>
                  <a:gd name="T113" fmla="*/ 94 h 110"/>
                  <a:gd name="T114" fmla="*/ 194 w 278"/>
                  <a:gd name="T115" fmla="*/ 95 h 110"/>
                  <a:gd name="T116" fmla="*/ 210 w 278"/>
                  <a:gd name="T117" fmla="*/ 93 h 110"/>
                  <a:gd name="T118" fmla="*/ 225 w 278"/>
                  <a:gd name="T119" fmla="*/ 88 h 110"/>
                  <a:gd name="T120" fmla="*/ 245 w 278"/>
                  <a:gd name="T121"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110">
                    <a:moveTo>
                      <a:pt x="250" y="85"/>
                    </a:moveTo>
                    <a:lnTo>
                      <a:pt x="253" y="85"/>
                    </a:lnTo>
                    <a:lnTo>
                      <a:pt x="254" y="84"/>
                    </a:lnTo>
                    <a:lnTo>
                      <a:pt x="261" y="84"/>
                    </a:lnTo>
                    <a:lnTo>
                      <a:pt x="267" y="85"/>
                    </a:lnTo>
                    <a:lnTo>
                      <a:pt x="270" y="84"/>
                    </a:lnTo>
                    <a:lnTo>
                      <a:pt x="274" y="85"/>
                    </a:lnTo>
                    <a:lnTo>
                      <a:pt x="274" y="88"/>
                    </a:lnTo>
                    <a:lnTo>
                      <a:pt x="275" y="88"/>
                    </a:lnTo>
                    <a:lnTo>
                      <a:pt x="277" y="88"/>
                    </a:lnTo>
                    <a:lnTo>
                      <a:pt x="278" y="87"/>
                    </a:lnTo>
                    <a:lnTo>
                      <a:pt x="277" y="84"/>
                    </a:lnTo>
                    <a:lnTo>
                      <a:pt x="274" y="78"/>
                    </a:lnTo>
                    <a:lnTo>
                      <a:pt x="269" y="77"/>
                    </a:lnTo>
                    <a:lnTo>
                      <a:pt x="269" y="73"/>
                    </a:lnTo>
                    <a:lnTo>
                      <a:pt x="269" y="70"/>
                    </a:lnTo>
                    <a:lnTo>
                      <a:pt x="272" y="65"/>
                    </a:lnTo>
                    <a:lnTo>
                      <a:pt x="270" y="64"/>
                    </a:lnTo>
                    <a:lnTo>
                      <a:pt x="267" y="64"/>
                    </a:lnTo>
                    <a:lnTo>
                      <a:pt x="267" y="58"/>
                    </a:lnTo>
                    <a:lnTo>
                      <a:pt x="267" y="56"/>
                    </a:lnTo>
                    <a:lnTo>
                      <a:pt x="266" y="50"/>
                    </a:lnTo>
                    <a:lnTo>
                      <a:pt x="263" y="47"/>
                    </a:lnTo>
                    <a:lnTo>
                      <a:pt x="263" y="44"/>
                    </a:lnTo>
                    <a:lnTo>
                      <a:pt x="268" y="44"/>
                    </a:lnTo>
                    <a:lnTo>
                      <a:pt x="270" y="40"/>
                    </a:lnTo>
                    <a:lnTo>
                      <a:pt x="272" y="40"/>
                    </a:lnTo>
                    <a:lnTo>
                      <a:pt x="270" y="39"/>
                    </a:lnTo>
                    <a:lnTo>
                      <a:pt x="270" y="37"/>
                    </a:lnTo>
                    <a:lnTo>
                      <a:pt x="270" y="37"/>
                    </a:lnTo>
                    <a:lnTo>
                      <a:pt x="270" y="37"/>
                    </a:lnTo>
                    <a:lnTo>
                      <a:pt x="268" y="35"/>
                    </a:lnTo>
                    <a:lnTo>
                      <a:pt x="266" y="36"/>
                    </a:lnTo>
                    <a:lnTo>
                      <a:pt x="260" y="35"/>
                    </a:lnTo>
                    <a:lnTo>
                      <a:pt x="254" y="33"/>
                    </a:lnTo>
                    <a:lnTo>
                      <a:pt x="254" y="26"/>
                    </a:lnTo>
                    <a:lnTo>
                      <a:pt x="255" y="21"/>
                    </a:lnTo>
                    <a:lnTo>
                      <a:pt x="254" y="19"/>
                    </a:lnTo>
                    <a:lnTo>
                      <a:pt x="251" y="18"/>
                    </a:lnTo>
                    <a:lnTo>
                      <a:pt x="251" y="15"/>
                    </a:lnTo>
                    <a:lnTo>
                      <a:pt x="248" y="13"/>
                    </a:lnTo>
                    <a:lnTo>
                      <a:pt x="246" y="13"/>
                    </a:lnTo>
                    <a:lnTo>
                      <a:pt x="239" y="7"/>
                    </a:lnTo>
                    <a:lnTo>
                      <a:pt x="238" y="7"/>
                    </a:lnTo>
                    <a:lnTo>
                      <a:pt x="236" y="8"/>
                    </a:lnTo>
                    <a:lnTo>
                      <a:pt x="233" y="10"/>
                    </a:lnTo>
                    <a:lnTo>
                      <a:pt x="230" y="7"/>
                    </a:lnTo>
                    <a:lnTo>
                      <a:pt x="228" y="10"/>
                    </a:lnTo>
                    <a:lnTo>
                      <a:pt x="225" y="8"/>
                    </a:lnTo>
                    <a:lnTo>
                      <a:pt x="224" y="6"/>
                    </a:lnTo>
                    <a:lnTo>
                      <a:pt x="224" y="6"/>
                    </a:lnTo>
                    <a:lnTo>
                      <a:pt x="224" y="6"/>
                    </a:lnTo>
                    <a:lnTo>
                      <a:pt x="222" y="11"/>
                    </a:lnTo>
                    <a:lnTo>
                      <a:pt x="217" y="13"/>
                    </a:lnTo>
                    <a:lnTo>
                      <a:pt x="213" y="15"/>
                    </a:lnTo>
                    <a:lnTo>
                      <a:pt x="211" y="18"/>
                    </a:lnTo>
                    <a:lnTo>
                      <a:pt x="207" y="18"/>
                    </a:lnTo>
                    <a:lnTo>
                      <a:pt x="204" y="20"/>
                    </a:lnTo>
                    <a:lnTo>
                      <a:pt x="198" y="18"/>
                    </a:lnTo>
                    <a:lnTo>
                      <a:pt x="195" y="18"/>
                    </a:lnTo>
                    <a:lnTo>
                      <a:pt x="193" y="18"/>
                    </a:lnTo>
                    <a:lnTo>
                      <a:pt x="193" y="17"/>
                    </a:lnTo>
                    <a:lnTo>
                      <a:pt x="189" y="18"/>
                    </a:lnTo>
                    <a:lnTo>
                      <a:pt x="184" y="18"/>
                    </a:lnTo>
                    <a:lnTo>
                      <a:pt x="178" y="21"/>
                    </a:lnTo>
                    <a:lnTo>
                      <a:pt x="171" y="19"/>
                    </a:lnTo>
                    <a:lnTo>
                      <a:pt x="169" y="18"/>
                    </a:lnTo>
                    <a:lnTo>
                      <a:pt x="166" y="19"/>
                    </a:lnTo>
                    <a:lnTo>
                      <a:pt x="161" y="15"/>
                    </a:lnTo>
                    <a:lnTo>
                      <a:pt x="157" y="15"/>
                    </a:lnTo>
                    <a:lnTo>
                      <a:pt x="151" y="12"/>
                    </a:lnTo>
                    <a:lnTo>
                      <a:pt x="151" y="12"/>
                    </a:lnTo>
                    <a:lnTo>
                      <a:pt x="150" y="13"/>
                    </a:lnTo>
                    <a:lnTo>
                      <a:pt x="146" y="13"/>
                    </a:lnTo>
                    <a:lnTo>
                      <a:pt x="142" y="8"/>
                    </a:lnTo>
                    <a:lnTo>
                      <a:pt x="142" y="5"/>
                    </a:lnTo>
                    <a:lnTo>
                      <a:pt x="140" y="4"/>
                    </a:lnTo>
                    <a:lnTo>
                      <a:pt x="140" y="4"/>
                    </a:lnTo>
                    <a:lnTo>
                      <a:pt x="135" y="7"/>
                    </a:lnTo>
                    <a:lnTo>
                      <a:pt x="134" y="7"/>
                    </a:lnTo>
                    <a:lnTo>
                      <a:pt x="133" y="8"/>
                    </a:lnTo>
                    <a:lnTo>
                      <a:pt x="126" y="3"/>
                    </a:lnTo>
                    <a:lnTo>
                      <a:pt x="125" y="0"/>
                    </a:lnTo>
                    <a:lnTo>
                      <a:pt x="121" y="1"/>
                    </a:lnTo>
                    <a:lnTo>
                      <a:pt x="117" y="1"/>
                    </a:lnTo>
                    <a:lnTo>
                      <a:pt x="114" y="0"/>
                    </a:lnTo>
                    <a:lnTo>
                      <a:pt x="111" y="1"/>
                    </a:lnTo>
                    <a:lnTo>
                      <a:pt x="104" y="1"/>
                    </a:lnTo>
                    <a:lnTo>
                      <a:pt x="100" y="1"/>
                    </a:lnTo>
                    <a:lnTo>
                      <a:pt x="92" y="5"/>
                    </a:lnTo>
                    <a:lnTo>
                      <a:pt x="90" y="5"/>
                    </a:lnTo>
                    <a:lnTo>
                      <a:pt x="84" y="6"/>
                    </a:lnTo>
                    <a:lnTo>
                      <a:pt x="83" y="8"/>
                    </a:lnTo>
                    <a:lnTo>
                      <a:pt x="80" y="10"/>
                    </a:lnTo>
                    <a:lnTo>
                      <a:pt x="77" y="12"/>
                    </a:lnTo>
                    <a:lnTo>
                      <a:pt x="76" y="12"/>
                    </a:lnTo>
                    <a:lnTo>
                      <a:pt x="75" y="15"/>
                    </a:lnTo>
                    <a:lnTo>
                      <a:pt x="74" y="17"/>
                    </a:lnTo>
                    <a:lnTo>
                      <a:pt x="74" y="19"/>
                    </a:lnTo>
                    <a:lnTo>
                      <a:pt x="67" y="19"/>
                    </a:lnTo>
                    <a:lnTo>
                      <a:pt x="59" y="17"/>
                    </a:lnTo>
                    <a:lnTo>
                      <a:pt x="57" y="17"/>
                    </a:lnTo>
                    <a:lnTo>
                      <a:pt x="54" y="18"/>
                    </a:lnTo>
                    <a:lnTo>
                      <a:pt x="51" y="17"/>
                    </a:lnTo>
                    <a:lnTo>
                      <a:pt x="46" y="18"/>
                    </a:lnTo>
                    <a:lnTo>
                      <a:pt x="44" y="18"/>
                    </a:lnTo>
                    <a:lnTo>
                      <a:pt x="41" y="18"/>
                    </a:lnTo>
                    <a:lnTo>
                      <a:pt x="40" y="19"/>
                    </a:lnTo>
                    <a:lnTo>
                      <a:pt x="43" y="22"/>
                    </a:lnTo>
                    <a:lnTo>
                      <a:pt x="46" y="22"/>
                    </a:lnTo>
                    <a:lnTo>
                      <a:pt x="52" y="23"/>
                    </a:lnTo>
                    <a:lnTo>
                      <a:pt x="51" y="27"/>
                    </a:lnTo>
                    <a:lnTo>
                      <a:pt x="44" y="27"/>
                    </a:lnTo>
                    <a:lnTo>
                      <a:pt x="38" y="29"/>
                    </a:lnTo>
                    <a:lnTo>
                      <a:pt x="37" y="30"/>
                    </a:lnTo>
                    <a:lnTo>
                      <a:pt x="40" y="29"/>
                    </a:lnTo>
                    <a:lnTo>
                      <a:pt x="43" y="33"/>
                    </a:lnTo>
                    <a:lnTo>
                      <a:pt x="38" y="35"/>
                    </a:lnTo>
                    <a:lnTo>
                      <a:pt x="31" y="35"/>
                    </a:lnTo>
                    <a:lnTo>
                      <a:pt x="28" y="33"/>
                    </a:lnTo>
                    <a:lnTo>
                      <a:pt x="24" y="35"/>
                    </a:lnTo>
                    <a:lnTo>
                      <a:pt x="22" y="33"/>
                    </a:lnTo>
                    <a:lnTo>
                      <a:pt x="22" y="33"/>
                    </a:lnTo>
                    <a:lnTo>
                      <a:pt x="18" y="35"/>
                    </a:lnTo>
                    <a:lnTo>
                      <a:pt x="15" y="35"/>
                    </a:lnTo>
                    <a:lnTo>
                      <a:pt x="11" y="33"/>
                    </a:lnTo>
                    <a:lnTo>
                      <a:pt x="8" y="33"/>
                    </a:lnTo>
                    <a:lnTo>
                      <a:pt x="2" y="37"/>
                    </a:lnTo>
                    <a:lnTo>
                      <a:pt x="0" y="42"/>
                    </a:lnTo>
                    <a:lnTo>
                      <a:pt x="1" y="43"/>
                    </a:lnTo>
                    <a:lnTo>
                      <a:pt x="1" y="48"/>
                    </a:lnTo>
                    <a:lnTo>
                      <a:pt x="0" y="48"/>
                    </a:lnTo>
                    <a:lnTo>
                      <a:pt x="0" y="48"/>
                    </a:lnTo>
                    <a:lnTo>
                      <a:pt x="5" y="47"/>
                    </a:lnTo>
                    <a:lnTo>
                      <a:pt x="6" y="48"/>
                    </a:lnTo>
                    <a:lnTo>
                      <a:pt x="8" y="47"/>
                    </a:lnTo>
                    <a:lnTo>
                      <a:pt x="15" y="48"/>
                    </a:lnTo>
                    <a:lnTo>
                      <a:pt x="9" y="52"/>
                    </a:lnTo>
                    <a:lnTo>
                      <a:pt x="10" y="54"/>
                    </a:lnTo>
                    <a:lnTo>
                      <a:pt x="11" y="56"/>
                    </a:lnTo>
                    <a:lnTo>
                      <a:pt x="11" y="58"/>
                    </a:lnTo>
                    <a:lnTo>
                      <a:pt x="15" y="56"/>
                    </a:lnTo>
                    <a:lnTo>
                      <a:pt x="15" y="61"/>
                    </a:lnTo>
                    <a:lnTo>
                      <a:pt x="13" y="63"/>
                    </a:lnTo>
                    <a:lnTo>
                      <a:pt x="11" y="64"/>
                    </a:lnTo>
                    <a:lnTo>
                      <a:pt x="16" y="64"/>
                    </a:lnTo>
                    <a:lnTo>
                      <a:pt x="10" y="68"/>
                    </a:lnTo>
                    <a:lnTo>
                      <a:pt x="9" y="71"/>
                    </a:lnTo>
                    <a:lnTo>
                      <a:pt x="6" y="71"/>
                    </a:lnTo>
                    <a:lnTo>
                      <a:pt x="6" y="71"/>
                    </a:lnTo>
                    <a:lnTo>
                      <a:pt x="5" y="72"/>
                    </a:lnTo>
                    <a:lnTo>
                      <a:pt x="5" y="73"/>
                    </a:lnTo>
                    <a:lnTo>
                      <a:pt x="6" y="73"/>
                    </a:lnTo>
                    <a:lnTo>
                      <a:pt x="6" y="72"/>
                    </a:lnTo>
                    <a:lnTo>
                      <a:pt x="10" y="76"/>
                    </a:lnTo>
                    <a:lnTo>
                      <a:pt x="13" y="74"/>
                    </a:lnTo>
                    <a:lnTo>
                      <a:pt x="16" y="78"/>
                    </a:lnTo>
                    <a:lnTo>
                      <a:pt x="18" y="83"/>
                    </a:lnTo>
                    <a:lnTo>
                      <a:pt x="16" y="85"/>
                    </a:lnTo>
                    <a:lnTo>
                      <a:pt x="17" y="86"/>
                    </a:lnTo>
                    <a:lnTo>
                      <a:pt x="17" y="87"/>
                    </a:lnTo>
                    <a:lnTo>
                      <a:pt x="18" y="87"/>
                    </a:lnTo>
                    <a:lnTo>
                      <a:pt x="23" y="92"/>
                    </a:lnTo>
                    <a:lnTo>
                      <a:pt x="22" y="94"/>
                    </a:lnTo>
                    <a:lnTo>
                      <a:pt x="24" y="94"/>
                    </a:lnTo>
                    <a:lnTo>
                      <a:pt x="32" y="94"/>
                    </a:lnTo>
                    <a:lnTo>
                      <a:pt x="31" y="98"/>
                    </a:lnTo>
                    <a:lnTo>
                      <a:pt x="30" y="99"/>
                    </a:lnTo>
                    <a:lnTo>
                      <a:pt x="30" y="100"/>
                    </a:lnTo>
                    <a:lnTo>
                      <a:pt x="33" y="96"/>
                    </a:lnTo>
                    <a:lnTo>
                      <a:pt x="37" y="96"/>
                    </a:lnTo>
                    <a:lnTo>
                      <a:pt x="38" y="99"/>
                    </a:lnTo>
                    <a:lnTo>
                      <a:pt x="39" y="99"/>
                    </a:lnTo>
                    <a:lnTo>
                      <a:pt x="41" y="100"/>
                    </a:lnTo>
                    <a:lnTo>
                      <a:pt x="43" y="98"/>
                    </a:lnTo>
                    <a:lnTo>
                      <a:pt x="47" y="99"/>
                    </a:lnTo>
                    <a:lnTo>
                      <a:pt x="47" y="102"/>
                    </a:lnTo>
                    <a:lnTo>
                      <a:pt x="46" y="102"/>
                    </a:lnTo>
                    <a:lnTo>
                      <a:pt x="47" y="103"/>
                    </a:lnTo>
                    <a:lnTo>
                      <a:pt x="47" y="106"/>
                    </a:lnTo>
                    <a:lnTo>
                      <a:pt x="50" y="107"/>
                    </a:lnTo>
                    <a:lnTo>
                      <a:pt x="51" y="107"/>
                    </a:lnTo>
                    <a:lnTo>
                      <a:pt x="54" y="108"/>
                    </a:lnTo>
                    <a:lnTo>
                      <a:pt x="58" y="108"/>
                    </a:lnTo>
                    <a:lnTo>
                      <a:pt x="59" y="106"/>
                    </a:lnTo>
                    <a:lnTo>
                      <a:pt x="62" y="106"/>
                    </a:lnTo>
                    <a:lnTo>
                      <a:pt x="65" y="105"/>
                    </a:lnTo>
                    <a:lnTo>
                      <a:pt x="67" y="106"/>
                    </a:lnTo>
                    <a:lnTo>
                      <a:pt x="68" y="106"/>
                    </a:lnTo>
                    <a:lnTo>
                      <a:pt x="68" y="102"/>
                    </a:lnTo>
                    <a:lnTo>
                      <a:pt x="68" y="101"/>
                    </a:lnTo>
                    <a:lnTo>
                      <a:pt x="67" y="96"/>
                    </a:lnTo>
                    <a:lnTo>
                      <a:pt x="75" y="95"/>
                    </a:lnTo>
                    <a:lnTo>
                      <a:pt x="82" y="96"/>
                    </a:lnTo>
                    <a:lnTo>
                      <a:pt x="89" y="100"/>
                    </a:lnTo>
                    <a:lnTo>
                      <a:pt x="92" y="100"/>
                    </a:lnTo>
                    <a:lnTo>
                      <a:pt x="97" y="107"/>
                    </a:lnTo>
                    <a:lnTo>
                      <a:pt x="100" y="109"/>
                    </a:lnTo>
                    <a:lnTo>
                      <a:pt x="114" y="107"/>
                    </a:lnTo>
                    <a:lnTo>
                      <a:pt x="119" y="106"/>
                    </a:lnTo>
                    <a:lnTo>
                      <a:pt x="121" y="106"/>
                    </a:lnTo>
                    <a:lnTo>
                      <a:pt x="121" y="106"/>
                    </a:lnTo>
                    <a:lnTo>
                      <a:pt x="122" y="106"/>
                    </a:lnTo>
                    <a:lnTo>
                      <a:pt x="122" y="102"/>
                    </a:lnTo>
                    <a:lnTo>
                      <a:pt x="129" y="95"/>
                    </a:lnTo>
                    <a:lnTo>
                      <a:pt x="132" y="94"/>
                    </a:lnTo>
                    <a:lnTo>
                      <a:pt x="139" y="96"/>
                    </a:lnTo>
                    <a:lnTo>
                      <a:pt x="142" y="99"/>
                    </a:lnTo>
                    <a:lnTo>
                      <a:pt x="146" y="98"/>
                    </a:lnTo>
                    <a:lnTo>
                      <a:pt x="147" y="96"/>
                    </a:lnTo>
                    <a:lnTo>
                      <a:pt x="150" y="94"/>
                    </a:lnTo>
                    <a:lnTo>
                      <a:pt x="155" y="95"/>
                    </a:lnTo>
                    <a:lnTo>
                      <a:pt x="155" y="99"/>
                    </a:lnTo>
                    <a:lnTo>
                      <a:pt x="152" y="102"/>
                    </a:lnTo>
                    <a:lnTo>
                      <a:pt x="150" y="105"/>
                    </a:lnTo>
                    <a:lnTo>
                      <a:pt x="150" y="105"/>
                    </a:lnTo>
                    <a:lnTo>
                      <a:pt x="152" y="108"/>
                    </a:lnTo>
                    <a:lnTo>
                      <a:pt x="152" y="110"/>
                    </a:lnTo>
                    <a:lnTo>
                      <a:pt x="154" y="110"/>
                    </a:lnTo>
                    <a:lnTo>
                      <a:pt x="157" y="109"/>
                    </a:lnTo>
                    <a:lnTo>
                      <a:pt x="158" y="109"/>
                    </a:lnTo>
                    <a:lnTo>
                      <a:pt x="158" y="106"/>
                    </a:lnTo>
                    <a:lnTo>
                      <a:pt x="161" y="105"/>
                    </a:lnTo>
                    <a:lnTo>
                      <a:pt x="161" y="99"/>
                    </a:lnTo>
                    <a:lnTo>
                      <a:pt x="162" y="95"/>
                    </a:lnTo>
                    <a:lnTo>
                      <a:pt x="170" y="98"/>
                    </a:lnTo>
                    <a:lnTo>
                      <a:pt x="177" y="95"/>
                    </a:lnTo>
                    <a:lnTo>
                      <a:pt x="179" y="94"/>
                    </a:lnTo>
                    <a:lnTo>
                      <a:pt x="181" y="93"/>
                    </a:lnTo>
                    <a:lnTo>
                      <a:pt x="189" y="93"/>
                    </a:lnTo>
                    <a:lnTo>
                      <a:pt x="193" y="94"/>
                    </a:lnTo>
                    <a:lnTo>
                      <a:pt x="194" y="95"/>
                    </a:lnTo>
                    <a:lnTo>
                      <a:pt x="199" y="95"/>
                    </a:lnTo>
                    <a:lnTo>
                      <a:pt x="206" y="96"/>
                    </a:lnTo>
                    <a:lnTo>
                      <a:pt x="206" y="95"/>
                    </a:lnTo>
                    <a:lnTo>
                      <a:pt x="210" y="93"/>
                    </a:lnTo>
                    <a:lnTo>
                      <a:pt x="213" y="91"/>
                    </a:lnTo>
                    <a:lnTo>
                      <a:pt x="218" y="90"/>
                    </a:lnTo>
                    <a:lnTo>
                      <a:pt x="223" y="90"/>
                    </a:lnTo>
                    <a:lnTo>
                      <a:pt x="225" y="88"/>
                    </a:lnTo>
                    <a:lnTo>
                      <a:pt x="233" y="90"/>
                    </a:lnTo>
                    <a:lnTo>
                      <a:pt x="239" y="87"/>
                    </a:lnTo>
                    <a:lnTo>
                      <a:pt x="245" y="87"/>
                    </a:lnTo>
                    <a:lnTo>
                      <a:pt x="245" y="87"/>
                    </a:lnTo>
                    <a:lnTo>
                      <a:pt x="25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41"/>
              <p:cNvSpPr>
                <a:spLocks/>
              </p:cNvSpPr>
              <p:nvPr userDrawn="1"/>
            </p:nvSpPr>
            <p:spPr bwMode="auto">
              <a:xfrm>
                <a:off x="4587875" y="1641476"/>
                <a:ext cx="149225" cy="336550"/>
              </a:xfrm>
              <a:custGeom>
                <a:avLst/>
                <a:gdLst>
                  <a:gd name="T0" fmla="*/ 28 w 94"/>
                  <a:gd name="T1" fmla="*/ 76 h 212"/>
                  <a:gd name="T2" fmla="*/ 36 w 94"/>
                  <a:gd name="T3" fmla="*/ 87 h 212"/>
                  <a:gd name="T4" fmla="*/ 39 w 94"/>
                  <a:gd name="T5" fmla="*/ 98 h 212"/>
                  <a:gd name="T6" fmla="*/ 43 w 94"/>
                  <a:gd name="T7" fmla="*/ 104 h 212"/>
                  <a:gd name="T8" fmla="*/ 48 w 94"/>
                  <a:gd name="T9" fmla="*/ 115 h 212"/>
                  <a:gd name="T10" fmla="*/ 50 w 94"/>
                  <a:gd name="T11" fmla="*/ 126 h 212"/>
                  <a:gd name="T12" fmla="*/ 54 w 94"/>
                  <a:gd name="T13" fmla="*/ 142 h 212"/>
                  <a:gd name="T14" fmla="*/ 56 w 94"/>
                  <a:gd name="T15" fmla="*/ 150 h 212"/>
                  <a:gd name="T16" fmla="*/ 64 w 94"/>
                  <a:gd name="T17" fmla="*/ 164 h 212"/>
                  <a:gd name="T18" fmla="*/ 66 w 94"/>
                  <a:gd name="T19" fmla="*/ 180 h 212"/>
                  <a:gd name="T20" fmla="*/ 72 w 94"/>
                  <a:gd name="T21" fmla="*/ 191 h 212"/>
                  <a:gd name="T22" fmla="*/ 72 w 94"/>
                  <a:gd name="T23" fmla="*/ 205 h 212"/>
                  <a:gd name="T24" fmla="*/ 79 w 94"/>
                  <a:gd name="T25" fmla="*/ 212 h 212"/>
                  <a:gd name="T26" fmla="*/ 78 w 94"/>
                  <a:gd name="T27" fmla="*/ 206 h 212"/>
                  <a:gd name="T28" fmla="*/ 81 w 94"/>
                  <a:gd name="T29" fmla="*/ 194 h 212"/>
                  <a:gd name="T30" fmla="*/ 85 w 94"/>
                  <a:gd name="T31" fmla="*/ 197 h 212"/>
                  <a:gd name="T32" fmla="*/ 94 w 94"/>
                  <a:gd name="T33" fmla="*/ 195 h 212"/>
                  <a:gd name="T34" fmla="*/ 93 w 94"/>
                  <a:gd name="T35" fmla="*/ 191 h 212"/>
                  <a:gd name="T36" fmla="*/ 84 w 94"/>
                  <a:gd name="T37" fmla="*/ 189 h 212"/>
                  <a:gd name="T38" fmla="*/ 78 w 94"/>
                  <a:gd name="T39" fmla="*/ 179 h 212"/>
                  <a:gd name="T40" fmla="*/ 71 w 94"/>
                  <a:gd name="T41" fmla="*/ 169 h 212"/>
                  <a:gd name="T42" fmla="*/ 67 w 94"/>
                  <a:gd name="T43" fmla="*/ 155 h 212"/>
                  <a:gd name="T44" fmla="*/ 66 w 94"/>
                  <a:gd name="T45" fmla="*/ 142 h 212"/>
                  <a:gd name="T46" fmla="*/ 65 w 94"/>
                  <a:gd name="T47" fmla="*/ 132 h 212"/>
                  <a:gd name="T48" fmla="*/ 69 w 94"/>
                  <a:gd name="T49" fmla="*/ 128 h 212"/>
                  <a:gd name="T50" fmla="*/ 78 w 94"/>
                  <a:gd name="T51" fmla="*/ 128 h 212"/>
                  <a:gd name="T52" fmla="*/ 78 w 94"/>
                  <a:gd name="T53" fmla="*/ 125 h 212"/>
                  <a:gd name="T54" fmla="*/ 73 w 94"/>
                  <a:gd name="T55" fmla="*/ 116 h 212"/>
                  <a:gd name="T56" fmla="*/ 70 w 94"/>
                  <a:gd name="T57" fmla="*/ 109 h 212"/>
                  <a:gd name="T58" fmla="*/ 59 w 94"/>
                  <a:gd name="T59" fmla="*/ 92 h 212"/>
                  <a:gd name="T60" fmla="*/ 49 w 94"/>
                  <a:gd name="T61" fmla="*/ 78 h 212"/>
                  <a:gd name="T62" fmla="*/ 48 w 94"/>
                  <a:gd name="T63" fmla="*/ 73 h 212"/>
                  <a:gd name="T64" fmla="*/ 43 w 94"/>
                  <a:gd name="T65" fmla="*/ 69 h 212"/>
                  <a:gd name="T66" fmla="*/ 36 w 94"/>
                  <a:gd name="T67" fmla="*/ 62 h 212"/>
                  <a:gd name="T68" fmla="*/ 33 w 94"/>
                  <a:gd name="T69" fmla="*/ 51 h 212"/>
                  <a:gd name="T70" fmla="*/ 33 w 94"/>
                  <a:gd name="T71" fmla="*/ 41 h 212"/>
                  <a:gd name="T72" fmla="*/ 26 w 94"/>
                  <a:gd name="T73" fmla="*/ 33 h 212"/>
                  <a:gd name="T74" fmla="*/ 24 w 94"/>
                  <a:gd name="T75" fmla="*/ 26 h 212"/>
                  <a:gd name="T76" fmla="*/ 24 w 94"/>
                  <a:gd name="T77" fmla="*/ 22 h 212"/>
                  <a:gd name="T78" fmla="*/ 14 w 94"/>
                  <a:gd name="T79" fmla="*/ 14 h 212"/>
                  <a:gd name="T80" fmla="*/ 11 w 94"/>
                  <a:gd name="T81" fmla="*/ 4 h 212"/>
                  <a:gd name="T82" fmla="*/ 5 w 94"/>
                  <a:gd name="T83" fmla="*/ 1 h 212"/>
                  <a:gd name="T84" fmla="*/ 2 w 94"/>
                  <a:gd name="T85" fmla="*/ 3 h 212"/>
                  <a:gd name="T86" fmla="*/ 10 w 94"/>
                  <a:gd name="T87" fmla="*/ 11 h 212"/>
                  <a:gd name="T88" fmla="*/ 11 w 94"/>
                  <a:gd name="T89" fmla="*/ 16 h 212"/>
                  <a:gd name="T90" fmla="*/ 12 w 94"/>
                  <a:gd name="T91" fmla="*/ 16 h 212"/>
                  <a:gd name="T92" fmla="*/ 6 w 94"/>
                  <a:gd name="T93" fmla="*/ 23 h 212"/>
                  <a:gd name="T94" fmla="*/ 3 w 94"/>
                  <a:gd name="T95" fmla="*/ 25 h 212"/>
                  <a:gd name="T96" fmla="*/ 10 w 94"/>
                  <a:gd name="T97" fmla="*/ 35 h 212"/>
                  <a:gd name="T98" fmla="*/ 14 w 94"/>
                  <a:gd name="T99" fmla="*/ 48 h 212"/>
                  <a:gd name="T100" fmla="*/ 19 w 94"/>
                  <a:gd name="T101"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212">
                    <a:moveTo>
                      <a:pt x="22" y="69"/>
                    </a:moveTo>
                    <a:lnTo>
                      <a:pt x="22" y="70"/>
                    </a:lnTo>
                    <a:lnTo>
                      <a:pt x="28" y="76"/>
                    </a:lnTo>
                    <a:lnTo>
                      <a:pt x="31" y="77"/>
                    </a:lnTo>
                    <a:lnTo>
                      <a:pt x="35" y="82"/>
                    </a:lnTo>
                    <a:lnTo>
                      <a:pt x="36" y="87"/>
                    </a:lnTo>
                    <a:lnTo>
                      <a:pt x="35" y="92"/>
                    </a:lnTo>
                    <a:lnTo>
                      <a:pt x="39" y="95"/>
                    </a:lnTo>
                    <a:lnTo>
                      <a:pt x="39" y="98"/>
                    </a:lnTo>
                    <a:lnTo>
                      <a:pt x="40" y="100"/>
                    </a:lnTo>
                    <a:lnTo>
                      <a:pt x="44" y="103"/>
                    </a:lnTo>
                    <a:lnTo>
                      <a:pt x="43" y="104"/>
                    </a:lnTo>
                    <a:lnTo>
                      <a:pt x="43" y="107"/>
                    </a:lnTo>
                    <a:lnTo>
                      <a:pt x="47" y="111"/>
                    </a:lnTo>
                    <a:lnTo>
                      <a:pt x="48" y="115"/>
                    </a:lnTo>
                    <a:lnTo>
                      <a:pt x="49" y="120"/>
                    </a:lnTo>
                    <a:lnTo>
                      <a:pt x="49" y="125"/>
                    </a:lnTo>
                    <a:lnTo>
                      <a:pt x="50" y="126"/>
                    </a:lnTo>
                    <a:lnTo>
                      <a:pt x="50" y="130"/>
                    </a:lnTo>
                    <a:lnTo>
                      <a:pt x="50" y="135"/>
                    </a:lnTo>
                    <a:lnTo>
                      <a:pt x="54" y="142"/>
                    </a:lnTo>
                    <a:lnTo>
                      <a:pt x="52" y="144"/>
                    </a:lnTo>
                    <a:lnTo>
                      <a:pt x="52" y="147"/>
                    </a:lnTo>
                    <a:lnTo>
                      <a:pt x="56" y="150"/>
                    </a:lnTo>
                    <a:lnTo>
                      <a:pt x="62" y="157"/>
                    </a:lnTo>
                    <a:lnTo>
                      <a:pt x="62" y="160"/>
                    </a:lnTo>
                    <a:lnTo>
                      <a:pt x="64" y="164"/>
                    </a:lnTo>
                    <a:lnTo>
                      <a:pt x="64" y="170"/>
                    </a:lnTo>
                    <a:lnTo>
                      <a:pt x="64" y="175"/>
                    </a:lnTo>
                    <a:lnTo>
                      <a:pt x="66" y="180"/>
                    </a:lnTo>
                    <a:lnTo>
                      <a:pt x="67" y="183"/>
                    </a:lnTo>
                    <a:lnTo>
                      <a:pt x="72" y="188"/>
                    </a:lnTo>
                    <a:lnTo>
                      <a:pt x="72" y="191"/>
                    </a:lnTo>
                    <a:lnTo>
                      <a:pt x="71" y="196"/>
                    </a:lnTo>
                    <a:lnTo>
                      <a:pt x="71" y="202"/>
                    </a:lnTo>
                    <a:lnTo>
                      <a:pt x="72" y="205"/>
                    </a:lnTo>
                    <a:lnTo>
                      <a:pt x="76" y="208"/>
                    </a:lnTo>
                    <a:lnTo>
                      <a:pt x="78" y="212"/>
                    </a:lnTo>
                    <a:lnTo>
                      <a:pt x="79" y="212"/>
                    </a:lnTo>
                    <a:lnTo>
                      <a:pt x="79" y="212"/>
                    </a:lnTo>
                    <a:lnTo>
                      <a:pt x="79" y="209"/>
                    </a:lnTo>
                    <a:lnTo>
                      <a:pt x="78" y="206"/>
                    </a:lnTo>
                    <a:lnTo>
                      <a:pt x="77" y="202"/>
                    </a:lnTo>
                    <a:lnTo>
                      <a:pt x="78" y="196"/>
                    </a:lnTo>
                    <a:lnTo>
                      <a:pt x="81" y="194"/>
                    </a:lnTo>
                    <a:lnTo>
                      <a:pt x="85" y="195"/>
                    </a:lnTo>
                    <a:lnTo>
                      <a:pt x="85" y="197"/>
                    </a:lnTo>
                    <a:lnTo>
                      <a:pt x="85" y="197"/>
                    </a:lnTo>
                    <a:lnTo>
                      <a:pt x="91" y="197"/>
                    </a:lnTo>
                    <a:lnTo>
                      <a:pt x="91" y="196"/>
                    </a:lnTo>
                    <a:lnTo>
                      <a:pt x="94" y="195"/>
                    </a:lnTo>
                    <a:lnTo>
                      <a:pt x="94" y="196"/>
                    </a:lnTo>
                    <a:lnTo>
                      <a:pt x="94" y="192"/>
                    </a:lnTo>
                    <a:lnTo>
                      <a:pt x="93" y="191"/>
                    </a:lnTo>
                    <a:lnTo>
                      <a:pt x="92" y="192"/>
                    </a:lnTo>
                    <a:lnTo>
                      <a:pt x="89" y="192"/>
                    </a:lnTo>
                    <a:lnTo>
                      <a:pt x="84" y="189"/>
                    </a:lnTo>
                    <a:lnTo>
                      <a:pt x="84" y="184"/>
                    </a:lnTo>
                    <a:lnTo>
                      <a:pt x="81" y="181"/>
                    </a:lnTo>
                    <a:lnTo>
                      <a:pt x="78" y="179"/>
                    </a:lnTo>
                    <a:lnTo>
                      <a:pt x="76" y="177"/>
                    </a:lnTo>
                    <a:lnTo>
                      <a:pt x="73" y="174"/>
                    </a:lnTo>
                    <a:lnTo>
                      <a:pt x="71" y="169"/>
                    </a:lnTo>
                    <a:lnTo>
                      <a:pt x="69" y="165"/>
                    </a:lnTo>
                    <a:lnTo>
                      <a:pt x="67" y="161"/>
                    </a:lnTo>
                    <a:lnTo>
                      <a:pt x="67" y="155"/>
                    </a:lnTo>
                    <a:lnTo>
                      <a:pt x="67" y="151"/>
                    </a:lnTo>
                    <a:lnTo>
                      <a:pt x="65" y="147"/>
                    </a:lnTo>
                    <a:lnTo>
                      <a:pt x="66" y="142"/>
                    </a:lnTo>
                    <a:lnTo>
                      <a:pt x="66" y="139"/>
                    </a:lnTo>
                    <a:lnTo>
                      <a:pt x="64" y="135"/>
                    </a:lnTo>
                    <a:lnTo>
                      <a:pt x="65" y="132"/>
                    </a:lnTo>
                    <a:lnTo>
                      <a:pt x="66" y="131"/>
                    </a:lnTo>
                    <a:lnTo>
                      <a:pt x="65" y="128"/>
                    </a:lnTo>
                    <a:lnTo>
                      <a:pt x="69" y="128"/>
                    </a:lnTo>
                    <a:lnTo>
                      <a:pt x="70" y="128"/>
                    </a:lnTo>
                    <a:lnTo>
                      <a:pt x="73" y="128"/>
                    </a:lnTo>
                    <a:lnTo>
                      <a:pt x="78" y="128"/>
                    </a:lnTo>
                    <a:lnTo>
                      <a:pt x="81" y="130"/>
                    </a:lnTo>
                    <a:lnTo>
                      <a:pt x="81" y="129"/>
                    </a:lnTo>
                    <a:lnTo>
                      <a:pt x="78" y="125"/>
                    </a:lnTo>
                    <a:lnTo>
                      <a:pt x="78" y="123"/>
                    </a:lnTo>
                    <a:lnTo>
                      <a:pt x="77" y="122"/>
                    </a:lnTo>
                    <a:lnTo>
                      <a:pt x="73" y="116"/>
                    </a:lnTo>
                    <a:lnTo>
                      <a:pt x="72" y="113"/>
                    </a:lnTo>
                    <a:lnTo>
                      <a:pt x="70" y="111"/>
                    </a:lnTo>
                    <a:lnTo>
                      <a:pt x="70" y="109"/>
                    </a:lnTo>
                    <a:lnTo>
                      <a:pt x="65" y="103"/>
                    </a:lnTo>
                    <a:lnTo>
                      <a:pt x="61" y="95"/>
                    </a:lnTo>
                    <a:lnTo>
                      <a:pt x="59" y="92"/>
                    </a:lnTo>
                    <a:lnTo>
                      <a:pt x="55" y="85"/>
                    </a:lnTo>
                    <a:lnTo>
                      <a:pt x="51" y="80"/>
                    </a:lnTo>
                    <a:lnTo>
                      <a:pt x="49" y="78"/>
                    </a:lnTo>
                    <a:lnTo>
                      <a:pt x="49" y="74"/>
                    </a:lnTo>
                    <a:lnTo>
                      <a:pt x="48" y="73"/>
                    </a:lnTo>
                    <a:lnTo>
                      <a:pt x="48" y="73"/>
                    </a:lnTo>
                    <a:lnTo>
                      <a:pt x="43" y="73"/>
                    </a:lnTo>
                    <a:lnTo>
                      <a:pt x="42" y="71"/>
                    </a:lnTo>
                    <a:lnTo>
                      <a:pt x="43" y="69"/>
                    </a:lnTo>
                    <a:lnTo>
                      <a:pt x="42" y="67"/>
                    </a:lnTo>
                    <a:lnTo>
                      <a:pt x="40" y="65"/>
                    </a:lnTo>
                    <a:lnTo>
                      <a:pt x="36" y="62"/>
                    </a:lnTo>
                    <a:lnTo>
                      <a:pt x="35" y="57"/>
                    </a:lnTo>
                    <a:lnTo>
                      <a:pt x="34" y="55"/>
                    </a:lnTo>
                    <a:lnTo>
                      <a:pt x="33" y="51"/>
                    </a:lnTo>
                    <a:lnTo>
                      <a:pt x="34" y="48"/>
                    </a:lnTo>
                    <a:lnTo>
                      <a:pt x="34" y="45"/>
                    </a:lnTo>
                    <a:lnTo>
                      <a:pt x="33" y="41"/>
                    </a:lnTo>
                    <a:lnTo>
                      <a:pt x="33" y="37"/>
                    </a:lnTo>
                    <a:lnTo>
                      <a:pt x="29" y="36"/>
                    </a:lnTo>
                    <a:lnTo>
                      <a:pt x="26" y="33"/>
                    </a:lnTo>
                    <a:lnTo>
                      <a:pt x="26" y="30"/>
                    </a:lnTo>
                    <a:lnTo>
                      <a:pt x="24" y="29"/>
                    </a:lnTo>
                    <a:lnTo>
                      <a:pt x="24" y="26"/>
                    </a:lnTo>
                    <a:lnTo>
                      <a:pt x="26" y="26"/>
                    </a:lnTo>
                    <a:lnTo>
                      <a:pt x="26" y="25"/>
                    </a:lnTo>
                    <a:lnTo>
                      <a:pt x="24" y="22"/>
                    </a:lnTo>
                    <a:lnTo>
                      <a:pt x="21" y="22"/>
                    </a:lnTo>
                    <a:lnTo>
                      <a:pt x="20" y="19"/>
                    </a:lnTo>
                    <a:lnTo>
                      <a:pt x="14" y="14"/>
                    </a:lnTo>
                    <a:lnTo>
                      <a:pt x="12" y="10"/>
                    </a:lnTo>
                    <a:lnTo>
                      <a:pt x="12" y="5"/>
                    </a:lnTo>
                    <a:lnTo>
                      <a:pt x="11" y="4"/>
                    </a:lnTo>
                    <a:lnTo>
                      <a:pt x="6" y="3"/>
                    </a:lnTo>
                    <a:lnTo>
                      <a:pt x="5" y="0"/>
                    </a:lnTo>
                    <a:lnTo>
                      <a:pt x="5" y="1"/>
                    </a:lnTo>
                    <a:lnTo>
                      <a:pt x="2" y="3"/>
                    </a:lnTo>
                    <a:lnTo>
                      <a:pt x="0" y="1"/>
                    </a:lnTo>
                    <a:lnTo>
                      <a:pt x="2" y="3"/>
                    </a:lnTo>
                    <a:lnTo>
                      <a:pt x="7" y="6"/>
                    </a:lnTo>
                    <a:lnTo>
                      <a:pt x="10" y="10"/>
                    </a:lnTo>
                    <a:lnTo>
                      <a:pt x="10" y="11"/>
                    </a:lnTo>
                    <a:lnTo>
                      <a:pt x="12" y="10"/>
                    </a:lnTo>
                    <a:lnTo>
                      <a:pt x="13" y="14"/>
                    </a:lnTo>
                    <a:lnTo>
                      <a:pt x="11" y="16"/>
                    </a:lnTo>
                    <a:lnTo>
                      <a:pt x="10" y="16"/>
                    </a:lnTo>
                    <a:lnTo>
                      <a:pt x="10" y="16"/>
                    </a:lnTo>
                    <a:lnTo>
                      <a:pt x="12" y="16"/>
                    </a:lnTo>
                    <a:lnTo>
                      <a:pt x="13" y="21"/>
                    </a:lnTo>
                    <a:lnTo>
                      <a:pt x="10" y="23"/>
                    </a:lnTo>
                    <a:lnTo>
                      <a:pt x="6" y="23"/>
                    </a:lnTo>
                    <a:lnTo>
                      <a:pt x="5" y="21"/>
                    </a:lnTo>
                    <a:lnTo>
                      <a:pt x="4" y="22"/>
                    </a:lnTo>
                    <a:lnTo>
                      <a:pt x="3" y="25"/>
                    </a:lnTo>
                    <a:lnTo>
                      <a:pt x="5" y="28"/>
                    </a:lnTo>
                    <a:lnTo>
                      <a:pt x="6" y="32"/>
                    </a:lnTo>
                    <a:lnTo>
                      <a:pt x="10" y="35"/>
                    </a:lnTo>
                    <a:lnTo>
                      <a:pt x="12" y="41"/>
                    </a:lnTo>
                    <a:lnTo>
                      <a:pt x="13" y="47"/>
                    </a:lnTo>
                    <a:lnTo>
                      <a:pt x="14" y="48"/>
                    </a:lnTo>
                    <a:lnTo>
                      <a:pt x="14" y="52"/>
                    </a:lnTo>
                    <a:lnTo>
                      <a:pt x="17" y="60"/>
                    </a:lnTo>
                    <a:lnTo>
                      <a:pt x="19" y="64"/>
                    </a:lnTo>
                    <a:lnTo>
                      <a:pt x="22" y="66"/>
                    </a:lnTo>
                    <a:lnTo>
                      <a:pt x="2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42"/>
              <p:cNvSpPr>
                <a:spLocks/>
              </p:cNvSpPr>
              <p:nvPr userDrawn="1"/>
            </p:nvSpPr>
            <p:spPr bwMode="auto">
              <a:xfrm>
                <a:off x="4354513" y="2695576"/>
                <a:ext cx="42863" cy="101600"/>
              </a:xfrm>
              <a:custGeom>
                <a:avLst/>
                <a:gdLst>
                  <a:gd name="T0" fmla="*/ 6 w 27"/>
                  <a:gd name="T1" fmla="*/ 17 h 64"/>
                  <a:gd name="T2" fmla="*/ 3 w 27"/>
                  <a:gd name="T3" fmla="*/ 23 h 64"/>
                  <a:gd name="T4" fmla="*/ 1 w 27"/>
                  <a:gd name="T5" fmla="*/ 29 h 64"/>
                  <a:gd name="T6" fmla="*/ 0 w 27"/>
                  <a:gd name="T7" fmla="*/ 30 h 64"/>
                  <a:gd name="T8" fmla="*/ 1 w 27"/>
                  <a:gd name="T9" fmla="*/ 31 h 64"/>
                  <a:gd name="T10" fmla="*/ 1 w 27"/>
                  <a:gd name="T11" fmla="*/ 37 h 64"/>
                  <a:gd name="T12" fmla="*/ 2 w 27"/>
                  <a:gd name="T13" fmla="*/ 44 h 64"/>
                  <a:gd name="T14" fmla="*/ 3 w 27"/>
                  <a:gd name="T15" fmla="*/ 45 h 64"/>
                  <a:gd name="T16" fmla="*/ 3 w 27"/>
                  <a:gd name="T17" fmla="*/ 46 h 64"/>
                  <a:gd name="T18" fmla="*/ 3 w 27"/>
                  <a:gd name="T19" fmla="*/ 46 h 64"/>
                  <a:gd name="T20" fmla="*/ 3 w 27"/>
                  <a:gd name="T21" fmla="*/ 49 h 64"/>
                  <a:gd name="T22" fmla="*/ 4 w 27"/>
                  <a:gd name="T23" fmla="*/ 51 h 64"/>
                  <a:gd name="T24" fmla="*/ 6 w 27"/>
                  <a:gd name="T25" fmla="*/ 51 h 64"/>
                  <a:gd name="T26" fmla="*/ 6 w 27"/>
                  <a:gd name="T27" fmla="*/ 53 h 64"/>
                  <a:gd name="T28" fmla="*/ 11 w 27"/>
                  <a:gd name="T29" fmla="*/ 54 h 64"/>
                  <a:gd name="T30" fmla="*/ 13 w 27"/>
                  <a:gd name="T31" fmla="*/ 58 h 64"/>
                  <a:gd name="T32" fmla="*/ 13 w 27"/>
                  <a:gd name="T33" fmla="*/ 61 h 64"/>
                  <a:gd name="T34" fmla="*/ 13 w 27"/>
                  <a:gd name="T35" fmla="*/ 64 h 64"/>
                  <a:gd name="T36" fmla="*/ 16 w 27"/>
                  <a:gd name="T37" fmla="*/ 64 h 64"/>
                  <a:gd name="T38" fmla="*/ 18 w 27"/>
                  <a:gd name="T39" fmla="*/ 64 h 64"/>
                  <a:gd name="T40" fmla="*/ 17 w 27"/>
                  <a:gd name="T41" fmla="*/ 61 h 64"/>
                  <a:gd name="T42" fmla="*/ 18 w 27"/>
                  <a:gd name="T43" fmla="*/ 58 h 64"/>
                  <a:gd name="T44" fmla="*/ 16 w 27"/>
                  <a:gd name="T45" fmla="*/ 53 h 64"/>
                  <a:gd name="T46" fmla="*/ 19 w 27"/>
                  <a:gd name="T47" fmla="*/ 50 h 64"/>
                  <a:gd name="T48" fmla="*/ 23 w 27"/>
                  <a:gd name="T49" fmla="*/ 44 h 64"/>
                  <a:gd name="T50" fmla="*/ 23 w 27"/>
                  <a:gd name="T51" fmla="*/ 40 h 64"/>
                  <a:gd name="T52" fmla="*/ 24 w 27"/>
                  <a:gd name="T53" fmla="*/ 39 h 64"/>
                  <a:gd name="T54" fmla="*/ 23 w 27"/>
                  <a:gd name="T55" fmla="*/ 38 h 64"/>
                  <a:gd name="T56" fmla="*/ 24 w 27"/>
                  <a:gd name="T57" fmla="*/ 32 h 64"/>
                  <a:gd name="T58" fmla="*/ 24 w 27"/>
                  <a:gd name="T59" fmla="*/ 29 h 64"/>
                  <a:gd name="T60" fmla="*/ 23 w 27"/>
                  <a:gd name="T61" fmla="*/ 24 h 64"/>
                  <a:gd name="T62" fmla="*/ 25 w 27"/>
                  <a:gd name="T63" fmla="*/ 21 h 64"/>
                  <a:gd name="T64" fmla="*/ 25 w 27"/>
                  <a:gd name="T65" fmla="*/ 13 h 64"/>
                  <a:gd name="T66" fmla="*/ 26 w 27"/>
                  <a:gd name="T67" fmla="*/ 9 h 64"/>
                  <a:gd name="T68" fmla="*/ 27 w 27"/>
                  <a:gd name="T69" fmla="*/ 9 h 64"/>
                  <a:gd name="T70" fmla="*/ 27 w 27"/>
                  <a:gd name="T71" fmla="*/ 6 h 64"/>
                  <a:gd name="T72" fmla="*/ 24 w 27"/>
                  <a:gd name="T73" fmla="*/ 4 h 64"/>
                  <a:gd name="T74" fmla="*/ 24 w 27"/>
                  <a:gd name="T75" fmla="*/ 4 h 64"/>
                  <a:gd name="T76" fmla="*/ 21 w 27"/>
                  <a:gd name="T77" fmla="*/ 1 h 64"/>
                  <a:gd name="T78" fmla="*/ 18 w 27"/>
                  <a:gd name="T79" fmla="*/ 0 h 64"/>
                  <a:gd name="T80" fmla="*/ 16 w 27"/>
                  <a:gd name="T81" fmla="*/ 1 h 64"/>
                  <a:gd name="T82" fmla="*/ 17 w 27"/>
                  <a:gd name="T83" fmla="*/ 2 h 64"/>
                  <a:gd name="T84" fmla="*/ 13 w 27"/>
                  <a:gd name="T85" fmla="*/ 3 h 64"/>
                  <a:gd name="T86" fmla="*/ 10 w 27"/>
                  <a:gd name="T87" fmla="*/ 7 h 64"/>
                  <a:gd name="T88" fmla="*/ 8 w 27"/>
                  <a:gd name="T89" fmla="*/ 13 h 64"/>
                  <a:gd name="T90" fmla="*/ 8 w 27"/>
                  <a:gd name="T91" fmla="*/ 14 h 64"/>
                  <a:gd name="T92" fmla="*/ 8 w 27"/>
                  <a:gd name="T93" fmla="*/ 16 h 64"/>
                  <a:gd name="T94" fmla="*/ 6 w 27"/>
                  <a:gd name="T95"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 h="64">
                    <a:moveTo>
                      <a:pt x="6" y="17"/>
                    </a:moveTo>
                    <a:lnTo>
                      <a:pt x="3" y="23"/>
                    </a:lnTo>
                    <a:lnTo>
                      <a:pt x="1" y="29"/>
                    </a:lnTo>
                    <a:lnTo>
                      <a:pt x="0" y="30"/>
                    </a:lnTo>
                    <a:lnTo>
                      <a:pt x="1" y="31"/>
                    </a:lnTo>
                    <a:lnTo>
                      <a:pt x="1" y="37"/>
                    </a:lnTo>
                    <a:lnTo>
                      <a:pt x="2" y="44"/>
                    </a:lnTo>
                    <a:lnTo>
                      <a:pt x="3" y="45"/>
                    </a:lnTo>
                    <a:lnTo>
                      <a:pt x="3" y="46"/>
                    </a:lnTo>
                    <a:lnTo>
                      <a:pt x="3" y="46"/>
                    </a:lnTo>
                    <a:lnTo>
                      <a:pt x="3" y="49"/>
                    </a:lnTo>
                    <a:lnTo>
                      <a:pt x="4" y="51"/>
                    </a:lnTo>
                    <a:lnTo>
                      <a:pt x="6" y="51"/>
                    </a:lnTo>
                    <a:lnTo>
                      <a:pt x="6" y="53"/>
                    </a:lnTo>
                    <a:lnTo>
                      <a:pt x="11" y="54"/>
                    </a:lnTo>
                    <a:lnTo>
                      <a:pt x="13" y="58"/>
                    </a:lnTo>
                    <a:lnTo>
                      <a:pt x="13" y="61"/>
                    </a:lnTo>
                    <a:lnTo>
                      <a:pt x="13" y="64"/>
                    </a:lnTo>
                    <a:lnTo>
                      <a:pt x="16" y="64"/>
                    </a:lnTo>
                    <a:lnTo>
                      <a:pt x="18" y="64"/>
                    </a:lnTo>
                    <a:lnTo>
                      <a:pt x="17" y="61"/>
                    </a:lnTo>
                    <a:lnTo>
                      <a:pt x="18" y="58"/>
                    </a:lnTo>
                    <a:lnTo>
                      <a:pt x="16" y="53"/>
                    </a:lnTo>
                    <a:lnTo>
                      <a:pt x="19" y="50"/>
                    </a:lnTo>
                    <a:lnTo>
                      <a:pt x="23" y="44"/>
                    </a:lnTo>
                    <a:lnTo>
                      <a:pt x="23" y="40"/>
                    </a:lnTo>
                    <a:lnTo>
                      <a:pt x="24" y="39"/>
                    </a:lnTo>
                    <a:lnTo>
                      <a:pt x="23" y="38"/>
                    </a:lnTo>
                    <a:lnTo>
                      <a:pt x="24" y="32"/>
                    </a:lnTo>
                    <a:lnTo>
                      <a:pt x="24" y="29"/>
                    </a:lnTo>
                    <a:lnTo>
                      <a:pt x="23" y="24"/>
                    </a:lnTo>
                    <a:lnTo>
                      <a:pt x="25" y="21"/>
                    </a:lnTo>
                    <a:lnTo>
                      <a:pt x="25" y="13"/>
                    </a:lnTo>
                    <a:lnTo>
                      <a:pt x="26" y="9"/>
                    </a:lnTo>
                    <a:lnTo>
                      <a:pt x="27" y="9"/>
                    </a:lnTo>
                    <a:lnTo>
                      <a:pt x="27" y="6"/>
                    </a:lnTo>
                    <a:lnTo>
                      <a:pt x="24" y="4"/>
                    </a:lnTo>
                    <a:lnTo>
                      <a:pt x="24" y="4"/>
                    </a:lnTo>
                    <a:lnTo>
                      <a:pt x="21" y="1"/>
                    </a:lnTo>
                    <a:lnTo>
                      <a:pt x="18" y="0"/>
                    </a:lnTo>
                    <a:lnTo>
                      <a:pt x="16" y="1"/>
                    </a:lnTo>
                    <a:lnTo>
                      <a:pt x="17" y="2"/>
                    </a:lnTo>
                    <a:lnTo>
                      <a:pt x="13" y="3"/>
                    </a:lnTo>
                    <a:lnTo>
                      <a:pt x="10" y="7"/>
                    </a:lnTo>
                    <a:lnTo>
                      <a:pt x="8" y="13"/>
                    </a:lnTo>
                    <a:lnTo>
                      <a:pt x="8" y="14"/>
                    </a:lnTo>
                    <a:lnTo>
                      <a:pt x="8" y="16"/>
                    </a:lnTo>
                    <a:lnTo>
                      <a:pt x="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43"/>
              <p:cNvSpPr>
                <a:spLocks/>
              </p:cNvSpPr>
              <p:nvPr userDrawn="1"/>
            </p:nvSpPr>
            <p:spPr bwMode="auto">
              <a:xfrm>
                <a:off x="3006725" y="1739901"/>
                <a:ext cx="1512888" cy="1100138"/>
              </a:xfrm>
              <a:custGeom>
                <a:avLst/>
                <a:gdLst>
                  <a:gd name="T0" fmla="*/ 926 w 953"/>
                  <a:gd name="T1" fmla="*/ 190 h 693"/>
                  <a:gd name="T2" fmla="*/ 950 w 953"/>
                  <a:gd name="T3" fmla="*/ 164 h 693"/>
                  <a:gd name="T4" fmla="*/ 953 w 953"/>
                  <a:gd name="T5" fmla="*/ 127 h 693"/>
                  <a:gd name="T6" fmla="*/ 922 w 953"/>
                  <a:gd name="T7" fmla="*/ 121 h 693"/>
                  <a:gd name="T8" fmla="*/ 888 w 953"/>
                  <a:gd name="T9" fmla="*/ 111 h 693"/>
                  <a:gd name="T10" fmla="*/ 861 w 953"/>
                  <a:gd name="T11" fmla="*/ 90 h 693"/>
                  <a:gd name="T12" fmla="*/ 823 w 953"/>
                  <a:gd name="T13" fmla="*/ 76 h 693"/>
                  <a:gd name="T14" fmla="*/ 793 w 953"/>
                  <a:gd name="T15" fmla="*/ 32 h 693"/>
                  <a:gd name="T16" fmla="*/ 772 w 953"/>
                  <a:gd name="T17" fmla="*/ 8 h 693"/>
                  <a:gd name="T18" fmla="*/ 736 w 953"/>
                  <a:gd name="T19" fmla="*/ 1 h 693"/>
                  <a:gd name="T20" fmla="*/ 697 w 953"/>
                  <a:gd name="T21" fmla="*/ 22 h 693"/>
                  <a:gd name="T22" fmla="*/ 705 w 953"/>
                  <a:gd name="T23" fmla="*/ 63 h 693"/>
                  <a:gd name="T24" fmla="*/ 677 w 953"/>
                  <a:gd name="T25" fmla="*/ 103 h 693"/>
                  <a:gd name="T26" fmla="*/ 726 w 953"/>
                  <a:gd name="T27" fmla="*/ 149 h 693"/>
                  <a:gd name="T28" fmla="*/ 699 w 953"/>
                  <a:gd name="T29" fmla="*/ 184 h 693"/>
                  <a:gd name="T30" fmla="*/ 630 w 953"/>
                  <a:gd name="T31" fmla="*/ 220 h 693"/>
                  <a:gd name="T32" fmla="*/ 566 w 953"/>
                  <a:gd name="T33" fmla="*/ 286 h 693"/>
                  <a:gd name="T34" fmla="*/ 440 w 953"/>
                  <a:gd name="T35" fmla="*/ 282 h 693"/>
                  <a:gd name="T36" fmla="*/ 369 w 953"/>
                  <a:gd name="T37" fmla="*/ 243 h 693"/>
                  <a:gd name="T38" fmla="*/ 313 w 953"/>
                  <a:gd name="T39" fmla="*/ 200 h 693"/>
                  <a:gd name="T40" fmla="*/ 273 w 953"/>
                  <a:gd name="T41" fmla="*/ 180 h 693"/>
                  <a:gd name="T42" fmla="*/ 244 w 953"/>
                  <a:gd name="T43" fmla="*/ 166 h 693"/>
                  <a:gd name="T44" fmla="*/ 198 w 953"/>
                  <a:gd name="T45" fmla="*/ 213 h 693"/>
                  <a:gd name="T46" fmla="*/ 165 w 953"/>
                  <a:gd name="T47" fmla="*/ 252 h 693"/>
                  <a:gd name="T48" fmla="*/ 161 w 953"/>
                  <a:gd name="T49" fmla="*/ 294 h 693"/>
                  <a:gd name="T50" fmla="*/ 79 w 953"/>
                  <a:gd name="T51" fmla="*/ 303 h 693"/>
                  <a:gd name="T52" fmla="*/ 52 w 953"/>
                  <a:gd name="T53" fmla="*/ 338 h 693"/>
                  <a:gd name="T54" fmla="*/ 12 w 953"/>
                  <a:gd name="T55" fmla="*/ 373 h 693"/>
                  <a:gd name="T56" fmla="*/ 37 w 953"/>
                  <a:gd name="T57" fmla="*/ 402 h 693"/>
                  <a:gd name="T58" fmla="*/ 68 w 953"/>
                  <a:gd name="T59" fmla="*/ 414 h 693"/>
                  <a:gd name="T60" fmla="*/ 125 w 953"/>
                  <a:gd name="T61" fmla="*/ 405 h 693"/>
                  <a:gd name="T62" fmla="*/ 198 w 953"/>
                  <a:gd name="T63" fmla="*/ 473 h 693"/>
                  <a:gd name="T64" fmla="*/ 215 w 953"/>
                  <a:gd name="T65" fmla="*/ 518 h 693"/>
                  <a:gd name="T66" fmla="*/ 268 w 953"/>
                  <a:gd name="T67" fmla="*/ 542 h 693"/>
                  <a:gd name="T68" fmla="*/ 325 w 953"/>
                  <a:gd name="T69" fmla="*/ 565 h 693"/>
                  <a:gd name="T70" fmla="*/ 394 w 953"/>
                  <a:gd name="T71" fmla="*/ 565 h 693"/>
                  <a:gd name="T72" fmla="*/ 450 w 953"/>
                  <a:gd name="T73" fmla="*/ 544 h 693"/>
                  <a:gd name="T74" fmla="*/ 491 w 953"/>
                  <a:gd name="T75" fmla="*/ 562 h 693"/>
                  <a:gd name="T76" fmla="*/ 501 w 953"/>
                  <a:gd name="T77" fmla="*/ 618 h 693"/>
                  <a:gd name="T78" fmla="*/ 538 w 953"/>
                  <a:gd name="T79" fmla="*/ 653 h 693"/>
                  <a:gd name="T80" fmla="*/ 569 w 953"/>
                  <a:gd name="T81" fmla="*/ 678 h 693"/>
                  <a:gd name="T82" fmla="*/ 600 w 953"/>
                  <a:gd name="T83" fmla="*/ 656 h 693"/>
                  <a:gd name="T84" fmla="*/ 647 w 953"/>
                  <a:gd name="T85" fmla="*/ 664 h 693"/>
                  <a:gd name="T86" fmla="*/ 698 w 953"/>
                  <a:gd name="T87" fmla="*/ 675 h 693"/>
                  <a:gd name="T88" fmla="*/ 703 w 953"/>
                  <a:gd name="T89" fmla="*/ 675 h 693"/>
                  <a:gd name="T90" fmla="*/ 746 w 953"/>
                  <a:gd name="T91" fmla="*/ 660 h 693"/>
                  <a:gd name="T92" fmla="*/ 778 w 953"/>
                  <a:gd name="T93" fmla="*/ 649 h 693"/>
                  <a:gd name="T94" fmla="*/ 812 w 953"/>
                  <a:gd name="T95" fmla="*/ 628 h 693"/>
                  <a:gd name="T96" fmla="*/ 825 w 953"/>
                  <a:gd name="T97" fmla="*/ 602 h 693"/>
                  <a:gd name="T98" fmla="*/ 833 w 953"/>
                  <a:gd name="T99" fmla="*/ 574 h 693"/>
                  <a:gd name="T100" fmla="*/ 855 w 953"/>
                  <a:gd name="T101" fmla="*/ 549 h 693"/>
                  <a:gd name="T102" fmla="*/ 853 w 953"/>
                  <a:gd name="T103" fmla="*/ 524 h 693"/>
                  <a:gd name="T104" fmla="*/ 850 w 953"/>
                  <a:gd name="T105" fmla="*/ 499 h 693"/>
                  <a:gd name="T106" fmla="*/ 813 w 953"/>
                  <a:gd name="T107" fmla="*/ 473 h 693"/>
                  <a:gd name="T108" fmla="*/ 825 w 953"/>
                  <a:gd name="T109" fmla="*/ 455 h 693"/>
                  <a:gd name="T110" fmla="*/ 808 w 953"/>
                  <a:gd name="T111" fmla="*/ 391 h 693"/>
                  <a:gd name="T112" fmla="*/ 839 w 953"/>
                  <a:gd name="T113" fmla="*/ 367 h 693"/>
                  <a:gd name="T114" fmla="*/ 783 w 953"/>
                  <a:gd name="T115" fmla="*/ 378 h 693"/>
                  <a:gd name="T116" fmla="*/ 765 w 953"/>
                  <a:gd name="T117" fmla="*/ 335 h 693"/>
                  <a:gd name="T118" fmla="*/ 813 w 953"/>
                  <a:gd name="T119" fmla="*/ 296 h 693"/>
                  <a:gd name="T120" fmla="*/ 813 w 953"/>
                  <a:gd name="T121" fmla="*/ 337 h 693"/>
                  <a:gd name="T122" fmla="*/ 859 w 953"/>
                  <a:gd name="T123" fmla="*/ 302 h 693"/>
                  <a:gd name="T124" fmla="*/ 899 w 953"/>
                  <a:gd name="T125" fmla="*/ 26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3" h="693">
                    <a:moveTo>
                      <a:pt x="924" y="239"/>
                    </a:moveTo>
                    <a:lnTo>
                      <a:pt x="925" y="238"/>
                    </a:lnTo>
                    <a:lnTo>
                      <a:pt x="927" y="236"/>
                    </a:lnTo>
                    <a:lnTo>
                      <a:pt x="931" y="237"/>
                    </a:lnTo>
                    <a:lnTo>
                      <a:pt x="931" y="235"/>
                    </a:lnTo>
                    <a:lnTo>
                      <a:pt x="931" y="234"/>
                    </a:lnTo>
                    <a:lnTo>
                      <a:pt x="931" y="231"/>
                    </a:lnTo>
                    <a:lnTo>
                      <a:pt x="932" y="230"/>
                    </a:lnTo>
                    <a:lnTo>
                      <a:pt x="931" y="225"/>
                    </a:lnTo>
                    <a:lnTo>
                      <a:pt x="929" y="224"/>
                    </a:lnTo>
                    <a:lnTo>
                      <a:pt x="929" y="219"/>
                    </a:lnTo>
                    <a:lnTo>
                      <a:pt x="928" y="212"/>
                    </a:lnTo>
                    <a:lnTo>
                      <a:pt x="928" y="209"/>
                    </a:lnTo>
                    <a:lnTo>
                      <a:pt x="927" y="207"/>
                    </a:lnTo>
                    <a:lnTo>
                      <a:pt x="926" y="206"/>
                    </a:lnTo>
                    <a:lnTo>
                      <a:pt x="925" y="203"/>
                    </a:lnTo>
                    <a:lnTo>
                      <a:pt x="921" y="198"/>
                    </a:lnTo>
                    <a:lnTo>
                      <a:pt x="920" y="194"/>
                    </a:lnTo>
                    <a:lnTo>
                      <a:pt x="921" y="192"/>
                    </a:lnTo>
                    <a:lnTo>
                      <a:pt x="924" y="191"/>
                    </a:lnTo>
                    <a:lnTo>
                      <a:pt x="925" y="191"/>
                    </a:lnTo>
                    <a:lnTo>
                      <a:pt x="926" y="190"/>
                    </a:lnTo>
                    <a:lnTo>
                      <a:pt x="927" y="187"/>
                    </a:lnTo>
                    <a:lnTo>
                      <a:pt x="931" y="183"/>
                    </a:lnTo>
                    <a:lnTo>
                      <a:pt x="932" y="181"/>
                    </a:lnTo>
                    <a:lnTo>
                      <a:pt x="935" y="183"/>
                    </a:lnTo>
                    <a:lnTo>
                      <a:pt x="936" y="184"/>
                    </a:lnTo>
                    <a:lnTo>
                      <a:pt x="947" y="185"/>
                    </a:lnTo>
                    <a:lnTo>
                      <a:pt x="948" y="185"/>
                    </a:lnTo>
                    <a:lnTo>
                      <a:pt x="949" y="185"/>
                    </a:lnTo>
                    <a:lnTo>
                      <a:pt x="949" y="185"/>
                    </a:lnTo>
                    <a:lnTo>
                      <a:pt x="949" y="184"/>
                    </a:lnTo>
                    <a:lnTo>
                      <a:pt x="948" y="181"/>
                    </a:lnTo>
                    <a:lnTo>
                      <a:pt x="948" y="179"/>
                    </a:lnTo>
                    <a:lnTo>
                      <a:pt x="948" y="178"/>
                    </a:lnTo>
                    <a:lnTo>
                      <a:pt x="948" y="177"/>
                    </a:lnTo>
                    <a:lnTo>
                      <a:pt x="948" y="175"/>
                    </a:lnTo>
                    <a:lnTo>
                      <a:pt x="949" y="171"/>
                    </a:lnTo>
                    <a:lnTo>
                      <a:pt x="950" y="171"/>
                    </a:lnTo>
                    <a:lnTo>
                      <a:pt x="949" y="169"/>
                    </a:lnTo>
                    <a:lnTo>
                      <a:pt x="948" y="168"/>
                    </a:lnTo>
                    <a:lnTo>
                      <a:pt x="949" y="165"/>
                    </a:lnTo>
                    <a:lnTo>
                      <a:pt x="950" y="164"/>
                    </a:lnTo>
                    <a:lnTo>
                      <a:pt x="950" y="164"/>
                    </a:lnTo>
                    <a:lnTo>
                      <a:pt x="950" y="163"/>
                    </a:lnTo>
                    <a:lnTo>
                      <a:pt x="949" y="161"/>
                    </a:lnTo>
                    <a:lnTo>
                      <a:pt x="950" y="157"/>
                    </a:lnTo>
                    <a:lnTo>
                      <a:pt x="951" y="157"/>
                    </a:lnTo>
                    <a:lnTo>
                      <a:pt x="951" y="156"/>
                    </a:lnTo>
                    <a:lnTo>
                      <a:pt x="950" y="155"/>
                    </a:lnTo>
                    <a:lnTo>
                      <a:pt x="949" y="151"/>
                    </a:lnTo>
                    <a:lnTo>
                      <a:pt x="949" y="147"/>
                    </a:lnTo>
                    <a:lnTo>
                      <a:pt x="951" y="147"/>
                    </a:lnTo>
                    <a:lnTo>
                      <a:pt x="951" y="146"/>
                    </a:lnTo>
                    <a:lnTo>
                      <a:pt x="950" y="144"/>
                    </a:lnTo>
                    <a:lnTo>
                      <a:pt x="950" y="143"/>
                    </a:lnTo>
                    <a:lnTo>
                      <a:pt x="949" y="143"/>
                    </a:lnTo>
                    <a:lnTo>
                      <a:pt x="948" y="141"/>
                    </a:lnTo>
                    <a:lnTo>
                      <a:pt x="949" y="139"/>
                    </a:lnTo>
                    <a:lnTo>
                      <a:pt x="949" y="136"/>
                    </a:lnTo>
                    <a:lnTo>
                      <a:pt x="949" y="136"/>
                    </a:lnTo>
                    <a:lnTo>
                      <a:pt x="947" y="134"/>
                    </a:lnTo>
                    <a:lnTo>
                      <a:pt x="947" y="132"/>
                    </a:lnTo>
                    <a:lnTo>
                      <a:pt x="950" y="128"/>
                    </a:lnTo>
                    <a:lnTo>
                      <a:pt x="951" y="128"/>
                    </a:lnTo>
                    <a:lnTo>
                      <a:pt x="953" y="127"/>
                    </a:lnTo>
                    <a:lnTo>
                      <a:pt x="953" y="125"/>
                    </a:lnTo>
                    <a:lnTo>
                      <a:pt x="953" y="122"/>
                    </a:lnTo>
                    <a:lnTo>
                      <a:pt x="951" y="121"/>
                    </a:lnTo>
                    <a:lnTo>
                      <a:pt x="949" y="120"/>
                    </a:lnTo>
                    <a:lnTo>
                      <a:pt x="949" y="118"/>
                    </a:lnTo>
                    <a:lnTo>
                      <a:pt x="947" y="114"/>
                    </a:lnTo>
                    <a:lnTo>
                      <a:pt x="946" y="112"/>
                    </a:lnTo>
                    <a:lnTo>
                      <a:pt x="947" y="111"/>
                    </a:lnTo>
                    <a:lnTo>
                      <a:pt x="946" y="108"/>
                    </a:lnTo>
                    <a:lnTo>
                      <a:pt x="943" y="108"/>
                    </a:lnTo>
                    <a:lnTo>
                      <a:pt x="941" y="106"/>
                    </a:lnTo>
                    <a:lnTo>
                      <a:pt x="940" y="106"/>
                    </a:lnTo>
                    <a:lnTo>
                      <a:pt x="939" y="107"/>
                    </a:lnTo>
                    <a:lnTo>
                      <a:pt x="935" y="107"/>
                    </a:lnTo>
                    <a:lnTo>
                      <a:pt x="934" y="108"/>
                    </a:lnTo>
                    <a:lnTo>
                      <a:pt x="934" y="111"/>
                    </a:lnTo>
                    <a:lnTo>
                      <a:pt x="931" y="112"/>
                    </a:lnTo>
                    <a:lnTo>
                      <a:pt x="929" y="115"/>
                    </a:lnTo>
                    <a:lnTo>
                      <a:pt x="925" y="115"/>
                    </a:lnTo>
                    <a:lnTo>
                      <a:pt x="924" y="117"/>
                    </a:lnTo>
                    <a:lnTo>
                      <a:pt x="924" y="120"/>
                    </a:lnTo>
                    <a:lnTo>
                      <a:pt x="922" y="121"/>
                    </a:lnTo>
                    <a:lnTo>
                      <a:pt x="921" y="122"/>
                    </a:lnTo>
                    <a:lnTo>
                      <a:pt x="921" y="125"/>
                    </a:lnTo>
                    <a:lnTo>
                      <a:pt x="919" y="126"/>
                    </a:lnTo>
                    <a:lnTo>
                      <a:pt x="918" y="128"/>
                    </a:lnTo>
                    <a:lnTo>
                      <a:pt x="912" y="129"/>
                    </a:lnTo>
                    <a:lnTo>
                      <a:pt x="911" y="129"/>
                    </a:lnTo>
                    <a:lnTo>
                      <a:pt x="909" y="129"/>
                    </a:lnTo>
                    <a:lnTo>
                      <a:pt x="907" y="130"/>
                    </a:lnTo>
                    <a:lnTo>
                      <a:pt x="905" y="132"/>
                    </a:lnTo>
                    <a:lnTo>
                      <a:pt x="904" y="128"/>
                    </a:lnTo>
                    <a:lnTo>
                      <a:pt x="903" y="127"/>
                    </a:lnTo>
                    <a:lnTo>
                      <a:pt x="902" y="127"/>
                    </a:lnTo>
                    <a:lnTo>
                      <a:pt x="899" y="128"/>
                    </a:lnTo>
                    <a:lnTo>
                      <a:pt x="896" y="129"/>
                    </a:lnTo>
                    <a:lnTo>
                      <a:pt x="895" y="127"/>
                    </a:lnTo>
                    <a:lnTo>
                      <a:pt x="892" y="124"/>
                    </a:lnTo>
                    <a:lnTo>
                      <a:pt x="891" y="124"/>
                    </a:lnTo>
                    <a:lnTo>
                      <a:pt x="888" y="119"/>
                    </a:lnTo>
                    <a:lnTo>
                      <a:pt x="888" y="117"/>
                    </a:lnTo>
                    <a:lnTo>
                      <a:pt x="889" y="115"/>
                    </a:lnTo>
                    <a:lnTo>
                      <a:pt x="889" y="113"/>
                    </a:lnTo>
                    <a:lnTo>
                      <a:pt x="888" y="111"/>
                    </a:lnTo>
                    <a:lnTo>
                      <a:pt x="888" y="108"/>
                    </a:lnTo>
                    <a:lnTo>
                      <a:pt x="885" y="110"/>
                    </a:lnTo>
                    <a:lnTo>
                      <a:pt x="884" y="106"/>
                    </a:lnTo>
                    <a:lnTo>
                      <a:pt x="884" y="104"/>
                    </a:lnTo>
                    <a:lnTo>
                      <a:pt x="885" y="102"/>
                    </a:lnTo>
                    <a:lnTo>
                      <a:pt x="885" y="100"/>
                    </a:lnTo>
                    <a:lnTo>
                      <a:pt x="885" y="102"/>
                    </a:lnTo>
                    <a:lnTo>
                      <a:pt x="884" y="103"/>
                    </a:lnTo>
                    <a:lnTo>
                      <a:pt x="882" y="103"/>
                    </a:lnTo>
                    <a:lnTo>
                      <a:pt x="880" y="103"/>
                    </a:lnTo>
                    <a:lnTo>
                      <a:pt x="877" y="103"/>
                    </a:lnTo>
                    <a:lnTo>
                      <a:pt x="876" y="102"/>
                    </a:lnTo>
                    <a:lnTo>
                      <a:pt x="874" y="102"/>
                    </a:lnTo>
                    <a:lnTo>
                      <a:pt x="873" y="100"/>
                    </a:lnTo>
                    <a:lnTo>
                      <a:pt x="869" y="98"/>
                    </a:lnTo>
                    <a:lnTo>
                      <a:pt x="869" y="97"/>
                    </a:lnTo>
                    <a:lnTo>
                      <a:pt x="868" y="96"/>
                    </a:lnTo>
                    <a:lnTo>
                      <a:pt x="867" y="96"/>
                    </a:lnTo>
                    <a:lnTo>
                      <a:pt x="865" y="95"/>
                    </a:lnTo>
                    <a:lnTo>
                      <a:pt x="865" y="93"/>
                    </a:lnTo>
                    <a:lnTo>
                      <a:pt x="864" y="93"/>
                    </a:lnTo>
                    <a:lnTo>
                      <a:pt x="861" y="90"/>
                    </a:lnTo>
                    <a:lnTo>
                      <a:pt x="861" y="89"/>
                    </a:lnTo>
                    <a:lnTo>
                      <a:pt x="860" y="89"/>
                    </a:lnTo>
                    <a:lnTo>
                      <a:pt x="860" y="89"/>
                    </a:lnTo>
                    <a:lnTo>
                      <a:pt x="859" y="91"/>
                    </a:lnTo>
                    <a:lnTo>
                      <a:pt x="857" y="90"/>
                    </a:lnTo>
                    <a:lnTo>
                      <a:pt x="857" y="90"/>
                    </a:lnTo>
                    <a:lnTo>
                      <a:pt x="855" y="92"/>
                    </a:lnTo>
                    <a:lnTo>
                      <a:pt x="852" y="90"/>
                    </a:lnTo>
                    <a:lnTo>
                      <a:pt x="851" y="89"/>
                    </a:lnTo>
                    <a:lnTo>
                      <a:pt x="850" y="89"/>
                    </a:lnTo>
                    <a:lnTo>
                      <a:pt x="846" y="89"/>
                    </a:lnTo>
                    <a:lnTo>
                      <a:pt x="844" y="86"/>
                    </a:lnTo>
                    <a:lnTo>
                      <a:pt x="844" y="86"/>
                    </a:lnTo>
                    <a:lnTo>
                      <a:pt x="840" y="86"/>
                    </a:lnTo>
                    <a:lnTo>
                      <a:pt x="839" y="88"/>
                    </a:lnTo>
                    <a:lnTo>
                      <a:pt x="837" y="86"/>
                    </a:lnTo>
                    <a:lnTo>
                      <a:pt x="836" y="86"/>
                    </a:lnTo>
                    <a:lnTo>
                      <a:pt x="833" y="86"/>
                    </a:lnTo>
                    <a:lnTo>
                      <a:pt x="831" y="84"/>
                    </a:lnTo>
                    <a:lnTo>
                      <a:pt x="829" y="83"/>
                    </a:lnTo>
                    <a:lnTo>
                      <a:pt x="825" y="80"/>
                    </a:lnTo>
                    <a:lnTo>
                      <a:pt x="823" y="76"/>
                    </a:lnTo>
                    <a:lnTo>
                      <a:pt x="824" y="74"/>
                    </a:lnTo>
                    <a:lnTo>
                      <a:pt x="823" y="73"/>
                    </a:lnTo>
                    <a:lnTo>
                      <a:pt x="822" y="71"/>
                    </a:lnTo>
                    <a:lnTo>
                      <a:pt x="820" y="70"/>
                    </a:lnTo>
                    <a:lnTo>
                      <a:pt x="820" y="67"/>
                    </a:lnTo>
                    <a:lnTo>
                      <a:pt x="818" y="67"/>
                    </a:lnTo>
                    <a:lnTo>
                      <a:pt x="818" y="63"/>
                    </a:lnTo>
                    <a:lnTo>
                      <a:pt x="817" y="61"/>
                    </a:lnTo>
                    <a:lnTo>
                      <a:pt x="812" y="58"/>
                    </a:lnTo>
                    <a:lnTo>
                      <a:pt x="808" y="53"/>
                    </a:lnTo>
                    <a:lnTo>
                      <a:pt x="808" y="51"/>
                    </a:lnTo>
                    <a:lnTo>
                      <a:pt x="807" y="49"/>
                    </a:lnTo>
                    <a:lnTo>
                      <a:pt x="806" y="51"/>
                    </a:lnTo>
                    <a:lnTo>
                      <a:pt x="803" y="49"/>
                    </a:lnTo>
                    <a:lnTo>
                      <a:pt x="805" y="46"/>
                    </a:lnTo>
                    <a:lnTo>
                      <a:pt x="803" y="45"/>
                    </a:lnTo>
                    <a:lnTo>
                      <a:pt x="802" y="42"/>
                    </a:lnTo>
                    <a:lnTo>
                      <a:pt x="800" y="41"/>
                    </a:lnTo>
                    <a:lnTo>
                      <a:pt x="800" y="39"/>
                    </a:lnTo>
                    <a:lnTo>
                      <a:pt x="798" y="37"/>
                    </a:lnTo>
                    <a:lnTo>
                      <a:pt x="796" y="34"/>
                    </a:lnTo>
                    <a:lnTo>
                      <a:pt x="793" y="32"/>
                    </a:lnTo>
                    <a:lnTo>
                      <a:pt x="792" y="30"/>
                    </a:lnTo>
                    <a:lnTo>
                      <a:pt x="793" y="27"/>
                    </a:lnTo>
                    <a:lnTo>
                      <a:pt x="793" y="27"/>
                    </a:lnTo>
                    <a:lnTo>
                      <a:pt x="790" y="27"/>
                    </a:lnTo>
                    <a:lnTo>
                      <a:pt x="788" y="25"/>
                    </a:lnTo>
                    <a:lnTo>
                      <a:pt x="788" y="24"/>
                    </a:lnTo>
                    <a:lnTo>
                      <a:pt x="787" y="22"/>
                    </a:lnTo>
                    <a:lnTo>
                      <a:pt x="787" y="19"/>
                    </a:lnTo>
                    <a:lnTo>
                      <a:pt x="786" y="18"/>
                    </a:lnTo>
                    <a:lnTo>
                      <a:pt x="785" y="18"/>
                    </a:lnTo>
                    <a:lnTo>
                      <a:pt x="785" y="16"/>
                    </a:lnTo>
                    <a:lnTo>
                      <a:pt x="785" y="16"/>
                    </a:lnTo>
                    <a:lnTo>
                      <a:pt x="784" y="16"/>
                    </a:lnTo>
                    <a:lnTo>
                      <a:pt x="780" y="15"/>
                    </a:lnTo>
                    <a:lnTo>
                      <a:pt x="779" y="12"/>
                    </a:lnTo>
                    <a:lnTo>
                      <a:pt x="779" y="11"/>
                    </a:lnTo>
                    <a:lnTo>
                      <a:pt x="779" y="11"/>
                    </a:lnTo>
                    <a:lnTo>
                      <a:pt x="778" y="11"/>
                    </a:lnTo>
                    <a:lnTo>
                      <a:pt x="777" y="12"/>
                    </a:lnTo>
                    <a:lnTo>
                      <a:pt x="776" y="11"/>
                    </a:lnTo>
                    <a:lnTo>
                      <a:pt x="773" y="10"/>
                    </a:lnTo>
                    <a:lnTo>
                      <a:pt x="772" y="8"/>
                    </a:lnTo>
                    <a:lnTo>
                      <a:pt x="772" y="7"/>
                    </a:lnTo>
                    <a:lnTo>
                      <a:pt x="772" y="5"/>
                    </a:lnTo>
                    <a:lnTo>
                      <a:pt x="771" y="5"/>
                    </a:lnTo>
                    <a:lnTo>
                      <a:pt x="769" y="5"/>
                    </a:lnTo>
                    <a:lnTo>
                      <a:pt x="768" y="4"/>
                    </a:lnTo>
                    <a:lnTo>
                      <a:pt x="766" y="4"/>
                    </a:lnTo>
                    <a:lnTo>
                      <a:pt x="764" y="4"/>
                    </a:lnTo>
                    <a:lnTo>
                      <a:pt x="763" y="4"/>
                    </a:lnTo>
                    <a:lnTo>
                      <a:pt x="763" y="4"/>
                    </a:lnTo>
                    <a:lnTo>
                      <a:pt x="763" y="7"/>
                    </a:lnTo>
                    <a:lnTo>
                      <a:pt x="761" y="8"/>
                    </a:lnTo>
                    <a:lnTo>
                      <a:pt x="757" y="5"/>
                    </a:lnTo>
                    <a:lnTo>
                      <a:pt x="757" y="5"/>
                    </a:lnTo>
                    <a:lnTo>
                      <a:pt x="755" y="5"/>
                    </a:lnTo>
                    <a:lnTo>
                      <a:pt x="750" y="5"/>
                    </a:lnTo>
                    <a:lnTo>
                      <a:pt x="750" y="3"/>
                    </a:lnTo>
                    <a:lnTo>
                      <a:pt x="748" y="2"/>
                    </a:lnTo>
                    <a:lnTo>
                      <a:pt x="743" y="2"/>
                    </a:lnTo>
                    <a:lnTo>
                      <a:pt x="741" y="1"/>
                    </a:lnTo>
                    <a:lnTo>
                      <a:pt x="739" y="1"/>
                    </a:lnTo>
                    <a:lnTo>
                      <a:pt x="738" y="0"/>
                    </a:lnTo>
                    <a:lnTo>
                      <a:pt x="736" y="1"/>
                    </a:lnTo>
                    <a:lnTo>
                      <a:pt x="733" y="1"/>
                    </a:lnTo>
                    <a:lnTo>
                      <a:pt x="732" y="3"/>
                    </a:lnTo>
                    <a:lnTo>
                      <a:pt x="731" y="3"/>
                    </a:lnTo>
                    <a:lnTo>
                      <a:pt x="729" y="4"/>
                    </a:lnTo>
                    <a:lnTo>
                      <a:pt x="726" y="4"/>
                    </a:lnTo>
                    <a:lnTo>
                      <a:pt x="724" y="4"/>
                    </a:lnTo>
                    <a:lnTo>
                      <a:pt x="720" y="4"/>
                    </a:lnTo>
                    <a:lnTo>
                      <a:pt x="719" y="5"/>
                    </a:lnTo>
                    <a:lnTo>
                      <a:pt x="717" y="5"/>
                    </a:lnTo>
                    <a:lnTo>
                      <a:pt x="716" y="8"/>
                    </a:lnTo>
                    <a:lnTo>
                      <a:pt x="712" y="9"/>
                    </a:lnTo>
                    <a:lnTo>
                      <a:pt x="710" y="9"/>
                    </a:lnTo>
                    <a:lnTo>
                      <a:pt x="710" y="10"/>
                    </a:lnTo>
                    <a:lnTo>
                      <a:pt x="707" y="10"/>
                    </a:lnTo>
                    <a:lnTo>
                      <a:pt x="706" y="10"/>
                    </a:lnTo>
                    <a:lnTo>
                      <a:pt x="702" y="11"/>
                    </a:lnTo>
                    <a:lnTo>
                      <a:pt x="701" y="11"/>
                    </a:lnTo>
                    <a:lnTo>
                      <a:pt x="701" y="14"/>
                    </a:lnTo>
                    <a:lnTo>
                      <a:pt x="698" y="16"/>
                    </a:lnTo>
                    <a:lnTo>
                      <a:pt x="697" y="19"/>
                    </a:lnTo>
                    <a:lnTo>
                      <a:pt x="697" y="20"/>
                    </a:lnTo>
                    <a:lnTo>
                      <a:pt x="697" y="22"/>
                    </a:lnTo>
                    <a:lnTo>
                      <a:pt x="696" y="23"/>
                    </a:lnTo>
                    <a:lnTo>
                      <a:pt x="696" y="26"/>
                    </a:lnTo>
                    <a:lnTo>
                      <a:pt x="696" y="26"/>
                    </a:lnTo>
                    <a:lnTo>
                      <a:pt x="697" y="26"/>
                    </a:lnTo>
                    <a:lnTo>
                      <a:pt x="699" y="25"/>
                    </a:lnTo>
                    <a:lnTo>
                      <a:pt x="703" y="24"/>
                    </a:lnTo>
                    <a:lnTo>
                      <a:pt x="705" y="24"/>
                    </a:lnTo>
                    <a:lnTo>
                      <a:pt x="707" y="29"/>
                    </a:lnTo>
                    <a:lnTo>
                      <a:pt x="709" y="31"/>
                    </a:lnTo>
                    <a:lnTo>
                      <a:pt x="711" y="33"/>
                    </a:lnTo>
                    <a:lnTo>
                      <a:pt x="711" y="36"/>
                    </a:lnTo>
                    <a:lnTo>
                      <a:pt x="712" y="38"/>
                    </a:lnTo>
                    <a:lnTo>
                      <a:pt x="712" y="41"/>
                    </a:lnTo>
                    <a:lnTo>
                      <a:pt x="710" y="44"/>
                    </a:lnTo>
                    <a:lnTo>
                      <a:pt x="707" y="46"/>
                    </a:lnTo>
                    <a:lnTo>
                      <a:pt x="707" y="49"/>
                    </a:lnTo>
                    <a:lnTo>
                      <a:pt x="705" y="52"/>
                    </a:lnTo>
                    <a:lnTo>
                      <a:pt x="704" y="54"/>
                    </a:lnTo>
                    <a:lnTo>
                      <a:pt x="703" y="56"/>
                    </a:lnTo>
                    <a:lnTo>
                      <a:pt x="705" y="59"/>
                    </a:lnTo>
                    <a:lnTo>
                      <a:pt x="704" y="61"/>
                    </a:lnTo>
                    <a:lnTo>
                      <a:pt x="705" y="63"/>
                    </a:lnTo>
                    <a:lnTo>
                      <a:pt x="706" y="64"/>
                    </a:lnTo>
                    <a:lnTo>
                      <a:pt x="706" y="69"/>
                    </a:lnTo>
                    <a:lnTo>
                      <a:pt x="704" y="70"/>
                    </a:lnTo>
                    <a:lnTo>
                      <a:pt x="704" y="71"/>
                    </a:lnTo>
                    <a:lnTo>
                      <a:pt x="705" y="74"/>
                    </a:lnTo>
                    <a:lnTo>
                      <a:pt x="705" y="78"/>
                    </a:lnTo>
                    <a:lnTo>
                      <a:pt x="704" y="80"/>
                    </a:lnTo>
                    <a:lnTo>
                      <a:pt x="704" y="83"/>
                    </a:lnTo>
                    <a:lnTo>
                      <a:pt x="705" y="83"/>
                    </a:lnTo>
                    <a:lnTo>
                      <a:pt x="706" y="83"/>
                    </a:lnTo>
                    <a:lnTo>
                      <a:pt x="707" y="83"/>
                    </a:lnTo>
                    <a:lnTo>
                      <a:pt x="710" y="84"/>
                    </a:lnTo>
                    <a:lnTo>
                      <a:pt x="710" y="88"/>
                    </a:lnTo>
                    <a:lnTo>
                      <a:pt x="709" y="91"/>
                    </a:lnTo>
                    <a:lnTo>
                      <a:pt x="706" y="95"/>
                    </a:lnTo>
                    <a:lnTo>
                      <a:pt x="701" y="95"/>
                    </a:lnTo>
                    <a:lnTo>
                      <a:pt x="697" y="97"/>
                    </a:lnTo>
                    <a:lnTo>
                      <a:pt x="690" y="104"/>
                    </a:lnTo>
                    <a:lnTo>
                      <a:pt x="687" y="105"/>
                    </a:lnTo>
                    <a:lnTo>
                      <a:pt x="684" y="103"/>
                    </a:lnTo>
                    <a:lnTo>
                      <a:pt x="681" y="103"/>
                    </a:lnTo>
                    <a:lnTo>
                      <a:pt x="677" y="103"/>
                    </a:lnTo>
                    <a:lnTo>
                      <a:pt x="676" y="102"/>
                    </a:lnTo>
                    <a:lnTo>
                      <a:pt x="675" y="102"/>
                    </a:lnTo>
                    <a:lnTo>
                      <a:pt x="675" y="102"/>
                    </a:lnTo>
                    <a:lnTo>
                      <a:pt x="672" y="125"/>
                    </a:lnTo>
                    <a:lnTo>
                      <a:pt x="672" y="129"/>
                    </a:lnTo>
                    <a:lnTo>
                      <a:pt x="671" y="134"/>
                    </a:lnTo>
                    <a:lnTo>
                      <a:pt x="672" y="137"/>
                    </a:lnTo>
                    <a:lnTo>
                      <a:pt x="669" y="143"/>
                    </a:lnTo>
                    <a:lnTo>
                      <a:pt x="672" y="148"/>
                    </a:lnTo>
                    <a:lnTo>
                      <a:pt x="677" y="150"/>
                    </a:lnTo>
                    <a:lnTo>
                      <a:pt x="682" y="147"/>
                    </a:lnTo>
                    <a:lnTo>
                      <a:pt x="689" y="147"/>
                    </a:lnTo>
                    <a:lnTo>
                      <a:pt x="696" y="148"/>
                    </a:lnTo>
                    <a:lnTo>
                      <a:pt x="698" y="150"/>
                    </a:lnTo>
                    <a:lnTo>
                      <a:pt x="702" y="147"/>
                    </a:lnTo>
                    <a:lnTo>
                      <a:pt x="701" y="143"/>
                    </a:lnTo>
                    <a:lnTo>
                      <a:pt x="702" y="140"/>
                    </a:lnTo>
                    <a:lnTo>
                      <a:pt x="706" y="139"/>
                    </a:lnTo>
                    <a:lnTo>
                      <a:pt x="707" y="136"/>
                    </a:lnTo>
                    <a:lnTo>
                      <a:pt x="716" y="139"/>
                    </a:lnTo>
                    <a:lnTo>
                      <a:pt x="720" y="143"/>
                    </a:lnTo>
                    <a:lnTo>
                      <a:pt x="726" y="149"/>
                    </a:lnTo>
                    <a:lnTo>
                      <a:pt x="731" y="154"/>
                    </a:lnTo>
                    <a:lnTo>
                      <a:pt x="736" y="158"/>
                    </a:lnTo>
                    <a:lnTo>
                      <a:pt x="736" y="162"/>
                    </a:lnTo>
                    <a:lnTo>
                      <a:pt x="738" y="163"/>
                    </a:lnTo>
                    <a:lnTo>
                      <a:pt x="738" y="166"/>
                    </a:lnTo>
                    <a:lnTo>
                      <a:pt x="736" y="169"/>
                    </a:lnTo>
                    <a:lnTo>
                      <a:pt x="736" y="171"/>
                    </a:lnTo>
                    <a:lnTo>
                      <a:pt x="734" y="173"/>
                    </a:lnTo>
                    <a:lnTo>
                      <a:pt x="731" y="172"/>
                    </a:lnTo>
                    <a:lnTo>
                      <a:pt x="729" y="171"/>
                    </a:lnTo>
                    <a:lnTo>
                      <a:pt x="727" y="172"/>
                    </a:lnTo>
                    <a:lnTo>
                      <a:pt x="725" y="173"/>
                    </a:lnTo>
                    <a:lnTo>
                      <a:pt x="720" y="171"/>
                    </a:lnTo>
                    <a:lnTo>
                      <a:pt x="719" y="171"/>
                    </a:lnTo>
                    <a:lnTo>
                      <a:pt x="716" y="176"/>
                    </a:lnTo>
                    <a:lnTo>
                      <a:pt x="712" y="178"/>
                    </a:lnTo>
                    <a:lnTo>
                      <a:pt x="709" y="180"/>
                    </a:lnTo>
                    <a:lnTo>
                      <a:pt x="705" y="179"/>
                    </a:lnTo>
                    <a:lnTo>
                      <a:pt x="705" y="180"/>
                    </a:lnTo>
                    <a:lnTo>
                      <a:pt x="704" y="183"/>
                    </a:lnTo>
                    <a:lnTo>
                      <a:pt x="701" y="184"/>
                    </a:lnTo>
                    <a:lnTo>
                      <a:pt x="699" y="184"/>
                    </a:lnTo>
                    <a:lnTo>
                      <a:pt x="697" y="188"/>
                    </a:lnTo>
                    <a:lnTo>
                      <a:pt x="696" y="193"/>
                    </a:lnTo>
                    <a:lnTo>
                      <a:pt x="696" y="197"/>
                    </a:lnTo>
                    <a:lnTo>
                      <a:pt x="694" y="199"/>
                    </a:lnTo>
                    <a:lnTo>
                      <a:pt x="690" y="200"/>
                    </a:lnTo>
                    <a:lnTo>
                      <a:pt x="683" y="205"/>
                    </a:lnTo>
                    <a:lnTo>
                      <a:pt x="680" y="205"/>
                    </a:lnTo>
                    <a:lnTo>
                      <a:pt x="676" y="203"/>
                    </a:lnTo>
                    <a:lnTo>
                      <a:pt x="675" y="205"/>
                    </a:lnTo>
                    <a:lnTo>
                      <a:pt x="672" y="210"/>
                    </a:lnTo>
                    <a:lnTo>
                      <a:pt x="665" y="215"/>
                    </a:lnTo>
                    <a:lnTo>
                      <a:pt x="664" y="217"/>
                    </a:lnTo>
                    <a:lnTo>
                      <a:pt x="662" y="220"/>
                    </a:lnTo>
                    <a:lnTo>
                      <a:pt x="660" y="221"/>
                    </a:lnTo>
                    <a:lnTo>
                      <a:pt x="657" y="219"/>
                    </a:lnTo>
                    <a:lnTo>
                      <a:pt x="653" y="217"/>
                    </a:lnTo>
                    <a:lnTo>
                      <a:pt x="647" y="216"/>
                    </a:lnTo>
                    <a:lnTo>
                      <a:pt x="644" y="214"/>
                    </a:lnTo>
                    <a:lnTo>
                      <a:pt x="640" y="214"/>
                    </a:lnTo>
                    <a:lnTo>
                      <a:pt x="635" y="215"/>
                    </a:lnTo>
                    <a:lnTo>
                      <a:pt x="632" y="217"/>
                    </a:lnTo>
                    <a:lnTo>
                      <a:pt x="630" y="220"/>
                    </a:lnTo>
                    <a:lnTo>
                      <a:pt x="630" y="225"/>
                    </a:lnTo>
                    <a:lnTo>
                      <a:pt x="630" y="229"/>
                    </a:lnTo>
                    <a:lnTo>
                      <a:pt x="630" y="231"/>
                    </a:lnTo>
                    <a:lnTo>
                      <a:pt x="636" y="235"/>
                    </a:lnTo>
                    <a:lnTo>
                      <a:pt x="643" y="239"/>
                    </a:lnTo>
                    <a:lnTo>
                      <a:pt x="643" y="242"/>
                    </a:lnTo>
                    <a:lnTo>
                      <a:pt x="642" y="245"/>
                    </a:lnTo>
                    <a:lnTo>
                      <a:pt x="639" y="247"/>
                    </a:lnTo>
                    <a:lnTo>
                      <a:pt x="632" y="256"/>
                    </a:lnTo>
                    <a:lnTo>
                      <a:pt x="629" y="261"/>
                    </a:lnTo>
                    <a:lnTo>
                      <a:pt x="627" y="267"/>
                    </a:lnTo>
                    <a:lnTo>
                      <a:pt x="623" y="267"/>
                    </a:lnTo>
                    <a:lnTo>
                      <a:pt x="618" y="269"/>
                    </a:lnTo>
                    <a:lnTo>
                      <a:pt x="614" y="269"/>
                    </a:lnTo>
                    <a:lnTo>
                      <a:pt x="610" y="272"/>
                    </a:lnTo>
                    <a:lnTo>
                      <a:pt x="606" y="275"/>
                    </a:lnTo>
                    <a:lnTo>
                      <a:pt x="601" y="275"/>
                    </a:lnTo>
                    <a:lnTo>
                      <a:pt x="595" y="276"/>
                    </a:lnTo>
                    <a:lnTo>
                      <a:pt x="591" y="278"/>
                    </a:lnTo>
                    <a:lnTo>
                      <a:pt x="586" y="279"/>
                    </a:lnTo>
                    <a:lnTo>
                      <a:pt x="575" y="282"/>
                    </a:lnTo>
                    <a:lnTo>
                      <a:pt x="566" y="286"/>
                    </a:lnTo>
                    <a:lnTo>
                      <a:pt x="562" y="290"/>
                    </a:lnTo>
                    <a:lnTo>
                      <a:pt x="553" y="297"/>
                    </a:lnTo>
                    <a:lnTo>
                      <a:pt x="548" y="298"/>
                    </a:lnTo>
                    <a:lnTo>
                      <a:pt x="542" y="296"/>
                    </a:lnTo>
                    <a:lnTo>
                      <a:pt x="542" y="294"/>
                    </a:lnTo>
                    <a:lnTo>
                      <a:pt x="542" y="293"/>
                    </a:lnTo>
                    <a:lnTo>
                      <a:pt x="536" y="295"/>
                    </a:lnTo>
                    <a:lnTo>
                      <a:pt x="531" y="295"/>
                    </a:lnTo>
                    <a:lnTo>
                      <a:pt x="525" y="293"/>
                    </a:lnTo>
                    <a:lnTo>
                      <a:pt x="520" y="291"/>
                    </a:lnTo>
                    <a:lnTo>
                      <a:pt x="511" y="288"/>
                    </a:lnTo>
                    <a:lnTo>
                      <a:pt x="501" y="283"/>
                    </a:lnTo>
                    <a:lnTo>
                      <a:pt x="496" y="279"/>
                    </a:lnTo>
                    <a:lnTo>
                      <a:pt x="491" y="279"/>
                    </a:lnTo>
                    <a:lnTo>
                      <a:pt x="481" y="278"/>
                    </a:lnTo>
                    <a:lnTo>
                      <a:pt x="472" y="278"/>
                    </a:lnTo>
                    <a:lnTo>
                      <a:pt x="469" y="278"/>
                    </a:lnTo>
                    <a:lnTo>
                      <a:pt x="468" y="279"/>
                    </a:lnTo>
                    <a:lnTo>
                      <a:pt x="467" y="280"/>
                    </a:lnTo>
                    <a:lnTo>
                      <a:pt x="461" y="282"/>
                    </a:lnTo>
                    <a:lnTo>
                      <a:pt x="454" y="283"/>
                    </a:lnTo>
                    <a:lnTo>
                      <a:pt x="440" y="282"/>
                    </a:lnTo>
                    <a:lnTo>
                      <a:pt x="431" y="282"/>
                    </a:lnTo>
                    <a:lnTo>
                      <a:pt x="424" y="282"/>
                    </a:lnTo>
                    <a:lnTo>
                      <a:pt x="415" y="283"/>
                    </a:lnTo>
                    <a:lnTo>
                      <a:pt x="412" y="282"/>
                    </a:lnTo>
                    <a:lnTo>
                      <a:pt x="408" y="275"/>
                    </a:lnTo>
                    <a:lnTo>
                      <a:pt x="406" y="272"/>
                    </a:lnTo>
                    <a:lnTo>
                      <a:pt x="404" y="267"/>
                    </a:lnTo>
                    <a:lnTo>
                      <a:pt x="400" y="264"/>
                    </a:lnTo>
                    <a:lnTo>
                      <a:pt x="399" y="259"/>
                    </a:lnTo>
                    <a:lnTo>
                      <a:pt x="398" y="257"/>
                    </a:lnTo>
                    <a:lnTo>
                      <a:pt x="397" y="256"/>
                    </a:lnTo>
                    <a:lnTo>
                      <a:pt x="394" y="254"/>
                    </a:lnTo>
                    <a:lnTo>
                      <a:pt x="392" y="254"/>
                    </a:lnTo>
                    <a:lnTo>
                      <a:pt x="392" y="252"/>
                    </a:lnTo>
                    <a:lnTo>
                      <a:pt x="391" y="250"/>
                    </a:lnTo>
                    <a:lnTo>
                      <a:pt x="390" y="250"/>
                    </a:lnTo>
                    <a:lnTo>
                      <a:pt x="385" y="250"/>
                    </a:lnTo>
                    <a:lnTo>
                      <a:pt x="382" y="247"/>
                    </a:lnTo>
                    <a:lnTo>
                      <a:pt x="376" y="244"/>
                    </a:lnTo>
                    <a:lnTo>
                      <a:pt x="373" y="244"/>
                    </a:lnTo>
                    <a:lnTo>
                      <a:pt x="372" y="244"/>
                    </a:lnTo>
                    <a:lnTo>
                      <a:pt x="369" y="243"/>
                    </a:lnTo>
                    <a:lnTo>
                      <a:pt x="368" y="241"/>
                    </a:lnTo>
                    <a:lnTo>
                      <a:pt x="363" y="238"/>
                    </a:lnTo>
                    <a:lnTo>
                      <a:pt x="353" y="236"/>
                    </a:lnTo>
                    <a:lnTo>
                      <a:pt x="353" y="236"/>
                    </a:lnTo>
                    <a:lnTo>
                      <a:pt x="351" y="237"/>
                    </a:lnTo>
                    <a:lnTo>
                      <a:pt x="347" y="238"/>
                    </a:lnTo>
                    <a:lnTo>
                      <a:pt x="340" y="238"/>
                    </a:lnTo>
                    <a:lnTo>
                      <a:pt x="324" y="235"/>
                    </a:lnTo>
                    <a:lnTo>
                      <a:pt x="320" y="232"/>
                    </a:lnTo>
                    <a:lnTo>
                      <a:pt x="317" y="227"/>
                    </a:lnTo>
                    <a:lnTo>
                      <a:pt x="316" y="224"/>
                    </a:lnTo>
                    <a:lnTo>
                      <a:pt x="316" y="221"/>
                    </a:lnTo>
                    <a:lnTo>
                      <a:pt x="318" y="219"/>
                    </a:lnTo>
                    <a:lnTo>
                      <a:pt x="319" y="217"/>
                    </a:lnTo>
                    <a:lnTo>
                      <a:pt x="320" y="216"/>
                    </a:lnTo>
                    <a:lnTo>
                      <a:pt x="318" y="214"/>
                    </a:lnTo>
                    <a:lnTo>
                      <a:pt x="318" y="210"/>
                    </a:lnTo>
                    <a:lnTo>
                      <a:pt x="318" y="208"/>
                    </a:lnTo>
                    <a:lnTo>
                      <a:pt x="318" y="205"/>
                    </a:lnTo>
                    <a:lnTo>
                      <a:pt x="317" y="203"/>
                    </a:lnTo>
                    <a:lnTo>
                      <a:pt x="316" y="201"/>
                    </a:lnTo>
                    <a:lnTo>
                      <a:pt x="313" y="200"/>
                    </a:lnTo>
                    <a:lnTo>
                      <a:pt x="310" y="198"/>
                    </a:lnTo>
                    <a:lnTo>
                      <a:pt x="309" y="194"/>
                    </a:lnTo>
                    <a:lnTo>
                      <a:pt x="308" y="192"/>
                    </a:lnTo>
                    <a:lnTo>
                      <a:pt x="306" y="190"/>
                    </a:lnTo>
                    <a:lnTo>
                      <a:pt x="306" y="187"/>
                    </a:lnTo>
                    <a:lnTo>
                      <a:pt x="305" y="185"/>
                    </a:lnTo>
                    <a:lnTo>
                      <a:pt x="303" y="184"/>
                    </a:lnTo>
                    <a:lnTo>
                      <a:pt x="301" y="183"/>
                    </a:lnTo>
                    <a:lnTo>
                      <a:pt x="298" y="180"/>
                    </a:lnTo>
                    <a:lnTo>
                      <a:pt x="297" y="180"/>
                    </a:lnTo>
                    <a:lnTo>
                      <a:pt x="295" y="180"/>
                    </a:lnTo>
                    <a:lnTo>
                      <a:pt x="294" y="181"/>
                    </a:lnTo>
                    <a:lnTo>
                      <a:pt x="291" y="183"/>
                    </a:lnTo>
                    <a:lnTo>
                      <a:pt x="289" y="181"/>
                    </a:lnTo>
                    <a:lnTo>
                      <a:pt x="287" y="179"/>
                    </a:lnTo>
                    <a:lnTo>
                      <a:pt x="286" y="178"/>
                    </a:lnTo>
                    <a:lnTo>
                      <a:pt x="284" y="178"/>
                    </a:lnTo>
                    <a:lnTo>
                      <a:pt x="281" y="179"/>
                    </a:lnTo>
                    <a:lnTo>
                      <a:pt x="281" y="180"/>
                    </a:lnTo>
                    <a:lnTo>
                      <a:pt x="280" y="183"/>
                    </a:lnTo>
                    <a:lnTo>
                      <a:pt x="278" y="183"/>
                    </a:lnTo>
                    <a:lnTo>
                      <a:pt x="273" y="180"/>
                    </a:lnTo>
                    <a:lnTo>
                      <a:pt x="273" y="177"/>
                    </a:lnTo>
                    <a:lnTo>
                      <a:pt x="273" y="177"/>
                    </a:lnTo>
                    <a:lnTo>
                      <a:pt x="271" y="175"/>
                    </a:lnTo>
                    <a:lnTo>
                      <a:pt x="267" y="172"/>
                    </a:lnTo>
                    <a:lnTo>
                      <a:pt x="265" y="170"/>
                    </a:lnTo>
                    <a:lnTo>
                      <a:pt x="264" y="169"/>
                    </a:lnTo>
                    <a:lnTo>
                      <a:pt x="261" y="166"/>
                    </a:lnTo>
                    <a:lnTo>
                      <a:pt x="260" y="164"/>
                    </a:lnTo>
                    <a:lnTo>
                      <a:pt x="260" y="163"/>
                    </a:lnTo>
                    <a:lnTo>
                      <a:pt x="259" y="164"/>
                    </a:lnTo>
                    <a:lnTo>
                      <a:pt x="257" y="161"/>
                    </a:lnTo>
                    <a:lnTo>
                      <a:pt x="256" y="159"/>
                    </a:lnTo>
                    <a:lnTo>
                      <a:pt x="256" y="156"/>
                    </a:lnTo>
                    <a:lnTo>
                      <a:pt x="256" y="156"/>
                    </a:lnTo>
                    <a:lnTo>
                      <a:pt x="256" y="156"/>
                    </a:lnTo>
                    <a:lnTo>
                      <a:pt x="252" y="155"/>
                    </a:lnTo>
                    <a:lnTo>
                      <a:pt x="252" y="155"/>
                    </a:lnTo>
                    <a:lnTo>
                      <a:pt x="249" y="158"/>
                    </a:lnTo>
                    <a:lnTo>
                      <a:pt x="246" y="159"/>
                    </a:lnTo>
                    <a:lnTo>
                      <a:pt x="243" y="163"/>
                    </a:lnTo>
                    <a:lnTo>
                      <a:pt x="243" y="164"/>
                    </a:lnTo>
                    <a:lnTo>
                      <a:pt x="244" y="166"/>
                    </a:lnTo>
                    <a:lnTo>
                      <a:pt x="241" y="171"/>
                    </a:lnTo>
                    <a:lnTo>
                      <a:pt x="236" y="172"/>
                    </a:lnTo>
                    <a:lnTo>
                      <a:pt x="234" y="175"/>
                    </a:lnTo>
                    <a:lnTo>
                      <a:pt x="234" y="177"/>
                    </a:lnTo>
                    <a:lnTo>
                      <a:pt x="234" y="183"/>
                    </a:lnTo>
                    <a:lnTo>
                      <a:pt x="237" y="188"/>
                    </a:lnTo>
                    <a:lnTo>
                      <a:pt x="239" y="193"/>
                    </a:lnTo>
                    <a:lnTo>
                      <a:pt x="239" y="197"/>
                    </a:lnTo>
                    <a:lnTo>
                      <a:pt x="235" y="201"/>
                    </a:lnTo>
                    <a:lnTo>
                      <a:pt x="231" y="202"/>
                    </a:lnTo>
                    <a:lnTo>
                      <a:pt x="229" y="205"/>
                    </a:lnTo>
                    <a:lnTo>
                      <a:pt x="226" y="206"/>
                    </a:lnTo>
                    <a:lnTo>
                      <a:pt x="223" y="205"/>
                    </a:lnTo>
                    <a:lnTo>
                      <a:pt x="223" y="203"/>
                    </a:lnTo>
                    <a:lnTo>
                      <a:pt x="221" y="203"/>
                    </a:lnTo>
                    <a:lnTo>
                      <a:pt x="215" y="205"/>
                    </a:lnTo>
                    <a:lnTo>
                      <a:pt x="210" y="205"/>
                    </a:lnTo>
                    <a:lnTo>
                      <a:pt x="205" y="202"/>
                    </a:lnTo>
                    <a:lnTo>
                      <a:pt x="201" y="202"/>
                    </a:lnTo>
                    <a:lnTo>
                      <a:pt x="200" y="202"/>
                    </a:lnTo>
                    <a:lnTo>
                      <a:pt x="199" y="208"/>
                    </a:lnTo>
                    <a:lnTo>
                      <a:pt x="198" y="213"/>
                    </a:lnTo>
                    <a:lnTo>
                      <a:pt x="198" y="216"/>
                    </a:lnTo>
                    <a:lnTo>
                      <a:pt x="197" y="224"/>
                    </a:lnTo>
                    <a:lnTo>
                      <a:pt x="197" y="231"/>
                    </a:lnTo>
                    <a:lnTo>
                      <a:pt x="195" y="234"/>
                    </a:lnTo>
                    <a:lnTo>
                      <a:pt x="197" y="234"/>
                    </a:lnTo>
                    <a:lnTo>
                      <a:pt x="201" y="236"/>
                    </a:lnTo>
                    <a:lnTo>
                      <a:pt x="199" y="239"/>
                    </a:lnTo>
                    <a:lnTo>
                      <a:pt x="199" y="243"/>
                    </a:lnTo>
                    <a:lnTo>
                      <a:pt x="195" y="243"/>
                    </a:lnTo>
                    <a:lnTo>
                      <a:pt x="194" y="244"/>
                    </a:lnTo>
                    <a:lnTo>
                      <a:pt x="191" y="244"/>
                    </a:lnTo>
                    <a:lnTo>
                      <a:pt x="190" y="243"/>
                    </a:lnTo>
                    <a:lnTo>
                      <a:pt x="189" y="244"/>
                    </a:lnTo>
                    <a:lnTo>
                      <a:pt x="184" y="244"/>
                    </a:lnTo>
                    <a:lnTo>
                      <a:pt x="177" y="246"/>
                    </a:lnTo>
                    <a:lnTo>
                      <a:pt x="172" y="247"/>
                    </a:lnTo>
                    <a:lnTo>
                      <a:pt x="170" y="247"/>
                    </a:lnTo>
                    <a:lnTo>
                      <a:pt x="168" y="246"/>
                    </a:lnTo>
                    <a:lnTo>
                      <a:pt x="167" y="247"/>
                    </a:lnTo>
                    <a:lnTo>
                      <a:pt x="164" y="250"/>
                    </a:lnTo>
                    <a:lnTo>
                      <a:pt x="164" y="251"/>
                    </a:lnTo>
                    <a:lnTo>
                      <a:pt x="165" y="252"/>
                    </a:lnTo>
                    <a:lnTo>
                      <a:pt x="170" y="252"/>
                    </a:lnTo>
                    <a:lnTo>
                      <a:pt x="175" y="252"/>
                    </a:lnTo>
                    <a:lnTo>
                      <a:pt x="175" y="256"/>
                    </a:lnTo>
                    <a:lnTo>
                      <a:pt x="172" y="257"/>
                    </a:lnTo>
                    <a:lnTo>
                      <a:pt x="173" y="261"/>
                    </a:lnTo>
                    <a:lnTo>
                      <a:pt x="173" y="264"/>
                    </a:lnTo>
                    <a:lnTo>
                      <a:pt x="176" y="265"/>
                    </a:lnTo>
                    <a:lnTo>
                      <a:pt x="176" y="268"/>
                    </a:lnTo>
                    <a:lnTo>
                      <a:pt x="179" y="273"/>
                    </a:lnTo>
                    <a:lnTo>
                      <a:pt x="179" y="275"/>
                    </a:lnTo>
                    <a:lnTo>
                      <a:pt x="183" y="278"/>
                    </a:lnTo>
                    <a:lnTo>
                      <a:pt x="184" y="285"/>
                    </a:lnTo>
                    <a:lnTo>
                      <a:pt x="182" y="287"/>
                    </a:lnTo>
                    <a:lnTo>
                      <a:pt x="182" y="289"/>
                    </a:lnTo>
                    <a:lnTo>
                      <a:pt x="185" y="293"/>
                    </a:lnTo>
                    <a:lnTo>
                      <a:pt x="183" y="294"/>
                    </a:lnTo>
                    <a:lnTo>
                      <a:pt x="182" y="295"/>
                    </a:lnTo>
                    <a:lnTo>
                      <a:pt x="179" y="297"/>
                    </a:lnTo>
                    <a:lnTo>
                      <a:pt x="179" y="301"/>
                    </a:lnTo>
                    <a:lnTo>
                      <a:pt x="175" y="303"/>
                    </a:lnTo>
                    <a:lnTo>
                      <a:pt x="168" y="301"/>
                    </a:lnTo>
                    <a:lnTo>
                      <a:pt x="161" y="294"/>
                    </a:lnTo>
                    <a:lnTo>
                      <a:pt x="158" y="295"/>
                    </a:lnTo>
                    <a:lnTo>
                      <a:pt x="152" y="293"/>
                    </a:lnTo>
                    <a:lnTo>
                      <a:pt x="142" y="291"/>
                    </a:lnTo>
                    <a:lnTo>
                      <a:pt x="138" y="294"/>
                    </a:lnTo>
                    <a:lnTo>
                      <a:pt x="130" y="291"/>
                    </a:lnTo>
                    <a:lnTo>
                      <a:pt x="123" y="293"/>
                    </a:lnTo>
                    <a:lnTo>
                      <a:pt x="118" y="294"/>
                    </a:lnTo>
                    <a:lnTo>
                      <a:pt x="116" y="293"/>
                    </a:lnTo>
                    <a:lnTo>
                      <a:pt x="112" y="295"/>
                    </a:lnTo>
                    <a:lnTo>
                      <a:pt x="110" y="296"/>
                    </a:lnTo>
                    <a:lnTo>
                      <a:pt x="109" y="296"/>
                    </a:lnTo>
                    <a:lnTo>
                      <a:pt x="101" y="295"/>
                    </a:lnTo>
                    <a:lnTo>
                      <a:pt x="94" y="293"/>
                    </a:lnTo>
                    <a:lnTo>
                      <a:pt x="91" y="291"/>
                    </a:lnTo>
                    <a:lnTo>
                      <a:pt x="87" y="291"/>
                    </a:lnTo>
                    <a:lnTo>
                      <a:pt x="84" y="293"/>
                    </a:lnTo>
                    <a:lnTo>
                      <a:pt x="81" y="291"/>
                    </a:lnTo>
                    <a:lnTo>
                      <a:pt x="79" y="291"/>
                    </a:lnTo>
                    <a:lnTo>
                      <a:pt x="78" y="291"/>
                    </a:lnTo>
                    <a:lnTo>
                      <a:pt x="78" y="294"/>
                    </a:lnTo>
                    <a:lnTo>
                      <a:pt x="79" y="297"/>
                    </a:lnTo>
                    <a:lnTo>
                      <a:pt x="79" y="303"/>
                    </a:lnTo>
                    <a:lnTo>
                      <a:pt x="73" y="304"/>
                    </a:lnTo>
                    <a:lnTo>
                      <a:pt x="64" y="304"/>
                    </a:lnTo>
                    <a:lnTo>
                      <a:pt x="51" y="303"/>
                    </a:lnTo>
                    <a:lnTo>
                      <a:pt x="49" y="302"/>
                    </a:lnTo>
                    <a:lnTo>
                      <a:pt x="44" y="301"/>
                    </a:lnTo>
                    <a:lnTo>
                      <a:pt x="43" y="303"/>
                    </a:lnTo>
                    <a:lnTo>
                      <a:pt x="44" y="305"/>
                    </a:lnTo>
                    <a:lnTo>
                      <a:pt x="41" y="307"/>
                    </a:lnTo>
                    <a:lnTo>
                      <a:pt x="41" y="307"/>
                    </a:lnTo>
                    <a:lnTo>
                      <a:pt x="42" y="311"/>
                    </a:lnTo>
                    <a:lnTo>
                      <a:pt x="35" y="323"/>
                    </a:lnTo>
                    <a:lnTo>
                      <a:pt x="36" y="323"/>
                    </a:lnTo>
                    <a:lnTo>
                      <a:pt x="44" y="325"/>
                    </a:lnTo>
                    <a:lnTo>
                      <a:pt x="46" y="327"/>
                    </a:lnTo>
                    <a:lnTo>
                      <a:pt x="48" y="329"/>
                    </a:lnTo>
                    <a:lnTo>
                      <a:pt x="50" y="326"/>
                    </a:lnTo>
                    <a:lnTo>
                      <a:pt x="50" y="322"/>
                    </a:lnTo>
                    <a:lnTo>
                      <a:pt x="54" y="323"/>
                    </a:lnTo>
                    <a:lnTo>
                      <a:pt x="63" y="329"/>
                    </a:lnTo>
                    <a:lnTo>
                      <a:pt x="64" y="332"/>
                    </a:lnTo>
                    <a:lnTo>
                      <a:pt x="58" y="338"/>
                    </a:lnTo>
                    <a:lnTo>
                      <a:pt x="52" y="338"/>
                    </a:lnTo>
                    <a:lnTo>
                      <a:pt x="44" y="339"/>
                    </a:lnTo>
                    <a:lnTo>
                      <a:pt x="42" y="337"/>
                    </a:lnTo>
                    <a:lnTo>
                      <a:pt x="39" y="334"/>
                    </a:lnTo>
                    <a:lnTo>
                      <a:pt x="36" y="339"/>
                    </a:lnTo>
                    <a:lnTo>
                      <a:pt x="32" y="338"/>
                    </a:lnTo>
                    <a:lnTo>
                      <a:pt x="28" y="341"/>
                    </a:lnTo>
                    <a:lnTo>
                      <a:pt x="24" y="342"/>
                    </a:lnTo>
                    <a:lnTo>
                      <a:pt x="24" y="344"/>
                    </a:lnTo>
                    <a:lnTo>
                      <a:pt x="29" y="346"/>
                    </a:lnTo>
                    <a:lnTo>
                      <a:pt x="29" y="352"/>
                    </a:lnTo>
                    <a:lnTo>
                      <a:pt x="23" y="354"/>
                    </a:lnTo>
                    <a:lnTo>
                      <a:pt x="19" y="355"/>
                    </a:lnTo>
                    <a:lnTo>
                      <a:pt x="20" y="359"/>
                    </a:lnTo>
                    <a:lnTo>
                      <a:pt x="14" y="361"/>
                    </a:lnTo>
                    <a:lnTo>
                      <a:pt x="13" y="364"/>
                    </a:lnTo>
                    <a:lnTo>
                      <a:pt x="9" y="366"/>
                    </a:lnTo>
                    <a:lnTo>
                      <a:pt x="2" y="364"/>
                    </a:lnTo>
                    <a:lnTo>
                      <a:pt x="0" y="366"/>
                    </a:lnTo>
                    <a:lnTo>
                      <a:pt x="0" y="370"/>
                    </a:lnTo>
                    <a:lnTo>
                      <a:pt x="4" y="374"/>
                    </a:lnTo>
                    <a:lnTo>
                      <a:pt x="6" y="373"/>
                    </a:lnTo>
                    <a:lnTo>
                      <a:pt x="12" y="373"/>
                    </a:lnTo>
                    <a:lnTo>
                      <a:pt x="13" y="378"/>
                    </a:lnTo>
                    <a:lnTo>
                      <a:pt x="11" y="381"/>
                    </a:lnTo>
                    <a:lnTo>
                      <a:pt x="13" y="384"/>
                    </a:lnTo>
                    <a:lnTo>
                      <a:pt x="15" y="385"/>
                    </a:lnTo>
                    <a:lnTo>
                      <a:pt x="16" y="391"/>
                    </a:lnTo>
                    <a:lnTo>
                      <a:pt x="15" y="393"/>
                    </a:lnTo>
                    <a:lnTo>
                      <a:pt x="12" y="400"/>
                    </a:lnTo>
                    <a:lnTo>
                      <a:pt x="11" y="408"/>
                    </a:lnTo>
                    <a:lnTo>
                      <a:pt x="12" y="411"/>
                    </a:lnTo>
                    <a:lnTo>
                      <a:pt x="14" y="412"/>
                    </a:lnTo>
                    <a:lnTo>
                      <a:pt x="19" y="411"/>
                    </a:lnTo>
                    <a:lnTo>
                      <a:pt x="21" y="408"/>
                    </a:lnTo>
                    <a:lnTo>
                      <a:pt x="23" y="406"/>
                    </a:lnTo>
                    <a:lnTo>
                      <a:pt x="24" y="406"/>
                    </a:lnTo>
                    <a:lnTo>
                      <a:pt x="27" y="404"/>
                    </a:lnTo>
                    <a:lnTo>
                      <a:pt x="30" y="406"/>
                    </a:lnTo>
                    <a:lnTo>
                      <a:pt x="31" y="407"/>
                    </a:lnTo>
                    <a:lnTo>
                      <a:pt x="35" y="407"/>
                    </a:lnTo>
                    <a:lnTo>
                      <a:pt x="35" y="407"/>
                    </a:lnTo>
                    <a:lnTo>
                      <a:pt x="32" y="406"/>
                    </a:lnTo>
                    <a:lnTo>
                      <a:pt x="34" y="403"/>
                    </a:lnTo>
                    <a:lnTo>
                      <a:pt x="37" y="402"/>
                    </a:lnTo>
                    <a:lnTo>
                      <a:pt x="38" y="399"/>
                    </a:lnTo>
                    <a:lnTo>
                      <a:pt x="42" y="399"/>
                    </a:lnTo>
                    <a:lnTo>
                      <a:pt x="42" y="402"/>
                    </a:lnTo>
                    <a:lnTo>
                      <a:pt x="44" y="400"/>
                    </a:lnTo>
                    <a:lnTo>
                      <a:pt x="45" y="398"/>
                    </a:lnTo>
                    <a:lnTo>
                      <a:pt x="44" y="395"/>
                    </a:lnTo>
                    <a:lnTo>
                      <a:pt x="46" y="391"/>
                    </a:lnTo>
                    <a:lnTo>
                      <a:pt x="48" y="390"/>
                    </a:lnTo>
                    <a:lnTo>
                      <a:pt x="49" y="386"/>
                    </a:lnTo>
                    <a:lnTo>
                      <a:pt x="51" y="383"/>
                    </a:lnTo>
                    <a:lnTo>
                      <a:pt x="56" y="383"/>
                    </a:lnTo>
                    <a:lnTo>
                      <a:pt x="58" y="384"/>
                    </a:lnTo>
                    <a:lnTo>
                      <a:pt x="61" y="386"/>
                    </a:lnTo>
                    <a:lnTo>
                      <a:pt x="61" y="390"/>
                    </a:lnTo>
                    <a:lnTo>
                      <a:pt x="61" y="393"/>
                    </a:lnTo>
                    <a:lnTo>
                      <a:pt x="61" y="395"/>
                    </a:lnTo>
                    <a:lnTo>
                      <a:pt x="64" y="395"/>
                    </a:lnTo>
                    <a:lnTo>
                      <a:pt x="66" y="398"/>
                    </a:lnTo>
                    <a:lnTo>
                      <a:pt x="65" y="403"/>
                    </a:lnTo>
                    <a:lnTo>
                      <a:pt x="66" y="405"/>
                    </a:lnTo>
                    <a:lnTo>
                      <a:pt x="66" y="411"/>
                    </a:lnTo>
                    <a:lnTo>
                      <a:pt x="68" y="414"/>
                    </a:lnTo>
                    <a:lnTo>
                      <a:pt x="68" y="415"/>
                    </a:lnTo>
                    <a:lnTo>
                      <a:pt x="71" y="417"/>
                    </a:lnTo>
                    <a:lnTo>
                      <a:pt x="73" y="417"/>
                    </a:lnTo>
                    <a:lnTo>
                      <a:pt x="75" y="415"/>
                    </a:lnTo>
                    <a:lnTo>
                      <a:pt x="76" y="413"/>
                    </a:lnTo>
                    <a:lnTo>
                      <a:pt x="82" y="411"/>
                    </a:lnTo>
                    <a:lnTo>
                      <a:pt x="83" y="408"/>
                    </a:lnTo>
                    <a:lnTo>
                      <a:pt x="84" y="406"/>
                    </a:lnTo>
                    <a:lnTo>
                      <a:pt x="87" y="404"/>
                    </a:lnTo>
                    <a:lnTo>
                      <a:pt x="95" y="399"/>
                    </a:lnTo>
                    <a:lnTo>
                      <a:pt x="101" y="398"/>
                    </a:lnTo>
                    <a:lnTo>
                      <a:pt x="101" y="402"/>
                    </a:lnTo>
                    <a:lnTo>
                      <a:pt x="105" y="400"/>
                    </a:lnTo>
                    <a:lnTo>
                      <a:pt x="108" y="398"/>
                    </a:lnTo>
                    <a:lnTo>
                      <a:pt x="116" y="398"/>
                    </a:lnTo>
                    <a:lnTo>
                      <a:pt x="117" y="403"/>
                    </a:lnTo>
                    <a:lnTo>
                      <a:pt x="115" y="405"/>
                    </a:lnTo>
                    <a:lnTo>
                      <a:pt x="117" y="404"/>
                    </a:lnTo>
                    <a:lnTo>
                      <a:pt x="119" y="406"/>
                    </a:lnTo>
                    <a:lnTo>
                      <a:pt x="120" y="405"/>
                    </a:lnTo>
                    <a:lnTo>
                      <a:pt x="123" y="406"/>
                    </a:lnTo>
                    <a:lnTo>
                      <a:pt x="125" y="405"/>
                    </a:lnTo>
                    <a:lnTo>
                      <a:pt x="126" y="403"/>
                    </a:lnTo>
                    <a:lnTo>
                      <a:pt x="130" y="403"/>
                    </a:lnTo>
                    <a:lnTo>
                      <a:pt x="132" y="406"/>
                    </a:lnTo>
                    <a:lnTo>
                      <a:pt x="134" y="411"/>
                    </a:lnTo>
                    <a:lnTo>
                      <a:pt x="141" y="420"/>
                    </a:lnTo>
                    <a:lnTo>
                      <a:pt x="145" y="424"/>
                    </a:lnTo>
                    <a:lnTo>
                      <a:pt x="146" y="427"/>
                    </a:lnTo>
                    <a:lnTo>
                      <a:pt x="148" y="429"/>
                    </a:lnTo>
                    <a:lnTo>
                      <a:pt x="149" y="430"/>
                    </a:lnTo>
                    <a:lnTo>
                      <a:pt x="155" y="432"/>
                    </a:lnTo>
                    <a:lnTo>
                      <a:pt x="161" y="432"/>
                    </a:lnTo>
                    <a:lnTo>
                      <a:pt x="164" y="433"/>
                    </a:lnTo>
                    <a:lnTo>
                      <a:pt x="165" y="436"/>
                    </a:lnTo>
                    <a:lnTo>
                      <a:pt x="171" y="437"/>
                    </a:lnTo>
                    <a:lnTo>
                      <a:pt x="177" y="441"/>
                    </a:lnTo>
                    <a:lnTo>
                      <a:pt x="179" y="448"/>
                    </a:lnTo>
                    <a:lnTo>
                      <a:pt x="183" y="452"/>
                    </a:lnTo>
                    <a:lnTo>
                      <a:pt x="189" y="455"/>
                    </a:lnTo>
                    <a:lnTo>
                      <a:pt x="191" y="459"/>
                    </a:lnTo>
                    <a:lnTo>
                      <a:pt x="191" y="466"/>
                    </a:lnTo>
                    <a:lnTo>
                      <a:pt x="193" y="473"/>
                    </a:lnTo>
                    <a:lnTo>
                      <a:pt x="198" y="473"/>
                    </a:lnTo>
                    <a:lnTo>
                      <a:pt x="199" y="481"/>
                    </a:lnTo>
                    <a:lnTo>
                      <a:pt x="200" y="487"/>
                    </a:lnTo>
                    <a:lnTo>
                      <a:pt x="197" y="493"/>
                    </a:lnTo>
                    <a:lnTo>
                      <a:pt x="195" y="490"/>
                    </a:lnTo>
                    <a:lnTo>
                      <a:pt x="194" y="488"/>
                    </a:lnTo>
                    <a:lnTo>
                      <a:pt x="191" y="492"/>
                    </a:lnTo>
                    <a:lnTo>
                      <a:pt x="192" y="494"/>
                    </a:lnTo>
                    <a:lnTo>
                      <a:pt x="192" y="495"/>
                    </a:lnTo>
                    <a:lnTo>
                      <a:pt x="197" y="498"/>
                    </a:lnTo>
                    <a:lnTo>
                      <a:pt x="195" y="503"/>
                    </a:lnTo>
                    <a:lnTo>
                      <a:pt x="198" y="507"/>
                    </a:lnTo>
                    <a:lnTo>
                      <a:pt x="197" y="508"/>
                    </a:lnTo>
                    <a:lnTo>
                      <a:pt x="198" y="509"/>
                    </a:lnTo>
                    <a:lnTo>
                      <a:pt x="200" y="513"/>
                    </a:lnTo>
                    <a:lnTo>
                      <a:pt x="200" y="514"/>
                    </a:lnTo>
                    <a:lnTo>
                      <a:pt x="201" y="514"/>
                    </a:lnTo>
                    <a:lnTo>
                      <a:pt x="202" y="517"/>
                    </a:lnTo>
                    <a:lnTo>
                      <a:pt x="204" y="518"/>
                    </a:lnTo>
                    <a:lnTo>
                      <a:pt x="206" y="516"/>
                    </a:lnTo>
                    <a:lnTo>
                      <a:pt x="210" y="516"/>
                    </a:lnTo>
                    <a:lnTo>
                      <a:pt x="212" y="518"/>
                    </a:lnTo>
                    <a:lnTo>
                      <a:pt x="215" y="518"/>
                    </a:lnTo>
                    <a:lnTo>
                      <a:pt x="219" y="522"/>
                    </a:lnTo>
                    <a:lnTo>
                      <a:pt x="221" y="523"/>
                    </a:lnTo>
                    <a:lnTo>
                      <a:pt x="223" y="527"/>
                    </a:lnTo>
                    <a:lnTo>
                      <a:pt x="226" y="527"/>
                    </a:lnTo>
                    <a:lnTo>
                      <a:pt x="226" y="528"/>
                    </a:lnTo>
                    <a:lnTo>
                      <a:pt x="227" y="528"/>
                    </a:lnTo>
                    <a:lnTo>
                      <a:pt x="227" y="528"/>
                    </a:lnTo>
                    <a:lnTo>
                      <a:pt x="227" y="527"/>
                    </a:lnTo>
                    <a:lnTo>
                      <a:pt x="227" y="528"/>
                    </a:lnTo>
                    <a:lnTo>
                      <a:pt x="232" y="530"/>
                    </a:lnTo>
                    <a:lnTo>
                      <a:pt x="232" y="531"/>
                    </a:lnTo>
                    <a:lnTo>
                      <a:pt x="236" y="531"/>
                    </a:lnTo>
                    <a:lnTo>
                      <a:pt x="237" y="532"/>
                    </a:lnTo>
                    <a:lnTo>
                      <a:pt x="238" y="530"/>
                    </a:lnTo>
                    <a:lnTo>
                      <a:pt x="243" y="529"/>
                    </a:lnTo>
                    <a:lnTo>
                      <a:pt x="250" y="532"/>
                    </a:lnTo>
                    <a:lnTo>
                      <a:pt x="251" y="534"/>
                    </a:lnTo>
                    <a:lnTo>
                      <a:pt x="254" y="534"/>
                    </a:lnTo>
                    <a:lnTo>
                      <a:pt x="257" y="535"/>
                    </a:lnTo>
                    <a:lnTo>
                      <a:pt x="261" y="539"/>
                    </a:lnTo>
                    <a:lnTo>
                      <a:pt x="265" y="539"/>
                    </a:lnTo>
                    <a:lnTo>
                      <a:pt x="268" y="542"/>
                    </a:lnTo>
                    <a:lnTo>
                      <a:pt x="269" y="544"/>
                    </a:lnTo>
                    <a:lnTo>
                      <a:pt x="273" y="547"/>
                    </a:lnTo>
                    <a:lnTo>
                      <a:pt x="274" y="549"/>
                    </a:lnTo>
                    <a:lnTo>
                      <a:pt x="274" y="545"/>
                    </a:lnTo>
                    <a:lnTo>
                      <a:pt x="276" y="543"/>
                    </a:lnTo>
                    <a:lnTo>
                      <a:pt x="279" y="544"/>
                    </a:lnTo>
                    <a:lnTo>
                      <a:pt x="281" y="544"/>
                    </a:lnTo>
                    <a:lnTo>
                      <a:pt x="286" y="546"/>
                    </a:lnTo>
                    <a:lnTo>
                      <a:pt x="286" y="551"/>
                    </a:lnTo>
                    <a:lnTo>
                      <a:pt x="289" y="553"/>
                    </a:lnTo>
                    <a:lnTo>
                      <a:pt x="294" y="552"/>
                    </a:lnTo>
                    <a:lnTo>
                      <a:pt x="299" y="553"/>
                    </a:lnTo>
                    <a:lnTo>
                      <a:pt x="298" y="560"/>
                    </a:lnTo>
                    <a:lnTo>
                      <a:pt x="299" y="562"/>
                    </a:lnTo>
                    <a:lnTo>
                      <a:pt x="301" y="562"/>
                    </a:lnTo>
                    <a:lnTo>
                      <a:pt x="305" y="564"/>
                    </a:lnTo>
                    <a:lnTo>
                      <a:pt x="306" y="562"/>
                    </a:lnTo>
                    <a:lnTo>
                      <a:pt x="310" y="561"/>
                    </a:lnTo>
                    <a:lnTo>
                      <a:pt x="313" y="558"/>
                    </a:lnTo>
                    <a:lnTo>
                      <a:pt x="320" y="559"/>
                    </a:lnTo>
                    <a:lnTo>
                      <a:pt x="324" y="561"/>
                    </a:lnTo>
                    <a:lnTo>
                      <a:pt x="325" y="565"/>
                    </a:lnTo>
                    <a:lnTo>
                      <a:pt x="330" y="567"/>
                    </a:lnTo>
                    <a:lnTo>
                      <a:pt x="332" y="571"/>
                    </a:lnTo>
                    <a:lnTo>
                      <a:pt x="334" y="571"/>
                    </a:lnTo>
                    <a:lnTo>
                      <a:pt x="339" y="569"/>
                    </a:lnTo>
                    <a:lnTo>
                      <a:pt x="340" y="571"/>
                    </a:lnTo>
                    <a:lnTo>
                      <a:pt x="343" y="569"/>
                    </a:lnTo>
                    <a:lnTo>
                      <a:pt x="347" y="569"/>
                    </a:lnTo>
                    <a:lnTo>
                      <a:pt x="349" y="567"/>
                    </a:lnTo>
                    <a:lnTo>
                      <a:pt x="355" y="566"/>
                    </a:lnTo>
                    <a:lnTo>
                      <a:pt x="357" y="571"/>
                    </a:lnTo>
                    <a:lnTo>
                      <a:pt x="357" y="574"/>
                    </a:lnTo>
                    <a:lnTo>
                      <a:pt x="358" y="575"/>
                    </a:lnTo>
                    <a:lnTo>
                      <a:pt x="361" y="574"/>
                    </a:lnTo>
                    <a:lnTo>
                      <a:pt x="361" y="574"/>
                    </a:lnTo>
                    <a:lnTo>
                      <a:pt x="361" y="574"/>
                    </a:lnTo>
                    <a:lnTo>
                      <a:pt x="364" y="567"/>
                    </a:lnTo>
                    <a:lnTo>
                      <a:pt x="373" y="562"/>
                    </a:lnTo>
                    <a:lnTo>
                      <a:pt x="379" y="562"/>
                    </a:lnTo>
                    <a:lnTo>
                      <a:pt x="380" y="565"/>
                    </a:lnTo>
                    <a:lnTo>
                      <a:pt x="387" y="566"/>
                    </a:lnTo>
                    <a:lnTo>
                      <a:pt x="390" y="567"/>
                    </a:lnTo>
                    <a:lnTo>
                      <a:pt x="394" y="565"/>
                    </a:lnTo>
                    <a:lnTo>
                      <a:pt x="399" y="566"/>
                    </a:lnTo>
                    <a:lnTo>
                      <a:pt x="401" y="568"/>
                    </a:lnTo>
                    <a:lnTo>
                      <a:pt x="404" y="568"/>
                    </a:lnTo>
                    <a:lnTo>
                      <a:pt x="404" y="568"/>
                    </a:lnTo>
                    <a:lnTo>
                      <a:pt x="404" y="568"/>
                    </a:lnTo>
                    <a:lnTo>
                      <a:pt x="409" y="567"/>
                    </a:lnTo>
                    <a:lnTo>
                      <a:pt x="410" y="567"/>
                    </a:lnTo>
                    <a:lnTo>
                      <a:pt x="412" y="564"/>
                    </a:lnTo>
                    <a:lnTo>
                      <a:pt x="415" y="561"/>
                    </a:lnTo>
                    <a:lnTo>
                      <a:pt x="416" y="561"/>
                    </a:lnTo>
                    <a:lnTo>
                      <a:pt x="416" y="560"/>
                    </a:lnTo>
                    <a:lnTo>
                      <a:pt x="420" y="560"/>
                    </a:lnTo>
                    <a:lnTo>
                      <a:pt x="421" y="557"/>
                    </a:lnTo>
                    <a:lnTo>
                      <a:pt x="424" y="553"/>
                    </a:lnTo>
                    <a:lnTo>
                      <a:pt x="428" y="553"/>
                    </a:lnTo>
                    <a:lnTo>
                      <a:pt x="434" y="552"/>
                    </a:lnTo>
                    <a:lnTo>
                      <a:pt x="436" y="547"/>
                    </a:lnTo>
                    <a:lnTo>
                      <a:pt x="436" y="544"/>
                    </a:lnTo>
                    <a:lnTo>
                      <a:pt x="439" y="544"/>
                    </a:lnTo>
                    <a:lnTo>
                      <a:pt x="443" y="540"/>
                    </a:lnTo>
                    <a:lnTo>
                      <a:pt x="446" y="545"/>
                    </a:lnTo>
                    <a:lnTo>
                      <a:pt x="450" y="544"/>
                    </a:lnTo>
                    <a:lnTo>
                      <a:pt x="456" y="545"/>
                    </a:lnTo>
                    <a:lnTo>
                      <a:pt x="456" y="545"/>
                    </a:lnTo>
                    <a:lnTo>
                      <a:pt x="456" y="542"/>
                    </a:lnTo>
                    <a:lnTo>
                      <a:pt x="464" y="537"/>
                    </a:lnTo>
                    <a:lnTo>
                      <a:pt x="467" y="538"/>
                    </a:lnTo>
                    <a:lnTo>
                      <a:pt x="468" y="540"/>
                    </a:lnTo>
                    <a:lnTo>
                      <a:pt x="471" y="539"/>
                    </a:lnTo>
                    <a:lnTo>
                      <a:pt x="472" y="543"/>
                    </a:lnTo>
                    <a:lnTo>
                      <a:pt x="469" y="547"/>
                    </a:lnTo>
                    <a:lnTo>
                      <a:pt x="471" y="547"/>
                    </a:lnTo>
                    <a:lnTo>
                      <a:pt x="474" y="546"/>
                    </a:lnTo>
                    <a:lnTo>
                      <a:pt x="475" y="550"/>
                    </a:lnTo>
                    <a:lnTo>
                      <a:pt x="477" y="553"/>
                    </a:lnTo>
                    <a:lnTo>
                      <a:pt x="477" y="556"/>
                    </a:lnTo>
                    <a:lnTo>
                      <a:pt x="475" y="558"/>
                    </a:lnTo>
                    <a:lnTo>
                      <a:pt x="475" y="559"/>
                    </a:lnTo>
                    <a:lnTo>
                      <a:pt x="477" y="560"/>
                    </a:lnTo>
                    <a:lnTo>
                      <a:pt x="480" y="559"/>
                    </a:lnTo>
                    <a:lnTo>
                      <a:pt x="483" y="560"/>
                    </a:lnTo>
                    <a:lnTo>
                      <a:pt x="486" y="562"/>
                    </a:lnTo>
                    <a:lnTo>
                      <a:pt x="488" y="561"/>
                    </a:lnTo>
                    <a:lnTo>
                      <a:pt x="491" y="562"/>
                    </a:lnTo>
                    <a:lnTo>
                      <a:pt x="494" y="561"/>
                    </a:lnTo>
                    <a:lnTo>
                      <a:pt x="498" y="561"/>
                    </a:lnTo>
                    <a:lnTo>
                      <a:pt x="501" y="566"/>
                    </a:lnTo>
                    <a:lnTo>
                      <a:pt x="504" y="568"/>
                    </a:lnTo>
                    <a:lnTo>
                      <a:pt x="504" y="573"/>
                    </a:lnTo>
                    <a:lnTo>
                      <a:pt x="506" y="573"/>
                    </a:lnTo>
                    <a:lnTo>
                      <a:pt x="510" y="576"/>
                    </a:lnTo>
                    <a:lnTo>
                      <a:pt x="510" y="581"/>
                    </a:lnTo>
                    <a:lnTo>
                      <a:pt x="513" y="587"/>
                    </a:lnTo>
                    <a:lnTo>
                      <a:pt x="513" y="591"/>
                    </a:lnTo>
                    <a:lnTo>
                      <a:pt x="512" y="598"/>
                    </a:lnTo>
                    <a:lnTo>
                      <a:pt x="512" y="601"/>
                    </a:lnTo>
                    <a:lnTo>
                      <a:pt x="511" y="604"/>
                    </a:lnTo>
                    <a:lnTo>
                      <a:pt x="509" y="605"/>
                    </a:lnTo>
                    <a:lnTo>
                      <a:pt x="509" y="608"/>
                    </a:lnTo>
                    <a:lnTo>
                      <a:pt x="506" y="609"/>
                    </a:lnTo>
                    <a:lnTo>
                      <a:pt x="506" y="609"/>
                    </a:lnTo>
                    <a:lnTo>
                      <a:pt x="508" y="612"/>
                    </a:lnTo>
                    <a:lnTo>
                      <a:pt x="505" y="616"/>
                    </a:lnTo>
                    <a:lnTo>
                      <a:pt x="503" y="615"/>
                    </a:lnTo>
                    <a:lnTo>
                      <a:pt x="502" y="616"/>
                    </a:lnTo>
                    <a:lnTo>
                      <a:pt x="501" y="618"/>
                    </a:lnTo>
                    <a:lnTo>
                      <a:pt x="503" y="620"/>
                    </a:lnTo>
                    <a:lnTo>
                      <a:pt x="501" y="623"/>
                    </a:lnTo>
                    <a:lnTo>
                      <a:pt x="501" y="624"/>
                    </a:lnTo>
                    <a:lnTo>
                      <a:pt x="503" y="625"/>
                    </a:lnTo>
                    <a:lnTo>
                      <a:pt x="504" y="627"/>
                    </a:lnTo>
                    <a:lnTo>
                      <a:pt x="506" y="630"/>
                    </a:lnTo>
                    <a:lnTo>
                      <a:pt x="506" y="633"/>
                    </a:lnTo>
                    <a:lnTo>
                      <a:pt x="506" y="635"/>
                    </a:lnTo>
                    <a:lnTo>
                      <a:pt x="510" y="633"/>
                    </a:lnTo>
                    <a:lnTo>
                      <a:pt x="518" y="632"/>
                    </a:lnTo>
                    <a:lnTo>
                      <a:pt x="519" y="635"/>
                    </a:lnTo>
                    <a:lnTo>
                      <a:pt x="518" y="637"/>
                    </a:lnTo>
                    <a:lnTo>
                      <a:pt x="519" y="638"/>
                    </a:lnTo>
                    <a:lnTo>
                      <a:pt x="524" y="637"/>
                    </a:lnTo>
                    <a:lnTo>
                      <a:pt x="525" y="640"/>
                    </a:lnTo>
                    <a:lnTo>
                      <a:pt x="524" y="642"/>
                    </a:lnTo>
                    <a:lnTo>
                      <a:pt x="525" y="645"/>
                    </a:lnTo>
                    <a:lnTo>
                      <a:pt x="531" y="646"/>
                    </a:lnTo>
                    <a:lnTo>
                      <a:pt x="529" y="647"/>
                    </a:lnTo>
                    <a:lnTo>
                      <a:pt x="534" y="647"/>
                    </a:lnTo>
                    <a:lnTo>
                      <a:pt x="538" y="649"/>
                    </a:lnTo>
                    <a:lnTo>
                      <a:pt x="538" y="653"/>
                    </a:lnTo>
                    <a:lnTo>
                      <a:pt x="536" y="655"/>
                    </a:lnTo>
                    <a:lnTo>
                      <a:pt x="536" y="657"/>
                    </a:lnTo>
                    <a:lnTo>
                      <a:pt x="533" y="663"/>
                    </a:lnTo>
                    <a:lnTo>
                      <a:pt x="531" y="666"/>
                    </a:lnTo>
                    <a:lnTo>
                      <a:pt x="532" y="664"/>
                    </a:lnTo>
                    <a:lnTo>
                      <a:pt x="538" y="666"/>
                    </a:lnTo>
                    <a:lnTo>
                      <a:pt x="538" y="666"/>
                    </a:lnTo>
                    <a:lnTo>
                      <a:pt x="540" y="663"/>
                    </a:lnTo>
                    <a:lnTo>
                      <a:pt x="543" y="668"/>
                    </a:lnTo>
                    <a:lnTo>
                      <a:pt x="542" y="673"/>
                    </a:lnTo>
                    <a:lnTo>
                      <a:pt x="543" y="674"/>
                    </a:lnTo>
                    <a:lnTo>
                      <a:pt x="546" y="675"/>
                    </a:lnTo>
                    <a:lnTo>
                      <a:pt x="548" y="674"/>
                    </a:lnTo>
                    <a:lnTo>
                      <a:pt x="551" y="674"/>
                    </a:lnTo>
                    <a:lnTo>
                      <a:pt x="558" y="670"/>
                    </a:lnTo>
                    <a:lnTo>
                      <a:pt x="563" y="671"/>
                    </a:lnTo>
                    <a:lnTo>
                      <a:pt x="563" y="676"/>
                    </a:lnTo>
                    <a:lnTo>
                      <a:pt x="562" y="676"/>
                    </a:lnTo>
                    <a:lnTo>
                      <a:pt x="563" y="677"/>
                    </a:lnTo>
                    <a:lnTo>
                      <a:pt x="564" y="679"/>
                    </a:lnTo>
                    <a:lnTo>
                      <a:pt x="568" y="678"/>
                    </a:lnTo>
                    <a:lnTo>
                      <a:pt x="569" y="678"/>
                    </a:lnTo>
                    <a:lnTo>
                      <a:pt x="568" y="676"/>
                    </a:lnTo>
                    <a:lnTo>
                      <a:pt x="568" y="673"/>
                    </a:lnTo>
                    <a:lnTo>
                      <a:pt x="566" y="669"/>
                    </a:lnTo>
                    <a:lnTo>
                      <a:pt x="566" y="663"/>
                    </a:lnTo>
                    <a:lnTo>
                      <a:pt x="569" y="662"/>
                    </a:lnTo>
                    <a:lnTo>
                      <a:pt x="569" y="660"/>
                    </a:lnTo>
                    <a:lnTo>
                      <a:pt x="576" y="659"/>
                    </a:lnTo>
                    <a:lnTo>
                      <a:pt x="576" y="659"/>
                    </a:lnTo>
                    <a:lnTo>
                      <a:pt x="577" y="659"/>
                    </a:lnTo>
                    <a:lnTo>
                      <a:pt x="578" y="657"/>
                    </a:lnTo>
                    <a:lnTo>
                      <a:pt x="580" y="655"/>
                    </a:lnTo>
                    <a:lnTo>
                      <a:pt x="584" y="654"/>
                    </a:lnTo>
                    <a:lnTo>
                      <a:pt x="587" y="654"/>
                    </a:lnTo>
                    <a:lnTo>
                      <a:pt x="587" y="657"/>
                    </a:lnTo>
                    <a:lnTo>
                      <a:pt x="587" y="657"/>
                    </a:lnTo>
                    <a:lnTo>
                      <a:pt x="588" y="657"/>
                    </a:lnTo>
                    <a:lnTo>
                      <a:pt x="588" y="655"/>
                    </a:lnTo>
                    <a:lnTo>
                      <a:pt x="592" y="653"/>
                    </a:lnTo>
                    <a:lnTo>
                      <a:pt x="595" y="655"/>
                    </a:lnTo>
                    <a:lnTo>
                      <a:pt x="597" y="654"/>
                    </a:lnTo>
                    <a:lnTo>
                      <a:pt x="600" y="654"/>
                    </a:lnTo>
                    <a:lnTo>
                      <a:pt x="600" y="656"/>
                    </a:lnTo>
                    <a:lnTo>
                      <a:pt x="601" y="655"/>
                    </a:lnTo>
                    <a:lnTo>
                      <a:pt x="602" y="653"/>
                    </a:lnTo>
                    <a:lnTo>
                      <a:pt x="607" y="652"/>
                    </a:lnTo>
                    <a:lnTo>
                      <a:pt x="610" y="653"/>
                    </a:lnTo>
                    <a:lnTo>
                      <a:pt x="614" y="652"/>
                    </a:lnTo>
                    <a:lnTo>
                      <a:pt x="614" y="647"/>
                    </a:lnTo>
                    <a:lnTo>
                      <a:pt x="618" y="645"/>
                    </a:lnTo>
                    <a:lnTo>
                      <a:pt x="622" y="645"/>
                    </a:lnTo>
                    <a:lnTo>
                      <a:pt x="624" y="642"/>
                    </a:lnTo>
                    <a:lnTo>
                      <a:pt x="629" y="646"/>
                    </a:lnTo>
                    <a:lnTo>
                      <a:pt x="629" y="647"/>
                    </a:lnTo>
                    <a:lnTo>
                      <a:pt x="632" y="648"/>
                    </a:lnTo>
                    <a:lnTo>
                      <a:pt x="634" y="649"/>
                    </a:lnTo>
                    <a:lnTo>
                      <a:pt x="640" y="649"/>
                    </a:lnTo>
                    <a:lnTo>
                      <a:pt x="642" y="651"/>
                    </a:lnTo>
                    <a:lnTo>
                      <a:pt x="645" y="649"/>
                    </a:lnTo>
                    <a:lnTo>
                      <a:pt x="649" y="653"/>
                    </a:lnTo>
                    <a:lnTo>
                      <a:pt x="649" y="657"/>
                    </a:lnTo>
                    <a:lnTo>
                      <a:pt x="646" y="657"/>
                    </a:lnTo>
                    <a:lnTo>
                      <a:pt x="645" y="661"/>
                    </a:lnTo>
                    <a:lnTo>
                      <a:pt x="646" y="662"/>
                    </a:lnTo>
                    <a:lnTo>
                      <a:pt x="647" y="664"/>
                    </a:lnTo>
                    <a:lnTo>
                      <a:pt x="653" y="667"/>
                    </a:lnTo>
                    <a:lnTo>
                      <a:pt x="654" y="669"/>
                    </a:lnTo>
                    <a:lnTo>
                      <a:pt x="659" y="671"/>
                    </a:lnTo>
                    <a:lnTo>
                      <a:pt x="662" y="670"/>
                    </a:lnTo>
                    <a:lnTo>
                      <a:pt x="665" y="671"/>
                    </a:lnTo>
                    <a:lnTo>
                      <a:pt x="666" y="671"/>
                    </a:lnTo>
                    <a:lnTo>
                      <a:pt x="669" y="673"/>
                    </a:lnTo>
                    <a:lnTo>
                      <a:pt x="671" y="673"/>
                    </a:lnTo>
                    <a:lnTo>
                      <a:pt x="673" y="673"/>
                    </a:lnTo>
                    <a:lnTo>
                      <a:pt x="674" y="673"/>
                    </a:lnTo>
                    <a:lnTo>
                      <a:pt x="674" y="671"/>
                    </a:lnTo>
                    <a:lnTo>
                      <a:pt x="675" y="666"/>
                    </a:lnTo>
                    <a:lnTo>
                      <a:pt x="679" y="670"/>
                    </a:lnTo>
                    <a:lnTo>
                      <a:pt x="680" y="673"/>
                    </a:lnTo>
                    <a:lnTo>
                      <a:pt x="682" y="673"/>
                    </a:lnTo>
                    <a:lnTo>
                      <a:pt x="686" y="675"/>
                    </a:lnTo>
                    <a:lnTo>
                      <a:pt x="687" y="675"/>
                    </a:lnTo>
                    <a:lnTo>
                      <a:pt x="688" y="675"/>
                    </a:lnTo>
                    <a:lnTo>
                      <a:pt x="690" y="671"/>
                    </a:lnTo>
                    <a:lnTo>
                      <a:pt x="694" y="675"/>
                    </a:lnTo>
                    <a:lnTo>
                      <a:pt x="695" y="674"/>
                    </a:lnTo>
                    <a:lnTo>
                      <a:pt x="698" y="675"/>
                    </a:lnTo>
                    <a:lnTo>
                      <a:pt x="698" y="678"/>
                    </a:lnTo>
                    <a:lnTo>
                      <a:pt x="696" y="678"/>
                    </a:lnTo>
                    <a:lnTo>
                      <a:pt x="695" y="681"/>
                    </a:lnTo>
                    <a:lnTo>
                      <a:pt x="694" y="683"/>
                    </a:lnTo>
                    <a:lnTo>
                      <a:pt x="694" y="684"/>
                    </a:lnTo>
                    <a:lnTo>
                      <a:pt x="696" y="689"/>
                    </a:lnTo>
                    <a:lnTo>
                      <a:pt x="699" y="690"/>
                    </a:lnTo>
                    <a:lnTo>
                      <a:pt x="699" y="692"/>
                    </a:lnTo>
                    <a:lnTo>
                      <a:pt x="699" y="691"/>
                    </a:lnTo>
                    <a:lnTo>
                      <a:pt x="705" y="692"/>
                    </a:lnTo>
                    <a:lnTo>
                      <a:pt x="705" y="693"/>
                    </a:lnTo>
                    <a:lnTo>
                      <a:pt x="706" y="691"/>
                    </a:lnTo>
                    <a:lnTo>
                      <a:pt x="706" y="691"/>
                    </a:lnTo>
                    <a:lnTo>
                      <a:pt x="705" y="690"/>
                    </a:lnTo>
                    <a:lnTo>
                      <a:pt x="705" y="689"/>
                    </a:lnTo>
                    <a:lnTo>
                      <a:pt x="704" y="686"/>
                    </a:lnTo>
                    <a:lnTo>
                      <a:pt x="702" y="686"/>
                    </a:lnTo>
                    <a:lnTo>
                      <a:pt x="699" y="682"/>
                    </a:lnTo>
                    <a:lnTo>
                      <a:pt x="702" y="681"/>
                    </a:lnTo>
                    <a:lnTo>
                      <a:pt x="703" y="678"/>
                    </a:lnTo>
                    <a:lnTo>
                      <a:pt x="704" y="677"/>
                    </a:lnTo>
                    <a:lnTo>
                      <a:pt x="703" y="675"/>
                    </a:lnTo>
                    <a:lnTo>
                      <a:pt x="704" y="675"/>
                    </a:lnTo>
                    <a:lnTo>
                      <a:pt x="706" y="673"/>
                    </a:lnTo>
                    <a:lnTo>
                      <a:pt x="707" y="675"/>
                    </a:lnTo>
                    <a:lnTo>
                      <a:pt x="711" y="675"/>
                    </a:lnTo>
                    <a:lnTo>
                      <a:pt x="711" y="676"/>
                    </a:lnTo>
                    <a:lnTo>
                      <a:pt x="713" y="676"/>
                    </a:lnTo>
                    <a:lnTo>
                      <a:pt x="714" y="673"/>
                    </a:lnTo>
                    <a:lnTo>
                      <a:pt x="718" y="674"/>
                    </a:lnTo>
                    <a:lnTo>
                      <a:pt x="720" y="674"/>
                    </a:lnTo>
                    <a:lnTo>
                      <a:pt x="721" y="673"/>
                    </a:lnTo>
                    <a:lnTo>
                      <a:pt x="720" y="669"/>
                    </a:lnTo>
                    <a:lnTo>
                      <a:pt x="725" y="669"/>
                    </a:lnTo>
                    <a:lnTo>
                      <a:pt x="728" y="669"/>
                    </a:lnTo>
                    <a:lnTo>
                      <a:pt x="731" y="670"/>
                    </a:lnTo>
                    <a:lnTo>
                      <a:pt x="733" y="669"/>
                    </a:lnTo>
                    <a:lnTo>
                      <a:pt x="735" y="668"/>
                    </a:lnTo>
                    <a:lnTo>
                      <a:pt x="739" y="666"/>
                    </a:lnTo>
                    <a:lnTo>
                      <a:pt x="740" y="663"/>
                    </a:lnTo>
                    <a:lnTo>
                      <a:pt x="741" y="660"/>
                    </a:lnTo>
                    <a:lnTo>
                      <a:pt x="743" y="662"/>
                    </a:lnTo>
                    <a:lnTo>
                      <a:pt x="744" y="662"/>
                    </a:lnTo>
                    <a:lnTo>
                      <a:pt x="746" y="660"/>
                    </a:lnTo>
                    <a:lnTo>
                      <a:pt x="748" y="659"/>
                    </a:lnTo>
                    <a:lnTo>
                      <a:pt x="747" y="656"/>
                    </a:lnTo>
                    <a:lnTo>
                      <a:pt x="747" y="653"/>
                    </a:lnTo>
                    <a:lnTo>
                      <a:pt x="747" y="651"/>
                    </a:lnTo>
                    <a:lnTo>
                      <a:pt x="744" y="645"/>
                    </a:lnTo>
                    <a:lnTo>
                      <a:pt x="750" y="649"/>
                    </a:lnTo>
                    <a:lnTo>
                      <a:pt x="754" y="652"/>
                    </a:lnTo>
                    <a:lnTo>
                      <a:pt x="755" y="654"/>
                    </a:lnTo>
                    <a:lnTo>
                      <a:pt x="757" y="656"/>
                    </a:lnTo>
                    <a:lnTo>
                      <a:pt x="760" y="655"/>
                    </a:lnTo>
                    <a:lnTo>
                      <a:pt x="760" y="654"/>
                    </a:lnTo>
                    <a:lnTo>
                      <a:pt x="763" y="654"/>
                    </a:lnTo>
                    <a:lnTo>
                      <a:pt x="765" y="652"/>
                    </a:lnTo>
                    <a:lnTo>
                      <a:pt x="768" y="653"/>
                    </a:lnTo>
                    <a:lnTo>
                      <a:pt x="769" y="653"/>
                    </a:lnTo>
                    <a:lnTo>
                      <a:pt x="770" y="651"/>
                    </a:lnTo>
                    <a:lnTo>
                      <a:pt x="772" y="651"/>
                    </a:lnTo>
                    <a:lnTo>
                      <a:pt x="773" y="647"/>
                    </a:lnTo>
                    <a:lnTo>
                      <a:pt x="776" y="652"/>
                    </a:lnTo>
                    <a:lnTo>
                      <a:pt x="777" y="653"/>
                    </a:lnTo>
                    <a:lnTo>
                      <a:pt x="778" y="653"/>
                    </a:lnTo>
                    <a:lnTo>
                      <a:pt x="778" y="649"/>
                    </a:lnTo>
                    <a:lnTo>
                      <a:pt x="781" y="649"/>
                    </a:lnTo>
                    <a:lnTo>
                      <a:pt x="783" y="651"/>
                    </a:lnTo>
                    <a:lnTo>
                      <a:pt x="783" y="651"/>
                    </a:lnTo>
                    <a:lnTo>
                      <a:pt x="783" y="648"/>
                    </a:lnTo>
                    <a:lnTo>
                      <a:pt x="787" y="648"/>
                    </a:lnTo>
                    <a:lnTo>
                      <a:pt x="792" y="644"/>
                    </a:lnTo>
                    <a:lnTo>
                      <a:pt x="792" y="645"/>
                    </a:lnTo>
                    <a:lnTo>
                      <a:pt x="794" y="646"/>
                    </a:lnTo>
                    <a:lnTo>
                      <a:pt x="794" y="646"/>
                    </a:lnTo>
                    <a:lnTo>
                      <a:pt x="794" y="644"/>
                    </a:lnTo>
                    <a:lnTo>
                      <a:pt x="795" y="641"/>
                    </a:lnTo>
                    <a:lnTo>
                      <a:pt x="796" y="639"/>
                    </a:lnTo>
                    <a:lnTo>
                      <a:pt x="794" y="634"/>
                    </a:lnTo>
                    <a:lnTo>
                      <a:pt x="798" y="634"/>
                    </a:lnTo>
                    <a:lnTo>
                      <a:pt x="798" y="633"/>
                    </a:lnTo>
                    <a:lnTo>
                      <a:pt x="803" y="633"/>
                    </a:lnTo>
                    <a:lnTo>
                      <a:pt x="805" y="634"/>
                    </a:lnTo>
                    <a:lnTo>
                      <a:pt x="805" y="634"/>
                    </a:lnTo>
                    <a:lnTo>
                      <a:pt x="806" y="631"/>
                    </a:lnTo>
                    <a:lnTo>
                      <a:pt x="807" y="631"/>
                    </a:lnTo>
                    <a:lnTo>
                      <a:pt x="808" y="628"/>
                    </a:lnTo>
                    <a:lnTo>
                      <a:pt x="812" y="628"/>
                    </a:lnTo>
                    <a:lnTo>
                      <a:pt x="813" y="625"/>
                    </a:lnTo>
                    <a:lnTo>
                      <a:pt x="814" y="626"/>
                    </a:lnTo>
                    <a:lnTo>
                      <a:pt x="814" y="625"/>
                    </a:lnTo>
                    <a:lnTo>
                      <a:pt x="816" y="625"/>
                    </a:lnTo>
                    <a:lnTo>
                      <a:pt x="816" y="625"/>
                    </a:lnTo>
                    <a:lnTo>
                      <a:pt x="816" y="624"/>
                    </a:lnTo>
                    <a:lnTo>
                      <a:pt x="814" y="625"/>
                    </a:lnTo>
                    <a:lnTo>
                      <a:pt x="806" y="620"/>
                    </a:lnTo>
                    <a:lnTo>
                      <a:pt x="814" y="619"/>
                    </a:lnTo>
                    <a:lnTo>
                      <a:pt x="817" y="616"/>
                    </a:lnTo>
                    <a:lnTo>
                      <a:pt x="818" y="617"/>
                    </a:lnTo>
                    <a:lnTo>
                      <a:pt x="820" y="616"/>
                    </a:lnTo>
                    <a:lnTo>
                      <a:pt x="823" y="618"/>
                    </a:lnTo>
                    <a:lnTo>
                      <a:pt x="824" y="617"/>
                    </a:lnTo>
                    <a:lnTo>
                      <a:pt x="822" y="617"/>
                    </a:lnTo>
                    <a:lnTo>
                      <a:pt x="821" y="615"/>
                    </a:lnTo>
                    <a:lnTo>
                      <a:pt x="822" y="610"/>
                    </a:lnTo>
                    <a:lnTo>
                      <a:pt x="823" y="611"/>
                    </a:lnTo>
                    <a:lnTo>
                      <a:pt x="823" y="610"/>
                    </a:lnTo>
                    <a:lnTo>
                      <a:pt x="820" y="606"/>
                    </a:lnTo>
                    <a:lnTo>
                      <a:pt x="824" y="605"/>
                    </a:lnTo>
                    <a:lnTo>
                      <a:pt x="825" y="602"/>
                    </a:lnTo>
                    <a:lnTo>
                      <a:pt x="827" y="602"/>
                    </a:lnTo>
                    <a:lnTo>
                      <a:pt x="829" y="600"/>
                    </a:lnTo>
                    <a:lnTo>
                      <a:pt x="830" y="601"/>
                    </a:lnTo>
                    <a:lnTo>
                      <a:pt x="830" y="600"/>
                    </a:lnTo>
                    <a:lnTo>
                      <a:pt x="832" y="598"/>
                    </a:lnTo>
                    <a:lnTo>
                      <a:pt x="829" y="597"/>
                    </a:lnTo>
                    <a:lnTo>
                      <a:pt x="833" y="594"/>
                    </a:lnTo>
                    <a:lnTo>
                      <a:pt x="832" y="594"/>
                    </a:lnTo>
                    <a:lnTo>
                      <a:pt x="831" y="594"/>
                    </a:lnTo>
                    <a:lnTo>
                      <a:pt x="828" y="597"/>
                    </a:lnTo>
                    <a:lnTo>
                      <a:pt x="829" y="590"/>
                    </a:lnTo>
                    <a:lnTo>
                      <a:pt x="832" y="588"/>
                    </a:lnTo>
                    <a:lnTo>
                      <a:pt x="833" y="588"/>
                    </a:lnTo>
                    <a:lnTo>
                      <a:pt x="828" y="582"/>
                    </a:lnTo>
                    <a:lnTo>
                      <a:pt x="832" y="582"/>
                    </a:lnTo>
                    <a:lnTo>
                      <a:pt x="832" y="582"/>
                    </a:lnTo>
                    <a:lnTo>
                      <a:pt x="827" y="582"/>
                    </a:lnTo>
                    <a:lnTo>
                      <a:pt x="830" y="579"/>
                    </a:lnTo>
                    <a:lnTo>
                      <a:pt x="827" y="575"/>
                    </a:lnTo>
                    <a:lnTo>
                      <a:pt x="831" y="576"/>
                    </a:lnTo>
                    <a:lnTo>
                      <a:pt x="832" y="574"/>
                    </a:lnTo>
                    <a:lnTo>
                      <a:pt x="833" y="574"/>
                    </a:lnTo>
                    <a:lnTo>
                      <a:pt x="837" y="574"/>
                    </a:lnTo>
                    <a:lnTo>
                      <a:pt x="837" y="578"/>
                    </a:lnTo>
                    <a:lnTo>
                      <a:pt x="837" y="578"/>
                    </a:lnTo>
                    <a:lnTo>
                      <a:pt x="840" y="574"/>
                    </a:lnTo>
                    <a:lnTo>
                      <a:pt x="840" y="572"/>
                    </a:lnTo>
                    <a:lnTo>
                      <a:pt x="839" y="572"/>
                    </a:lnTo>
                    <a:lnTo>
                      <a:pt x="840" y="565"/>
                    </a:lnTo>
                    <a:lnTo>
                      <a:pt x="844" y="568"/>
                    </a:lnTo>
                    <a:lnTo>
                      <a:pt x="845" y="568"/>
                    </a:lnTo>
                    <a:lnTo>
                      <a:pt x="844" y="566"/>
                    </a:lnTo>
                    <a:lnTo>
                      <a:pt x="845" y="565"/>
                    </a:lnTo>
                    <a:lnTo>
                      <a:pt x="844" y="564"/>
                    </a:lnTo>
                    <a:lnTo>
                      <a:pt x="845" y="560"/>
                    </a:lnTo>
                    <a:lnTo>
                      <a:pt x="846" y="559"/>
                    </a:lnTo>
                    <a:lnTo>
                      <a:pt x="845" y="558"/>
                    </a:lnTo>
                    <a:lnTo>
                      <a:pt x="845" y="557"/>
                    </a:lnTo>
                    <a:lnTo>
                      <a:pt x="832" y="550"/>
                    </a:lnTo>
                    <a:lnTo>
                      <a:pt x="847" y="554"/>
                    </a:lnTo>
                    <a:lnTo>
                      <a:pt x="849" y="554"/>
                    </a:lnTo>
                    <a:lnTo>
                      <a:pt x="851" y="549"/>
                    </a:lnTo>
                    <a:lnTo>
                      <a:pt x="855" y="547"/>
                    </a:lnTo>
                    <a:lnTo>
                      <a:pt x="855" y="549"/>
                    </a:lnTo>
                    <a:lnTo>
                      <a:pt x="857" y="547"/>
                    </a:lnTo>
                    <a:lnTo>
                      <a:pt x="855" y="546"/>
                    </a:lnTo>
                    <a:lnTo>
                      <a:pt x="853" y="546"/>
                    </a:lnTo>
                    <a:lnTo>
                      <a:pt x="851" y="544"/>
                    </a:lnTo>
                    <a:lnTo>
                      <a:pt x="853" y="542"/>
                    </a:lnTo>
                    <a:lnTo>
                      <a:pt x="855" y="542"/>
                    </a:lnTo>
                    <a:lnTo>
                      <a:pt x="855" y="542"/>
                    </a:lnTo>
                    <a:lnTo>
                      <a:pt x="855" y="540"/>
                    </a:lnTo>
                    <a:lnTo>
                      <a:pt x="852" y="539"/>
                    </a:lnTo>
                    <a:lnTo>
                      <a:pt x="855" y="536"/>
                    </a:lnTo>
                    <a:lnTo>
                      <a:pt x="855" y="536"/>
                    </a:lnTo>
                    <a:lnTo>
                      <a:pt x="850" y="536"/>
                    </a:lnTo>
                    <a:lnTo>
                      <a:pt x="850" y="532"/>
                    </a:lnTo>
                    <a:lnTo>
                      <a:pt x="854" y="529"/>
                    </a:lnTo>
                    <a:lnTo>
                      <a:pt x="858" y="530"/>
                    </a:lnTo>
                    <a:lnTo>
                      <a:pt x="858" y="530"/>
                    </a:lnTo>
                    <a:lnTo>
                      <a:pt x="858" y="528"/>
                    </a:lnTo>
                    <a:lnTo>
                      <a:pt x="855" y="527"/>
                    </a:lnTo>
                    <a:lnTo>
                      <a:pt x="852" y="530"/>
                    </a:lnTo>
                    <a:lnTo>
                      <a:pt x="847" y="530"/>
                    </a:lnTo>
                    <a:lnTo>
                      <a:pt x="847" y="525"/>
                    </a:lnTo>
                    <a:lnTo>
                      <a:pt x="853" y="524"/>
                    </a:lnTo>
                    <a:lnTo>
                      <a:pt x="858" y="520"/>
                    </a:lnTo>
                    <a:lnTo>
                      <a:pt x="857" y="520"/>
                    </a:lnTo>
                    <a:lnTo>
                      <a:pt x="855" y="518"/>
                    </a:lnTo>
                    <a:lnTo>
                      <a:pt x="854" y="520"/>
                    </a:lnTo>
                    <a:lnTo>
                      <a:pt x="849" y="513"/>
                    </a:lnTo>
                    <a:lnTo>
                      <a:pt x="846" y="512"/>
                    </a:lnTo>
                    <a:lnTo>
                      <a:pt x="842" y="516"/>
                    </a:lnTo>
                    <a:lnTo>
                      <a:pt x="838" y="515"/>
                    </a:lnTo>
                    <a:lnTo>
                      <a:pt x="835" y="510"/>
                    </a:lnTo>
                    <a:lnTo>
                      <a:pt x="832" y="512"/>
                    </a:lnTo>
                    <a:lnTo>
                      <a:pt x="830" y="514"/>
                    </a:lnTo>
                    <a:lnTo>
                      <a:pt x="825" y="525"/>
                    </a:lnTo>
                    <a:lnTo>
                      <a:pt x="828" y="512"/>
                    </a:lnTo>
                    <a:lnTo>
                      <a:pt x="831" y="508"/>
                    </a:lnTo>
                    <a:lnTo>
                      <a:pt x="833" y="508"/>
                    </a:lnTo>
                    <a:lnTo>
                      <a:pt x="836" y="506"/>
                    </a:lnTo>
                    <a:lnTo>
                      <a:pt x="840" y="508"/>
                    </a:lnTo>
                    <a:lnTo>
                      <a:pt x="842" y="507"/>
                    </a:lnTo>
                    <a:lnTo>
                      <a:pt x="842" y="505"/>
                    </a:lnTo>
                    <a:lnTo>
                      <a:pt x="844" y="502"/>
                    </a:lnTo>
                    <a:lnTo>
                      <a:pt x="846" y="503"/>
                    </a:lnTo>
                    <a:lnTo>
                      <a:pt x="850" y="499"/>
                    </a:lnTo>
                    <a:lnTo>
                      <a:pt x="853" y="499"/>
                    </a:lnTo>
                    <a:lnTo>
                      <a:pt x="853" y="498"/>
                    </a:lnTo>
                    <a:lnTo>
                      <a:pt x="850" y="493"/>
                    </a:lnTo>
                    <a:lnTo>
                      <a:pt x="842" y="488"/>
                    </a:lnTo>
                    <a:lnTo>
                      <a:pt x="837" y="485"/>
                    </a:lnTo>
                    <a:lnTo>
                      <a:pt x="831" y="479"/>
                    </a:lnTo>
                    <a:lnTo>
                      <a:pt x="829" y="479"/>
                    </a:lnTo>
                    <a:lnTo>
                      <a:pt x="823" y="483"/>
                    </a:lnTo>
                    <a:lnTo>
                      <a:pt x="820" y="481"/>
                    </a:lnTo>
                    <a:lnTo>
                      <a:pt x="815" y="478"/>
                    </a:lnTo>
                    <a:lnTo>
                      <a:pt x="815" y="477"/>
                    </a:lnTo>
                    <a:lnTo>
                      <a:pt x="815" y="476"/>
                    </a:lnTo>
                    <a:lnTo>
                      <a:pt x="812" y="478"/>
                    </a:lnTo>
                    <a:lnTo>
                      <a:pt x="807" y="477"/>
                    </a:lnTo>
                    <a:lnTo>
                      <a:pt x="805" y="478"/>
                    </a:lnTo>
                    <a:lnTo>
                      <a:pt x="793" y="492"/>
                    </a:lnTo>
                    <a:lnTo>
                      <a:pt x="802" y="474"/>
                    </a:lnTo>
                    <a:lnTo>
                      <a:pt x="806" y="472"/>
                    </a:lnTo>
                    <a:lnTo>
                      <a:pt x="808" y="473"/>
                    </a:lnTo>
                    <a:lnTo>
                      <a:pt x="809" y="473"/>
                    </a:lnTo>
                    <a:lnTo>
                      <a:pt x="810" y="472"/>
                    </a:lnTo>
                    <a:lnTo>
                      <a:pt x="813" y="473"/>
                    </a:lnTo>
                    <a:lnTo>
                      <a:pt x="817" y="471"/>
                    </a:lnTo>
                    <a:lnTo>
                      <a:pt x="820" y="477"/>
                    </a:lnTo>
                    <a:lnTo>
                      <a:pt x="822" y="478"/>
                    </a:lnTo>
                    <a:lnTo>
                      <a:pt x="823" y="478"/>
                    </a:lnTo>
                    <a:lnTo>
                      <a:pt x="825" y="474"/>
                    </a:lnTo>
                    <a:lnTo>
                      <a:pt x="831" y="476"/>
                    </a:lnTo>
                    <a:lnTo>
                      <a:pt x="835" y="478"/>
                    </a:lnTo>
                    <a:lnTo>
                      <a:pt x="837" y="478"/>
                    </a:lnTo>
                    <a:lnTo>
                      <a:pt x="840" y="481"/>
                    </a:lnTo>
                    <a:lnTo>
                      <a:pt x="844" y="479"/>
                    </a:lnTo>
                    <a:lnTo>
                      <a:pt x="851" y="481"/>
                    </a:lnTo>
                    <a:lnTo>
                      <a:pt x="851" y="480"/>
                    </a:lnTo>
                    <a:lnTo>
                      <a:pt x="850" y="478"/>
                    </a:lnTo>
                    <a:lnTo>
                      <a:pt x="847" y="477"/>
                    </a:lnTo>
                    <a:lnTo>
                      <a:pt x="843" y="472"/>
                    </a:lnTo>
                    <a:lnTo>
                      <a:pt x="843" y="471"/>
                    </a:lnTo>
                    <a:lnTo>
                      <a:pt x="843" y="471"/>
                    </a:lnTo>
                    <a:lnTo>
                      <a:pt x="839" y="471"/>
                    </a:lnTo>
                    <a:lnTo>
                      <a:pt x="836" y="470"/>
                    </a:lnTo>
                    <a:lnTo>
                      <a:pt x="831" y="463"/>
                    </a:lnTo>
                    <a:lnTo>
                      <a:pt x="831" y="458"/>
                    </a:lnTo>
                    <a:lnTo>
                      <a:pt x="825" y="455"/>
                    </a:lnTo>
                    <a:lnTo>
                      <a:pt x="825" y="450"/>
                    </a:lnTo>
                    <a:lnTo>
                      <a:pt x="822" y="449"/>
                    </a:lnTo>
                    <a:lnTo>
                      <a:pt x="823" y="446"/>
                    </a:lnTo>
                    <a:lnTo>
                      <a:pt x="823" y="446"/>
                    </a:lnTo>
                    <a:lnTo>
                      <a:pt x="818" y="436"/>
                    </a:lnTo>
                    <a:lnTo>
                      <a:pt x="810" y="433"/>
                    </a:lnTo>
                    <a:lnTo>
                      <a:pt x="807" y="434"/>
                    </a:lnTo>
                    <a:lnTo>
                      <a:pt x="807" y="430"/>
                    </a:lnTo>
                    <a:lnTo>
                      <a:pt x="800" y="427"/>
                    </a:lnTo>
                    <a:lnTo>
                      <a:pt x="798" y="428"/>
                    </a:lnTo>
                    <a:lnTo>
                      <a:pt x="798" y="419"/>
                    </a:lnTo>
                    <a:lnTo>
                      <a:pt x="799" y="413"/>
                    </a:lnTo>
                    <a:lnTo>
                      <a:pt x="798" y="411"/>
                    </a:lnTo>
                    <a:lnTo>
                      <a:pt x="799" y="404"/>
                    </a:lnTo>
                    <a:lnTo>
                      <a:pt x="801" y="405"/>
                    </a:lnTo>
                    <a:lnTo>
                      <a:pt x="802" y="405"/>
                    </a:lnTo>
                    <a:lnTo>
                      <a:pt x="806" y="399"/>
                    </a:lnTo>
                    <a:lnTo>
                      <a:pt x="807" y="400"/>
                    </a:lnTo>
                    <a:lnTo>
                      <a:pt x="808" y="399"/>
                    </a:lnTo>
                    <a:lnTo>
                      <a:pt x="806" y="398"/>
                    </a:lnTo>
                    <a:lnTo>
                      <a:pt x="805" y="396"/>
                    </a:lnTo>
                    <a:lnTo>
                      <a:pt x="808" y="391"/>
                    </a:lnTo>
                    <a:lnTo>
                      <a:pt x="812" y="392"/>
                    </a:lnTo>
                    <a:lnTo>
                      <a:pt x="812" y="389"/>
                    </a:lnTo>
                    <a:lnTo>
                      <a:pt x="816" y="388"/>
                    </a:lnTo>
                    <a:lnTo>
                      <a:pt x="815" y="388"/>
                    </a:lnTo>
                    <a:lnTo>
                      <a:pt x="809" y="384"/>
                    </a:lnTo>
                    <a:lnTo>
                      <a:pt x="817" y="383"/>
                    </a:lnTo>
                    <a:lnTo>
                      <a:pt x="818" y="384"/>
                    </a:lnTo>
                    <a:lnTo>
                      <a:pt x="820" y="383"/>
                    </a:lnTo>
                    <a:lnTo>
                      <a:pt x="822" y="383"/>
                    </a:lnTo>
                    <a:lnTo>
                      <a:pt x="825" y="381"/>
                    </a:lnTo>
                    <a:lnTo>
                      <a:pt x="827" y="381"/>
                    </a:lnTo>
                    <a:lnTo>
                      <a:pt x="831" y="376"/>
                    </a:lnTo>
                    <a:lnTo>
                      <a:pt x="832" y="377"/>
                    </a:lnTo>
                    <a:lnTo>
                      <a:pt x="835" y="375"/>
                    </a:lnTo>
                    <a:lnTo>
                      <a:pt x="835" y="378"/>
                    </a:lnTo>
                    <a:lnTo>
                      <a:pt x="837" y="381"/>
                    </a:lnTo>
                    <a:lnTo>
                      <a:pt x="840" y="378"/>
                    </a:lnTo>
                    <a:lnTo>
                      <a:pt x="838" y="378"/>
                    </a:lnTo>
                    <a:lnTo>
                      <a:pt x="837" y="373"/>
                    </a:lnTo>
                    <a:lnTo>
                      <a:pt x="840" y="371"/>
                    </a:lnTo>
                    <a:lnTo>
                      <a:pt x="838" y="369"/>
                    </a:lnTo>
                    <a:lnTo>
                      <a:pt x="839" y="367"/>
                    </a:lnTo>
                    <a:lnTo>
                      <a:pt x="838" y="368"/>
                    </a:lnTo>
                    <a:lnTo>
                      <a:pt x="832" y="368"/>
                    </a:lnTo>
                    <a:lnTo>
                      <a:pt x="832" y="367"/>
                    </a:lnTo>
                    <a:lnTo>
                      <a:pt x="831" y="367"/>
                    </a:lnTo>
                    <a:lnTo>
                      <a:pt x="830" y="368"/>
                    </a:lnTo>
                    <a:lnTo>
                      <a:pt x="818" y="368"/>
                    </a:lnTo>
                    <a:lnTo>
                      <a:pt x="816" y="366"/>
                    </a:lnTo>
                    <a:lnTo>
                      <a:pt x="814" y="366"/>
                    </a:lnTo>
                    <a:lnTo>
                      <a:pt x="813" y="362"/>
                    </a:lnTo>
                    <a:lnTo>
                      <a:pt x="810" y="362"/>
                    </a:lnTo>
                    <a:lnTo>
                      <a:pt x="810" y="361"/>
                    </a:lnTo>
                    <a:lnTo>
                      <a:pt x="803" y="364"/>
                    </a:lnTo>
                    <a:lnTo>
                      <a:pt x="802" y="364"/>
                    </a:lnTo>
                    <a:lnTo>
                      <a:pt x="802" y="368"/>
                    </a:lnTo>
                    <a:lnTo>
                      <a:pt x="800" y="370"/>
                    </a:lnTo>
                    <a:lnTo>
                      <a:pt x="798" y="370"/>
                    </a:lnTo>
                    <a:lnTo>
                      <a:pt x="799" y="373"/>
                    </a:lnTo>
                    <a:lnTo>
                      <a:pt x="796" y="376"/>
                    </a:lnTo>
                    <a:lnTo>
                      <a:pt x="794" y="378"/>
                    </a:lnTo>
                    <a:lnTo>
                      <a:pt x="791" y="377"/>
                    </a:lnTo>
                    <a:lnTo>
                      <a:pt x="788" y="378"/>
                    </a:lnTo>
                    <a:lnTo>
                      <a:pt x="783" y="378"/>
                    </a:lnTo>
                    <a:lnTo>
                      <a:pt x="778" y="369"/>
                    </a:lnTo>
                    <a:lnTo>
                      <a:pt x="778" y="364"/>
                    </a:lnTo>
                    <a:lnTo>
                      <a:pt x="778" y="363"/>
                    </a:lnTo>
                    <a:lnTo>
                      <a:pt x="775" y="363"/>
                    </a:lnTo>
                    <a:lnTo>
                      <a:pt x="772" y="364"/>
                    </a:lnTo>
                    <a:lnTo>
                      <a:pt x="772" y="363"/>
                    </a:lnTo>
                    <a:lnTo>
                      <a:pt x="770" y="366"/>
                    </a:lnTo>
                    <a:lnTo>
                      <a:pt x="770" y="366"/>
                    </a:lnTo>
                    <a:lnTo>
                      <a:pt x="770" y="367"/>
                    </a:lnTo>
                    <a:lnTo>
                      <a:pt x="765" y="360"/>
                    </a:lnTo>
                    <a:lnTo>
                      <a:pt x="764" y="359"/>
                    </a:lnTo>
                    <a:lnTo>
                      <a:pt x="760" y="355"/>
                    </a:lnTo>
                    <a:lnTo>
                      <a:pt x="756" y="353"/>
                    </a:lnTo>
                    <a:lnTo>
                      <a:pt x="756" y="349"/>
                    </a:lnTo>
                    <a:lnTo>
                      <a:pt x="754" y="345"/>
                    </a:lnTo>
                    <a:lnTo>
                      <a:pt x="755" y="344"/>
                    </a:lnTo>
                    <a:lnTo>
                      <a:pt x="755" y="342"/>
                    </a:lnTo>
                    <a:lnTo>
                      <a:pt x="756" y="340"/>
                    </a:lnTo>
                    <a:lnTo>
                      <a:pt x="756" y="337"/>
                    </a:lnTo>
                    <a:lnTo>
                      <a:pt x="758" y="335"/>
                    </a:lnTo>
                    <a:lnTo>
                      <a:pt x="758" y="333"/>
                    </a:lnTo>
                    <a:lnTo>
                      <a:pt x="765" y="335"/>
                    </a:lnTo>
                    <a:lnTo>
                      <a:pt x="773" y="335"/>
                    </a:lnTo>
                    <a:lnTo>
                      <a:pt x="775" y="333"/>
                    </a:lnTo>
                    <a:lnTo>
                      <a:pt x="772" y="331"/>
                    </a:lnTo>
                    <a:lnTo>
                      <a:pt x="776" y="331"/>
                    </a:lnTo>
                    <a:lnTo>
                      <a:pt x="776" y="329"/>
                    </a:lnTo>
                    <a:lnTo>
                      <a:pt x="775" y="327"/>
                    </a:lnTo>
                    <a:lnTo>
                      <a:pt x="776" y="325"/>
                    </a:lnTo>
                    <a:lnTo>
                      <a:pt x="778" y="317"/>
                    </a:lnTo>
                    <a:lnTo>
                      <a:pt x="784" y="313"/>
                    </a:lnTo>
                    <a:lnTo>
                      <a:pt x="786" y="313"/>
                    </a:lnTo>
                    <a:lnTo>
                      <a:pt x="790" y="310"/>
                    </a:lnTo>
                    <a:lnTo>
                      <a:pt x="791" y="309"/>
                    </a:lnTo>
                    <a:lnTo>
                      <a:pt x="791" y="304"/>
                    </a:lnTo>
                    <a:lnTo>
                      <a:pt x="794" y="301"/>
                    </a:lnTo>
                    <a:lnTo>
                      <a:pt x="794" y="296"/>
                    </a:lnTo>
                    <a:lnTo>
                      <a:pt x="796" y="296"/>
                    </a:lnTo>
                    <a:lnTo>
                      <a:pt x="798" y="293"/>
                    </a:lnTo>
                    <a:lnTo>
                      <a:pt x="802" y="291"/>
                    </a:lnTo>
                    <a:lnTo>
                      <a:pt x="805" y="293"/>
                    </a:lnTo>
                    <a:lnTo>
                      <a:pt x="806" y="293"/>
                    </a:lnTo>
                    <a:lnTo>
                      <a:pt x="807" y="289"/>
                    </a:lnTo>
                    <a:lnTo>
                      <a:pt x="813" y="296"/>
                    </a:lnTo>
                    <a:lnTo>
                      <a:pt x="821" y="300"/>
                    </a:lnTo>
                    <a:lnTo>
                      <a:pt x="821" y="304"/>
                    </a:lnTo>
                    <a:lnTo>
                      <a:pt x="818" y="305"/>
                    </a:lnTo>
                    <a:lnTo>
                      <a:pt x="818" y="308"/>
                    </a:lnTo>
                    <a:lnTo>
                      <a:pt x="815" y="311"/>
                    </a:lnTo>
                    <a:lnTo>
                      <a:pt x="815" y="316"/>
                    </a:lnTo>
                    <a:lnTo>
                      <a:pt x="813" y="316"/>
                    </a:lnTo>
                    <a:lnTo>
                      <a:pt x="812" y="319"/>
                    </a:lnTo>
                    <a:lnTo>
                      <a:pt x="815" y="323"/>
                    </a:lnTo>
                    <a:lnTo>
                      <a:pt x="815" y="326"/>
                    </a:lnTo>
                    <a:lnTo>
                      <a:pt x="814" y="326"/>
                    </a:lnTo>
                    <a:lnTo>
                      <a:pt x="814" y="327"/>
                    </a:lnTo>
                    <a:lnTo>
                      <a:pt x="814" y="327"/>
                    </a:lnTo>
                    <a:lnTo>
                      <a:pt x="816" y="326"/>
                    </a:lnTo>
                    <a:lnTo>
                      <a:pt x="824" y="320"/>
                    </a:lnTo>
                    <a:lnTo>
                      <a:pt x="820" y="329"/>
                    </a:lnTo>
                    <a:lnTo>
                      <a:pt x="817" y="331"/>
                    </a:lnTo>
                    <a:lnTo>
                      <a:pt x="820" y="331"/>
                    </a:lnTo>
                    <a:lnTo>
                      <a:pt x="820" y="334"/>
                    </a:lnTo>
                    <a:lnTo>
                      <a:pt x="817" y="335"/>
                    </a:lnTo>
                    <a:lnTo>
                      <a:pt x="814" y="335"/>
                    </a:lnTo>
                    <a:lnTo>
                      <a:pt x="813" y="337"/>
                    </a:lnTo>
                    <a:lnTo>
                      <a:pt x="810" y="338"/>
                    </a:lnTo>
                    <a:lnTo>
                      <a:pt x="809" y="338"/>
                    </a:lnTo>
                    <a:lnTo>
                      <a:pt x="812" y="339"/>
                    </a:lnTo>
                    <a:lnTo>
                      <a:pt x="812" y="341"/>
                    </a:lnTo>
                    <a:lnTo>
                      <a:pt x="812" y="341"/>
                    </a:lnTo>
                    <a:lnTo>
                      <a:pt x="814" y="339"/>
                    </a:lnTo>
                    <a:lnTo>
                      <a:pt x="816" y="339"/>
                    </a:lnTo>
                    <a:lnTo>
                      <a:pt x="818" y="335"/>
                    </a:lnTo>
                    <a:lnTo>
                      <a:pt x="822" y="333"/>
                    </a:lnTo>
                    <a:lnTo>
                      <a:pt x="822" y="333"/>
                    </a:lnTo>
                    <a:lnTo>
                      <a:pt x="821" y="330"/>
                    </a:lnTo>
                    <a:lnTo>
                      <a:pt x="832" y="320"/>
                    </a:lnTo>
                    <a:lnTo>
                      <a:pt x="833" y="320"/>
                    </a:lnTo>
                    <a:lnTo>
                      <a:pt x="835" y="318"/>
                    </a:lnTo>
                    <a:lnTo>
                      <a:pt x="839" y="318"/>
                    </a:lnTo>
                    <a:lnTo>
                      <a:pt x="844" y="315"/>
                    </a:lnTo>
                    <a:lnTo>
                      <a:pt x="845" y="316"/>
                    </a:lnTo>
                    <a:lnTo>
                      <a:pt x="846" y="316"/>
                    </a:lnTo>
                    <a:lnTo>
                      <a:pt x="850" y="316"/>
                    </a:lnTo>
                    <a:lnTo>
                      <a:pt x="854" y="310"/>
                    </a:lnTo>
                    <a:lnTo>
                      <a:pt x="854" y="305"/>
                    </a:lnTo>
                    <a:lnTo>
                      <a:pt x="859" y="302"/>
                    </a:lnTo>
                    <a:lnTo>
                      <a:pt x="860" y="298"/>
                    </a:lnTo>
                    <a:lnTo>
                      <a:pt x="860" y="295"/>
                    </a:lnTo>
                    <a:lnTo>
                      <a:pt x="865" y="293"/>
                    </a:lnTo>
                    <a:lnTo>
                      <a:pt x="867" y="288"/>
                    </a:lnTo>
                    <a:lnTo>
                      <a:pt x="870" y="286"/>
                    </a:lnTo>
                    <a:lnTo>
                      <a:pt x="873" y="279"/>
                    </a:lnTo>
                    <a:lnTo>
                      <a:pt x="874" y="276"/>
                    </a:lnTo>
                    <a:lnTo>
                      <a:pt x="874" y="275"/>
                    </a:lnTo>
                    <a:lnTo>
                      <a:pt x="874" y="269"/>
                    </a:lnTo>
                    <a:lnTo>
                      <a:pt x="877" y="265"/>
                    </a:lnTo>
                    <a:lnTo>
                      <a:pt x="882" y="271"/>
                    </a:lnTo>
                    <a:lnTo>
                      <a:pt x="884" y="272"/>
                    </a:lnTo>
                    <a:lnTo>
                      <a:pt x="885" y="273"/>
                    </a:lnTo>
                    <a:lnTo>
                      <a:pt x="888" y="272"/>
                    </a:lnTo>
                    <a:lnTo>
                      <a:pt x="891" y="274"/>
                    </a:lnTo>
                    <a:lnTo>
                      <a:pt x="898" y="273"/>
                    </a:lnTo>
                    <a:lnTo>
                      <a:pt x="901" y="273"/>
                    </a:lnTo>
                    <a:lnTo>
                      <a:pt x="903" y="271"/>
                    </a:lnTo>
                    <a:lnTo>
                      <a:pt x="903" y="269"/>
                    </a:lnTo>
                    <a:lnTo>
                      <a:pt x="899" y="266"/>
                    </a:lnTo>
                    <a:lnTo>
                      <a:pt x="895" y="263"/>
                    </a:lnTo>
                    <a:lnTo>
                      <a:pt x="899" y="260"/>
                    </a:lnTo>
                    <a:lnTo>
                      <a:pt x="903" y="259"/>
                    </a:lnTo>
                    <a:lnTo>
                      <a:pt x="907" y="256"/>
                    </a:lnTo>
                    <a:lnTo>
                      <a:pt x="907" y="252"/>
                    </a:lnTo>
                    <a:lnTo>
                      <a:pt x="911" y="249"/>
                    </a:lnTo>
                    <a:lnTo>
                      <a:pt x="914" y="247"/>
                    </a:lnTo>
                    <a:lnTo>
                      <a:pt x="914" y="246"/>
                    </a:lnTo>
                    <a:lnTo>
                      <a:pt x="913" y="244"/>
                    </a:lnTo>
                    <a:lnTo>
                      <a:pt x="913" y="241"/>
                    </a:lnTo>
                    <a:lnTo>
                      <a:pt x="913" y="237"/>
                    </a:lnTo>
                    <a:lnTo>
                      <a:pt x="917" y="235"/>
                    </a:lnTo>
                    <a:lnTo>
                      <a:pt x="921" y="238"/>
                    </a:lnTo>
                    <a:lnTo>
                      <a:pt x="921" y="242"/>
                    </a:lnTo>
                    <a:lnTo>
                      <a:pt x="921" y="243"/>
                    </a:lnTo>
                    <a:lnTo>
                      <a:pt x="925" y="243"/>
                    </a:lnTo>
                    <a:lnTo>
                      <a:pt x="924"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44"/>
              <p:cNvSpPr>
                <a:spLocks/>
              </p:cNvSpPr>
              <p:nvPr userDrawn="1"/>
            </p:nvSpPr>
            <p:spPr bwMode="auto">
              <a:xfrm>
                <a:off x="4087813" y="2847976"/>
                <a:ext cx="58738" cy="49213"/>
              </a:xfrm>
              <a:custGeom>
                <a:avLst/>
                <a:gdLst>
                  <a:gd name="T0" fmla="*/ 5 w 32"/>
                  <a:gd name="T1" fmla="*/ 25 h 27"/>
                  <a:gd name="T2" fmla="*/ 8 w 32"/>
                  <a:gd name="T3" fmla="*/ 25 h 27"/>
                  <a:gd name="T4" fmla="*/ 10 w 32"/>
                  <a:gd name="T5" fmla="*/ 26 h 27"/>
                  <a:gd name="T6" fmla="*/ 12 w 32"/>
                  <a:gd name="T7" fmla="*/ 26 h 27"/>
                  <a:gd name="T8" fmla="*/ 14 w 32"/>
                  <a:gd name="T9" fmla="*/ 27 h 27"/>
                  <a:gd name="T10" fmla="*/ 16 w 32"/>
                  <a:gd name="T11" fmla="*/ 27 h 27"/>
                  <a:gd name="T12" fmla="*/ 16 w 32"/>
                  <a:gd name="T13" fmla="*/ 24 h 27"/>
                  <a:gd name="T14" fmla="*/ 18 w 32"/>
                  <a:gd name="T15" fmla="*/ 24 h 27"/>
                  <a:gd name="T16" fmla="*/ 21 w 32"/>
                  <a:gd name="T17" fmla="*/ 24 h 27"/>
                  <a:gd name="T18" fmla="*/ 22 w 32"/>
                  <a:gd name="T19" fmla="*/ 22 h 27"/>
                  <a:gd name="T20" fmla="*/ 22 w 32"/>
                  <a:gd name="T21" fmla="*/ 21 h 27"/>
                  <a:gd name="T22" fmla="*/ 25 w 32"/>
                  <a:gd name="T23" fmla="*/ 20 h 27"/>
                  <a:gd name="T24" fmla="*/ 27 w 32"/>
                  <a:gd name="T25" fmla="*/ 18 h 27"/>
                  <a:gd name="T26" fmla="*/ 26 w 32"/>
                  <a:gd name="T27" fmla="*/ 16 h 27"/>
                  <a:gd name="T28" fmla="*/ 28 w 32"/>
                  <a:gd name="T29" fmla="*/ 12 h 27"/>
                  <a:gd name="T30" fmla="*/ 29 w 32"/>
                  <a:gd name="T31" fmla="*/ 11 h 27"/>
                  <a:gd name="T32" fmla="*/ 30 w 32"/>
                  <a:gd name="T33" fmla="*/ 9 h 27"/>
                  <a:gd name="T34" fmla="*/ 32 w 32"/>
                  <a:gd name="T35" fmla="*/ 6 h 27"/>
                  <a:gd name="T36" fmla="*/ 31 w 32"/>
                  <a:gd name="T37" fmla="*/ 3 h 27"/>
                  <a:gd name="T38" fmla="*/ 28 w 32"/>
                  <a:gd name="T39" fmla="*/ 1 h 27"/>
                  <a:gd name="T40" fmla="*/ 25 w 32"/>
                  <a:gd name="T41" fmla="*/ 0 h 27"/>
                  <a:gd name="T42" fmla="*/ 23 w 32"/>
                  <a:gd name="T43" fmla="*/ 1 h 27"/>
                  <a:gd name="T44" fmla="*/ 22 w 32"/>
                  <a:gd name="T45" fmla="*/ 0 h 27"/>
                  <a:gd name="T46" fmla="*/ 19 w 32"/>
                  <a:gd name="T47" fmla="*/ 1 h 27"/>
                  <a:gd name="T48" fmla="*/ 17 w 32"/>
                  <a:gd name="T49" fmla="*/ 0 h 27"/>
                  <a:gd name="T50" fmla="*/ 16 w 32"/>
                  <a:gd name="T51" fmla="*/ 1 h 27"/>
                  <a:gd name="T52" fmla="*/ 13 w 32"/>
                  <a:gd name="T53" fmla="*/ 1 h 27"/>
                  <a:gd name="T54" fmla="*/ 10 w 32"/>
                  <a:gd name="T55" fmla="*/ 3 h 27"/>
                  <a:gd name="T56" fmla="*/ 8 w 32"/>
                  <a:gd name="T57" fmla="*/ 3 h 27"/>
                  <a:gd name="T58" fmla="*/ 7 w 32"/>
                  <a:gd name="T59" fmla="*/ 5 h 27"/>
                  <a:gd name="T60" fmla="*/ 3 w 32"/>
                  <a:gd name="T61" fmla="*/ 8 h 27"/>
                  <a:gd name="T62" fmla="*/ 0 w 32"/>
                  <a:gd name="T63" fmla="*/ 11 h 27"/>
                  <a:gd name="T64" fmla="*/ 1 w 32"/>
                  <a:gd name="T65" fmla="*/ 14 h 27"/>
                  <a:gd name="T66" fmla="*/ 1 w 32"/>
                  <a:gd name="T67" fmla="*/ 18 h 27"/>
                  <a:gd name="T68" fmla="*/ 3 w 32"/>
                  <a:gd name="T69" fmla="*/ 21 h 27"/>
                  <a:gd name="T70" fmla="*/ 3 w 32"/>
                  <a:gd name="T71" fmla="*/ 23 h 27"/>
                  <a:gd name="T72" fmla="*/ 5 w 32"/>
                  <a:gd name="T7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7">
                    <a:moveTo>
                      <a:pt x="5" y="25"/>
                    </a:moveTo>
                    <a:cubicBezTo>
                      <a:pt x="8" y="25"/>
                      <a:pt x="8" y="25"/>
                      <a:pt x="8" y="25"/>
                    </a:cubicBezTo>
                    <a:cubicBezTo>
                      <a:pt x="10" y="26"/>
                      <a:pt x="10" y="26"/>
                      <a:pt x="10" y="26"/>
                    </a:cubicBezTo>
                    <a:cubicBezTo>
                      <a:pt x="12" y="26"/>
                      <a:pt x="12" y="26"/>
                      <a:pt x="12" y="26"/>
                    </a:cubicBezTo>
                    <a:cubicBezTo>
                      <a:pt x="14" y="27"/>
                      <a:pt x="14" y="27"/>
                      <a:pt x="14" y="27"/>
                    </a:cubicBezTo>
                    <a:cubicBezTo>
                      <a:pt x="16" y="27"/>
                      <a:pt x="16" y="27"/>
                      <a:pt x="16" y="27"/>
                    </a:cubicBezTo>
                    <a:cubicBezTo>
                      <a:pt x="16" y="24"/>
                      <a:pt x="16" y="24"/>
                      <a:pt x="16" y="24"/>
                    </a:cubicBezTo>
                    <a:cubicBezTo>
                      <a:pt x="18" y="24"/>
                      <a:pt x="18" y="24"/>
                      <a:pt x="18" y="24"/>
                    </a:cubicBezTo>
                    <a:cubicBezTo>
                      <a:pt x="21" y="24"/>
                      <a:pt x="21" y="24"/>
                      <a:pt x="21" y="24"/>
                    </a:cubicBezTo>
                    <a:cubicBezTo>
                      <a:pt x="22" y="22"/>
                      <a:pt x="22" y="22"/>
                      <a:pt x="22" y="22"/>
                    </a:cubicBezTo>
                    <a:cubicBezTo>
                      <a:pt x="22" y="21"/>
                      <a:pt x="22" y="21"/>
                      <a:pt x="22" y="21"/>
                    </a:cubicBezTo>
                    <a:cubicBezTo>
                      <a:pt x="25" y="20"/>
                      <a:pt x="25" y="20"/>
                      <a:pt x="25" y="20"/>
                    </a:cubicBezTo>
                    <a:cubicBezTo>
                      <a:pt x="27" y="18"/>
                      <a:pt x="27" y="18"/>
                      <a:pt x="27" y="18"/>
                    </a:cubicBezTo>
                    <a:cubicBezTo>
                      <a:pt x="26" y="16"/>
                      <a:pt x="26" y="16"/>
                      <a:pt x="26" y="16"/>
                    </a:cubicBezTo>
                    <a:cubicBezTo>
                      <a:pt x="28" y="12"/>
                      <a:pt x="28" y="12"/>
                      <a:pt x="28" y="12"/>
                    </a:cubicBezTo>
                    <a:cubicBezTo>
                      <a:pt x="29" y="11"/>
                      <a:pt x="29" y="11"/>
                      <a:pt x="29" y="11"/>
                    </a:cubicBezTo>
                    <a:cubicBezTo>
                      <a:pt x="30" y="9"/>
                      <a:pt x="30" y="9"/>
                      <a:pt x="30" y="9"/>
                    </a:cubicBezTo>
                    <a:cubicBezTo>
                      <a:pt x="32" y="6"/>
                      <a:pt x="32" y="6"/>
                      <a:pt x="32" y="6"/>
                    </a:cubicBezTo>
                    <a:cubicBezTo>
                      <a:pt x="31" y="3"/>
                      <a:pt x="31" y="3"/>
                      <a:pt x="31" y="3"/>
                    </a:cubicBezTo>
                    <a:cubicBezTo>
                      <a:pt x="28" y="1"/>
                      <a:pt x="28" y="1"/>
                      <a:pt x="28" y="1"/>
                    </a:cubicBezTo>
                    <a:cubicBezTo>
                      <a:pt x="25" y="0"/>
                      <a:pt x="25" y="0"/>
                      <a:pt x="25" y="0"/>
                    </a:cubicBezTo>
                    <a:cubicBezTo>
                      <a:pt x="23" y="1"/>
                      <a:pt x="23" y="1"/>
                      <a:pt x="23" y="1"/>
                    </a:cubicBezTo>
                    <a:cubicBezTo>
                      <a:pt x="23" y="1"/>
                      <a:pt x="21" y="0"/>
                      <a:pt x="22" y="0"/>
                    </a:cubicBezTo>
                    <a:cubicBezTo>
                      <a:pt x="19" y="1"/>
                      <a:pt x="19" y="1"/>
                      <a:pt x="19" y="1"/>
                    </a:cubicBezTo>
                    <a:cubicBezTo>
                      <a:pt x="17" y="0"/>
                      <a:pt x="17" y="0"/>
                      <a:pt x="17" y="0"/>
                    </a:cubicBezTo>
                    <a:cubicBezTo>
                      <a:pt x="16" y="1"/>
                      <a:pt x="16" y="1"/>
                      <a:pt x="16" y="1"/>
                    </a:cubicBezTo>
                    <a:cubicBezTo>
                      <a:pt x="13" y="1"/>
                      <a:pt x="13" y="1"/>
                      <a:pt x="13" y="1"/>
                    </a:cubicBezTo>
                    <a:cubicBezTo>
                      <a:pt x="10" y="3"/>
                      <a:pt x="10" y="3"/>
                      <a:pt x="10" y="3"/>
                    </a:cubicBezTo>
                    <a:cubicBezTo>
                      <a:pt x="8" y="3"/>
                      <a:pt x="8" y="3"/>
                      <a:pt x="8" y="3"/>
                    </a:cubicBezTo>
                    <a:cubicBezTo>
                      <a:pt x="7" y="5"/>
                      <a:pt x="7" y="5"/>
                      <a:pt x="7" y="5"/>
                    </a:cubicBezTo>
                    <a:cubicBezTo>
                      <a:pt x="3" y="8"/>
                      <a:pt x="3" y="8"/>
                      <a:pt x="3" y="8"/>
                    </a:cubicBezTo>
                    <a:cubicBezTo>
                      <a:pt x="0" y="11"/>
                      <a:pt x="0" y="11"/>
                      <a:pt x="0" y="11"/>
                    </a:cubicBezTo>
                    <a:cubicBezTo>
                      <a:pt x="1" y="14"/>
                      <a:pt x="1" y="14"/>
                      <a:pt x="1" y="14"/>
                    </a:cubicBezTo>
                    <a:cubicBezTo>
                      <a:pt x="1" y="18"/>
                      <a:pt x="1" y="18"/>
                      <a:pt x="1" y="18"/>
                    </a:cubicBezTo>
                    <a:cubicBezTo>
                      <a:pt x="3" y="21"/>
                      <a:pt x="3" y="21"/>
                      <a:pt x="3" y="21"/>
                    </a:cubicBezTo>
                    <a:cubicBezTo>
                      <a:pt x="3" y="23"/>
                      <a:pt x="3" y="23"/>
                      <a:pt x="3" y="23"/>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45"/>
              <p:cNvSpPr>
                <a:spLocks/>
              </p:cNvSpPr>
              <p:nvPr userDrawn="1"/>
            </p:nvSpPr>
            <p:spPr bwMode="auto">
              <a:xfrm>
                <a:off x="4702175" y="2000251"/>
                <a:ext cx="127000" cy="150813"/>
              </a:xfrm>
              <a:custGeom>
                <a:avLst/>
                <a:gdLst>
                  <a:gd name="T0" fmla="*/ 68 w 80"/>
                  <a:gd name="T1" fmla="*/ 26 h 95"/>
                  <a:gd name="T2" fmla="*/ 60 w 80"/>
                  <a:gd name="T3" fmla="*/ 33 h 95"/>
                  <a:gd name="T4" fmla="*/ 56 w 80"/>
                  <a:gd name="T5" fmla="*/ 33 h 95"/>
                  <a:gd name="T6" fmla="*/ 50 w 80"/>
                  <a:gd name="T7" fmla="*/ 29 h 95"/>
                  <a:gd name="T8" fmla="*/ 41 w 80"/>
                  <a:gd name="T9" fmla="*/ 27 h 95"/>
                  <a:gd name="T10" fmla="*/ 35 w 80"/>
                  <a:gd name="T11" fmla="*/ 23 h 95"/>
                  <a:gd name="T12" fmla="*/ 30 w 80"/>
                  <a:gd name="T13" fmla="*/ 19 h 95"/>
                  <a:gd name="T14" fmla="*/ 21 w 80"/>
                  <a:gd name="T15" fmla="*/ 7 h 95"/>
                  <a:gd name="T16" fmla="*/ 12 w 80"/>
                  <a:gd name="T17" fmla="*/ 2 h 95"/>
                  <a:gd name="T18" fmla="*/ 9 w 80"/>
                  <a:gd name="T19" fmla="*/ 0 h 95"/>
                  <a:gd name="T20" fmla="*/ 7 w 80"/>
                  <a:gd name="T21" fmla="*/ 4 h 95"/>
                  <a:gd name="T22" fmla="*/ 7 w 80"/>
                  <a:gd name="T23" fmla="*/ 5 h 95"/>
                  <a:gd name="T24" fmla="*/ 13 w 80"/>
                  <a:gd name="T25" fmla="*/ 16 h 95"/>
                  <a:gd name="T26" fmla="*/ 15 w 80"/>
                  <a:gd name="T27" fmla="*/ 27 h 95"/>
                  <a:gd name="T28" fmla="*/ 15 w 80"/>
                  <a:gd name="T29" fmla="*/ 33 h 95"/>
                  <a:gd name="T30" fmla="*/ 16 w 80"/>
                  <a:gd name="T31" fmla="*/ 38 h 95"/>
                  <a:gd name="T32" fmla="*/ 13 w 80"/>
                  <a:gd name="T33" fmla="*/ 41 h 95"/>
                  <a:gd name="T34" fmla="*/ 15 w 80"/>
                  <a:gd name="T35" fmla="*/ 45 h 95"/>
                  <a:gd name="T36" fmla="*/ 17 w 80"/>
                  <a:gd name="T37" fmla="*/ 46 h 95"/>
                  <a:gd name="T38" fmla="*/ 17 w 80"/>
                  <a:gd name="T39" fmla="*/ 51 h 95"/>
                  <a:gd name="T40" fmla="*/ 15 w 80"/>
                  <a:gd name="T41" fmla="*/ 56 h 95"/>
                  <a:gd name="T42" fmla="*/ 4 w 80"/>
                  <a:gd name="T43" fmla="*/ 52 h 95"/>
                  <a:gd name="T44" fmla="*/ 2 w 80"/>
                  <a:gd name="T45" fmla="*/ 53 h 95"/>
                  <a:gd name="T46" fmla="*/ 4 w 80"/>
                  <a:gd name="T47" fmla="*/ 55 h 95"/>
                  <a:gd name="T48" fmla="*/ 8 w 80"/>
                  <a:gd name="T49" fmla="*/ 59 h 95"/>
                  <a:gd name="T50" fmla="*/ 5 w 80"/>
                  <a:gd name="T51" fmla="*/ 65 h 95"/>
                  <a:gd name="T52" fmla="*/ 2 w 80"/>
                  <a:gd name="T53" fmla="*/ 66 h 95"/>
                  <a:gd name="T54" fmla="*/ 0 w 80"/>
                  <a:gd name="T55" fmla="*/ 68 h 95"/>
                  <a:gd name="T56" fmla="*/ 0 w 80"/>
                  <a:gd name="T57" fmla="*/ 75 h 95"/>
                  <a:gd name="T58" fmla="*/ 1 w 80"/>
                  <a:gd name="T59" fmla="*/ 77 h 95"/>
                  <a:gd name="T60" fmla="*/ 7 w 80"/>
                  <a:gd name="T61" fmla="*/ 81 h 95"/>
                  <a:gd name="T62" fmla="*/ 11 w 80"/>
                  <a:gd name="T63" fmla="*/ 93 h 95"/>
                  <a:gd name="T64" fmla="*/ 11 w 80"/>
                  <a:gd name="T65" fmla="*/ 95 h 95"/>
                  <a:gd name="T66" fmla="*/ 14 w 80"/>
                  <a:gd name="T67" fmla="*/ 93 h 95"/>
                  <a:gd name="T68" fmla="*/ 15 w 80"/>
                  <a:gd name="T69" fmla="*/ 88 h 95"/>
                  <a:gd name="T70" fmla="*/ 22 w 80"/>
                  <a:gd name="T71" fmla="*/ 86 h 95"/>
                  <a:gd name="T72" fmla="*/ 24 w 80"/>
                  <a:gd name="T73" fmla="*/ 86 h 95"/>
                  <a:gd name="T74" fmla="*/ 26 w 80"/>
                  <a:gd name="T75" fmla="*/ 83 h 95"/>
                  <a:gd name="T76" fmla="*/ 19 w 80"/>
                  <a:gd name="T77" fmla="*/ 82 h 95"/>
                  <a:gd name="T78" fmla="*/ 12 w 80"/>
                  <a:gd name="T79" fmla="*/ 79 h 95"/>
                  <a:gd name="T80" fmla="*/ 6 w 80"/>
                  <a:gd name="T81" fmla="*/ 73 h 95"/>
                  <a:gd name="T82" fmla="*/ 9 w 80"/>
                  <a:gd name="T83" fmla="*/ 67 h 95"/>
                  <a:gd name="T84" fmla="*/ 17 w 80"/>
                  <a:gd name="T85" fmla="*/ 71 h 95"/>
                  <a:gd name="T86" fmla="*/ 24 w 80"/>
                  <a:gd name="T87" fmla="*/ 64 h 95"/>
                  <a:gd name="T88" fmla="*/ 29 w 80"/>
                  <a:gd name="T89" fmla="*/ 65 h 95"/>
                  <a:gd name="T90" fmla="*/ 35 w 80"/>
                  <a:gd name="T91" fmla="*/ 65 h 95"/>
                  <a:gd name="T92" fmla="*/ 42 w 80"/>
                  <a:gd name="T93" fmla="*/ 72 h 95"/>
                  <a:gd name="T94" fmla="*/ 51 w 80"/>
                  <a:gd name="T95" fmla="*/ 75 h 95"/>
                  <a:gd name="T96" fmla="*/ 53 w 80"/>
                  <a:gd name="T97" fmla="*/ 78 h 95"/>
                  <a:gd name="T98" fmla="*/ 53 w 80"/>
                  <a:gd name="T99" fmla="*/ 74 h 95"/>
                  <a:gd name="T100" fmla="*/ 53 w 80"/>
                  <a:gd name="T101" fmla="*/ 66 h 95"/>
                  <a:gd name="T102" fmla="*/ 59 w 80"/>
                  <a:gd name="T103" fmla="*/ 53 h 95"/>
                  <a:gd name="T104" fmla="*/ 66 w 80"/>
                  <a:gd name="T105" fmla="*/ 53 h 95"/>
                  <a:gd name="T106" fmla="*/ 68 w 80"/>
                  <a:gd name="T107" fmla="*/ 52 h 95"/>
                  <a:gd name="T108" fmla="*/ 73 w 80"/>
                  <a:gd name="T109" fmla="*/ 51 h 95"/>
                  <a:gd name="T110" fmla="*/ 75 w 80"/>
                  <a:gd name="T111" fmla="*/ 50 h 95"/>
                  <a:gd name="T112" fmla="*/ 79 w 80"/>
                  <a:gd name="T113" fmla="*/ 45 h 95"/>
                  <a:gd name="T114" fmla="*/ 80 w 80"/>
                  <a:gd name="T115" fmla="*/ 44 h 95"/>
                  <a:gd name="T116" fmla="*/ 74 w 80"/>
                  <a:gd name="T117" fmla="*/ 45 h 95"/>
                  <a:gd name="T118" fmla="*/ 75 w 80"/>
                  <a:gd name="T119" fmla="*/ 41 h 95"/>
                  <a:gd name="T120" fmla="*/ 68 w 80"/>
                  <a:gd name="T121" fmla="*/ 36 h 95"/>
                  <a:gd name="T122" fmla="*/ 67 w 80"/>
                  <a:gd name="T123"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95">
                    <a:moveTo>
                      <a:pt x="67" y="29"/>
                    </a:moveTo>
                    <a:lnTo>
                      <a:pt x="68" y="26"/>
                    </a:lnTo>
                    <a:lnTo>
                      <a:pt x="66" y="29"/>
                    </a:lnTo>
                    <a:lnTo>
                      <a:pt x="60" y="33"/>
                    </a:lnTo>
                    <a:lnTo>
                      <a:pt x="57" y="33"/>
                    </a:lnTo>
                    <a:lnTo>
                      <a:pt x="56" y="33"/>
                    </a:lnTo>
                    <a:lnTo>
                      <a:pt x="53" y="33"/>
                    </a:lnTo>
                    <a:lnTo>
                      <a:pt x="50" y="29"/>
                    </a:lnTo>
                    <a:lnTo>
                      <a:pt x="46" y="29"/>
                    </a:lnTo>
                    <a:lnTo>
                      <a:pt x="41" y="27"/>
                    </a:lnTo>
                    <a:lnTo>
                      <a:pt x="38" y="24"/>
                    </a:lnTo>
                    <a:lnTo>
                      <a:pt x="35" y="23"/>
                    </a:lnTo>
                    <a:lnTo>
                      <a:pt x="34" y="21"/>
                    </a:lnTo>
                    <a:lnTo>
                      <a:pt x="30" y="19"/>
                    </a:lnTo>
                    <a:lnTo>
                      <a:pt x="23" y="12"/>
                    </a:lnTo>
                    <a:lnTo>
                      <a:pt x="21" y="7"/>
                    </a:lnTo>
                    <a:lnTo>
                      <a:pt x="16" y="7"/>
                    </a:lnTo>
                    <a:lnTo>
                      <a:pt x="12" y="2"/>
                    </a:lnTo>
                    <a:lnTo>
                      <a:pt x="11" y="0"/>
                    </a:lnTo>
                    <a:lnTo>
                      <a:pt x="9" y="0"/>
                    </a:lnTo>
                    <a:lnTo>
                      <a:pt x="9" y="1"/>
                    </a:lnTo>
                    <a:lnTo>
                      <a:pt x="7" y="4"/>
                    </a:lnTo>
                    <a:lnTo>
                      <a:pt x="6" y="4"/>
                    </a:lnTo>
                    <a:lnTo>
                      <a:pt x="7" y="5"/>
                    </a:lnTo>
                    <a:lnTo>
                      <a:pt x="8" y="8"/>
                    </a:lnTo>
                    <a:lnTo>
                      <a:pt x="13" y="16"/>
                    </a:lnTo>
                    <a:lnTo>
                      <a:pt x="14" y="21"/>
                    </a:lnTo>
                    <a:lnTo>
                      <a:pt x="15" y="27"/>
                    </a:lnTo>
                    <a:lnTo>
                      <a:pt x="14" y="28"/>
                    </a:lnTo>
                    <a:lnTo>
                      <a:pt x="15" y="33"/>
                    </a:lnTo>
                    <a:lnTo>
                      <a:pt x="17" y="36"/>
                    </a:lnTo>
                    <a:lnTo>
                      <a:pt x="16" y="38"/>
                    </a:lnTo>
                    <a:lnTo>
                      <a:pt x="15" y="38"/>
                    </a:lnTo>
                    <a:lnTo>
                      <a:pt x="13" y="41"/>
                    </a:lnTo>
                    <a:lnTo>
                      <a:pt x="14" y="42"/>
                    </a:lnTo>
                    <a:lnTo>
                      <a:pt x="15" y="45"/>
                    </a:lnTo>
                    <a:lnTo>
                      <a:pt x="16" y="46"/>
                    </a:lnTo>
                    <a:lnTo>
                      <a:pt x="17" y="46"/>
                    </a:lnTo>
                    <a:lnTo>
                      <a:pt x="19" y="50"/>
                    </a:lnTo>
                    <a:lnTo>
                      <a:pt x="17" y="51"/>
                    </a:lnTo>
                    <a:lnTo>
                      <a:pt x="17" y="53"/>
                    </a:lnTo>
                    <a:lnTo>
                      <a:pt x="15" y="56"/>
                    </a:lnTo>
                    <a:lnTo>
                      <a:pt x="8" y="55"/>
                    </a:lnTo>
                    <a:lnTo>
                      <a:pt x="4" y="52"/>
                    </a:lnTo>
                    <a:lnTo>
                      <a:pt x="2" y="52"/>
                    </a:lnTo>
                    <a:lnTo>
                      <a:pt x="2" y="53"/>
                    </a:lnTo>
                    <a:lnTo>
                      <a:pt x="2" y="53"/>
                    </a:lnTo>
                    <a:lnTo>
                      <a:pt x="4" y="55"/>
                    </a:lnTo>
                    <a:lnTo>
                      <a:pt x="7" y="57"/>
                    </a:lnTo>
                    <a:lnTo>
                      <a:pt x="8" y="59"/>
                    </a:lnTo>
                    <a:lnTo>
                      <a:pt x="6" y="61"/>
                    </a:lnTo>
                    <a:lnTo>
                      <a:pt x="5" y="65"/>
                    </a:lnTo>
                    <a:lnTo>
                      <a:pt x="2" y="65"/>
                    </a:lnTo>
                    <a:lnTo>
                      <a:pt x="2" y="66"/>
                    </a:lnTo>
                    <a:lnTo>
                      <a:pt x="0" y="67"/>
                    </a:lnTo>
                    <a:lnTo>
                      <a:pt x="0" y="68"/>
                    </a:lnTo>
                    <a:lnTo>
                      <a:pt x="0" y="72"/>
                    </a:lnTo>
                    <a:lnTo>
                      <a:pt x="0" y="75"/>
                    </a:lnTo>
                    <a:lnTo>
                      <a:pt x="0" y="77"/>
                    </a:lnTo>
                    <a:lnTo>
                      <a:pt x="1" y="77"/>
                    </a:lnTo>
                    <a:lnTo>
                      <a:pt x="5" y="79"/>
                    </a:lnTo>
                    <a:lnTo>
                      <a:pt x="7" y="81"/>
                    </a:lnTo>
                    <a:lnTo>
                      <a:pt x="9" y="87"/>
                    </a:lnTo>
                    <a:lnTo>
                      <a:pt x="11" y="93"/>
                    </a:lnTo>
                    <a:lnTo>
                      <a:pt x="9" y="94"/>
                    </a:lnTo>
                    <a:lnTo>
                      <a:pt x="11" y="95"/>
                    </a:lnTo>
                    <a:lnTo>
                      <a:pt x="12" y="95"/>
                    </a:lnTo>
                    <a:lnTo>
                      <a:pt x="14" y="93"/>
                    </a:lnTo>
                    <a:lnTo>
                      <a:pt x="15" y="90"/>
                    </a:lnTo>
                    <a:lnTo>
                      <a:pt x="15" y="88"/>
                    </a:lnTo>
                    <a:lnTo>
                      <a:pt x="17" y="86"/>
                    </a:lnTo>
                    <a:lnTo>
                      <a:pt x="22" y="86"/>
                    </a:lnTo>
                    <a:lnTo>
                      <a:pt x="23" y="87"/>
                    </a:lnTo>
                    <a:lnTo>
                      <a:pt x="24" y="86"/>
                    </a:lnTo>
                    <a:lnTo>
                      <a:pt x="26" y="83"/>
                    </a:lnTo>
                    <a:lnTo>
                      <a:pt x="26" y="83"/>
                    </a:lnTo>
                    <a:lnTo>
                      <a:pt x="22" y="83"/>
                    </a:lnTo>
                    <a:lnTo>
                      <a:pt x="19" y="82"/>
                    </a:lnTo>
                    <a:lnTo>
                      <a:pt x="15" y="79"/>
                    </a:lnTo>
                    <a:lnTo>
                      <a:pt x="12" y="79"/>
                    </a:lnTo>
                    <a:lnTo>
                      <a:pt x="7" y="77"/>
                    </a:lnTo>
                    <a:lnTo>
                      <a:pt x="6" y="73"/>
                    </a:lnTo>
                    <a:lnTo>
                      <a:pt x="6" y="70"/>
                    </a:lnTo>
                    <a:lnTo>
                      <a:pt x="9" y="67"/>
                    </a:lnTo>
                    <a:lnTo>
                      <a:pt x="12" y="67"/>
                    </a:lnTo>
                    <a:lnTo>
                      <a:pt x="17" y="71"/>
                    </a:lnTo>
                    <a:lnTo>
                      <a:pt x="20" y="66"/>
                    </a:lnTo>
                    <a:lnTo>
                      <a:pt x="24" y="64"/>
                    </a:lnTo>
                    <a:lnTo>
                      <a:pt x="28" y="64"/>
                    </a:lnTo>
                    <a:lnTo>
                      <a:pt x="29" y="65"/>
                    </a:lnTo>
                    <a:lnTo>
                      <a:pt x="31" y="65"/>
                    </a:lnTo>
                    <a:lnTo>
                      <a:pt x="35" y="65"/>
                    </a:lnTo>
                    <a:lnTo>
                      <a:pt x="37" y="68"/>
                    </a:lnTo>
                    <a:lnTo>
                      <a:pt x="42" y="72"/>
                    </a:lnTo>
                    <a:lnTo>
                      <a:pt x="46" y="74"/>
                    </a:lnTo>
                    <a:lnTo>
                      <a:pt x="51" y="75"/>
                    </a:lnTo>
                    <a:lnTo>
                      <a:pt x="52" y="78"/>
                    </a:lnTo>
                    <a:lnTo>
                      <a:pt x="53" y="78"/>
                    </a:lnTo>
                    <a:lnTo>
                      <a:pt x="53" y="77"/>
                    </a:lnTo>
                    <a:lnTo>
                      <a:pt x="53" y="74"/>
                    </a:lnTo>
                    <a:lnTo>
                      <a:pt x="52" y="71"/>
                    </a:lnTo>
                    <a:lnTo>
                      <a:pt x="53" y="66"/>
                    </a:lnTo>
                    <a:lnTo>
                      <a:pt x="56" y="59"/>
                    </a:lnTo>
                    <a:lnTo>
                      <a:pt x="59" y="53"/>
                    </a:lnTo>
                    <a:lnTo>
                      <a:pt x="63" y="52"/>
                    </a:lnTo>
                    <a:lnTo>
                      <a:pt x="66" y="53"/>
                    </a:lnTo>
                    <a:lnTo>
                      <a:pt x="68" y="53"/>
                    </a:lnTo>
                    <a:lnTo>
                      <a:pt x="68" y="52"/>
                    </a:lnTo>
                    <a:lnTo>
                      <a:pt x="72" y="50"/>
                    </a:lnTo>
                    <a:lnTo>
                      <a:pt x="73" y="51"/>
                    </a:lnTo>
                    <a:lnTo>
                      <a:pt x="74" y="51"/>
                    </a:lnTo>
                    <a:lnTo>
                      <a:pt x="75" y="50"/>
                    </a:lnTo>
                    <a:lnTo>
                      <a:pt x="75" y="48"/>
                    </a:lnTo>
                    <a:lnTo>
                      <a:pt x="79" y="45"/>
                    </a:lnTo>
                    <a:lnTo>
                      <a:pt x="80" y="45"/>
                    </a:lnTo>
                    <a:lnTo>
                      <a:pt x="80" y="44"/>
                    </a:lnTo>
                    <a:lnTo>
                      <a:pt x="79" y="45"/>
                    </a:lnTo>
                    <a:lnTo>
                      <a:pt x="74" y="45"/>
                    </a:lnTo>
                    <a:lnTo>
                      <a:pt x="75" y="43"/>
                    </a:lnTo>
                    <a:lnTo>
                      <a:pt x="75" y="41"/>
                    </a:lnTo>
                    <a:lnTo>
                      <a:pt x="73" y="38"/>
                    </a:lnTo>
                    <a:lnTo>
                      <a:pt x="68" y="36"/>
                    </a:lnTo>
                    <a:lnTo>
                      <a:pt x="67" y="34"/>
                    </a:lnTo>
                    <a:lnTo>
                      <a:pt x="6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46"/>
              <p:cNvSpPr>
                <a:spLocks/>
              </p:cNvSpPr>
              <p:nvPr userDrawn="1"/>
            </p:nvSpPr>
            <p:spPr bwMode="auto">
              <a:xfrm>
                <a:off x="4567238" y="2163763"/>
                <a:ext cx="225425" cy="268288"/>
              </a:xfrm>
              <a:custGeom>
                <a:avLst/>
                <a:gdLst>
                  <a:gd name="T0" fmla="*/ 12 w 142"/>
                  <a:gd name="T1" fmla="*/ 161 h 169"/>
                  <a:gd name="T2" fmla="*/ 17 w 142"/>
                  <a:gd name="T3" fmla="*/ 157 h 169"/>
                  <a:gd name="T4" fmla="*/ 25 w 142"/>
                  <a:gd name="T5" fmla="*/ 155 h 169"/>
                  <a:gd name="T6" fmla="*/ 41 w 142"/>
                  <a:gd name="T7" fmla="*/ 152 h 169"/>
                  <a:gd name="T8" fmla="*/ 46 w 142"/>
                  <a:gd name="T9" fmla="*/ 148 h 169"/>
                  <a:gd name="T10" fmla="*/ 60 w 142"/>
                  <a:gd name="T11" fmla="*/ 144 h 169"/>
                  <a:gd name="T12" fmla="*/ 62 w 142"/>
                  <a:gd name="T13" fmla="*/ 152 h 169"/>
                  <a:gd name="T14" fmla="*/ 63 w 142"/>
                  <a:gd name="T15" fmla="*/ 161 h 169"/>
                  <a:gd name="T16" fmla="*/ 74 w 142"/>
                  <a:gd name="T17" fmla="*/ 169 h 169"/>
                  <a:gd name="T18" fmla="*/ 79 w 142"/>
                  <a:gd name="T19" fmla="*/ 160 h 169"/>
                  <a:gd name="T20" fmla="*/ 85 w 142"/>
                  <a:gd name="T21" fmla="*/ 152 h 169"/>
                  <a:gd name="T22" fmla="*/ 85 w 142"/>
                  <a:gd name="T23" fmla="*/ 148 h 169"/>
                  <a:gd name="T24" fmla="*/ 83 w 142"/>
                  <a:gd name="T25" fmla="*/ 137 h 169"/>
                  <a:gd name="T26" fmla="*/ 86 w 142"/>
                  <a:gd name="T27" fmla="*/ 141 h 169"/>
                  <a:gd name="T28" fmla="*/ 93 w 142"/>
                  <a:gd name="T29" fmla="*/ 141 h 169"/>
                  <a:gd name="T30" fmla="*/ 105 w 142"/>
                  <a:gd name="T31" fmla="*/ 143 h 169"/>
                  <a:gd name="T32" fmla="*/ 112 w 142"/>
                  <a:gd name="T33" fmla="*/ 133 h 169"/>
                  <a:gd name="T34" fmla="*/ 115 w 142"/>
                  <a:gd name="T35" fmla="*/ 141 h 169"/>
                  <a:gd name="T36" fmla="*/ 117 w 142"/>
                  <a:gd name="T37" fmla="*/ 130 h 169"/>
                  <a:gd name="T38" fmla="*/ 123 w 142"/>
                  <a:gd name="T39" fmla="*/ 121 h 169"/>
                  <a:gd name="T40" fmla="*/ 130 w 142"/>
                  <a:gd name="T41" fmla="*/ 125 h 169"/>
                  <a:gd name="T42" fmla="*/ 131 w 142"/>
                  <a:gd name="T43" fmla="*/ 136 h 169"/>
                  <a:gd name="T44" fmla="*/ 139 w 142"/>
                  <a:gd name="T45" fmla="*/ 126 h 169"/>
                  <a:gd name="T46" fmla="*/ 139 w 142"/>
                  <a:gd name="T47" fmla="*/ 118 h 169"/>
                  <a:gd name="T48" fmla="*/ 135 w 142"/>
                  <a:gd name="T49" fmla="*/ 93 h 169"/>
                  <a:gd name="T50" fmla="*/ 128 w 142"/>
                  <a:gd name="T51" fmla="*/ 67 h 169"/>
                  <a:gd name="T52" fmla="*/ 137 w 142"/>
                  <a:gd name="T53" fmla="*/ 56 h 169"/>
                  <a:gd name="T54" fmla="*/ 136 w 142"/>
                  <a:gd name="T55" fmla="*/ 48 h 169"/>
                  <a:gd name="T56" fmla="*/ 136 w 142"/>
                  <a:gd name="T57" fmla="*/ 42 h 169"/>
                  <a:gd name="T58" fmla="*/ 135 w 142"/>
                  <a:gd name="T59" fmla="*/ 28 h 169"/>
                  <a:gd name="T60" fmla="*/ 128 w 142"/>
                  <a:gd name="T61" fmla="*/ 16 h 169"/>
                  <a:gd name="T62" fmla="*/ 116 w 142"/>
                  <a:gd name="T63" fmla="*/ 0 h 169"/>
                  <a:gd name="T64" fmla="*/ 112 w 142"/>
                  <a:gd name="T65" fmla="*/ 6 h 169"/>
                  <a:gd name="T66" fmla="*/ 105 w 142"/>
                  <a:gd name="T67" fmla="*/ 0 h 169"/>
                  <a:gd name="T68" fmla="*/ 102 w 142"/>
                  <a:gd name="T69" fmla="*/ 5 h 169"/>
                  <a:gd name="T70" fmla="*/ 99 w 142"/>
                  <a:gd name="T71" fmla="*/ 13 h 169"/>
                  <a:gd name="T72" fmla="*/ 100 w 142"/>
                  <a:gd name="T73" fmla="*/ 27 h 169"/>
                  <a:gd name="T74" fmla="*/ 104 w 142"/>
                  <a:gd name="T75" fmla="*/ 24 h 169"/>
                  <a:gd name="T76" fmla="*/ 108 w 142"/>
                  <a:gd name="T77" fmla="*/ 51 h 169"/>
                  <a:gd name="T78" fmla="*/ 101 w 142"/>
                  <a:gd name="T79" fmla="*/ 73 h 169"/>
                  <a:gd name="T80" fmla="*/ 98 w 142"/>
                  <a:gd name="T81" fmla="*/ 89 h 169"/>
                  <a:gd name="T82" fmla="*/ 82 w 142"/>
                  <a:gd name="T83" fmla="*/ 101 h 169"/>
                  <a:gd name="T84" fmla="*/ 75 w 142"/>
                  <a:gd name="T85" fmla="*/ 89 h 169"/>
                  <a:gd name="T86" fmla="*/ 76 w 142"/>
                  <a:gd name="T87" fmla="*/ 86 h 169"/>
                  <a:gd name="T88" fmla="*/ 72 w 142"/>
                  <a:gd name="T89" fmla="*/ 95 h 169"/>
                  <a:gd name="T90" fmla="*/ 68 w 142"/>
                  <a:gd name="T91" fmla="*/ 111 h 169"/>
                  <a:gd name="T92" fmla="*/ 68 w 142"/>
                  <a:gd name="T93" fmla="*/ 122 h 169"/>
                  <a:gd name="T94" fmla="*/ 67 w 142"/>
                  <a:gd name="T95" fmla="*/ 128 h 169"/>
                  <a:gd name="T96" fmla="*/ 56 w 142"/>
                  <a:gd name="T97" fmla="*/ 129 h 169"/>
                  <a:gd name="T98" fmla="*/ 50 w 142"/>
                  <a:gd name="T99" fmla="*/ 126 h 169"/>
                  <a:gd name="T100" fmla="*/ 28 w 142"/>
                  <a:gd name="T101" fmla="*/ 131 h 169"/>
                  <a:gd name="T102" fmla="*/ 17 w 142"/>
                  <a:gd name="T103" fmla="*/ 140 h 169"/>
                  <a:gd name="T104" fmla="*/ 8 w 142"/>
                  <a:gd name="T105" fmla="*/ 151 h 169"/>
                  <a:gd name="T106" fmla="*/ 0 w 142"/>
                  <a:gd name="T107"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169">
                    <a:moveTo>
                      <a:pt x="2" y="165"/>
                    </a:moveTo>
                    <a:lnTo>
                      <a:pt x="2" y="165"/>
                    </a:lnTo>
                    <a:lnTo>
                      <a:pt x="8" y="162"/>
                    </a:lnTo>
                    <a:lnTo>
                      <a:pt x="12" y="161"/>
                    </a:lnTo>
                    <a:lnTo>
                      <a:pt x="18" y="163"/>
                    </a:lnTo>
                    <a:lnTo>
                      <a:pt x="18" y="162"/>
                    </a:lnTo>
                    <a:lnTo>
                      <a:pt x="18" y="159"/>
                    </a:lnTo>
                    <a:lnTo>
                      <a:pt x="17" y="157"/>
                    </a:lnTo>
                    <a:lnTo>
                      <a:pt x="19" y="154"/>
                    </a:lnTo>
                    <a:lnTo>
                      <a:pt x="23" y="153"/>
                    </a:lnTo>
                    <a:lnTo>
                      <a:pt x="24" y="155"/>
                    </a:lnTo>
                    <a:lnTo>
                      <a:pt x="25" y="155"/>
                    </a:lnTo>
                    <a:lnTo>
                      <a:pt x="27" y="154"/>
                    </a:lnTo>
                    <a:lnTo>
                      <a:pt x="32" y="153"/>
                    </a:lnTo>
                    <a:lnTo>
                      <a:pt x="38" y="152"/>
                    </a:lnTo>
                    <a:lnTo>
                      <a:pt x="41" y="152"/>
                    </a:lnTo>
                    <a:lnTo>
                      <a:pt x="42" y="152"/>
                    </a:lnTo>
                    <a:lnTo>
                      <a:pt x="42" y="152"/>
                    </a:lnTo>
                    <a:lnTo>
                      <a:pt x="42" y="151"/>
                    </a:lnTo>
                    <a:lnTo>
                      <a:pt x="46" y="148"/>
                    </a:lnTo>
                    <a:lnTo>
                      <a:pt x="47" y="147"/>
                    </a:lnTo>
                    <a:lnTo>
                      <a:pt x="50" y="144"/>
                    </a:lnTo>
                    <a:lnTo>
                      <a:pt x="55" y="143"/>
                    </a:lnTo>
                    <a:lnTo>
                      <a:pt x="60" y="144"/>
                    </a:lnTo>
                    <a:lnTo>
                      <a:pt x="63" y="143"/>
                    </a:lnTo>
                    <a:lnTo>
                      <a:pt x="65" y="145"/>
                    </a:lnTo>
                    <a:lnTo>
                      <a:pt x="65" y="148"/>
                    </a:lnTo>
                    <a:lnTo>
                      <a:pt x="62" y="152"/>
                    </a:lnTo>
                    <a:lnTo>
                      <a:pt x="62" y="153"/>
                    </a:lnTo>
                    <a:lnTo>
                      <a:pt x="63" y="154"/>
                    </a:lnTo>
                    <a:lnTo>
                      <a:pt x="64" y="160"/>
                    </a:lnTo>
                    <a:lnTo>
                      <a:pt x="63" y="161"/>
                    </a:lnTo>
                    <a:lnTo>
                      <a:pt x="64" y="163"/>
                    </a:lnTo>
                    <a:lnTo>
                      <a:pt x="67" y="165"/>
                    </a:lnTo>
                    <a:lnTo>
                      <a:pt x="71" y="168"/>
                    </a:lnTo>
                    <a:lnTo>
                      <a:pt x="74" y="169"/>
                    </a:lnTo>
                    <a:lnTo>
                      <a:pt x="75" y="168"/>
                    </a:lnTo>
                    <a:lnTo>
                      <a:pt x="77" y="165"/>
                    </a:lnTo>
                    <a:lnTo>
                      <a:pt x="77" y="161"/>
                    </a:lnTo>
                    <a:lnTo>
                      <a:pt x="79" y="160"/>
                    </a:lnTo>
                    <a:lnTo>
                      <a:pt x="79" y="160"/>
                    </a:lnTo>
                    <a:lnTo>
                      <a:pt x="78" y="158"/>
                    </a:lnTo>
                    <a:lnTo>
                      <a:pt x="82" y="153"/>
                    </a:lnTo>
                    <a:lnTo>
                      <a:pt x="85" y="152"/>
                    </a:lnTo>
                    <a:lnTo>
                      <a:pt x="86" y="152"/>
                    </a:lnTo>
                    <a:lnTo>
                      <a:pt x="86" y="152"/>
                    </a:lnTo>
                    <a:lnTo>
                      <a:pt x="86" y="151"/>
                    </a:lnTo>
                    <a:lnTo>
                      <a:pt x="85" y="148"/>
                    </a:lnTo>
                    <a:lnTo>
                      <a:pt x="80" y="146"/>
                    </a:lnTo>
                    <a:lnTo>
                      <a:pt x="79" y="144"/>
                    </a:lnTo>
                    <a:lnTo>
                      <a:pt x="80" y="139"/>
                    </a:lnTo>
                    <a:lnTo>
                      <a:pt x="83" y="137"/>
                    </a:lnTo>
                    <a:lnTo>
                      <a:pt x="87" y="136"/>
                    </a:lnTo>
                    <a:lnTo>
                      <a:pt x="85" y="139"/>
                    </a:lnTo>
                    <a:lnTo>
                      <a:pt x="85" y="141"/>
                    </a:lnTo>
                    <a:lnTo>
                      <a:pt x="86" y="141"/>
                    </a:lnTo>
                    <a:lnTo>
                      <a:pt x="87" y="140"/>
                    </a:lnTo>
                    <a:lnTo>
                      <a:pt x="90" y="140"/>
                    </a:lnTo>
                    <a:lnTo>
                      <a:pt x="91" y="141"/>
                    </a:lnTo>
                    <a:lnTo>
                      <a:pt x="93" y="141"/>
                    </a:lnTo>
                    <a:lnTo>
                      <a:pt x="96" y="141"/>
                    </a:lnTo>
                    <a:lnTo>
                      <a:pt x="96" y="143"/>
                    </a:lnTo>
                    <a:lnTo>
                      <a:pt x="97" y="141"/>
                    </a:lnTo>
                    <a:lnTo>
                      <a:pt x="105" y="143"/>
                    </a:lnTo>
                    <a:lnTo>
                      <a:pt x="107" y="143"/>
                    </a:lnTo>
                    <a:lnTo>
                      <a:pt x="106" y="139"/>
                    </a:lnTo>
                    <a:lnTo>
                      <a:pt x="107" y="135"/>
                    </a:lnTo>
                    <a:lnTo>
                      <a:pt x="112" y="133"/>
                    </a:lnTo>
                    <a:lnTo>
                      <a:pt x="115" y="133"/>
                    </a:lnTo>
                    <a:lnTo>
                      <a:pt x="116" y="138"/>
                    </a:lnTo>
                    <a:lnTo>
                      <a:pt x="115" y="140"/>
                    </a:lnTo>
                    <a:lnTo>
                      <a:pt x="115" y="141"/>
                    </a:lnTo>
                    <a:lnTo>
                      <a:pt x="116" y="141"/>
                    </a:lnTo>
                    <a:lnTo>
                      <a:pt x="119" y="139"/>
                    </a:lnTo>
                    <a:lnTo>
                      <a:pt x="116" y="135"/>
                    </a:lnTo>
                    <a:lnTo>
                      <a:pt x="117" y="130"/>
                    </a:lnTo>
                    <a:lnTo>
                      <a:pt x="122" y="126"/>
                    </a:lnTo>
                    <a:lnTo>
                      <a:pt x="123" y="126"/>
                    </a:lnTo>
                    <a:lnTo>
                      <a:pt x="122" y="125"/>
                    </a:lnTo>
                    <a:lnTo>
                      <a:pt x="123" y="121"/>
                    </a:lnTo>
                    <a:lnTo>
                      <a:pt x="127" y="118"/>
                    </a:lnTo>
                    <a:lnTo>
                      <a:pt x="130" y="119"/>
                    </a:lnTo>
                    <a:lnTo>
                      <a:pt x="131" y="122"/>
                    </a:lnTo>
                    <a:lnTo>
                      <a:pt x="130" y="125"/>
                    </a:lnTo>
                    <a:lnTo>
                      <a:pt x="129" y="129"/>
                    </a:lnTo>
                    <a:lnTo>
                      <a:pt x="130" y="136"/>
                    </a:lnTo>
                    <a:lnTo>
                      <a:pt x="130" y="136"/>
                    </a:lnTo>
                    <a:lnTo>
                      <a:pt x="131" y="136"/>
                    </a:lnTo>
                    <a:lnTo>
                      <a:pt x="133" y="132"/>
                    </a:lnTo>
                    <a:lnTo>
                      <a:pt x="136" y="132"/>
                    </a:lnTo>
                    <a:lnTo>
                      <a:pt x="138" y="130"/>
                    </a:lnTo>
                    <a:lnTo>
                      <a:pt x="139" y="126"/>
                    </a:lnTo>
                    <a:lnTo>
                      <a:pt x="138" y="123"/>
                    </a:lnTo>
                    <a:lnTo>
                      <a:pt x="142" y="121"/>
                    </a:lnTo>
                    <a:lnTo>
                      <a:pt x="142" y="119"/>
                    </a:lnTo>
                    <a:lnTo>
                      <a:pt x="139" y="118"/>
                    </a:lnTo>
                    <a:lnTo>
                      <a:pt x="136" y="112"/>
                    </a:lnTo>
                    <a:lnTo>
                      <a:pt x="135" y="109"/>
                    </a:lnTo>
                    <a:lnTo>
                      <a:pt x="134" y="101"/>
                    </a:lnTo>
                    <a:lnTo>
                      <a:pt x="135" y="93"/>
                    </a:lnTo>
                    <a:lnTo>
                      <a:pt x="135" y="87"/>
                    </a:lnTo>
                    <a:lnTo>
                      <a:pt x="133" y="77"/>
                    </a:lnTo>
                    <a:lnTo>
                      <a:pt x="129" y="72"/>
                    </a:lnTo>
                    <a:lnTo>
                      <a:pt x="128" y="67"/>
                    </a:lnTo>
                    <a:lnTo>
                      <a:pt x="129" y="62"/>
                    </a:lnTo>
                    <a:lnTo>
                      <a:pt x="135" y="59"/>
                    </a:lnTo>
                    <a:lnTo>
                      <a:pt x="138" y="59"/>
                    </a:lnTo>
                    <a:lnTo>
                      <a:pt x="137" y="56"/>
                    </a:lnTo>
                    <a:lnTo>
                      <a:pt x="136" y="55"/>
                    </a:lnTo>
                    <a:lnTo>
                      <a:pt x="135" y="51"/>
                    </a:lnTo>
                    <a:lnTo>
                      <a:pt x="136" y="50"/>
                    </a:lnTo>
                    <a:lnTo>
                      <a:pt x="136" y="48"/>
                    </a:lnTo>
                    <a:lnTo>
                      <a:pt x="136" y="45"/>
                    </a:lnTo>
                    <a:lnTo>
                      <a:pt x="136" y="45"/>
                    </a:lnTo>
                    <a:lnTo>
                      <a:pt x="137" y="43"/>
                    </a:lnTo>
                    <a:lnTo>
                      <a:pt x="136" y="42"/>
                    </a:lnTo>
                    <a:lnTo>
                      <a:pt x="136" y="37"/>
                    </a:lnTo>
                    <a:lnTo>
                      <a:pt x="136" y="36"/>
                    </a:lnTo>
                    <a:lnTo>
                      <a:pt x="135" y="34"/>
                    </a:lnTo>
                    <a:lnTo>
                      <a:pt x="135" y="28"/>
                    </a:lnTo>
                    <a:lnTo>
                      <a:pt x="133" y="23"/>
                    </a:lnTo>
                    <a:lnTo>
                      <a:pt x="130" y="23"/>
                    </a:lnTo>
                    <a:lnTo>
                      <a:pt x="128" y="22"/>
                    </a:lnTo>
                    <a:lnTo>
                      <a:pt x="128" y="16"/>
                    </a:lnTo>
                    <a:lnTo>
                      <a:pt x="126" y="14"/>
                    </a:lnTo>
                    <a:lnTo>
                      <a:pt x="119" y="6"/>
                    </a:lnTo>
                    <a:lnTo>
                      <a:pt x="117" y="2"/>
                    </a:lnTo>
                    <a:lnTo>
                      <a:pt x="116" y="0"/>
                    </a:lnTo>
                    <a:lnTo>
                      <a:pt x="115" y="2"/>
                    </a:lnTo>
                    <a:lnTo>
                      <a:pt x="112" y="5"/>
                    </a:lnTo>
                    <a:lnTo>
                      <a:pt x="112" y="4"/>
                    </a:lnTo>
                    <a:lnTo>
                      <a:pt x="112" y="6"/>
                    </a:lnTo>
                    <a:lnTo>
                      <a:pt x="109" y="8"/>
                    </a:lnTo>
                    <a:lnTo>
                      <a:pt x="106" y="7"/>
                    </a:lnTo>
                    <a:lnTo>
                      <a:pt x="105" y="0"/>
                    </a:lnTo>
                    <a:lnTo>
                      <a:pt x="105" y="0"/>
                    </a:lnTo>
                    <a:lnTo>
                      <a:pt x="102" y="0"/>
                    </a:lnTo>
                    <a:lnTo>
                      <a:pt x="102" y="0"/>
                    </a:lnTo>
                    <a:lnTo>
                      <a:pt x="102" y="1"/>
                    </a:lnTo>
                    <a:lnTo>
                      <a:pt x="102" y="5"/>
                    </a:lnTo>
                    <a:lnTo>
                      <a:pt x="104" y="9"/>
                    </a:lnTo>
                    <a:lnTo>
                      <a:pt x="101" y="11"/>
                    </a:lnTo>
                    <a:lnTo>
                      <a:pt x="99" y="12"/>
                    </a:lnTo>
                    <a:lnTo>
                      <a:pt x="99" y="13"/>
                    </a:lnTo>
                    <a:lnTo>
                      <a:pt x="104" y="16"/>
                    </a:lnTo>
                    <a:lnTo>
                      <a:pt x="105" y="20"/>
                    </a:lnTo>
                    <a:lnTo>
                      <a:pt x="104" y="24"/>
                    </a:lnTo>
                    <a:lnTo>
                      <a:pt x="100" y="27"/>
                    </a:lnTo>
                    <a:lnTo>
                      <a:pt x="99" y="26"/>
                    </a:lnTo>
                    <a:lnTo>
                      <a:pt x="100" y="28"/>
                    </a:lnTo>
                    <a:lnTo>
                      <a:pt x="101" y="27"/>
                    </a:lnTo>
                    <a:lnTo>
                      <a:pt x="104" y="24"/>
                    </a:lnTo>
                    <a:lnTo>
                      <a:pt x="108" y="33"/>
                    </a:lnTo>
                    <a:lnTo>
                      <a:pt x="109" y="41"/>
                    </a:lnTo>
                    <a:lnTo>
                      <a:pt x="108" y="44"/>
                    </a:lnTo>
                    <a:lnTo>
                      <a:pt x="108" y="51"/>
                    </a:lnTo>
                    <a:lnTo>
                      <a:pt x="106" y="62"/>
                    </a:lnTo>
                    <a:lnTo>
                      <a:pt x="107" y="66"/>
                    </a:lnTo>
                    <a:lnTo>
                      <a:pt x="106" y="72"/>
                    </a:lnTo>
                    <a:lnTo>
                      <a:pt x="101" y="73"/>
                    </a:lnTo>
                    <a:lnTo>
                      <a:pt x="100" y="78"/>
                    </a:lnTo>
                    <a:lnTo>
                      <a:pt x="100" y="82"/>
                    </a:lnTo>
                    <a:lnTo>
                      <a:pt x="98" y="86"/>
                    </a:lnTo>
                    <a:lnTo>
                      <a:pt x="98" y="89"/>
                    </a:lnTo>
                    <a:lnTo>
                      <a:pt x="93" y="93"/>
                    </a:lnTo>
                    <a:lnTo>
                      <a:pt x="86" y="97"/>
                    </a:lnTo>
                    <a:lnTo>
                      <a:pt x="84" y="97"/>
                    </a:lnTo>
                    <a:lnTo>
                      <a:pt x="82" y="101"/>
                    </a:lnTo>
                    <a:lnTo>
                      <a:pt x="76" y="99"/>
                    </a:lnTo>
                    <a:lnTo>
                      <a:pt x="72" y="94"/>
                    </a:lnTo>
                    <a:lnTo>
                      <a:pt x="72" y="90"/>
                    </a:lnTo>
                    <a:lnTo>
                      <a:pt x="75" y="89"/>
                    </a:lnTo>
                    <a:lnTo>
                      <a:pt x="76" y="87"/>
                    </a:lnTo>
                    <a:lnTo>
                      <a:pt x="76" y="86"/>
                    </a:lnTo>
                    <a:lnTo>
                      <a:pt x="76" y="86"/>
                    </a:lnTo>
                    <a:lnTo>
                      <a:pt x="76" y="86"/>
                    </a:lnTo>
                    <a:lnTo>
                      <a:pt x="72" y="88"/>
                    </a:lnTo>
                    <a:lnTo>
                      <a:pt x="70" y="89"/>
                    </a:lnTo>
                    <a:lnTo>
                      <a:pt x="70" y="90"/>
                    </a:lnTo>
                    <a:lnTo>
                      <a:pt x="72" y="95"/>
                    </a:lnTo>
                    <a:lnTo>
                      <a:pt x="72" y="102"/>
                    </a:lnTo>
                    <a:lnTo>
                      <a:pt x="71" y="106"/>
                    </a:lnTo>
                    <a:lnTo>
                      <a:pt x="68" y="109"/>
                    </a:lnTo>
                    <a:lnTo>
                      <a:pt x="68" y="111"/>
                    </a:lnTo>
                    <a:lnTo>
                      <a:pt x="67" y="112"/>
                    </a:lnTo>
                    <a:lnTo>
                      <a:pt x="67" y="117"/>
                    </a:lnTo>
                    <a:lnTo>
                      <a:pt x="68" y="118"/>
                    </a:lnTo>
                    <a:lnTo>
                      <a:pt x="68" y="122"/>
                    </a:lnTo>
                    <a:lnTo>
                      <a:pt x="68" y="123"/>
                    </a:lnTo>
                    <a:lnTo>
                      <a:pt x="68" y="123"/>
                    </a:lnTo>
                    <a:lnTo>
                      <a:pt x="67" y="126"/>
                    </a:lnTo>
                    <a:lnTo>
                      <a:pt x="67" y="128"/>
                    </a:lnTo>
                    <a:lnTo>
                      <a:pt x="63" y="129"/>
                    </a:lnTo>
                    <a:lnTo>
                      <a:pt x="61" y="128"/>
                    </a:lnTo>
                    <a:lnTo>
                      <a:pt x="59" y="129"/>
                    </a:lnTo>
                    <a:lnTo>
                      <a:pt x="56" y="129"/>
                    </a:lnTo>
                    <a:lnTo>
                      <a:pt x="56" y="125"/>
                    </a:lnTo>
                    <a:lnTo>
                      <a:pt x="54" y="126"/>
                    </a:lnTo>
                    <a:lnTo>
                      <a:pt x="52" y="126"/>
                    </a:lnTo>
                    <a:lnTo>
                      <a:pt x="50" y="126"/>
                    </a:lnTo>
                    <a:lnTo>
                      <a:pt x="38" y="131"/>
                    </a:lnTo>
                    <a:lnTo>
                      <a:pt x="33" y="131"/>
                    </a:lnTo>
                    <a:lnTo>
                      <a:pt x="30" y="132"/>
                    </a:lnTo>
                    <a:lnTo>
                      <a:pt x="28" y="131"/>
                    </a:lnTo>
                    <a:lnTo>
                      <a:pt x="25" y="131"/>
                    </a:lnTo>
                    <a:lnTo>
                      <a:pt x="20" y="136"/>
                    </a:lnTo>
                    <a:lnTo>
                      <a:pt x="19" y="139"/>
                    </a:lnTo>
                    <a:lnTo>
                      <a:pt x="17" y="140"/>
                    </a:lnTo>
                    <a:lnTo>
                      <a:pt x="17" y="143"/>
                    </a:lnTo>
                    <a:lnTo>
                      <a:pt x="11" y="147"/>
                    </a:lnTo>
                    <a:lnTo>
                      <a:pt x="9" y="148"/>
                    </a:lnTo>
                    <a:lnTo>
                      <a:pt x="8" y="151"/>
                    </a:lnTo>
                    <a:lnTo>
                      <a:pt x="7" y="153"/>
                    </a:lnTo>
                    <a:lnTo>
                      <a:pt x="4" y="155"/>
                    </a:lnTo>
                    <a:lnTo>
                      <a:pt x="0" y="157"/>
                    </a:lnTo>
                    <a:lnTo>
                      <a:pt x="0" y="158"/>
                    </a:lnTo>
                    <a:lnTo>
                      <a:pt x="0" y="161"/>
                    </a:lnTo>
                    <a:lnTo>
                      <a:pt x="2" y="162"/>
                    </a:lnTo>
                    <a:lnTo>
                      <a:pt x="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47"/>
              <p:cNvSpPr>
                <a:spLocks/>
              </p:cNvSpPr>
              <p:nvPr userDrawn="1"/>
            </p:nvSpPr>
            <p:spPr bwMode="auto">
              <a:xfrm>
                <a:off x="4418013" y="2279651"/>
                <a:ext cx="96838" cy="133350"/>
              </a:xfrm>
              <a:custGeom>
                <a:avLst/>
                <a:gdLst>
                  <a:gd name="T0" fmla="*/ 6 w 61"/>
                  <a:gd name="T1" fmla="*/ 17 h 84"/>
                  <a:gd name="T2" fmla="*/ 15 w 61"/>
                  <a:gd name="T3" fmla="*/ 27 h 84"/>
                  <a:gd name="T4" fmla="*/ 16 w 61"/>
                  <a:gd name="T5" fmla="*/ 29 h 84"/>
                  <a:gd name="T6" fmla="*/ 21 w 61"/>
                  <a:gd name="T7" fmla="*/ 37 h 84"/>
                  <a:gd name="T8" fmla="*/ 12 w 61"/>
                  <a:gd name="T9" fmla="*/ 36 h 84"/>
                  <a:gd name="T10" fmla="*/ 8 w 61"/>
                  <a:gd name="T11" fmla="*/ 38 h 84"/>
                  <a:gd name="T12" fmla="*/ 15 w 61"/>
                  <a:gd name="T13" fmla="*/ 39 h 84"/>
                  <a:gd name="T14" fmla="*/ 17 w 61"/>
                  <a:gd name="T15" fmla="*/ 50 h 84"/>
                  <a:gd name="T16" fmla="*/ 20 w 61"/>
                  <a:gd name="T17" fmla="*/ 49 h 84"/>
                  <a:gd name="T18" fmla="*/ 17 w 61"/>
                  <a:gd name="T19" fmla="*/ 60 h 84"/>
                  <a:gd name="T20" fmla="*/ 20 w 61"/>
                  <a:gd name="T21" fmla="*/ 62 h 84"/>
                  <a:gd name="T22" fmla="*/ 18 w 61"/>
                  <a:gd name="T23" fmla="*/ 67 h 84"/>
                  <a:gd name="T24" fmla="*/ 21 w 61"/>
                  <a:gd name="T25" fmla="*/ 73 h 84"/>
                  <a:gd name="T26" fmla="*/ 21 w 61"/>
                  <a:gd name="T27" fmla="*/ 78 h 84"/>
                  <a:gd name="T28" fmla="*/ 24 w 61"/>
                  <a:gd name="T29" fmla="*/ 82 h 84"/>
                  <a:gd name="T30" fmla="*/ 25 w 61"/>
                  <a:gd name="T31" fmla="*/ 78 h 84"/>
                  <a:gd name="T32" fmla="*/ 29 w 61"/>
                  <a:gd name="T33" fmla="*/ 79 h 84"/>
                  <a:gd name="T34" fmla="*/ 40 w 61"/>
                  <a:gd name="T35" fmla="*/ 72 h 84"/>
                  <a:gd name="T36" fmla="*/ 42 w 61"/>
                  <a:gd name="T37" fmla="*/ 71 h 84"/>
                  <a:gd name="T38" fmla="*/ 46 w 61"/>
                  <a:gd name="T39" fmla="*/ 74 h 84"/>
                  <a:gd name="T40" fmla="*/ 49 w 61"/>
                  <a:gd name="T41" fmla="*/ 72 h 84"/>
                  <a:gd name="T42" fmla="*/ 57 w 61"/>
                  <a:gd name="T43" fmla="*/ 70 h 84"/>
                  <a:gd name="T44" fmla="*/ 59 w 61"/>
                  <a:gd name="T45" fmla="*/ 63 h 84"/>
                  <a:gd name="T46" fmla="*/ 61 w 61"/>
                  <a:gd name="T47" fmla="*/ 52 h 84"/>
                  <a:gd name="T48" fmla="*/ 59 w 61"/>
                  <a:gd name="T49" fmla="*/ 48 h 84"/>
                  <a:gd name="T50" fmla="*/ 54 w 61"/>
                  <a:gd name="T51" fmla="*/ 35 h 84"/>
                  <a:gd name="T52" fmla="*/ 45 w 61"/>
                  <a:gd name="T53" fmla="*/ 17 h 84"/>
                  <a:gd name="T54" fmla="*/ 31 w 61"/>
                  <a:gd name="T55" fmla="*/ 0 h 84"/>
                  <a:gd name="T56" fmla="*/ 15 w 61"/>
                  <a:gd name="T57" fmla="*/ 4 h 84"/>
                  <a:gd name="T58" fmla="*/ 5 w 61"/>
                  <a:gd name="T59" fmla="*/ 11 h 84"/>
                  <a:gd name="T60" fmla="*/ 0 w 61"/>
                  <a:gd name="T61" fmla="*/ 15 h 84"/>
                  <a:gd name="T62" fmla="*/ 10 w 61"/>
                  <a:gd name="T63"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84">
                    <a:moveTo>
                      <a:pt x="10" y="14"/>
                    </a:moveTo>
                    <a:lnTo>
                      <a:pt x="6" y="17"/>
                    </a:lnTo>
                    <a:lnTo>
                      <a:pt x="10" y="21"/>
                    </a:lnTo>
                    <a:lnTo>
                      <a:pt x="15" y="27"/>
                    </a:lnTo>
                    <a:lnTo>
                      <a:pt x="18" y="27"/>
                    </a:lnTo>
                    <a:lnTo>
                      <a:pt x="16" y="29"/>
                    </a:lnTo>
                    <a:lnTo>
                      <a:pt x="18" y="33"/>
                    </a:lnTo>
                    <a:lnTo>
                      <a:pt x="21" y="37"/>
                    </a:lnTo>
                    <a:lnTo>
                      <a:pt x="13" y="35"/>
                    </a:lnTo>
                    <a:lnTo>
                      <a:pt x="12" y="36"/>
                    </a:lnTo>
                    <a:lnTo>
                      <a:pt x="9" y="36"/>
                    </a:lnTo>
                    <a:lnTo>
                      <a:pt x="8" y="38"/>
                    </a:lnTo>
                    <a:lnTo>
                      <a:pt x="13" y="41"/>
                    </a:lnTo>
                    <a:lnTo>
                      <a:pt x="15" y="39"/>
                    </a:lnTo>
                    <a:lnTo>
                      <a:pt x="17" y="44"/>
                    </a:lnTo>
                    <a:lnTo>
                      <a:pt x="17" y="50"/>
                    </a:lnTo>
                    <a:lnTo>
                      <a:pt x="17" y="50"/>
                    </a:lnTo>
                    <a:lnTo>
                      <a:pt x="20" y="49"/>
                    </a:lnTo>
                    <a:lnTo>
                      <a:pt x="23" y="57"/>
                    </a:lnTo>
                    <a:lnTo>
                      <a:pt x="17" y="60"/>
                    </a:lnTo>
                    <a:lnTo>
                      <a:pt x="17" y="60"/>
                    </a:lnTo>
                    <a:lnTo>
                      <a:pt x="20" y="62"/>
                    </a:lnTo>
                    <a:lnTo>
                      <a:pt x="20" y="66"/>
                    </a:lnTo>
                    <a:lnTo>
                      <a:pt x="18" y="67"/>
                    </a:lnTo>
                    <a:lnTo>
                      <a:pt x="18" y="68"/>
                    </a:lnTo>
                    <a:lnTo>
                      <a:pt x="21" y="73"/>
                    </a:lnTo>
                    <a:lnTo>
                      <a:pt x="18" y="73"/>
                    </a:lnTo>
                    <a:lnTo>
                      <a:pt x="21" y="78"/>
                    </a:lnTo>
                    <a:lnTo>
                      <a:pt x="23" y="79"/>
                    </a:lnTo>
                    <a:lnTo>
                      <a:pt x="24" y="82"/>
                    </a:lnTo>
                    <a:lnTo>
                      <a:pt x="25" y="84"/>
                    </a:lnTo>
                    <a:lnTo>
                      <a:pt x="25" y="78"/>
                    </a:lnTo>
                    <a:lnTo>
                      <a:pt x="28" y="81"/>
                    </a:lnTo>
                    <a:lnTo>
                      <a:pt x="29" y="79"/>
                    </a:lnTo>
                    <a:lnTo>
                      <a:pt x="37" y="73"/>
                    </a:lnTo>
                    <a:lnTo>
                      <a:pt x="40" y="72"/>
                    </a:lnTo>
                    <a:lnTo>
                      <a:pt x="42" y="72"/>
                    </a:lnTo>
                    <a:lnTo>
                      <a:pt x="42" y="71"/>
                    </a:lnTo>
                    <a:lnTo>
                      <a:pt x="45" y="72"/>
                    </a:lnTo>
                    <a:lnTo>
                      <a:pt x="46" y="74"/>
                    </a:lnTo>
                    <a:lnTo>
                      <a:pt x="49" y="73"/>
                    </a:lnTo>
                    <a:lnTo>
                      <a:pt x="49" y="72"/>
                    </a:lnTo>
                    <a:lnTo>
                      <a:pt x="53" y="70"/>
                    </a:lnTo>
                    <a:lnTo>
                      <a:pt x="57" y="70"/>
                    </a:lnTo>
                    <a:lnTo>
                      <a:pt x="60" y="65"/>
                    </a:lnTo>
                    <a:lnTo>
                      <a:pt x="59" y="63"/>
                    </a:lnTo>
                    <a:lnTo>
                      <a:pt x="61" y="62"/>
                    </a:lnTo>
                    <a:lnTo>
                      <a:pt x="61" y="52"/>
                    </a:lnTo>
                    <a:lnTo>
                      <a:pt x="59" y="55"/>
                    </a:lnTo>
                    <a:lnTo>
                      <a:pt x="59" y="48"/>
                    </a:lnTo>
                    <a:lnTo>
                      <a:pt x="57" y="38"/>
                    </a:lnTo>
                    <a:lnTo>
                      <a:pt x="54" y="35"/>
                    </a:lnTo>
                    <a:lnTo>
                      <a:pt x="54" y="28"/>
                    </a:lnTo>
                    <a:lnTo>
                      <a:pt x="45" y="17"/>
                    </a:lnTo>
                    <a:lnTo>
                      <a:pt x="37" y="9"/>
                    </a:lnTo>
                    <a:lnTo>
                      <a:pt x="31" y="0"/>
                    </a:lnTo>
                    <a:lnTo>
                      <a:pt x="25" y="4"/>
                    </a:lnTo>
                    <a:lnTo>
                      <a:pt x="15" y="4"/>
                    </a:lnTo>
                    <a:lnTo>
                      <a:pt x="9" y="9"/>
                    </a:lnTo>
                    <a:lnTo>
                      <a:pt x="5" y="11"/>
                    </a:lnTo>
                    <a:lnTo>
                      <a:pt x="0" y="14"/>
                    </a:lnTo>
                    <a:lnTo>
                      <a:pt x="0" y="15"/>
                    </a:lnTo>
                    <a:lnTo>
                      <a:pt x="1" y="14"/>
                    </a:lnTo>
                    <a:lnTo>
                      <a:pt x="1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48"/>
              <p:cNvSpPr>
                <a:spLocks/>
              </p:cNvSpPr>
              <p:nvPr userDrawn="1"/>
            </p:nvSpPr>
            <p:spPr bwMode="auto">
              <a:xfrm>
                <a:off x="4367213" y="2117726"/>
                <a:ext cx="111125" cy="192088"/>
              </a:xfrm>
              <a:custGeom>
                <a:avLst/>
                <a:gdLst>
                  <a:gd name="T0" fmla="*/ 69 w 70"/>
                  <a:gd name="T1" fmla="*/ 8 h 121"/>
                  <a:gd name="T2" fmla="*/ 68 w 70"/>
                  <a:gd name="T3" fmla="*/ 7 h 121"/>
                  <a:gd name="T4" fmla="*/ 62 w 70"/>
                  <a:gd name="T5" fmla="*/ 5 h 121"/>
                  <a:gd name="T6" fmla="*/ 60 w 70"/>
                  <a:gd name="T7" fmla="*/ 0 h 121"/>
                  <a:gd name="T8" fmla="*/ 60 w 70"/>
                  <a:gd name="T9" fmla="*/ 3 h 121"/>
                  <a:gd name="T10" fmla="*/ 61 w 70"/>
                  <a:gd name="T11" fmla="*/ 8 h 121"/>
                  <a:gd name="T12" fmla="*/ 55 w 70"/>
                  <a:gd name="T13" fmla="*/ 13 h 121"/>
                  <a:gd name="T14" fmla="*/ 54 w 70"/>
                  <a:gd name="T15" fmla="*/ 19 h 121"/>
                  <a:gd name="T16" fmla="*/ 44 w 70"/>
                  <a:gd name="T17" fmla="*/ 25 h 121"/>
                  <a:gd name="T18" fmla="*/ 44 w 70"/>
                  <a:gd name="T19" fmla="*/ 26 h 121"/>
                  <a:gd name="T20" fmla="*/ 48 w 70"/>
                  <a:gd name="T21" fmla="*/ 33 h 121"/>
                  <a:gd name="T22" fmla="*/ 41 w 70"/>
                  <a:gd name="T23" fmla="*/ 37 h 121"/>
                  <a:gd name="T24" fmla="*/ 31 w 70"/>
                  <a:gd name="T25" fmla="*/ 37 h 121"/>
                  <a:gd name="T26" fmla="*/ 25 w 70"/>
                  <a:gd name="T27" fmla="*/ 36 h 121"/>
                  <a:gd name="T28" fmla="*/ 20 w 70"/>
                  <a:gd name="T29" fmla="*/ 31 h 121"/>
                  <a:gd name="T30" fmla="*/ 19 w 70"/>
                  <a:gd name="T31" fmla="*/ 37 h 121"/>
                  <a:gd name="T32" fmla="*/ 18 w 70"/>
                  <a:gd name="T33" fmla="*/ 42 h 121"/>
                  <a:gd name="T34" fmla="*/ 12 w 70"/>
                  <a:gd name="T35" fmla="*/ 51 h 121"/>
                  <a:gd name="T36" fmla="*/ 5 w 70"/>
                  <a:gd name="T37" fmla="*/ 59 h 121"/>
                  <a:gd name="T38" fmla="*/ 3 w 70"/>
                  <a:gd name="T39" fmla="*/ 66 h 121"/>
                  <a:gd name="T40" fmla="*/ 0 w 70"/>
                  <a:gd name="T41" fmla="*/ 75 h 121"/>
                  <a:gd name="T42" fmla="*/ 2 w 70"/>
                  <a:gd name="T43" fmla="*/ 81 h 121"/>
                  <a:gd name="T44" fmla="*/ 3 w 70"/>
                  <a:gd name="T45" fmla="*/ 77 h 121"/>
                  <a:gd name="T46" fmla="*/ 9 w 70"/>
                  <a:gd name="T47" fmla="*/ 81 h 121"/>
                  <a:gd name="T48" fmla="*/ 15 w 70"/>
                  <a:gd name="T49" fmla="*/ 79 h 121"/>
                  <a:gd name="T50" fmla="*/ 17 w 70"/>
                  <a:gd name="T51" fmla="*/ 84 h 121"/>
                  <a:gd name="T52" fmla="*/ 18 w 70"/>
                  <a:gd name="T53" fmla="*/ 87 h 121"/>
                  <a:gd name="T54" fmla="*/ 13 w 70"/>
                  <a:gd name="T55" fmla="*/ 100 h 121"/>
                  <a:gd name="T56" fmla="*/ 19 w 70"/>
                  <a:gd name="T57" fmla="*/ 100 h 121"/>
                  <a:gd name="T58" fmla="*/ 19 w 70"/>
                  <a:gd name="T59" fmla="*/ 104 h 121"/>
                  <a:gd name="T60" fmla="*/ 15 w 70"/>
                  <a:gd name="T61" fmla="*/ 108 h 121"/>
                  <a:gd name="T62" fmla="*/ 13 w 70"/>
                  <a:gd name="T63" fmla="*/ 115 h 121"/>
                  <a:gd name="T64" fmla="*/ 22 w 70"/>
                  <a:gd name="T65" fmla="*/ 116 h 121"/>
                  <a:gd name="T66" fmla="*/ 18 w 70"/>
                  <a:gd name="T67" fmla="*/ 121 h 121"/>
                  <a:gd name="T68" fmla="*/ 23 w 70"/>
                  <a:gd name="T69" fmla="*/ 119 h 121"/>
                  <a:gd name="T70" fmla="*/ 24 w 70"/>
                  <a:gd name="T71" fmla="*/ 116 h 121"/>
                  <a:gd name="T72" fmla="*/ 30 w 70"/>
                  <a:gd name="T73" fmla="*/ 116 h 121"/>
                  <a:gd name="T74" fmla="*/ 35 w 70"/>
                  <a:gd name="T75" fmla="*/ 110 h 121"/>
                  <a:gd name="T76" fmla="*/ 47 w 70"/>
                  <a:gd name="T77" fmla="*/ 103 h 121"/>
                  <a:gd name="T78" fmla="*/ 62 w 70"/>
                  <a:gd name="T79" fmla="*/ 100 h 121"/>
                  <a:gd name="T80" fmla="*/ 49 w 70"/>
                  <a:gd name="T81" fmla="*/ 91 h 121"/>
                  <a:gd name="T82" fmla="*/ 42 w 70"/>
                  <a:gd name="T83" fmla="*/ 88 h 121"/>
                  <a:gd name="T84" fmla="*/ 42 w 70"/>
                  <a:gd name="T85" fmla="*/ 81 h 121"/>
                  <a:gd name="T86" fmla="*/ 41 w 70"/>
                  <a:gd name="T87" fmla="*/ 73 h 121"/>
                  <a:gd name="T88" fmla="*/ 47 w 70"/>
                  <a:gd name="T89" fmla="*/ 67 h 121"/>
                  <a:gd name="T90" fmla="*/ 54 w 70"/>
                  <a:gd name="T91" fmla="*/ 65 h 121"/>
                  <a:gd name="T92" fmla="*/ 56 w 70"/>
                  <a:gd name="T93" fmla="*/ 63 h 121"/>
                  <a:gd name="T94" fmla="*/ 63 w 70"/>
                  <a:gd name="T95" fmla="*/ 52 h 121"/>
                  <a:gd name="T96" fmla="*/ 67 w 70"/>
                  <a:gd name="T97" fmla="*/ 48 h 121"/>
                  <a:gd name="T98" fmla="*/ 65 w 70"/>
                  <a:gd name="T99" fmla="*/ 43 h 121"/>
                  <a:gd name="T100" fmla="*/ 62 w 70"/>
                  <a:gd name="T101" fmla="*/ 33 h 121"/>
                  <a:gd name="T102" fmla="*/ 63 w 70"/>
                  <a:gd name="T103" fmla="*/ 20 h 121"/>
                  <a:gd name="T104" fmla="*/ 67 w 70"/>
                  <a:gd name="T105" fmla="*/ 15 h 121"/>
                  <a:gd name="T106" fmla="*/ 70 w 70"/>
                  <a:gd name="T107" fmla="*/ 11 h 121"/>
                  <a:gd name="T108" fmla="*/ 69 w 70"/>
                  <a:gd name="T10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21">
                    <a:moveTo>
                      <a:pt x="69" y="8"/>
                    </a:moveTo>
                    <a:lnTo>
                      <a:pt x="69" y="8"/>
                    </a:lnTo>
                    <a:lnTo>
                      <a:pt x="69" y="8"/>
                    </a:lnTo>
                    <a:lnTo>
                      <a:pt x="68" y="7"/>
                    </a:lnTo>
                    <a:lnTo>
                      <a:pt x="63" y="7"/>
                    </a:lnTo>
                    <a:lnTo>
                      <a:pt x="62" y="5"/>
                    </a:lnTo>
                    <a:lnTo>
                      <a:pt x="62" y="1"/>
                    </a:lnTo>
                    <a:lnTo>
                      <a:pt x="60" y="0"/>
                    </a:lnTo>
                    <a:lnTo>
                      <a:pt x="60" y="0"/>
                    </a:lnTo>
                    <a:lnTo>
                      <a:pt x="60" y="3"/>
                    </a:lnTo>
                    <a:lnTo>
                      <a:pt x="59" y="6"/>
                    </a:lnTo>
                    <a:lnTo>
                      <a:pt x="61" y="8"/>
                    </a:lnTo>
                    <a:lnTo>
                      <a:pt x="59" y="12"/>
                    </a:lnTo>
                    <a:lnTo>
                      <a:pt x="55" y="13"/>
                    </a:lnTo>
                    <a:lnTo>
                      <a:pt x="54" y="15"/>
                    </a:lnTo>
                    <a:lnTo>
                      <a:pt x="54" y="19"/>
                    </a:lnTo>
                    <a:lnTo>
                      <a:pt x="47" y="25"/>
                    </a:lnTo>
                    <a:lnTo>
                      <a:pt x="44" y="25"/>
                    </a:lnTo>
                    <a:lnTo>
                      <a:pt x="42" y="25"/>
                    </a:lnTo>
                    <a:lnTo>
                      <a:pt x="44" y="26"/>
                    </a:lnTo>
                    <a:lnTo>
                      <a:pt x="48" y="30"/>
                    </a:lnTo>
                    <a:lnTo>
                      <a:pt x="48" y="33"/>
                    </a:lnTo>
                    <a:lnTo>
                      <a:pt x="46" y="38"/>
                    </a:lnTo>
                    <a:lnTo>
                      <a:pt x="41" y="37"/>
                    </a:lnTo>
                    <a:lnTo>
                      <a:pt x="34" y="38"/>
                    </a:lnTo>
                    <a:lnTo>
                      <a:pt x="31" y="37"/>
                    </a:lnTo>
                    <a:lnTo>
                      <a:pt x="28" y="38"/>
                    </a:lnTo>
                    <a:lnTo>
                      <a:pt x="25" y="36"/>
                    </a:lnTo>
                    <a:lnTo>
                      <a:pt x="23" y="34"/>
                    </a:lnTo>
                    <a:lnTo>
                      <a:pt x="20" y="31"/>
                    </a:lnTo>
                    <a:lnTo>
                      <a:pt x="19" y="33"/>
                    </a:lnTo>
                    <a:lnTo>
                      <a:pt x="19" y="37"/>
                    </a:lnTo>
                    <a:lnTo>
                      <a:pt x="19" y="40"/>
                    </a:lnTo>
                    <a:lnTo>
                      <a:pt x="18" y="42"/>
                    </a:lnTo>
                    <a:lnTo>
                      <a:pt x="15" y="50"/>
                    </a:lnTo>
                    <a:lnTo>
                      <a:pt x="12" y="51"/>
                    </a:lnTo>
                    <a:lnTo>
                      <a:pt x="9" y="57"/>
                    </a:lnTo>
                    <a:lnTo>
                      <a:pt x="5" y="59"/>
                    </a:lnTo>
                    <a:lnTo>
                      <a:pt x="5" y="62"/>
                    </a:lnTo>
                    <a:lnTo>
                      <a:pt x="3" y="66"/>
                    </a:lnTo>
                    <a:lnTo>
                      <a:pt x="0" y="69"/>
                    </a:lnTo>
                    <a:lnTo>
                      <a:pt x="0" y="75"/>
                    </a:lnTo>
                    <a:lnTo>
                      <a:pt x="1" y="75"/>
                    </a:lnTo>
                    <a:lnTo>
                      <a:pt x="2" y="81"/>
                    </a:lnTo>
                    <a:lnTo>
                      <a:pt x="2" y="80"/>
                    </a:lnTo>
                    <a:lnTo>
                      <a:pt x="3" y="77"/>
                    </a:lnTo>
                    <a:lnTo>
                      <a:pt x="8" y="80"/>
                    </a:lnTo>
                    <a:lnTo>
                      <a:pt x="9" y="81"/>
                    </a:lnTo>
                    <a:lnTo>
                      <a:pt x="12" y="81"/>
                    </a:lnTo>
                    <a:lnTo>
                      <a:pt x="15" y="79"/>
                    </a:lnTo>
                    <a:lnTo>
                      <a:pt x="19" y="78"/>
                    </a:lnTo>
                    <a:lnTo>
                      <a:pt x="17" y="84"/>
                    </a:lnTo>
                    <a:lnTo>
                      <a:pt x="16" y="85"/>
                    </a:lnTo>
                    <a:lnTo>
                      <a:pt x="18" y="87"/>
                    </a:lnTo>
                    <a:lnTo>
                      <a:pt x="13" y="93"/>
                    </a:lnTo>
                    <a:lnTo>
                      <a:pt x="13" y="100"/>
                    </a:lnTo>
                    <a:lnTo>
                      <a:pt x="15" y="100"/>
                    </a:lnTo>
                    <a:lnTo>
                      <a:pt x="19" y="100"/>
                    </a:lnTo>
                    <a:lnTo>
                      <a:pt x="30" y="95"/>
                    </a:lnTo>
                    <a:lnTo>
                      <a:pt x="19" y="104"/>
                    </a:lnTo>
                    <a:lnTo>
                      <a:pt x="16" y="104"/>
                    </a:lnTo>
                    <a:lnTo>
                      <a:pt x="15" y="108"/>
                    </a:lnTo>
                    <a:lnTo>
                      <a:pt x="15" y="114"/>
                    </a:lnTo>
                    <a:lnTo>
                      <a:pt x="13" y="115"/>
                    </a:lnTo>
                    <a:lnTo>
                      <a:pt x="16" y="114"/>
                    </a:lnTo>
                    <a:lnTo>
                      <a:pt x="22" y="116"/>
                    </a:lnTo>
                    <a:lnTo>
                      <a:pt x="18" y="121"/>
                    </a:lnTo>
                    <a:lnTo>
                      <a:pt x="18" y="121"/>
                    </a:lnTo>
                    <a:lnTo>
                      <a:pt x="22" y="118"/>
                    </a:lnTo>
                    <a:lnTo>
                      <a:pt x="23" y="119"/>
                    </a:lnTo>
                    <a:lnTo>
                      <a:pt x="24" y="118"/>
                    </a:lnTo>
                    <a:lnTo>
                      <a:pt x="24" y="116"/>
                    </a:lnTo>
                    <a:lnTo>
                      <a:pt x="27" y="114"/>
                    </a:lnTo>
                    <a:lnTo>
                      <a:pt x="30" y="116"/>
                    </a:lnTo>
                    <a:lnTo>
                      <a:pt x="31" y="115"/>
                    </a:lnTo>
                    <a:lnTo>
                      <a:pt x="35" y="110"/>
                    </a:lnTo>
                    <a:lnTo>
                      <a:pt x="41" y="108"/>
                    </a:lnTo>
                    <a:lnTo>
                      <a:pt x="47" y="103"/>
                    </a:lnTo>
                    <a:lnTo>
                      <a:pt x="57" y="102"/>
                    </a:lnTo>
                    <a:lnTo>
                      <a:pt x="62" y="100"/>
                    </a:lnTo>
                    <a:lnTo>
                      <a:pt x="61" y="97"/>
                    </a:lnTo>
                    <a:lnTo>
                      <a:pt x="49" y="91"/>
                    </a:lnTo>
                    <a:lnTo>
                      <a:pt x="48" y="89"/>
                    </a:lnTo>
                    <a:lnTo>
                      <a:pt x="42" y="88"/>
                    </a:lnTo>
                    <a:lnTo>
                      <a:pt x="41" y="82"/>
                    </a:lnTo>
                    <a:lnTo>
                      <a:pt x="42" y="81"/>
                    </a:lnTo>
                    <a:lnTo>
                      <a:pt x="41" y="78"/>
                    </a:lnTo>
                    <a:lnTo>
                      <a:pt x="41" y="73"/>
                    </a:lnTo>
                    <a:lnTo>
                      <a:pt x="46" y="71"/>
                    </a:lnTo>
                    <a:lnTo>
                      <a:pt x="47" y="67"/>
                    </a:lnTo>
                    <a:lnTo>
                      <a:pt x="50" y="65"/>
                    </a:lnTo>
                    <a:lnTo>
                      <a:pt x="54" y="65"/>
                    </a:lnTo>
                    <a:lnTo>
                      <a:pt x="54" y="64"/>
                    </a:lnTo>
                    <a:lnTo>
                      <a:pt x="56" y="63"/>
                    </a:lnTo>
                    <a:lnTo>
                      <a:pt x="55" y="60"/>
                    </a:lnTo>
                    <a:lnTo>
                      <a:pt x="63" y="52"/>
                    </a:lnTo>
                    <a:lnTo>
                      <a:pt x="62" y="51"/>
                    </a:lnTo>
                    <a:lnTo>
                      <a:pt x="67" y="48"/>
                    </a:lnTo>
                    <a:lnTo>
                      <a:pt x="68" y="44"/>
                    </a:lnTo>
                    <a:lnTo>
                      <a:pt x="65" y="43"/>
                    </a:lnTo>
                    <a:lnTo>
                      <a:pt x="64" y="35"/>
                    </a:lnTo>
                    <a:lnTo>
                      <a:pt x="62" y="33"/>
                    </a:lnTo>
                    <a:lnTo>
                      <a:pt x="62" y="28"/>
                    </a:lnTo>
                    <a:lnTo>
                      <a:pt x="63" y="20"/>
                    </a:lnTo>
                    <a:lnTo>
                      <a:pt x="64" y="15"/>
                    </a:lnTo>
                    <a:lnTo>
                      <a:pt x="67" y="15"/>
                    </a:lnTo>
                    <a:lnTo>
                      <a:pt x="70" y="11"/>
                    </a:lnTo>
                    <a:lnTo>
                      <a:pt x="70" y="11"/>
                    </a:lnTo>
                    <a:lnTo>
                      <a:pt x="70" y="11"/>
                    </a:lnTo>
                    <a:lnTo>
                      <a:pt x="6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49"/>
              <p:cNvSpPr>
                <a:spLocks/>
              </p:cNvSpPr>
              <p:nvPr userDrawn="1"/>
            </p:nvSpPr>
            <p:spPr bwMode="auto">
              <a:xfrm>
                <a:off x="3416300" y="1862138"/>
                <a:ext cx="757238" cy="346075"/>
              </a:xfrm>
              <a:custGeom>
                <a:avLst/>
                <a:gdLst>
                  <a:gd name="T0" fmla="*/ 3 w 477"/>
                  <a:gd name="T1" fmla="*/ 82 h 218"/>
                  <a:gd name="T2" fmla="*/ 11 w 477"/>
                  <a:gd name="T3" fmla="*/ 93 h 218"/>
                  <a:gd name="T4" fmla="*/ 20 w 477"/>
                  <a:gd name="T5" fmla="*/ 103 h 218"/>
                  <a:gd name="T6" fmla="*/ 32 w 477"/>
                  <a:gd name="T7" fmla="*/ 102 h 218"/>
                  <a:gd name="T8" fmla="*/ 44 w 477"/>
                  <a:gd name="T9" fmla="*/ 103 h 218"/>
                  <a:gd name="T10" fmla="*/ 53 w 477"/>
                  <a:gd name="T11" fmla="*/ 116 h 218"/>
                  <a:gd name="T12" fmla="*/ 62 w 477"/>
                  <a:gd name="T13" fmla="*/ 133 h 218"/>
                  <a:gd name="T14" fmla="*/ 60 w 477"/>
                  <a:gd name="T15" fmla="*/ 147 h 218"/>
                  <a:gd name="T16" fmla="*/ 92 w 477"/>
                  <a:gd name="T17" fmla="*/ 158 h 218"/>
                  <a:gd name="T18" fmla="*/ 114 w 477"/>
                  <a:gd name="T19" fmla="*/ 164 h 218"/>
                  <a:gd name="T20" fmla="*/ 133 w 477"/>
                  <a:gd name="T21" fmla="*/ 170 h 218"/>
                  <a:gd name="T22" fmla="*/ 143 w 477"/>
                  <a:gd name="T23" fmla="*/ 179 h 218"/>
                  <a:gd name="T24" fmla="*/ 155 w 477"/>
                  <a:gd name="T25" fmla="*/ 203 h 218"/>
                  <a:gd name="T26" fmla="*/ 203 w 477"/>
                  <a:gd name="T27" fmla="*/ 203 h 218"/>
                  <a:gd name="T28" fmla="*/ 235 w 477"/>
                  <a:gd name="T29" fmla="*/ 199 h 218"/>
                  <a:gd name="T30" fmla="*/ 273 w 477"/>
                  <a:gd name="T31" fmla="*/ 216 h 218"/>
                  <a:gd name="T32" fmla="*/ 293 w 477"/>
                  <a:gd name="T33" fmla="*/ 218 h 218"/>
                  <a:gd name="T34" fmla="*/ 332 w 477"/>
                  <a:gd name="T35" fmla="*/ 198 h 218"/>
                  <a:gd name="T36" fmla="*/ 359 w 477"/>
                  <a:gd name="T37" fmla="*/ 189 h 218"/>
                  <a:gd name="T38" fmla="*/ 381 w 477"/>
                  <a:gd name="T39" fmla="*/ 167 h 218"/>
                  <a:gd name="T40" fmla="*/ 370 w 477"/>
                  <a:gd name="T41" fmla="*/ 150 h 218"/>
                  <a:gd name="T42" fmla="*/ 391 w 477"/>
                  <a:gd name="T43" fmla="*/ 137 h 218"/>
                  <a:gd name="T44" fmla="*/ 406 w 477"/>
                  <a:gd name="T45" fmla="*/ 136 h 218"/>
                  <a:gd name="T46" fmla="*/ 432 w 477"/>
                  <a:gd name="T47" fmla="*/ 120 h 218"/>
                  <a:gd name="T48" fmla="*/ 443 w 477"/>
                  <a:gd name="T49" fmla="*/ 104 h 218"/>
                  <a:gd name="T50" fmla="*/ 452 w 477"/>
                  <a:gd name="T51" fmla="*/ 100 h 218"/>
                  <a:gd name="T52" fmla="*/ 473 w 477"/>
                  <a:gd name="T53" fmla="*/ 92 h 218"/>
                  <a:gd name="T54" fmla="*/ 477 w 477"/>
                  <a:gd name="T55" fmla="*/ 87 h 218"/>
                  <a:gd name="T56" fmla="*/ 456 w 477"/>
                  <a:gd name="T57" fmla="*/ 64 h 218"/>
                  <a:gd name="T58" fmla="*/ 441 w 477"/>
                  <a:gd name="T59" fmla="*/ 78 h 218"/>
                  <a:gd name="T60" fmla="*/ 409 w 477"/>
                  <a:gd name="T61" fmla="*/ 66 h 218"/>
                  <a:gd name="T62" fmla="*/ 414 w 477"/>
                  <a:gd name="T63" fmla="*/ 23 h 218"/>
                  <a:gd name="T64" fmla="*/ 395 w 477"/>
                  <a:gd name="T65" fmla="*/ 26 h 218"/>
                  <a:gd name="T66" fmla="*/ 377 w 477"/>
                  <a:gd name="T67" fmla="*/ 22 h 218"/>
                  <a:gd name="T68" fmla="*/ 365 w 477"/>
                  <a:gd name="T69" fmla="*/ 29 h 218"/>
                  <a:gd name="T70" fmla="*/ 349 w 477"/>
                  <a:gd name="T71" fmla="*/ 40 h 218"/>
                  <a:gd name="T72" fmla="*/ 329 w 477"/>
                  <a:gd name="T73" fmla="*/ 49 h 218"/>
                  <a:gd name="T74" fmla="*/ 298 w 477"/>
                  <a:gd name="T75" fmla="*/ 49 h 218"/>
                  <a:gd name="T76" fmla="*/ 283 w 477"/>
                  <a:gd name="T77" fmla="*/ 37 h 218"/>
                  <a:gd name="T78" fmla="*/ 260 w 477"/>
                  <a:gd name="T79" fmla="*/ 31 h 218"/>
                  <a:gd name="T80" fmla="*/ 235 w 477"/>
                  <a:gd name="T81" fmla="*/ 33 h 218"/>
                  <a:gd name="T82" fmla="*/ 219 w 477"/>
                  <a:gd name="T83" fmla="*/ 37 h 218"/>
                  <a:gd name="T84" fmla="*/ 200 w 477"/>
                  <a:gd name="T85" fmla="*/ 33 h 218"/>
                  <a:gd name="T86" fmla="*/ 189 w 477"/>
                  <a:gd name="T87" fmla="*/ 20 h 218"/>
                  <a:gd name="T88" fmla="*/ 179 w 477"/>
                  <a:gd name="T89" fmla="*/ 12 h 218"/>
                  <a:gd name="T90" fmla="*/ 162 w 477"/>
                  <a:gd name="T91" fmla="*/ 7 h 218"/>
                  <a:gd name="T92" fmla="*/ 142 w 477"/>
                  <a:gd name="T93" fmla="*/ 0 h 218"/>
                  <a:gd name="T94" fmla="*/ 135 w 477"/>
                  <a:gd name="T95" fmla="*/ 8 h 218"/>
                  <a:gd name="T96" fmla="*/ 130 w 477"/>
                  <a:gd name="T97" fmla="*/ 27 h 218"/>
                  <a:gd name="T98" fmla="*/ 140 w 477"/>
                  <a:gd name="T99" fmla="*/ 43 h 218"/>
                  <a:gd name="T100" fmla="*/ 132 w 477"/>
                  <a:gd name="T101" fmla="*/ 53 h 218"/>
                  <a:gd name="T102" fmla="*/ 111 w 477"/>
                  <a:gd name="T103" fmla="*/ 51 h 218"/>
                  <a:gd name="T104" fmla="*/ 90 w 477"/>
                  <a:gd name="T105" fmla="*/ 51 h 218"/>
                  <a:gd name="T106" fmla="*/ 74 w 477"/>
                  <a:gd name="T107" fmla="*/ 42 h 218"/>
                  <a:gd name="T108" fmla="*/ 61 w 477"/>
                  <a:gd name="T109" fmla="*/ 36 h 218"/>
                  <a:gd name="T110" fmla="*/ 43 w 477"/>
                  <a:gd name="T111" fmla="*/ 40 h 218"/>
                  <a:gd name="T112" fmla="*/ 36 w 477"/>
                  <a:gd name="T113" fmla="*/ 47 h 218"/>
                  <a:gd name="T114" fmla="*/ 22 w 477"/>
                  <a:gd name="T115" fmla="*/ 59 h 218"/>
                  <a:gd name="T116" fmla="*/ 4 w 477"/>
                  <a:gd name="T117" fmla="*/ 7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 h="218">
                    <a:moveTo>
                      <a:pt x="0" y="79"/>
                    </a:moveTo>
                    <a:lnTo>
                      <a:pt x="0" y="79"/>
                    </a:lnTo>
                    <a:lnTo>
                      <a:pt x="0" y="82"/>
                    </a:lnTo>
                    <a:lnTo>
                      <a:pt x="1" y="82"/>
                    </a:lnTo>
                    <a:lnTo>
                      <a:pt x="1" y="84"/>
                    </a:lnTo>
                    <a:lnTo>
                      <a:pt x="3" y="82"/>
                    </a:lnTo>
                    <a:lnTo>
                      <a:pt x="4" y="86"/>
                    </a:lnTo>
                    <a:lnTo>
                      <a:pt x="4" y="87"/>
                    </a:lnTo>
                    <a:lnTo>
                      <a:pt x="6" y="88"/>
                    </a:lnTo>
                    <a:lnTo>
                      <a:pt x="7" y="89"/>
                    </a:lnTo>
                    <a:lnTo>
                      <a:pt x="9" y="91"/>
                    </a:lnTo>
                    <a:lnTo>
                      <a:pt x="11" y="93"/>
                    </a:lnTo>
                    <a:lnTo>
                      <a:pt x="14" y="95"/>
                    </a:lnTo>
                    <a:lnTo>
                      <a:pt x="17" y="99"/>
                    </a:lnTo>
                    <a:lnTo>
                      <a:pt x="17" y="100"/>
                    </a:lnTo>
                    <a:lnTo>
                      <a:pt x="17" y="101"/>
                    </a:lnTo>
                    <a:lnTo>
                      <a:pt x="20" y="103"/>
                    </a:lnTo>
                    <a:lnTo>
                      <a:pt x="20" y="103"/>
                    </a:lnTo>
                    <a:lnTo>
                      <a:pt x="21" y="101"/>
                    </a:lnTo>
                    <a:lnTo>
                      <a:pt x="22" y="100"/>
                    </a:lnTo>
                    <a:lnTo>
                      <a:pt x="25" y="99"/>
                    </a:lnTo>
                    <a:lnTo>
                      <a:pt x="30" y="99"/>
                    </a:lnTo>
                    <a:lnTo>
                      <a:pt x="31" y="100"/>
                    </a:lnTo>
                    <a:lnTo>
                      <a:pt x="32" y="102"/>
                    </a:lnTo>
                    <a:lnTo>
                      <a:pt x="33" y="102"/>
                    </a:lnTo>
                    <a:lnTo>
                      <a:pt x="35" y="102"/>
                    </a:lnTo>
                    <a:lnTo>
                      <a:pt x="36" y="101"/>
                    </a:lnTo>
                    <a:lnTo>
                      <a:pt x="39" y="101"/>
                    </a:lnTo>
                    <a:lnTo>
                      <a:pt x="43" y="102"/>
                    </a:lnTo>
                    <a:lnTo>
                      <a:pt x="44" y="103"/>
                    </a:lnTo>
                    <a:lnTo>
                      <a:pt x="46" y="104"/>
                    </a:lnTo>
                    <a:lnTo>
                      <a:pt x="48" y="107"/>
                    </a:lnTo>
                    <a:lnTo>
                      <a:pt x="51" y="109"/>
                    </a:lnTo>
                    <a:lnTo>
                      <a:pt x="51" y="111"/>
                    </a:lnTo>
                    <a:lnTo>
                      <a:pt x="52" y="114"/>
                    </a:lnTo>
                    <a:lnTo>
                      <a:pt x="53" y="116"/>
                    </a:lnTo>
                    <a:lnTo>
                      <a:pt x="54" y="118"/>
                    </a:lnTo>
                    <a:lnTo>
                      <a:pt x="57" y="121"/>
                    </a:lnTo>
                    <a:lnTo>
                      <a:pt x="59" y="122"/>
                    </a:lnTo>
                    <a:lnTo>
                      <a:pt x="62" y="128"/>
                    </a:lnTo>
                    <a:lnTo>
                      <a:pt x="62" y="131"/>
                    </a:lnTo>
                    <a:lnTo>
                      <a:pt x="62" y="133"/>
                    </a:lnTo>
                    <a:lnTo>
                      <a:pt x="62" y="136"/>
                    </a:lnTo>
                    <a:lnTo>
                      <a:pt x="65" y="138"/>
                    </a:lnTo>
                    <a:lnTo>
                      <a:pt x="63" y="143"/>
                    </a:lnTo>
                    <a:lnTo>
                      <a:pt x="61" y="144"/>
                    </a:lnTo>
                    <a:lnTo>
                      <a:pt x="60" y="145"/>
                    </a:lnTo>
                    <a:lnTo>
                      <a:pt x="60" y="147"/>
                    </a:lnTo>
                    <a:lnTo>
                      <a:pt x="61" y="148"/>
                    </a:lnTo>
                    <a:lnTo>
                      <a:pt x="65" y="153"/>
                    </a:lnTo>
                    <a:lnTo>
                      <a:pt x="67" y="155"/>
                    </a:lnTo>
                    <a:lnTo>
                      <a:pt x="82" y="159"/>
                    </a:lnTo>
                    <a:lnTo>
                      <a:pt x="89" y="158"/>
                    </a:lnTo>
                    <a:lnTo>
                      <a:pt x="92" y="158"/>
                    </a:lnTo>
                    <a:lnTo>
                      <a:pt x="93" y="157"/>
                    </a:lnTo>
                    <a:lnTo>
                      <a:pt x="95" y="157"/>
                    </a:lnTo>
                    <a:lnTo>
                      <a:pt x="106" y="159"/>
                    </a:lnTo>
                    <a:lnTo>
                      <a:pt x="112" y="162"/>
                    </a:lnTo>
                    <a:lnTo>
                      <a:pt x="113" y="164"/>
                    </a:lnTo>
                    <a:lnTo>
                      <a:pt x="114" y="164"/>
                    </a:lnTo>
                    <a:lnTo>
                      <a:pt x="117" y="164"/>
                    </a:lnTo>
                    <a:lnTo>
                      <a:pt x="119" y="165"/>
                    </a:lnTo>
                    <a:lnTo>
                      <a:pt x="125" y="168"/>
                    </a:lnTo>
                    <a:lnTo>
                      <a:pt x="128" y="170"/>
                    </a:lnTo>
                    <a:lnTo>
                      <a:pt x="132" y="170"/>
                    </a:lnTo>
                    <a:lnTo>
                      <a:pt x="133" y="170"/>
                    </a:lnTo>
                    <a:lnTo>
                      <a:pt x="135" y="170"/>
                    </a:lnTo>
                    <a:lnTo>
                      <a:pt x="136" y="174"/>
                    </a:lnTo>
                    <a:lnTo>
                      <a:pt x="136" y="175"/>
                    </a:lnTo>
                    <a:lnTo>
                      <a:pt x="137" y="175"/>
                    </a:lnTo>
                    <a:lnTo>
                      <a:pt x="140" y="176"/>
                    </a:lnTo>
                    <a:lnTo>
                      <a:pt x="143" y="179"/>
                    </a:lnTo>
                    <a:lnTo>
                      <a:pt x="143" y="181"/>
                    </a:lnTo>
                    <a:lnTo>
                      <a:pt x="144" y="186"/>
                    </a:lnTo>
                    <a:lnTo>
                      <a:pt x="147" y="188"/>
                    </a:lnTo>
                    <a:lnTo>
                      <a:pt x="150" y="194"/>
                    </a:lnTo>
                    <a:lnTo>
                      <a:pt x="152" y="197"/>
                    </a:lnTo>
                    <a:lnTo>
                      <a:pt x="155" y="203"/>
                    </a:lnTo>
                    <a:lnTo>
                      <a:pt x="157" y="203"/>
                    </a:lnTo>
                    <a:lnTo>
                      <a:pt x="166" y="203"/>
                    </a:lnTo>
                    <a:lnTo>
                      <a:pt x="173" y="203"/>
                    </a:lnTo>
                    <a:lnTo>
                      <a:pt x="182" y="202"/>
                    </a:lnTo>
                    <a:lnTo>
                      <a:pt x="196" y="203"/>
                    </a:lnTo>
                    <a:lnTo>
                      <a:pt x="203" y="203"/>
                    </a:lnTo>
                    <a:lnTo>
                      <a:pt x="208" y="201"/>
                    </a:lnTo>
                    <a:lnTo>
                      <a:pt x="208" y="199"/>
                    </a:lnTo>
                    <a:lnTo>
                      <a:pt x="210" y="198"/>
                    </a:lnTo>
                    <a:lnTo>
                      <a:pt x="214" y="198"/>
                    </a:lnTo>
                    <a:lnTo>
                      <a:pt x="223" y="198"/>
                    </a:lnTo>
                    <a:lnTo>
                      <a:pt x="235" y="199"/>
                    </a:lnTo>
                    <a:lnTo>
                      <a:pt x="238" y="199"/>
                    </a:lnTo>
                    <a:lnTo>
                      <a:pt x="244" y="205"/>
                    </a:lnTo>
                    <a:lnTo>
                      <a:pt x="253" y="209"/>
                    </a:lnTo>
                    <a:lnTo>
                      <a:pt x="263" y="212"/>
                    </a:lnTo>
                    <a:lnTo>
                      <a:pt x="268" y="213"/>
                    </a:lnTo>
                    <a:lnTo>
                      <a:pt x="273" y="216"/>
                    </a:lnTo>
                    <a:lnTo>
                      <a:pt x="278" y="214"/>
                    </a:lnTo>
                    <a:lnTo>
                      <a:pt x="285" y="213"/>
                    </a:lnTo>
                    <a:lnTo>
                      <a:pt x="287" y="217"/>
                    </a:lnTo>
                    <a:lnTo>
                      <a:pt x="287" y="218"/>
                    </a:lnTo>
                    <a:lnTo>
                      <a:pt x="290" y="218"/>
                    </a:lnTo>
                    <a:lnTo>
                      <a:pt x="293" y="218"/>
                    </a:lnTo>
                    <a:lnTo>
                      <a:pt x="296" y="217"/>
                    </a:lnTo>
                    <a:lnTo>
                      <a:pt x="303" y="211"/>
                    </a:lnTo>
                    <a:lnTo>
                      <a:pt x="307" y="206"/>
                    </a:lnTo>
                    <a:lnTo>
                      <a:pt x="315" y="203"/>
                    </a:lnTo>
                    <a:lnTo>
                      <a:pt x="327" y="199"/>
                    </a:lnTo>
                    <a:lnTo>
                      <a:pt x="332" y="198"/>
                    </a:lnTo>
                    <a:lnTo>
                      <a:pt x="336" y="196"/>
                    </a:lnTo>
                    <a:lnTo>
                      <a:pt x="343" y="196"/>
                    </a:lnTo>
                    <a:lnTo>
                      <a:pt x="347" y="196"/>
                    </a:lnTo>
                    <a:lnTo>
                      <a:pt x="351" y="192"/>
                    </a:lnTo>
                    <a:lnTo>
                      <a:pt x="356" y="190"/>
                    </a:lnTo>
                    <a:lnTo>
                      <a:pt x="359" y="189"/>
                    </a:lnTo>
                    <a:lnTo>
                      <a:pt x="365" y="188"/>
                    </a:lnTo>
                    <a:lnTo>
                      <a:pt x="366" y="188"/>
                    </a:lnTo>
                    <a:lnTo>
                      <a:pt x="369" y="183"/>
                    </a:lnTo>
                    <a:lnTo>
                      <a:pt x="372" y="177"/>
                    </a:lnTo>
                    <a:lnTo>
                      <a:pt x="379" y="169"/>
                    </a:lnTo>
                    <a:lnTo>
                      <a:pt x="381" y="167"/>
                    </a:lnTo>
                    <a:lnTo>
                      <a:pt x="382" y="165"/>
                    </a:lnTo>
                    <a:lnTo>
                      <a:pt x="382" y="164"/>
                    </a:lnTo>
                    <a:lnTo>
                      <a:pt x="377" y="160"/>
                    </a:lnTo>
                    <a:lnTo>
                      <a:pt x="370" y="155"/>
                    </a:lnTo>
                    <a:lnTo>
                      <a:pt x="370" y="152"/>
                    </a:lnTo>
                    <a:lnTo>
                      <a:pt x="370" y="150"/>
                    </a:lnTo>
                    <a:lnTo>
                      <a:pt x="370" y="142"/>
                    </a:lnTo>
                    <a:lnTo>
                      <a:pt x="372" y="138"/>
                    </a:lnTo>
                    <a:lnTo>
                      <a:pt x="377" y="136"/>
                    </a:lnTo>
                    <a:lnTo>
                      <a:pt x="382" y="135"/>
                    </a:lnTo>
                    <a:lnTo>
                      <a:pt x="387" y="135"/>
                    </a:lnTo>
                    <a:lnTo>
                      <a:pt x="391" y="137"/>
                    </a:lnTo>
                    <a:lnTo>
                      <a:pt x="395" y="138"/>
                    </a:lnTo>
                    <a:lnTo>
                      <a:pt x="399" y="139"/>
                    </a:lnTo>
                    <a:lnTo>
                      <a:pt x="402" y="140"/>
                    </a:lnTo>
                    <a:lnTo>
                      <a:pt x="402" y="140"/>
                    </a:lnTo>
                    <a:lnTo>
                      <a:pt x="403" y="138"/>
                    </a:lnTo>
                    <a:lnTo>
                      <a:pt x="406" y="136"/>
                    </a:lnTo>
                    <a:lnTo>
                      <a:pt x="413" y="131"/>
                    </a:lnTo>
                    <a:lnTo>
                      <a:pt x="415" y="125"/>
                    </a:lnTo>
                    <a:lnTo>
                      <a:pt x="417" y="124"/>
                    </a:lnTo>
                    <a:lnTo>
                      <a:pt x="422" y="124"/>
                    </a:lnTo>
                    <a:lnTo>
                      <a:pt x="425" y="124"/>
                    </a:lnTo>
                    <a:lnTo>
                      <a:pt x="432" y="120"/>
                    </a:lnTo>
                    <a:lnTo>
                      <a:pt x="434" y="120"/>
                    </a:lnTo>
                    <a:lnTo>
                      <a:pt x="436" y="118"/>
                    </a:lnTo>
                    <a:lnTo>
                      <a:pt x="436" y="116"/>
                    </a:lnTo>
                    <a:lnTo>
                      <a:pt x="437" y="110"/>
                    </a:lnTo>
                    <a:lnTo>
                      <a:pt x="440" y="103"/>
                    </a:lnTo>
                    <a:lnTo>
                      <a:pt x="443" y="104"/>
                    </a:lnTo>
                    <a:lnTo>
                      <a:pt x="445" y="103"/>
                    </a:lnTo>
                    <a:lnTo>
                      <a:pt x="445" y="103"/>
                    </a:lnTo>
                    <a:lnTo>
                      <a:pt x="445" y="100"/>
                    </a:lnTo>
                    <a:lnTo>
                      <a:pt x="448" y="99"/>
                    </a:lnTo>
                    <a:lnTo>
                      <a:pt x="451" y="101"/>
                    </a:lnTo>
                    <a:lnTo>
                      <a:pt x="452" y="100"/>
                    </a:lnTo>
                    <a:lnTo>
                      <a:pt x="456" y="96"/>
                    </a:lnTo>
                    <a:lnTo>
                      <a:pt x="459" y="92"/>
                    </a:lnTo>
                    <a:lnTo>
                      <a:pt x="463" y="92"/>
                    </a:lnTo>
                    <a:lnTo>
                      <a:pt x="467" y="93"/>
                    </a:lnTo>
                    <a:lnTo>
                      <a:pt x="469" y="92"/>
                    </a:lnTo>
                    <a:lnTo>
                      <a:pt x="473" y="92"/>
                    </a:lnTo>
                    <a:lnTo>
                      <a:pt x="474" y="93"/>
                    </a:lnTo>
                    <a:lnTo>
                      <a:pt x="475" y="94"/>
                    </a:lnTo>
                    <a:lnTo>
                      <a:pt x="476" y="93"/>
                    </a:lnTo>
                    <a:lnTo>
                      <a:pt x="476" y="91"/>
                    </a:lnTo>
                    <a:lnTo>
                      <a:pt x="477" y="89"/>
                    </a:lnTo>
                    <a:lnTo>
                      <a:pt x="477" y="87"/>
                    </a:lnTo>
                    <a:lnTo>
                      <a:pt x="476" y="85"/>
                    </a:lnTo>
                    <a:lnTo>
                      <a:pt x="476" y="82"/>
                    </a:lnTo>
                    <a:lnTo>
                      <a:pt x="470" y="79"/>
                    </a:lnTo>
                    <a:lnTo>
                      <a:pt x="466" y="73"/>
                    </a:lnTo>
                    <a:lnTo>
                      <a:pt x="461" y="69"/>
                    </a:lnTo>
                    <a:lnTo>
                      <a:pt x="456" y="64"/>
                    </a:lnTo>
                    <a:lnTo>
                      <a:pt x="451" y="63"/>
                    </a:lnTo>
                    <a:lnTo>
                      <a:pt x="449" y="64"/>
                    </a:lnTo>
                    <a:lnTo>
                      <a:pt x="446" y="64"/>
                    </a:lnTo>
                    <a:lnTo>
                      <a:pt x="446" y="66"/>
                    </a:lnTo>
                    <a:lnTo>
                      <a:pt x="446" y="70"/>
                    </a:lnTo>
                    <a:lnTo>
                      <a:pt x="441" y="78"/>
                    </a:lnTo>
                    <a:lnTo>
                      <a:pt x="437" y="73"/>
                    </a:lnTo>
                    <a:lnTo>
                      <a:pt x="431" y="72"/>
                    </a:lnTo>
                    <a:lnTo>
                      <a:pt x="425" y="72"/>
                    </a:lnTo>
                    <a:lnTo>
                      <a:pt x="419" y="77"/>
                    </a:lnTo>
                    <a:lnTo>
                      <a:pt x="411" y="72"/>
                    </a:lnTo>
                    <a:lnTo>
                      <a:pt x="409" y="66"/>
                    </a:lnTo>
                    <a:lnTo>
                      <a:pt x="410" y="60"/>
                    </a:lnTo>
                    <a:lnTo>
                      <a:pt x="410" y="57"/>
                    </a:lnTo>
                    <a:lnTo>
                      <a:pt x="411" y="52"/>
                    </a:lnTo>
                    <a:lnTo>
                      <a:pt x="411" y="48"/>
                    </a:lnTo>
                    <a:lnTo>
                      <a:pt x="415" y="25"/>
                    </a:lnTo>
                    <a:lnTo>
                      <a:pt x="414" y="23"/>
                    </a:lnTo>
                    <a:lnTo>
                      <a:pt x="408" y="22"/>
                    </a:lnTo>
                    <a:lnTo>
                      <a:pt x="404" y="22"/>
                    </a:lnTo>
                    <a:lnTo>
                      <a:pt x="404" y="23"/>
                    </a:lnTo>
                    <a:lnTo>
                      <a:pt x="400" y="26"/>
                    </a:lnTo>
                    <a:lnTo>
                      <a:pt x="396" y="26"/>
                    </a:lnTo>
                    <a:lnTo>
                      <a:pt x="395" y="26"/>
                    </a:lnTo>
                    <a:lnTo>
                      <a:pt x="392" y="27"/>
                    </a:lnTo>
                    <a:lnTo>
                      <a:pt x="389" y="26"/>
                    </a:lnTo>
                    <a:lnTo>
                      <a:pt x="387" y="22"/>
                    </a:lnTo>
                    <a:lnTo>
                      <a:pt x="384" y="21"/>
                    </a:lnTo>
                    <a:lnTo>
                      <a:pt x="381" y="20"/>
                    </a:lnTo>
                    <a:lnTo>
                      <a:pt x="377" y="22"/>
                    </a:lnTo>
                    <a:lnTo>
                      <a:pt x="376" y="21"/>
                    </a:lnTo>
                    <a:lnTo>
                      <a:pt x="373" y="21"/>
                    </a:lnTo>
                    <a:lnTo>
                      <a:pt x="372" y="22"/>
                    </a:lnTo>
                    <a:lnTo>
                      <a:pt x="371" y="26"/>
                    </a:lnTo>
                    <a:lnTo>
                      <a:pt x="367" y="28"/>
                    </a:lnTo>
                    <a:lnTo>
                      <a:pt x="365" y="29"/>
                    </a:lnTo>
                    <a:lnTo>
                      <a:pt x="363" y="31"/>
                    </a:lnTo>
                    <a:lnTo>
                      <a:pt x="363" y="34"/>
                    </a:lnTo>
                    <a:lnTo>
                      <a:pt x="362" y="37"/>
                    </a:lnTo>
                    <a:lnTo>
                      <a:pt x="358" y="40"/>
                    </a:lnTo>
                    <a:lnTo>
                      <a:pt x="351" y="40"/>
                    </a:lnTo>
                    <a:lnTo>
                      <a:pt x="349" y="40"/>
                    </a:lnTo>
                    <a:lnTo>
                      <a:pt x="347" y="43"/>
                    </a:lnTo>
                    <a:lnTo>
                      <a:pt x="342" y="43"/>
                    </a:lnTo>
                    <a:lnTo>
                      <a:pt x="337" y="45"/>
                    </a:lnTo>
                    <a:lnTo>
                      <a:pt x="335" y="50"/>
                    </a:lnTo>
                    <a:lnTo>
                      <a:pt x="332" y="50"/>
                    </a:lnTo>
                    <a:lnTo>
                      <a:pt x="329" y="49"/>
                    </a:lnTo>
                    <a:lnTo>
                      <a:pt x="326" y="49"/>
                    </a:lnTo>
                    <a:lnTo>
                      <a:pt x="325" y="50"/>
                    </a:lnTo>
                    <a:lnTo>
                      <a:pt x="320" y="50"/>
                    </a:lnTo>
                    <a:lnTo>
                      <a:pt x="311" y="50"/>
                    </a:lnTo>
                    <a:lnTo>
                      <a:pt x="305" y="49"/>
                    </a:lnTo>
                    <a:lnTo>
                      <a:pt x="298" y="49"/>
                    </a:lnTo>
                    <a:lnTo>
                      <a:pt x="295" y="49"/>
                    </a:lnTo>
                    <a:lnTo>
                      <a:pt x="292" y="47"/>
                    </a:lnTo>
                    <a:lnTo>
                      <a:pt x="290" y="45"/>
                    </a:lnTo>
                    <a:lnTo>
                      <a:pt x="288" y="44"/>
                    </a:lnTo>
                    <a:lnTo>
                      <a:pt x="284" y="42"/>
                    </a:lnTo>
                    <a:lnTo>
                      <a:pt x="283" y="37"/>
                    </a:lnTo>
                    <a:lnTo>
                      <a:pt x="282" y="36"/>
                    </a:lnTo>
                    <a:lnTo>
                      <a:pt x="280" y="37"/>
                    </a:lnTo>
                    <a:lnTo>
                      <a:pt x="275" y="37"/>
                    </a:lnTo>
                    <a:lnTo>
                      <a:pt x="268" y="35"/>
                    </a:lnTo>
                    <a:lnTo>
                      <a:pt x="266" y="30"/>
                    </a:lnTo>
                    <a:lnTo>
                      <a:pt x="260" y="31"/>
                    </a:lnTo>
                    <a:lnTo>
                      <a:pt x="255" y="30"/>
                    </a:lnTo>
                    <a:lnTo>
                      <a:pt x="252" y="29"/>
                    </a:lnTo>
                    <a:lnTo>
                      <a:pt x="248" y="29"/>
                    </a:lnTo>
                    <a:lnTo>
                      <a:pt x="245" y="30"/>
                    </a:lnTo>
                    <a:lnTo>
                      <a:pt x="241" y="31"/>
                    </a:lnTo>
                    <a:lnTo>
                      <a:pt x="235" y="33"/>
                    </a:lnTo>
                    <a:lnTo>
                      <a:pt x="231" y="34"/>
                    </a:lnTo>
                    <a:lnTo>
                      <a:pt x="229" y="36"/>
                    </a:lnTo>
                    <a:lnTo>
                      <a:pt x="225" y="37"/>
                    </a:lnTo>
                    <a:lnTo>
                      <a:pt x="223" y="36"/>
                    </a:lnTo>
                    <a:lnTo>
                      <a:pt x="222" y="36"/>
                    </a:lnTo>
                    <a:lnTo>
                      <a:pt x="219" y="37"/>
                    </a:lnTo>
                    <a:lnTo>
                      <a:pt x="215" y="37"/>
                    </a:lnTo>
                    <a:lnTo>
                      <a:pt x="214" y="38"/>
                    </a:lnTo>
                    <a:lnTo>
                      <a:pt x="210" y="38"/>
                    </a:lnTo>
                    <a:lnTo>
                      <a:pt x="206" y="36"/>
                    </a:lnTo>
                    <a:lnTo>
                      <a:pt x="201" y="35"/>
                    </a:lnTo>
                    <a:lnTo>
                      <a:pt x="200" y="33"/>
                    </a:lnTo>
                    <a:lnTo>
                      <a:pt x="198" y="30"/>
                    </a:lnTo>
                    <a:lnTo>
                      <a:pt x="195" y="30"/>
                    </a:lnTo>
                    <a:lnTo>
                      <a:pt x="193" y="28"/>
                    </a:lnTo>
                    <a:lnTo>
                      <a:pt x="193" y="25"/>
                    </a:lnTo>
                    <a:lnTo>
                      <a:pt x="192" y="22"/>
                    </a:lnTo>
                    <a:lnTo>
                      <a:pt x="189" y="20"/>
                    </a:lnTo>
                    <a:lnTo>
                      <a:pt x="189" y="18"/>
                    </a:lnTo>
                    <a:lnTo>
                      <a:pt x="188" y="15"/>
                    </a:lnTo>
                    <a:lnTo>
                      <a:pt x="188" y="14"/>
                    </a:lnTo>
                    <a:lnTo>
                      <a:pt x="187" y="12"/>
                    </a:lnTo>
                    <a:lnTo>
                      <a:pt x="186" y="12"/>
                    </a:lnTo>
                    <a:lnTo>
                      <a:pt x="179" y="12"/>
                    </a:lnTo>
                    <a:lnTo>
                      <a:pt x="176" y="11"/>
                    </a:lnTo>
                    <a:lnTo>
                      <a:pt x="174" y="9"/>
                    </a:lnTo>
                    <a:lnTo>
                      <a:pt x="170" y="9"/>
                    </a:lnTo>
                    <a:lnTo>
                      <a:pt x="169" y="8"/>
                    </a:lnTo>
                    <a:lnTo>
                      <a:pt x="166" y="7"/>
                    </a:lnTo>
                    <a:lnTo>
                      <a:pt x="162" y="7"/>
                    </a:lnTo>
                    <a:lnTo>
                      <a:pt x="157" y="7"/>
                    </a:lnTo>
                    <a:lnTo>
                      <a:pt x="152" y="5"/>
                    </a:lnTo>
                    <a:lnTo>
                      <a:pt x="152" y="4"/>
                    </a:lnTo>
                    <a:lnTo>
                      <a:pt x="149" y="3"/>
                    </a:lnTo>
                    <a:lnTo>
                      <a:pt x="144" y="1"/>
                    </a:lnTo>
                    <a:lnTo>
                      <a:pt x="142" y="0"/>
                    </a:lnTo>
                    <a:lnTo>
                      <a:pt x="140" y="0"/>
                    </a:lnTo>
                    <a:lnTo>
                      <a:pt x="139" y="1"/>
                    </a:lnTo>
                    <a:lnTo>
                      <a:pt x="139" y="3"/>
                    </a:lnTo>
                    <a:lnTo>
                      <a:pt x="140" y="5"/>
                    </a:lnTo>
                    <a:lnTo>
                      <a:pt x="137" y="9"/>
                    </a:lnTo>
                    <a:lnTo>
                      <a:pt x="135" y="8"/>
                    </a:lnTo>
                    <a:lnTo>
                      <a:pt x="134" y="9"/>
                    </a:lnTo>
                    <a:lnTo>
                      <a:pt x="133" y="11"/>
                    </a:lnTo>
                    <a:lnTo>
                      <a:pt x="133" y="13"/>
                    </a:lnTo>
                    <a:lnTo>
                      <a:pt x="129" y="16"/>
                    </a:lnTo>
                    <a:lnTo>
                      <a:pt x="129" y="23"/>
                    </a:lnTo>
                    <a:lnTo>
                      <a:pt x="130" y="27"/>
                    </a:lnTo>
                    <a:lnTo>
                      <a:pt x="135" y="28"/>
                    </a:lnTo>
                    <a:lnTo>
                      <a:pt x="136" y="29"/>
                    </a:lnTo>
                    <a:lnTo>
                      <a:pt x="140" y="30"/>
                    </a:lnTo>
                    <a:lnTo>
                      <a:pt x="140" y="34"/>
                    </a:lnTo>
                    <a:lnTo>
                      <a:pt x="140" y="38"/>
                    </a:lnTo>
                    <a:lnTo>
                      <a:pt x="140" y="43"/>
                    </a:lnTo>
                    <a:lnTo>
                      <a:pt x="142" y="44"/>
                    </a:lnTo>
                    <a:lnTo>
                      <a:pt x="144" y="47"/>
                    </a:lnTo>
                    <a:lnTo>
                      <a:pt x="141" y="53"/>
                    </a:lnTo>
                    <a:lnTo>
                      <a:pt x="135" y="53"/>
                    </a:lnTo>
                    <a:lnTo>
                      <a:pt x="132" y="53"/>
                    </a:lnTo>
                    <a:lnTo>
                      <a:pt x="132" y="53"/>
                    </a:lnTo>
                    <a:lnTo>
                      <a:pt x="128" y="55"/>
                    </a:lnTo>
                    <a:lnTo>
                      <a:pt x="125" y="53"/>
                    </a:lnTo>
                    <a:lnTo>
                      <a:pt x="119" y="53"/>
                    </a:lnTo>
                    <a:lnTo>
                      <a:pt x="117" y="53"/>
                    </a:lnTo>
                    <a:lnTo>
                      <a:pt x="113" y="52"/>
                    </a:lnTo>
                    <a:lnTo>
                      <a:pt x="111" y="51"/>
                    </a:lnTo>
                    <a:lnTo>
                      <a:pt x="109" y="51"/>
                    </a:lnTo>
                    <a:lnTo>
                      <a:pt x="105" y="53"/>
                    </a:lnTo>
                    <a:lnTo>
                      <a:pt x="103" y="55"/>
                    </a:lnTo>
                    <a:lnTo>
                      <a:pt x="100" y="56"/>
                    </a:lnTo>
                    <a:lnTo>
                      <a:pt x="93" y="53"/>
                    </a:lnTo>
                    <a:lnTo>
                      <a:pt x="90" y="51"/>
                    </a:lnTo>
                    <a:lnTo>
                      <a:pt x="83" y="47"/>
                    </a:lnTo>
                    <a:lnTo>
                      <a:pt x="82" y="44"/>
                    </a:lnTo>
                    <a:lnTo>
                      <a:pt x="81" y="42"/>
                    </a:lnTo>
                    <a:lnTo>
                      <a:pt x="81" y="41"/>
                    </a:lnTo>
                    <a:lnTo>
                      <a:pt x="77" y="41"/>
                    </a:lnTo>
                    <a:lnTo>
                      <a:pt x="74" y="42"/>
                    </a:lnTo>
                    <a:lnTo>
                      <a:pt x="72" y="42"/>
                    </a:lnTo>
                    <a:lnTo>
                      <a:pt x="69" y="42"/>
                    </a:lnTo>
                    <a:lnTo>
                      <a:pt x="66" y="43"/>
                    </a:lnTo>
                    <a:lnTo>
                      <a:pt x="63" y="40"/>
                    </a:lnTo>
                    <a:lnTo>
                      <a:pt x="63" y="38"/>
                    </a:lnTo>
                    <a:lnTo>
                      <a:pt x="61" y="36"/>
                    </a:lnTo>
                    <a:lnTo>
                      <a:pt x="60" y="38"/>
                    </a:lnTo>
                    <a:lnTo>
                      <a:pt x="55" y="37"/>
                    </a:lnTo>
                    <a:lnTo>
                      <a:pt x="53" y="37"/>
                    </a:lnTo>
                    <a:lnTo>
                      <a:pt x="51" y="38"/>
                    </a:lnTo>
                    <a:lnTo>
                      <a:pt x="45" y="40"/>
                    </a:lnTo>
                    <a:lnTo>
                      <a:pt x="43" y="40"/>
                    </a:lnTo>
                    <a:lnTo>
                      <a:pt x="41" y="44"/>
                    </a:lnTo>
                    <a:lnTo>
                      <a:pt x="38" y="45"/>
                    </a:lnTo>
                    <a:lnTo>
                      <a:pt x="33" y="44"/>
                    </a:lnTo>
                    <a:lnTo>
                      <a:pt x="33" y="44"/>
                    </a:lnTo>
                    <a:lnTo>
                      <a:pt x="33" y="45"/>
                    </a:lnTo>
                    <a:lnTo>
                      <a:pt x="36" y="47"/>
                    </a:lnTo>
                    <a:lnTo>
                      <a:pt x="33" y="49"/>
                    </a:lnTo>
                    <a:lnTo>
                      <a:pt x="31" y="52"/>
                    </a:lnTo>
                    <a:lnTo>
                      <a:pt x="29" y="53"/>
                    </a:lnTo>
                    <a:lnTo>
                      <a:pt x="26" y="55"/>
                    </a:lnTo>
                    <a:lnTo>
                      <a:pt x="26" y="57"/>
                    </a:lnTo>
                    <a:lnTo>
                      <a:pt x="22" y="59"/>
                    </a:lnTo>
                    <a:lnTo>
                      <a:pt x="22" y="62"/>
                    </a:lnTo>
                    <a:lnTo>
                      <a:pt x="21" y="65"/>
                    </a:lnTo>
                    <a:lnTo>
                      <a:pt x="16" y="67"/>
                    </a:lnTo>
                    <a:lnTo>
                      <a:pt x="13" y="70"/>
                    </a:lnTo>
                    <a:lnTo>
                      <a:pt x="11" y="72"/>
                    </a:lnTo>
                    <a:lnTo>
                      <a:pt x="4" y="72"/>
                    </a:lnTo>
                    <a:lnTo>
                      <a:pt x="2" y="73"/>
                    </a:lnTo>
                    <a:lnTo>
                      <a:pt x="0" y="78"/>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50"/>
              <p:cNvSpPr>
                <a:spLocks/>
              </p:cNvSpPr>
              <p:nvPr userDrawn="1"/>
            </p:nvSpPr>
            <p:spPr bwMode="auto">
              <a:xfrm>
                <a:off x="2709863" y="2151063"/>
                <a:ext cx="392113" cy="236538"/>
              </a:xfrm>
              <a:custGeom>
                <a:avLst/>
                <a:gdLst>
                  <a:gd name="T0" fmla="*/ 214 w 247"/>
                  <a:gd name="T1" fmla="*/ 61 h 149"/>
                  <a:gd name="T2" fmla="*/ 209 w 247"/>
                  <a:gd name="T3" fmla="*/ 68 h 149"/>
                  <a:gd name="T4" fmla="*/ 199 w 247"/>
                  <a:gd name="T5" fmla="*/ 80 h 149"/>
                  <a:gd name="T6" fmla="*/ 191 w 247"/>
                  <a:gd name="T7" fmla="*/ 75 h 149"/>
                  <a:gd name="T8" fmla="*/ 181 w 247"/>
                  <a:gd name="T9" fmla="*/ 75 h 149"/>
                  <a:gd name="T10" fmla="*/ 170 w 247"/>
                  <a:gd name="T11" fmla="*/ 79 h 149"/>
                  <a:gd name="T12" fmla="*/ 151 w 247"/>
                  <a:gd name="T13" fmla="*/ 60 h 149"/>
                  <a:gd name="T14" fmla="*/ 147 w 247"/>
                  <a:gd name="T15" fmla="*/ 41 h 149"/>
                  <a:gd name="T16" fmla="*/ 135 w 247"/>
                  <a:gd name="T17" fmla="*/ 26 h 149"/>
                  <a:gd name="T18" fmla="*/ 87 w 247"/>
                  <a:gd name="T19" fmla="*/ 28 h 149"/>
                  <a:gd name="T20" fmla="*/ 63 w 247"/>
                  <a:gd name="T21" fmla="*/ 16 h 149"/>
                  <a:gd name="T22" fmla="*/ 0 w 247"/>
                  <a:gd name="T23" fmla="*/ 7 h 149"/>
                  <a:gd name="T24" fmla="*/ 17 w 247"/>
                  <a:gd name="T25" fmla="*/ 76 h 149"/>
                  <a:gd name="T26" fmla="*/ 23 w 247"/>
                  <a:gd name="T27" fmla="*/ 78 h 149"/>
                  <a:gd name="T28" fmla="*/ 22 w 247"/>
                  <a:gd name="T29" fmla="*/ 73 h 149"/>
                  <a:gd name="T30" fmla="*/ 24 w 247"/>
                  <a:gd name="T31" fmla="*/ 59 h 149"/>
                  <a:gd name="T32" fmla="*/ 32 w 247"/>
                  <a:gd name="T33" fmla="*/ 56 h 149"/>
                  <a:gd name="T34" fmla="*/ 40 w 247"/>
                  <a:gd name="T35" fmla="*/ 54 h 149"/>
                  <a:gd name="T36" fmla="*/ 37 w 247"/>
                  <a:gd name="T37" fmla="*/ 50 h 149"/>
                  <a:gd name="T38" fmla="*/ 58 w 247"/>
                  <a:gd name="T39" fmla="*/ 56 h 149"/>
                  <a:gd name="T40" fmla="*/ 68 w 247"/>
                  <a:gd name="T41" fmla="*/ 65 h 149"/>
                  <a:gd name="T42" fmla="*/ 88 w 247"/>
                  <a:gd name="T43" fmla="*/ 75 h 149"/>
                  <a:gd name="T44" fmla="*/ 95 w 247"/>
                  <a:gd name="T45" fmla="*/ 74 h 149"/>
                  <a:gd name="T46" fmla="*/ 104 w 247"/>
                  <a:gd name="T47" fmla="*/ 88 h 149"/>
                  <a:gd name="T48" fmla="*/ 109 w 247"/>
                  <a:gd name="T49" fmla="*/ 95 h 149"/>
                  <a:gd name="T50" fmla="*/ 117 w 247"/>
                  <a:gd name="T51" fmla="*/ 103 h 149"/>
                  <a:gd name="T52" fmla="*/ 137 w 247"/>
                  <a:gd name="T53" fmla="*/ 117 h 149"/>
                  <a:gd name="T54" fmla="*/ 159 w 247"/>
                  <a:gd name="T55" fmla="*/ 129 h 149"/>
                  <a:gd name="T56" fmla="*/ 170 w 247"/>
                  <a:gd name="T57" fmla="*/ 132 h 149"/>
                  <a:gd name="T58" fmla="*/ 178 w 247"/>
                  <a:gd name="T59" fmla="*/ 136 h 149"/>
                  <a:gd name="T60" fmla="*/ 179 w 247"/>
                  <a:gd name="T61" fmla="*/ 146 h 149"/>
                  <a:gd name="T62" fmla="*/ 181 w 247"/>
                  <a:gd name="T63" fmla="*/ 145 h 149"/>
                  <a:gd name="T64" fmla="*/ 182 w 247"/>
                  <a:gd name="T65" fmla="*/ 145 h 149"/>
                  <a:gd name="T66" fmla="*/ 188 w 247"/>
                  <a:gd name="T67" fmla="*/ 149 h 149"/>
                  <a:gd name="T68" fmla="*/ 192 w 247"/>
                  <a:gd name="T69" fmla="*/ 147 h 149"/>
                  <a:gd name="T70" fmla="*/ 196 w 247"/>
                  <a:gd name="T71" fmla="*/ 140 h 149"/>
                  <a:gd name="T72" fmla="*/ 201 w 247"/>
                  <a:gd name="T73" fmla="*/ 131 h 149"/>
                  <a:gd name="T74" fmla="*/ 198 w 247"/>
                  <a:gd name="T75" fmla="*/ 127 h 149"/>
                  <a:gd name="T76" fmla="*/ 196 w 247"/>
                  <a:gd name="T77" fmla="*/ 118 h 149"/>
                  <a:gd name="T78" fmla="*/ 193 w 247"/>
                  <a:gd name="T79" fmla="*/ 117 h 149"/>
                  <a:gd name="T80" fmla="*/ 185 w 247"/>
                  <a:gd name="T81" fmla="*/ 111 h 149"/>
                  <a:gd name="T82" fmla="*/ 189 w 247"/>
                  <a:gd name="T83" fmla="*/ 103 h 149"/>
                  <a:gd name="T84" fmla="*/ 198 w 247"/>
                  <a:gd name="T85" fmla="*/ 103 h 149"/>
                  <a:gd name="T86" fmla="*/ 203 w 247"/>
                  <a:gd name="T87" fmla="*/ 97 h 149"/>
                  <a:gd name="T88" fmla="*/ 201 w 247"/>
                  <a:gd name="T89" fmla="*/ 94 h 149"/>
                  <a:gd name="T90" fmla="*/ 214 w 247"/>
                  <a:gd name="T91" fmla="*/ 90 h 149"/>
                  <a:gd name="T92" fmla="*/ 209 w 247"/>
                  <a:gd name="T93" fmla="*/ 87 h 149"/>
                  <a:gd name="T94" fmla="*/ 214 w 247"/>
                  <a:gd name="T95" fmla="*/ 80 h 149"/>
                  <a:gd name="T96" fmla="*/ 222 w 247"/>
                  <a:gd name="T97" fmla="*/ 76 h 149"/>
                  <a:gd name="T98" fmla="*/ 231 w 247"/>
                  <a:gd name="T99" fmla="*/ 76 h 149"/>
                  <a:gd name="T100" fmla="*/ 239 w 247"/>
                  <a:gd name="T101" fmla="*/ 76 h 149"/>
                  <a:gd name="T102" fmla="*/ 247 w 247"/>
                  <a:gd name="T103" fmla="*/ 73 h 149"/>
                  <a:gd name="T104" fmla="*/ 239 w 247"/>
                  <a:gd name="T105" fmla="*/ 65 h 149"/>
                  <a:gd name="T106" fmla="*/ 236 w 247"/>
                  <a:gd name="T107" fmla="*/ 72 h 149"/>
                  <a:gd name="T108" fmla="*/ 229 w 247"/>
                  <a:gd name="T109" fmla="*/ 68 h 149"/>
                  <a:gd name="T110" fmla="*/ 218 w 247"/>
                  <a:gd name="T111" fmla="*/ 64 h 149"/>
                  <a:gd name="T112" fmla="*/ 225 w 247"/>
                  <a:gd name="T113" fmla="*/ 52 h 149"/>
                  <a:gd name="T114" fmla="*/ 225 w 247"/>
                  <a:gd name="T115" fmla="*/ 50 h 149"/>
                  <a:gd name="T116" fmla="*/ 219 w 247"/>
                  <a:gd name="T117"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 h="149">
                    <a:moveTo>
                      <a:pt x="219" y="54"/>
                    </a:moveTo>
                    <a:lnTo>
                      <a:pt x="214" y="61"/>
                    </a:lnTo>
                    <a:lnTo>
                      <a:pt x="211" y="66"/>
                    </a:lnTo>
                    <a:lnTo>
                      <a:pt x="209" y="68"/>
                    </a:lnTo>
                    <a:lnTo>
                      <a:pt x="206" y="74"/>
                    </a:lnTo>
                    <a:lnTo>
                      <a:pt x="199" y="80"/>
                    </a:lnTo>
                    <a:lnTo>
                      <a:pt x="196" y="79"/>
                    </a:lnTo>
                    <a:lnTo>
                      <a:pt x="191" y="75"/>
                    </a:lnTo>
                    <a:lnTo>
                      <a:pt x="185" y="74"/>
                    </a:lnTo>
                    <a:lnTo>
                      <a:pt x="181" y="75"/>
                    </a:lnTo>
                    <a:lnTo>
                      <a:pt x="174" y="79"/>
                    </a:lnTo>
                    <a:lnTo>
                      <a:pt x="170" y="79"/>
                    </a:lnTo>
                    <a:lnTo>
                      <a:pt x="163" y="61"/>
                    </a:lnTo>
                    <a:lnTo>
                      <a:pt x="151" y="60"/>
                    </a:lnTo>
                    <a:lnTo>
                      <a:pt x="151" y="39"/>
                    </a:lnTo>
                    <a:lnTo>
                      <a:pt x="147" y="41"/>
                    </a:lnTo>
                    <a:lnTo>
                      <a:pt x="142" y="30"/>
                    </a:lnTo>
                    <a:lnTo>
                      <a:pt x="135" y="26"/>
                    </a:lnTo>
                    <a:lnTo>
                      <a:pt x="110" y="26"/>
                    </a:lnTo>
                    <a:lnTo>
                      <a:pt x="87" y="28"/>
                    </a:lnTo>
                    <a:lnTo>
                      <a:pt x="73" y="20"/>
                    </a:lnTo>
                    <a:lnTo>
                      <a:pt x="63" y="16"/>
                    </a:lnTo>
                    <a:lnTo>
                      <a:pt x="39" y="0"/>
                    </a:lnTo>
                    <a:lnTo>
                      <a:pt x="0" y="7"/>
                    </a:lnTo>
                    <a:lnTo>
                      <a:pt x="11" y="76"/>
                    </a:lnTo>
                    <a:lnTo>
                      <a:pt x="17" y="76"/>
                    </a:lnTo>
                    <a:lnTo>
                      <a:pt x="18" y="76"/>
                    </a:lnTo>
                    <a:lnTo>
                      <a:pt x="23" y="78"/>
                    </a:lnTo>
                    <a:lnTo>
                      <a:pt x="24" y="75"/>
                    </a:lnTo>
                    <a:lnTo>
                      <a:pt x="22" y="73"/>
                    </a:lnTo>
                    <a:lnTo>
                      <a:pt x="21" y="67"/>
                    </a:lnTo>
                    <a:lnTo>
                      <a:pt x="24" y="59"/>
                    </a:lnTo>
                    <a:lnTo>
                      <a:pt x="30" y="59"/>
                    </a:lnTo>
                    <a:lnTo>
                      <a:pt x="32" y="56"/>
                    </a:lnTo>
                    <a:lnTo>
                      <a:pt x="36" y="53"/>
                    </a:lnTo>
                    <a:lnTo>
                      <a:pt x="40" y="54"/>
                    </a:lnTo>
                    <a:lnTo>
                      <a:pt x="40" y="54"/>
                    </a:lnTo>
                    <a:lnTo>
                      <a:pt x="37" y="50"/>
                    </a:lnTo>
                    <a:lnTo>
                      <a:pt x="47" y="51"/>
                    </a:lnTo>
                    <a:lnTo>
                      <a:pt x="58" y="56"/>
                    </a:lnTo>
                    <a:lnTo>
                      <a:pt x="67" y="61"/>
                    </a:lnTo>
                    <a:lnTo>
                      <a:pt x="68" y="65"/>
                    </a:lnTo>
                    <a:lnTo>
                      <a:pt x="80" y="71"/>
                    </a:lnTo>
                    <a:lnTo>
                      <a:pt x="88" y="75"/>
                    </a:lnTo>
                    <a:lnTo>
                      <a:pt x="90" y="74"/>
                    </a:lnTo>
                    <a:lnTo>
                      <a:pt x="95" y="74"/>
                    </a:lnTo>
                    <a:lnTo>
                      <a:pt x="100" y="79"/>
                    </a:lnTo>
                    <a:lnTo>
                      <a:pt x="104" y="88"/>
                    </a:lnTo>
                    <a:lnTo>
                      <a:pt x="107" y="90"/>
                    </a:lnTo>
                    <a:lnTo>
                      <a:pt x="109" y="95"/>
                    </a:lnTo>
                    <a:lnTo>
                      <a:pt x="111" y="101"/>
                    </a:lnTo>
                    <a:lnTo>
                      <a:pt x="117" y="103"/>
                    </a:lnTo>
                    <a:lnTo>
                      <a:pt x="127" y="109"/>
                    </a:lnTo>
                    <a:lnTo>
                      <a:pt x="137" y="117"/>
                    </a:lnTo>
                    <a:lnTo>
                      <a:pt x="149" y="122"/>
                    </a:lnTo>
                    <a:lnTo>
                      <a:pt x="159" y="129"/>
                    </a:lnTo>
                    <a:lnTo>
                      <a:pt x="167" y="130"/>
                    </a:lnTo>
                    <a:lnTo>
                      <a:pt x="170" y="132"/>
                    </a:lnTo>
                    <a:lnTo>
                      <a:pt x="171" y="131"/>
                    </a:lnTo>
                    <a:lnTo>
                      <a:pt x="178" y="136"/>
                    </a:lnTo>
                    <a:lnTo>
                      <a:pt x="178" y="140"/>
                    </a:lnTo>
                    <a:lnTo>
                      <a:pt x="179" y="146"/>
                    </a:lnTo>
                    <a:lnTo>
                      <a:pt x="180" y="146"/>
                    </a:lnTo>
                    <a:lnTo>
                      <a:pt x="181" y="145"/>
                    </a:lnTo>
                    <a:lnTo>
                      <a:pt x="181" y="145"/>
                    </a:lnTo>
                    <a:lnTo>
                      <a:pt x="182" y="145"/>
                    </a:lnTo>
                    <a:lnTo>
                      <a:pt x="186" y="147"/>
                    </a:lnTo>
                    <a:lnTo>
                      <a:pt x="188" y="149"/>
                    </a:lnTo>
                    <a:lnTo>
                      <a:pt x="189" y="149"/>
                    </a:lnTo>
                    <a:lnTo>
                      <a:pt x="192" y="147"/>
                    </a:lnTo>
                    <a:lnTo>
                      <a:pt x="195" y="147"/>
                    </a:lnTo>
                    <a:lnTo>
                      <a:pt x="196" y="140"/>
                    </a:lnTo>
                    <a:lnTo>
                      <a:pt x="200" y="132"/>
                    </a:lnTo>
                    <a:lnTo>
                      <a:pt x="201" y="131"/>
                    </a:lnTo>
                    <a:lnTo>
                      <a:pt x="200" y="129"/>
                    </a:lnTo>
                    <a:lnTo>
                      <a:pt x="198" y="127"/>
                    </a:lnTo>
                    <a:lnTo>
                      <a:pt x="195" y="122"/>
                    </a:lnTo>
                    <a:lnTo>
                      <a:pt x="196" y="118"/>
                    </a:lnTo>
                    <a:lnTo>
                      <a:pt x="196" y="117"/>
                    </a:lnTo>
                    <a:lnTo>
                      <a:pt x="193" y="117"/>
                    </a:lnTo>
                    <a:lnTo>
                      <a:pt x="189" y="118"/>
                    </a:lnTo>
                    <a:lnTo>
                      <a:pt x="185" y="111"/>
                    </a:lnTo>
                    <a:lnTo>
                      <a:pt x="185" y="105"/>
                    </a:lnTo>
                    <a:lnTo>
                      <a:pt x="189" y="103"/>
                    </a:lnTo>
                    <a:lnTo>
                      <a:pt x="196" y="103"/>
                    </a:lnTo>
                    <a:lnTo>
                      <a:pt x="198" y="103"/>
                    </a:lnTo>
                    <a:lnTo>
                      <a:pt x="199" y="100"/>
                    </a:lnTo>
                    <a:lnTo>
                      <a:pt x="203" y="97"/>
                    </a:lnTo>
                    <a:lnTo>
                      <a:pt x="203" y="97"/>
                    </a:lnTo>
                    <a:lnTo>
                      <a:pt x="201" y="94"/>
                    </a:lnTo>
                    <a:lnTo>
                      <a:pt x="209" y="93"/>
                    </a:lnTo>
                    <a:lnTo>
                      <a:pt x="214" y="90"/>
                    </a:lnTo>
                    <a:lnTo>
                      <a:pt x="214" y="89"/>
                    </a:lnTo>
                    <a:lnTo>
                      <a:pt x="209" y="87"/>
                    </a:lnTo>
                    <a:lnTo>
                      <a:pt x="209" y="81"/>
                    </a:lnTo>
                    <a:lnTo>
                      <a:pt x="214" y="80"/>
                    </a:lnTo>
                    <a:lnTo>
                      <a:pt x="218" y="76"/>
                    </a:lnTo>
                    <a:lnTo>
                      <a:pt x="222" y="76"/>
                    </a:lnTo>
                    <a:lnTo>
                      <a:pt x="226" y="72"/>
                    </a:lnTo>
                    <a:lnTo>
                      <a:pt x="231" y="76"/>
                    </a:lnTo>
                    <a:lnTo>
                      <a:pt x="232" y="78"/>
                    </a:lnTo>
                    <a:lnTo>
                      <a:pt x="239" y="76"/>
                    </a:lnTo>
                    <a:lnTo>
                      <a:pt x="244" y="76"/>
                    </a:lnTo>
                    <a:lnTo>
                      <a:pt x="247" y="73"/>
                    </a:lnTo>
                    <a:lnTo>
                      <a:pt x="247" y="71"/>
                    </a:lnTo>
                    <a:lnTo>
                      <a:pt x="239" y="65"/>
                    </a:lnTo>
                    <a:lnTo>
                      <a:pt x="239" y="68"/>
                    </a:lnTo>
                    <a:lnTo>
                      <a:pt x="236" y="72"/>
                    </a:lnTo>
                    <a:lnTo>
                      <a:pt x="231" y="71"/>
                    </a:lnTo>
                    <a:lnTo>
                      <a:pt x="229" y="68"/>
                    </a:lnTo>
                    <a:lnTo>
                      <a:pt x="222" y="66"/>
                    </a:lnTo>
                    <a:lnTo>
                      <a:pt x="218" y="64"/>
                    </a:lnTo>
                    <a:lnTo>
                      <a:pt x="221" y="59"/>
                    </a:lnTo>
                    <a:lnTo>
                      <a:pt x="225" y="52"/>
                    </a:lnTo>
                    <a:lnTo>
                      <a:pt x="225" y="50"/>
                    </a:lnTo>
                    <a:lnTo>
                      <a:pt x="225" y="50"/>
                    </a:lnTo>
                    <a:lnTo>
                      <a:pt x="222" y="53"/>
                    </a:lnTo>
                    <a:lnTo>
                      <a:pt x="21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51"/>
              <p:cNvSpPr>
                <a:spLocks/>
              </p:cNvSpPr>
              <p:nvPr userDrawn="1"/>
            </p:nvSpPr>
            <p:spPr bwMode="auto">
              <a:xfrm>
                <a:off x="2638425" y="2235201"/>
                <a:ext cx="352425" cy="212725"/>
              </a:xfrm>
              <a:custGeom>
                <a:avLst/>
                <a:gdLst>
                  <a:gd name="T0" fmla="*/ 156 w 222"/>
                  <a:gd name="T1" fmla="*/ 130 h 134"/>
                  <a:gd name="T2" fmla="*/ 163 w 222"/>
                  <a:gd name="T3" fmla="*/ 129 h 134"/>
                  <a:gd name="T4" fmla="*/ 169 w 222"/>
                  <a:gd name="T5" fmla="*/ 132 h 134"/>
                  <a:gd name="T6" fmla="*/ 175 w 222"/>
                  <a:gd name="T7" fmla="*/ 128 h 134"/>
                  <a:gd name="T8" fmla="*/ 182 w 222"/>
                  <a:gd name="T9" fmla="*/ 121 h 134"/>
                  <a:gd name="T10" fmla="*/ 192 w 222"/>
                  <a:gd name="T11" fmla="*/ 117 h 134"/>
                  <a:gd name="T12" fmla="*/ 194 w 222"/>
                  <a:gd name="T13" fmla="*/ 109 h 134"/>
                  <a:gd name="T14" fmla="*/ 196 w 222"/>
                  <a:gd name="T15" fmla="*/ 102 h 134"/>
                  <a:gd name="T16" fmla="*/ 201 w 222"/>
                  <a:gd name="T17" fmla="*/ 96 h 134"/>
                  <a:gd name="T18" fmla="*/ 210 w 222"/>
                  <a:gd name="T19" fmla="*/ 92 h 134"/>
                  <a:gd name="T20" fmla="*/ 222 w 222"/>
                  <a:gd name="T21" fmla="*/ 92 h 134"/>
                  <a:gd name="T22" fmla="*/ 216 w 222"/>
                  <a:gd name="T23" fmla="*/ 81 h 134"/>
                  <a:gd name="T24" fmla="*/ 203 w 222"/>
                  <a:gd name="T25" fmla="*/ 78 h 134"/>
                  <a:gd name="T26" fmla="*/ 171 w 222"/>
                  <a:gd name="T27" fmla="*/ 58 h 134"/>
                  <a:gd name="T28" fmla="*/ 151 w 222"/>
                  <a:gd name="T29" fmla="*/ 43 h 134"/>
                  <a:gd name="T30" fmla="*/ 144 w 222"/>
                  <a:gd name="T31" fmla="*/ 28 h 134"/>
                  <a:gd name="T32" fmla="*/ 133 w 222"/>
                  <a:gd name="T33" fmla="*/ 25 h 134"/>
                  <a:gd name="T34" fmla="*/ 102 w 222"/>
                  <a:gd name="T35" fmla="*/ 5 h 134"/>
                  <a:gd name="T36" fmla="*/ 89 w 222"/>
                  <a:gd name="T37" fmla="*/ 3 h 134"/>
                  <a:gd name="T38" fmla="*/ 78 w 222"/>
                  <a:gd name="T39" fmla="*/ 4 h 134"/>
                  <a:gd name="T40" fmla="*/ 68 w 222"/>
                  <a:gd name="T41" fmla="*/ 14 h 134"/>
                  <a:gd name="T42" fmla="*/ 70 w 222"/>
                  <a:gd name="T43" fmla="*/ 27 h 134"/>
                  <a:gd name="T44" fmla="*/ 46 w 222"/>
                  <a:gd name="T45" fmla="*/ 28 h 134"/>
                  <a:gd name="T46" fmla="*/ 16 w 222"/>
                  <a:gd name="T47" fmla="*/ 8 h 134"/>
                  <a:gd name="T48" fmla="*/ 0 w 222"/>
                  <a:gd name="T49" fmla="*/ 19 h 134"/>
                  <a:gd name="T50" fmla="*/ 6 w 222"/>
                  <a:gd name="T51" fmla="*/ 26 h 134"/>
                  <a:gd name="T52" fmla="*/ 9 w 222"/>
                  <a:gd name="T53" fmla="*/ 40 h 134"/>
                  <a:gd name="T54" fmla="*/ 10 w 222"/>
                  <a:gd name="T55" fmla="*/ 51 h 134"/>
                  <a:gd name="T56" fmla="*/ 14 w 222"/>
                  <a:gd name="T57" fmla="*/ 52 h 134"/>
                  <a:gd name="T58" fmla="*/ 23 w 222"/>
                  <a:gd name="T59" fmla="*/ 54 h 134"/>
                  <a:gd name="T60" fmla="*/ 24 w 222"/>
                  <a:gd name="T61" fmla="*/ 58 h 134"/>
                  <a:gd name="T62" fmla="*/ 23 w 222"/>
                  <a:gd name="T63" fmla="*/ 64 h 134"/>
                  <a:gd name="T64" fmla="*/ 24 w 222"/>
                  <a:gd name="T65" fmla="*/ 66 h 134"/>
                  <a:gd name="T66" fmla="*/ 31 w 222"/>
                  <a:gd name="T67" fmla="*/ 76 h 134"/>
                  <a:gd name="T68" fmla="*/ 32 w 222"/>
                  <a:gd name="T69" fmla="*/ 90 h 134"/>
                  <a:gd name="T70" fmla="*/ 38 w 222"/>
                  <a:gd name="T71" fmla="*/ 100 h 134"/>
                  <a:gd name="T72" fmla="*/ 48 w 222"/>
                  <a:gd name="T73" fmla="*/ 93 h 134"/>
                  <a:gd name="T74" fmla="*/ 65 w 222"/>
                  <a:gd name="T75" fmla="*/ 86 h 134"/>
                  <a:gd name="T76" fmla="*/ 75 w 222"/>
                  <a:gd name="T77" fmla="*/ 83 h 134"/>
                  <a:gd name="T78" fmla="*/ 88 w 222"/>
                  <a:gd name="T79" fmla="*/ 88 h 134"/>
                  <a:gd name="T80" fmla="*/ 103 w 222"/>
                  <a:gd name="T81" fmla="*/ 95 h 134"/>
                  <a:gd name="T82" fmla="*/ 117 w 222"/>
                  <a:gd name="T83" fmla="*/ 96 h 134"/>
                  <a:gd name="T84" fmla="*/ 121 w 222"/>
                  <a:gd name="T85" fmla="*/ 101 h 134"/>
                  <a:gd name="T86" fmla="*/ 140 w 222"/>
                  <a:gd name="T87" fmla="*/ 112 h 134"/>
                  <a:gd name="T88" fmla="*/ 147 w 222"/>
                  <a:gd name="T89" fmla="*/ 121 h 134"/>
                  <a:gd name="T90" fmla="*/ 148 w 222"/>
                  <a:gd name="T9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 h="134">
                    <a:moveTo>
                      <a:pt x="149" y="128"/>
                    </a:moveTo>
                    <a:lnTo>
                      <a:pt x="154" y="129"/>
                    </a:lnTo>
                    <a:lnTo>
                      <a:pt x="156" y="130"/>
                    </a:lnTo>
                    <a:lnTo>
                      <a:pt x="157" y="130"/>
                    </a:lnTo>
                    <a:lnTo>
                      <a:pt x="159" y="129"/>
                    </a:lnTo>
                    <a:lnTo>
                      <a:pt x="163" y="129"/>
                    </a:lnTo>
                    <a:lnTo>
                      <a:pt x="166" y="131"/>
                    </a:lnTo>
                    <a:lnTo>
                      <a:pt x="167" y="134"/>
                    </a:lnTo>
                    <a:lnTo>
                      <a:pt x="169" y="132"/>
                    </a:lnTo>
                    <a:lnTo>
                      <a:pt x="173" y="132"/>
                    </a:lnTo>
                    <a:lnTo>
                      <a:pt x="175" y="130"/>
                    </a:lnTo>
                    <a:lnTo>
                      <a:pt x="175" y="128"/>
                    </a:lnTo>
                    <a:lnTo>
                      <a:pt x="177" y="127"/>
                    </a:lnTo>
                    <a:lnTo>
                      <a:pt x="177" y="124"/>
                    </a:lnTo>
                    <a:lnTo>
                      <a:pt x="182" y="121"/>
                    </a:lnTo>
                    <a:lnTo>
                      <a:pt x="188" y="121"/>
                    </a:lnTo>
                    <a:lnTo>
                      <a:pt x="188" y="120"/>
                    </a:lnTo>
                    <a:lnTo>
                      <a:pt x="192" y="117"/>
                    </a:lnTo>
                    <a:lnTo>
                      <a:pt x="193" y="116"/>
                    </a:lnTo>
                    <a:lnTo>
                      <a:pt x="194" y="113"/>
                    </a:lnTo>
                    <a:lnTo>
                      <a:pt x="194" y="109"/>
                    </a:lnTo>
                    <a:lnTo>
                      <a:pt x="197" y="106"/>
                    </a:lnTo>
                    <a:lnTo>
                      <a:pt x="197" y="103"/>
                    </a:lnTo>
                    <a:lnTo>
                      <a:pt x="196" y="102"/>
                    </a:lnTo>
                    <a:lnTo>
                      <a:pt x="196" y="99"/>
                    </a:lnTo>
                    <a:lnTo>
                      <a:pt x="199" y="98"/>
                    </a:lnTo>
                    <a:lnTo>
                      <a:pt x="201" y="96"/>
                    </a:lnTo>
                    <a:lnTo>
                      <a:pt x="204" y="95"/>
                    </a:lnTo>
                    <a:lnTo>
                      <a:pt x="206" y="95"/>
                    </a:lnTo>
                    <a:lnTo>
                      <a:pt x="210" y="92"/>
                    </a:lnTo>
                    <a:lnTo>
                      <a:pt x="215" y="91"/>
                    </a:lnTo>
                    <a:lnTo>
                      <a:pt x="218" y="93"/>
                    </a:lnTo>
                    <a:lnTo>
                      <a:pt x="222" y="92"/>
                    </a:lnTo>
                    <a:lnTo>
                      <a:pt x="221" y="87"/>
                    </a:lnTo>
                    <a:lnTo>
                      <a:pt x="221" y="84"/>
                    </a:lnTo>
                    <a:lnTo>
                      <a:pt x="216" y="81"/>
                    </a:lnTo>
                    <a:lnTo>
                      <a:pt x="214" y="81"/>
                    </a:lnTo>
                    <a:lnTo>
                      <a:pt x="211" y="79"/>
                    </a:lnTo>
                    <a:lnTo>
                      <a:pt x="203" y="78"/>
                    </a:lnTo>
                    <a:lnTo>
                      <a:pt x="193" y="71"/>
                    </a:lnTo>
                    <a:lnTo>
                      <a:pt x="181" y="66"/>
                    </a:lnTo>
                    <a:lnTo>
                      <a:pt x="171" y="58"/>
                    </a:lnTo>
                    <a:lnTo>
                      <a:pt x="160" y="52"/>
                    </a:lnTo>
                    <a:lnTo>
                      <a:pt x="155" y="49"/>
                    </a:lnTo>
                    <a:lnTo>
                      <a:pt x="151" y="43"/>
                    </a:lnTo>
                    <a:lnTo>
                      <a:pt x="150" y="39"/>
                    </a:lnTo>
                    <a:lnTo>
                      <a:pt x="147" y="37"/>
                    </a:lnTo>
                    <a:lnTo>
                      <a:pt x="144" y="28"/>
                    </a:lnTo>
                    <a:lnTo>
                      <a:pt x="137" y="23"/>
                    </a:lnTo>
                    <a:lnTo>
                      <a:pt x="135" y="23"/>
                    </a:lnTo>
                    <a:lnTo>
                      <a:pt x="133" y="25"/>
                    </a:lnTo>
                    <a:lnTo>
                      <a:pt x="111" y="14"/>
                    </a:lnTo>
                    <a:lnTo>
                      <a:pt x="110" y="10"/>
                    </a:lnTo>
                    <a:lnTo>
                      <a:pt x="102" y="5"/>
                    </a:lnTo>
                    <a:lnTo>
                      <a:pt x="91" y="0"/>
                    </a:lnTo>
                    <a:lnTo>
                      <a:pt x="86" y="0"/>
                    </a:lnTo>
                    <a:lnTo>
                      <a:pt x="89" y="3"/>
                    </a:lnTo>
                    <a:lnTo>
                      <a:pt x="85" y="5"/>
                    </a:lnTo>
                    <a:lnTo>
                      <a:pt x="81" y="3"/>
                    </a:lnTo>
                    <a:lnTo>
                      <a:pt x="78" y="4"/>
                    </a:lnTo>
                    <a:lnTo>
                      <a:pt x="76" y="8"/>
                    </a:lnTo>
                    <a:lnTo>
                      <a:pt x="71" y="8"/>
                    </a:lnTo>
                    <a:lnTo>
                      <a:pt x="68" y="14"/>
                    </a:lnTo>
                    <a:lnTo>
                      <a:pt x="69" y="19"/>
                    </a:lnTo>
                    <a:lnTo>
                      <a:pt x="73" y="21"/>
                    </a:lnTo>
                    <a:lnTo>
                      <a:pt x="70" y="27"/>
                    </a:lnTo>
                    <a:lnTo>
                      <a:pt x="62" y="26"/>
                    </a:lnTo>
                    <a:lnTo>
                      <a:pt x="53" y="27"/>
                    </a:lnTo>
                    <a:lnTo>
                      <a:pt x="46" y="28"/>
                    </a:lnTo>
                    <a:lnTo>
                      <a:pt x="36" y="17"/>
                    </a:lnTo>
                    <a:lnTo>
                      <a:pt x="25" y="11"/>
                    </a:lnTo>
                    <a:lnTo>
                      <a:pt x="16" y="8"/>
                    </a:lnTo>
                    <a:lnTo>
                      <a:pt x="9" y="11"/>
                    </a:lnTo>
                    <a:lnTo>
                      <a:pt x="0" y="19"/>
                    </a:lnTo>
                    <a:lnTo>
                      <a:pt x="0" y="19"/>
                    </a:lnTo>
                    <a:lnTo>
                      <a:pt x="2" y="21"/>
                    </a:lnTo>
                    <a:lnTo>
                      <a:pt x="3" y="23"/>
                    </a:lnTo>
                    <a:lnTo>
                      <a:pt x="6" y="26"/>
                    </a:lnTo>
                    <a:lnTo>
                      <a:pt x="7" y="28"/>
                    </a:lnTo>
                    <a:lnTo>
                      <a:pt x="10" y="34"/>
                    </a:lnTo>
                    <a:lnTo>
                      <a:pt x="9" y="40"/>
                    </a:lnTo>
                    <a:lnTo>
                      <a:pt x="8" y="42"/>
                    </a:lnTo>
                    <a:lnTo>
                      <a:pt x="8" y="49"/>
                    </a:lnTo>
                    <a:lnTo>
                      <a:pt x="10" y="51"/>
                    </a:lnTo>
                    <a:lnTo>
                      <a:pt x="10" y="54"/>
                    </a:lnTo>
                    <a:lnTo>
                      <a:pt x="11" y="55"/>
                    </a:lnTo>
                    <a:lnTo>
                      <a:pt x="14" y="52"/>
                    </a:lnTo>
                    <a:lnTo>
                      <a:pt x="18" y="54"/>
                    </a:lnTo>
                    <a:lnTo>
                      <a:pt x="21" y="52"/>
                    </a:lnTo>
                    <a:lnTo>
                      <a:pt x="23" y="54"/>
                    </a:lnTo>
                    <a:lnTo>
                      <a:pt x="23" y="57"/>
                    </a:lnTo>
                    <a:lnTo>
                      <a:pt x="23" y="59"/>
                    </a:lnTo>
                    <a:lnTo>
                      <a:pt x="24" y="58"/>
                    </a:lnTo>
                    <a:lnTo>
                      <a:pt x="28" y="63"/>
                    </a:lnTo>
                    <a:lnTo>
                      <a:pt x="25" y="65"/>
                    </a:lnTo>
                    <a:lnTo>
                      <a:pt x="23" y="64"/>
                    </a:lnTo>
                    <a:lnTo>
                      <a:pt x="21" y="65"/>
                    </a:lnTo>
                    <a:lnTo>
                      <a:pt x="22" y="65"/>
                    </a:lnTo>
                    <a:lnTo>
                      <a:pt x="24" y="66"/>
                    </a:lnTo>
                    <a:lnTo>
                      <a:pt x="26" y="69"/>
                    </a:lnTo>
                    <a:lnTo>
                      <a:pt x="30" y="71"/>
                    </a:lnTo>
                    <a:lnTo>
                      <a:pt x="31" y="76"/>
                    </a:lnTo>
                    <a:lnTo>
                      <a:pt x="31" y="80"/>
                    </a:lnTo>
                    <a:lnTo>
                      <a:pt x="32" y="81"/>
                    </a:lnTo>
                    <a:lnTo>
                      <a:pt x="32" y="90"/>
                    </a:lnTo>
                    <a:lnTo>
                      <a:pt x="33" y="95"/>
                    </a:lnTo>
                    <a:lnTo>
                      <a:pt x="36" y="101"/>
                    </a:lnTo>
                    <a:lnTo>
                      <a:pt x="38" y="100"/>
                    </a:lnTo>
                    <a:lnTo>
                      <a:pt x="45" y="99"/>
                    </a:lnTo>
                    <a:lnTo>
                      <a:pt x="46" y="95"/>
                    </a:lnTo>
                    <a:lnTo>
                      <a:pt x="48" y="93"/>
                    </a:lnTo>
                    <a:lnTo>
                      <a:pt x="51" y="93"/>
                    </a:lnTo>
                    <a:lnTo>
                      <a:pt x="58" y="87"/>
                    </a:lnTo>
                    <a:lnTo>
                      <a:pt x="65" y="86"/>
                    </a:lnTo>
                    <a:lnTo>
                      <a:pt x="69" y="87"/>
                    </a:lnTo>
                    <a:lnTo>
                      <a:pt x="70" y="84"/>
                    </a:lnTo>
                    <a:lnTo>
                      <a:pt x="75" y="83"/>
                    </a:lnTo>
                    <a:lnTo>
                      <a:pt x="78" y="84"/>
                    </a:lnTo>
                    <a:lnTo>
                      <a:pt x="82" y="84"/>
                    </a:lnTo>
                    <a:lnTo>
                      <a:pt x="88" y="88"/>
                    </a:lnTo>
                    <a:lnTo>
                      <a:pt x="92" y="90"/>
                    </a:lnTo>
                    <a:lnTo>
                      <a:pt x="102" y="95"/>
                    </a:lnTo>
                    <a:lnTo>
                      <a:pt x="103" y="95"/>
                    </a:lnTo>
                    <a:lnTo>
                      <a:pt x="105" y="93"/>
                    </a:lnTo>
                    <a:lnTo>
                      <a:pt x="112" y="96"/>
                    </a:lnTo>
                    <a:lnTo>
                      <a:pt x="117" y="96"/>
                    </a:lnTo>
                    <a:lnTo>
                      <a:pt x="118" y="101"/>
                    </a:lnTo>
                    <a:lnTo>
                      <a:pt x="118" y="102"/>
                    </a:lnTo>
                    <a:lnTo>
                      <a:pt x="121" y="101"/>
                    </a:lnTo>
                    <a:lnTo>
                      <a:pt x="127" y="102"/>
                    </a:lnTo>
                    <a:lnTo>
                      <a:pt x="134" y="112"/>
                    </a:lnTo>
                    <a:lnTo>
                      <a:pt x="140" y="112"/>
                    </a:lnTo>
                    <a:lnTo>
                      <a:pt x="144" y="114"/>
                    </a:lnTo>
                    <a:lnTo>
                      <a:pt x="148" y="118"/>
                    </a:lnTo>
                    <a:lnTo>
                      <a:pt x="147" y="121"/>
                    </a:lnTo>
                    <a:lnTo>
                      <a:pt x="148" y="124"/>
                    </a:lnTo>
                    <a:lnTo>
                      <a:pt x="148" y="127"/>
                    </a:lnTo>
                    <a:lnTo>
                      <a:pt x="148" y="128"/>
                    </a:lnTo>
                    <a:lnTo>
                      <a:pt x="14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52"/>
              <p:cNvSpPr>
                <a:spLocks/>
              </p:cNvSpPr>
              <p:nvPr userDrawn="1"/>
            </p:nvSpPr>
            <p:spPr bwMode="auto">
              <a:xfrm>
                <a:off x="4440238" y="3116263"/>
                <a:ext cx="117475" cy="107950"/>
              </a:xfrm>
              <a:custGeom>
                <a:avLst/>
                <a:gdLst>
                  <a:gd name="T0" fmla="*/ 56 w 74"/>
                  <a:gd name="T1" fmla="*/ 66 h 68"/>
                  <a:gd name="T2" fmla="*/ 60 w 74"/>
                  <a:gd name="T3" fmla="*/ 56 h 68"/>
                  <a:gd name="T4" fmla="*/ 56 w 74"/>
                  <a:gd name="T5" fmla="*/ 48 h 68"/>
                  <a:gd name="T6" fmla="*/ 65 w 74"/>
                  <a:gd name="T7" fmla="*/ 43 h 68"/>
                  <a:gd name="T8" fmla="*/ 66 w 74"/>
                  <a:gd name="T9" fmla="*/ 51 h 68"/>
                  <a:gd name="T10" fmla="*/ 69 w 74"/>
                  <a:gd name="T11" fmla="*/ 56 h 68"/>
                  <a:gd name="T12" fmla="*/ 68 w 74"/>
                  <a:gd name="T13" fmla="*/ 46 h 68"/>
                  <a:gd name="T14" fmla="*/ 71 w 74"/>
                  <a:gd name="T15" fmla="*/ 45 h 68"/>
                  <a:gd name="T16" fmla="*/ 74 w 74"/>
                  <a:gd name="T17" fmla="*/ 37 h 68"/>
                  <a:gd name="T18" fmla="*/ 70 w 74"/>
                  <a:gd name="T19" fmla="*/ 28 h 68"/>
                  <a:gd name="T20" fmla="*/ 68 w 74"/>
                  <a:gd name="T21" fmla="*/ 23 h 68"/>
                  <a:gd name="T22" fmla="*/ 66 w 74"/>
                  <a:gd name="T23" fmla="*/ 19 h 68"/>
                  <a:gd name="T24" fmla="*/ 68 w 74"/>
                  <a:gd name="T25" fmla="*/ 14 h 68"/>
                  <a:gd name="T26" fmla="*/ 65 w 74"/>
                  <a:gd name="T27" fmla="*/ 9 h 68"/>
                  <a:gd name="T28" fmla="*/ 56 w 74"/>
                  <a:gd name="T29" fmla="*/ 1 h 68"/>
                  <a:gd name="T30" fmla="*/ 55 w 74"/>
                  <a:gd name="T31" fmla="*/ 1 h 68"/>
                  <a:gd name="T32" fmla="*/ 54 w 74"/>
                  <a:gd name="T33" fmla="*/ 9 h 68"/>
                  <a:gd name="T34" fmla="*/ 51 w 74"/>
                  <a:gd name="T35" fmla="*/ 9 h 68"/>
                  <a:gd name="T36" fmla="*/ 47 w 74"/>
                  <a:gd name="T37" fmla="*/ 14 h 68"/>
                  <a:gd name="T38" fmla="*/ 44 w 74"/>
                  <a:gd name="T39" fmla="*/ 14 h 68"/>
                  <a:gd name="T40" fmla="*/ 44 w 74"/>
                  <a:gd name="T41" fmla="*/ 19 h 68"/>
                  <a:gd name="T42" fmla="*/ 40 w 74"/>
                  <a:gd name="T43" fmla="*/ 19 h 68"/>
                  <a:gd name="T44" fmla="*/ 32 w 74"/>
                  <a:gd name="T45" fmla="*/ 28 h 68"/>
                  <a:gd name="T46" fmla="*/ 29 w 74"/>
                  <a:gd name="T47" fmla="*/ 26 h 68"/>
                  <a:gd name="T48" fmla="*/ 22 w 74"/>
                  <a:gd name="T49" fmla="*/ 17 h 68"/>
                  <a:gd name="T50" fmla="*/ 16 w 74"/>
                  <a:gd name="T51" fmla="*/ 24 h 68"/>
                  <a:gd name="T52" fmla="*/ 9 w 74"/>
                  <a:gd name="T53" fmla="*/ 27 h 68"/>
                  <a:gd name="T54" fmla="*/ 1 w 74"/>
                  <a:gd name="T55" fmla="*/ 34 h 68"/>
                  <a:gd name="T56" fmla="*/ 0 w 74"/>
                  <a:gd name="T57" fmla="*/ 44 h 68"/>
                  <a:gd name="T58" fmla="*/ 7 w 74"/>
                  <a:gd name="T59" fmla="*/ 39 h 68"/>
                  <a:gd name="T60" fmla="*/ 11 w 74"/>
                  <a:gd name="T61" fmla="*/ 34 h 68"/>
                  <a:gd name="T62" fmla="*/ 14 w 74"/>
                  <a:gd name="T63" fmla="*/ 39 h 68"/>
                  <a:gd name="T64" fmla="*/ 17 w 74"/>
                  <a:gd name="T65" fmla="*/ 36 h 68"/>
                  <a:gd name="T66" fmla="*/ 19 w 74"/>
                  <a:gd name="T67" fmla="*/ 38 h 68"/>
                  <a:gd name="T68" fmla="*/ 24 w 74"/>
                  <a:gd name="T69" fmla="*/ 39 h 68"/>
                  <a:gd name="T70" fmla="*/ 23 w 74"/>
                  <a:gd name="T71" fmla="*/ 35 h 68"/>
                  <a:gd name="T72" fmla="*/ 29 w 74"/>
                  <a:gd name="T73" fmla="*/ 36 h 68"/>
                  <a:gd name="T74" fmla="*/ 35 w 74"/>
                  <a:gd name="T75" fmla="*/ 42 h 68"/>
                  <a:gd name="T76" fmla="*/ 33 w 74"/>
                  <a:gd name="T77" fmla="*/ 43 h 68"/>
                  <a:gd name="T78" fmla="*/ 33 w 74"/>
                  <a:gd name="T79" fmla="*/ 49 h 68"/>
                  <a:gd name="T80" fmla="*/ 36 w 74"/>
                  <a:gd name="T81" fmla="*/ 56 h 68"/>
                  <a:gd name="T82" fmla="*/ 43 w 74"/>
                  <a:gd name="T83" fmla="*/ 61 h 68"/>
                  <a:gd name="T84" fmla="*/ 51 w 74"/>
                  <a:gd name="T85" fmla="*/ 64 h 68"/>
                  <a:gd name="T86" fmla="*/ 54 w 74"/>
                  <a:gd name="T8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68">
                    <a:moveTo>
                      <a:pt x="54" y="67"/>
                    </a:moveTo>
                    <a:lnTo>
                      <a:pt x="54" y="68"/>
                    </a:lnTo>
                    <a:lnTo>
                      <a:pt x="56" y="66"/>
                    </a:lnTo>
                    <a:lnTo>
                      <a:pt x="61" y="61"/>
                    </a:lnTo>
                    <a:lnTo>
                      <a:pt x="61" y="58"/>
                    </a:lnTo>
                    <a:lnTo>
                      <a:pt x="60" y="56"/>
                    </a:lnTo>
                    <a:lnTo>
                      <a:pt x="58" y="52"/>
                    </a:lnTo>
                    <a:lnTo>
                      <a:pt x="55" y="50"/>
                    </a:lnTo>
                    <a:lnTo>
                      <a:pt x="56" y="48"/>
                    </a:lnTo>
                    <a:lnTo>
                      <a:pt x="60" y="41"/>
                    </a:lnTo>
                    <a:lnTo>
                      <a:pt x="62" y="39"/>
                    </a:lnTo>
                    <a:lnTo>
                      <a:pt x="65" y="43"/>
                    </a:lnTo>
                    <a:lnTo>
                      <a:pt x="65" y="46"/>
                    </a:lnTo>
                    <a:lnTo>
                      <a:pt x="67" y="49"/>
                    </a:lnTo>
                    <a:lnTo>
                      <a:pt x="66" y="51"/>
                    </a:lnTo>
                    <a:lnTo>
                      <a:pt x="68" y="56"/>
                    </a:lnTo>
                    <a:lnTo>
                      <a:pt x="69" y="58"/>
                    </a:lnTo>
                    <a:lnTo>
                      <a:pt x="69" y="56"/>
                    </a:lnTo>
                    <a:lnTo>
                      <a:pt x="69" y="52"/>
                    </a:lnTo>
                    <a:lnTo>
                      <a:pt x="68" y="48"/>
                    </a:lnTo>
                    <a:lnTo>
                      <a:pt x="68" y="46"/>
                    </a:lnTo>
                    <a:lnTo>
                      <a:pt x="70" y="45"/>
                    </a:lnTo>
                    <a:lnTo>
                      <a:pt x="71" y="48"/>
                    </a:lnTo>
                    <a:lnTo>
                      <a:pt x="71" y="45"/>
                    </a:lnTo>
                    <a:lnTo>
                      <a:pt x="73" y="46"/>
                    </a:lnTo>
                    <a:lnTo>
                      <a:pt x="74" y="42"/>
                    </a:lnTo>
                    <a:lnTo>
                      <a:pt x="74" y="37"/>
                    </a:lnTo>
                    <a:lnTo>
                      <a:pt x="71" y="34"/>
                    </a:lnTo>
                    <a:lnTo>
                      <a:pt x="70" y="31"/>
                    </a:lnTo>
                    <a:lnTo>
                      <a:pt x="70" y="28"/>
                    </a:lnTo>
                    <a:lnTo>
                      <a:pt x="69" y="24"/>
                    </a:lnTo>
                    <a:lnTo>
                      <a:pt x="68" y="27"/>
                    </a:lnTo>
                    <a:lnTo>
                      <a:pt x="68" y="23"/>
                    </a:lnTo>
                    <a:lnTo>
                      <a:pt x="69" y="21"/>
                    </a:lnTo>
                    <a:lnTo>
                      <a:pt x="67" y="21"/>
                    </a:lnTo>
                    <a:lnTo>
                      <a:pt x="66" y="19"/>
                    </a:lnTo>
                    <a:lnTo>
                      <a:pt x="66" y="17"/>
                    </a:lnTo>
                    <a:lnTo>
                      <a:pt x="68" y="17"/>
                    </a:lnTo>
                    <a:lnTo>
                      <a:pt x="68" y="14"/>
                    </a:lnTo>
                    <a:lnTo>
                      <a:pt x="66" y="10"/>
                    </a:lnTo>
                    <a:lnTo>
                      <a:pt x="66" y="8"/>
                    </a:lnTo>
                    <a:lnTo>
                      <a:pt x="65" y="9"/>
                    </a:lnTo>
                    <a:lnTo>
                      <a:pt x="61" y="7"/>
                    </a:lnTo>
                    <a:lnTo>
                      <a:pt x="56" y="4"/>
                    </a:lnTo>
                    <a:lnTo>
                      <a:pt x="56" y="1"/>
                    </a:lnTo>
                    <a:lnTo>
                      <a:pt x="55" y="1"/>
                    </a:lnTo>
                    <a:lnTo>
                      <a:pt x="55" y="1"/>
                    </a:lnTo>
                    <a:lnTo>
                      <a:pt x="55" y="1"/>
                    </a:lnTo>
                    <a:lnTo>
                      <a:pt x="53" y="0"/>
                    </a:lnTo>
                    <a:lnTo>
                      <a:pt x="53" y="4"/>
                    </a:lnTo>
                    <a:lnTo>
                      <a:pt x="54" y="9"/>
                    </a:lnTo>
                    <a:lnTo>
                      <a:pt x="54" y="12"/>
                    </a:lnTo>
                    <a:lnTo>
                      <a:pt x="52" y="9"/>
                    </a:lnTo>
                    <a:lnTo>
                      <a:pt x="51" y="9"/>
                    </a:lnTo>
                    <a:lnTo>
                      <a:pt x="51" y="14"/>
                    </a:lnTo>
                    <a:lnTo>
                      <a:pt x="50" y="15"/>
                    </a:lnTo>
                    <a:lnTo>
                      <a:pt x="47" y="14"/>
                    </a:lnTo>
                    <a:lnTo>
                      <a:pt x="44" y="13"/>
                    </a:lnTo>
                    <a:lnTo>
                      <a:pt x="44" y="13"/>
                    </a:lnTo>
                    <a:lnTo>
                      <a:pt x="44" y="14"/>
                    </a:lnTo>
                    <a:lnTo>
                      <a:pt x="44" y="14"/>
                    </a:lnTo>
                    <a:lnTo>
                      <a:pt x="43" y="19"/>
                    </a:lnTo>
                    <a:lnTo>
                      <a:pt x="44" y="19"/>
                    </a:lnTo>
                    <a:lnTo>
                      <a:pt x="44" y="22"/>
                    </a:lnTo>
                    <a:lnTo>
                      <a:pt x="41" y="22"/>
                    </a:lnTo>
                    <a:lnTo>
                      <a:pt x="40" y="19"/>
                    </a:lnTo>
                    <a:lnTo>
                      <a:pt x="37" y="20"/>
                    </a:lnTo>
                    <a:lnTo>
                      <a:pt x="36" y="26"/>
                    </a:lnTo>
                    <a:lnTo>
                      <a:pt x="32" y="28"/>
                    </a:lnTo>
                    <a:lnTo>
                      <a:pt x="29" y="28"/>
                    </a:lnTo>
                    <a:lnTo>
                      <a:pt x="26" y="30"/>
                    </a:lnTo>
                    <a:lnTo>
                      <a:pt x="29" y="26"/>
                    </a:lnTo>
                    <a:lnTo>
                      <a:pt x="29" y="21"/>
                    </a:lnTo>
                    <a:lnTo>
                      <a:pt x="25" y="17"/>
                    </a:lnTo>
                    <a:lnTo>
                      <a:pt x="22" y="17"/>
                    </a:lnTo>
                    <a:lnTo>
                      <a:pt x="21" y="20"/>
                    </a:lnTo>
                    <a:lnTo>
                      <a:pt x="17" y="22"/>
                    </a:lnTo>
                    <a:lnTo>
                      <a:pt x="16" y="24"/>
                    </a:lnTo>
                    <a:lnTo>
                      <a:pt x="17" y="27"/>
                    </a:lnTo>
                    <a:lnTo>
                      <a:pt x="13" y="28"/>
                    </a:lnTo>
                    <a:lnTo>
                      <a:pt x="9" y="27"/>
                    </a:lnTo>
                    <a:lnTo>
                      <a:pt x="7" y="29"/>
                    </a:lnTo>
                    <a:lnTo>
                      <a:pt x="4" y="30"/>
                    </a:lnTo>
                    <a:lnTo>
                      <a:pt x="1" y="34"/>
                    </a:lnTo>
                    <a:lnTo>
                      <a:pt x="2" y="36"/>
                    </a:lnTo>
                    <a:lnTo>
                      <a:pt x="2" y="39"/>
                    </a:lnTo>
                    <a:lnTo>
                      <a:pt x="0" y="44"/>
                    </a:lnTo>
                    <a:lnTo>
                      <a:pt x="2" y="48"/>
                    </a:lnTo>
                    <a:lnTo>
                      <a:pt x="4" y="45"/>
                    </a:lnTo>
                    <a:lnTo>
                      <a:pt x="7" y="39"/>
                    </a:lnTo>
                    <a:lnTo>
                      <a:pt x="8" y="37"/>
                    </a:lnTo>
                    <a:lnTo>
                      <a:pt x="10" y="34"/>
                    </a:lnTo>
                    <a:lnTo>
                      <a:pt x="11" y="34"/>
                    </a:lnTo>
                    <a:lnTo>
                      <a:pt x="14" y="35"/>
                    </a:lnTo>
                    <a:lnTo>
                      <a:pt x="13" y="38"/>
                    </a:lnTo>
                    <a:lnTo>
                      <a:pt x="14" y="39"/>
                    </a:lnTo>
                    <a:lnTo>
                      <a:pt x="15" y="38"/>
                    </a:lnTo>
                    <a:lnTo>
                      <a:pt x="17" y="39"/>
                    </a:lnTo>
                    <a:lnTo>
                      <a:pt x="17" y="36"/>
                    </a:lnTo>
                    <a:lnTo>
                      <a:pt x="18" y="36"/>
                    </a:lnTo>
                    <a:lnTo>
                      <a:pt x="19" y="36"/>
                    </a:lnTo>
                    <a:lnTo>
                      <a:pt x="19" y="38"/>
                    </a:lnTo>
                    <a:lnTo>
                      <a:pt x="21" y="38"/>
                    </a:lnTo>
                    <a:lnTo>
                      <a:pt x="23" y="39"/>
                    </a:lnTo>
                    <a:lnTo>
                      <a:pt x="24" y="39"/>
                    </a:lnTo>
                    <a:lnTo>
                      <a:pt x="23" y="37"/>
                    </a:lnTo>
                    <a:lnTo>
                      <a:pt x="24" y="36"/>
                    </a:lnTo>
                    <a:lnTo>
                      <a:pt x="23" y="35"/>
                    </a:lnTo>
                    <a:lnTo>
                      <a:pt x="24" y="34"/>
                    </a:lnTo>
                    <a:lnTo>
                      <a:pt x="25" y="34"/>
                    </a:lnTo>
                    <a:lnTo>
                      <a:pt x="29" y="36"/>
                    </a:lnTo>
                    <a:lnTo>
                      <a:pt x="31" y="36"/>
                    </a:lnTo>
                    <a:lnTo>
                      <a:pt x="35" y="39"/>
                    </a:lnTo>
                    <a:lnTo>
                      <a:pt x="35" y="42"/>
                    </a:lnTo>
                    <a:lnTo>
                      <a:pt x="37" y="44"/>
                    </a:lnTo>
                    <a:lnTo>
                      <a:pt x="35" y="43"/>
                    </a:lnTo>
                    <a:lnTo>
                      <a:pt x="33" y="43"/>
                    </a:lnTo>
                    <a:lnTo>
                      <a:pt x="33" y="45"/>
                    </a:lnTo>
                    <a:lnTo>
                      <a:pt x="32" y="46"/>
                    </a:lnTo>
                    <a:lnTo>
                      <a:pt x="33" y="49"/>
                    </a:lnTo>
                    <a:lnTo>
                      <a:pt x="33" y="51"/>
                    </a:lnTo>
                    <a:lnTo>
                      <a:pt x="33" y="52"/>
                    </a:lnTo>
                    <a:lnTo>
                      <a:pt x="36" y="56"/>
                    </a:lnTo>
                    <a:lnTo>
                      <a:pt x="36" y="58"/>
                    </a:lnTo>
                    <a:lnTo>
                      <a:pt x="39" y="61"/>
                    </a:lnTo>
                    <a:lnTo>
                      <a:pt x="43" y="61"/>
                    </a:lnTo>
                    <a:lnTo>
                      <a:pt x="45" y="64"/>
                    </a:lnTo>
                    <a:lnTo>
                      <a:pt x="48" y="65"/>
                    </a:lnTo>
                    <a:lnTo>
                      <a:pt x="51" y="64"/>
                    </a:lnTo>
                    <a:lnTo>
                      <a:pt x="51" y="63"/>
                    </a:lnTo>
                    <a:lnTo>
                      <a:pt x="53" y="61"/>
                    </a:lnTo>
                    <a:lnTo>
                      <a:pt x="54" y="63"/>
                    </a:lnTo>
                    <a:lnTo>
                      <a:pt x="53" y="64"/>
                    </a:lnTo>
                    <a:lnTo>
                      <a:pt x="54"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53"/>
              <p:cNvSpPr>
                <a:spLocks/>
              </p:cNvSpPr>
              <p:nvPr userDrawn="1"/>
            </p:nvSpPr>
            <p:spPr bwMode="auto">
              <a:xfrm>
                <a:off x="4370388" y="2886076"/>
                <a:ext cx="119063" cy="161925"/>
              </a:xfrm>
              <a:custGeom>
                <a:avLst/>
                <a:gdLst>
                  <a:gd name="T0" fmla="*/ 35 w 75"/>
                  <a:gd name="T1" fmla="*/ 0 h 102"/>
                  <a:gd name="T2" fmla="*/ 31 w 75"/>
                  <a:gd name="T3" fmla="*/ 4 h 102"/>
                  <a:gd name="T4" fmla="*/ 23 w 75"/>
                  <a:gd name="T5" fmla="*/ 4 h 102"/>
                  <a:gd name="T6" fmla="*/ 10 w 75"/>
                  <a:gd name="T7" fmla="*/ 1 h 102"/>
                  <a:gd name="T8" fmla="*/ 8 w 75"/>
                  <a:gd name="T9" fmla="*/ 15 h 102"/>
                  <a:gd name="T10" fmla="*/ 5 w 75"/>
                  <a:gd name="T11" fmla="*/ 33 h 102"/>
                  <a:gd name="T12" fmla="*/ 5 w 75"/>
                  <a:gd name="T13" fmla="*/ 41 h 102"/>
                  <a:gd name="T14" fmla="*/ 0 w 75"/>
                  <a:gd name="T15" fmla="*/ 41 h 102"/>
                  <a:gd name="T16" fmla="*/ 2 w 75"/>
                  <a:gd name="T17" fmla="*/ 45 h 102"/>
                  <a:gd name="T18" fmla="*/ 5 w 75"/>
                  <a:gd name="T19" fmla="*/ 56 h 102"/>
                  <a:gd name="T20" fmla="*/ 8 w 75"/>
                  <a:gd name="T21" fmla="*/ 62 h 102"/>
                  <a:gd name="T22" fmla="*/ 11 w 75"/>
                  <a:gd name="T23" fmla="*/ 70 h 102"/>
                  <a:gd name="T24" fmla="*/ 14 w 75"/>
                  <a:gd name="T25" fmla="*/ 65 h 102"/>
                  <a:gd name="T26" fmla="*/ 21 w 75"/>
                  <a:gd name="T27" fmla="*/ 66 h 102"/>
                  <a:gd name="T28" fmla="*/ 16 w 75"/>
                  <a:gd name="T29" fmla="*/ 73 h 102"/>
                  <a:gd name="T30" fmla="*/ 18 w 75"/>
                  <a:gd name="T31" fmla="*/ 78 h 102"/>
                  <a:gd name="T32" fmla="*/ 20 w 75"/>
                  <a:gd name="T33" fmla="*/ 83 h 102"/>
                  <a:gd name="T34" fmla="*/ 28 w 75"/>
                  <a:gd name="T35" fmla="*/ 84 h 102"/>
                  <a:gd name="T36" fmla="*/ 31 w 75"/>
                  <a:gd name="T37" fmla="*/ 78 h 102"/>
                  <a:gd name="T38" fmla="*/ 43 w 75"/>
                  <a:gd name="T39" fmla="*/ 83 h 102"/>
                  <a:gd name="T40" fmla="*/ 51 w 75"/>
                  <a:gd name="T41" fmla="*/ 89 h 102"/>
                  <a:gd name="T42" fmla="*/ 46 w 75"/>
                  <a:gd name="T43" fmla="*/ 77 h 102"/>
                  <a:gd name="T44" fmla="*/ 52 w 75"/>
                  <a:gd name="T45" fmla="*/ 80 h 102"/>
                  <a:gd name="T46" fmla="*/ 60 w 75"/>
                  <a:gd name="T47" fmla="*/ 88 h 102"/>
                  <a:gd name="T48" fmla="*/ 66 w 75"/>
                  <a:gd name="T49" fmla="*/ 96 h 102"/>
                  <a:gd name="T50" fmla="*/ 70 w 75"/>
                  <a:gd name="T51" fmla="*/ 95 h 102"/>
                  <a:gd name="T52" fmla="*/ 70 w 75"/>
                  <a:gd name="T53" fmla="*/ 101 h 102"/>
                  <a:gd name="T54" fmla="*/ 74 w 75"/>
                  <a:gd name="T55" fmla="*/ 95 h 102"/>
                  <a:gd name="T56" fmla="*/ 72 w 75"/>
                  <a:gd name="T57" fmla="*/ 93 h 102"/>
                  <a:gd name="T58" fmla="*/ 67 w 75"/>
                  <a:gd name="T59" fmla="*/ 89 h 102"/>
                  <a:gd name="T60" fmla="*/ 65 w 75"/>
                  <a:gd name="T61" fmla="*/ 80 h 102"/>
                  <a:gd name="T62" fmla="*/ 68 w 75"/>
                  <a:gd name="T63" fmla="*/ 80 h 102"/>
                  <a:gd name="T64" fmla="*/ 60 w 75"/>
                  <a:gd name="T65" fmla="*/ 74 h 102"/>
                  <a:gd name="T66" fmla="*/ 57 w 75"/>
                  <a:gd name="T67" fmla="*/ 80 h 102"/>
                  <a:gd name="T68" fmla="*/ 54 w 75"/>
                  <a:gd name="T69" fmla="*/ 72 h 102"/>
                  <a:gd name="T70" fmla="*/ 42 w 75"/>
                  <a:gd name="T71" fmla="*/ 72 h 102"/>
                  <a:gd name="T72" fmla="*/ 42 w 75"/>
                  <a:gd name="T73" fmla="*/ 77 h 102"/>
                  <a:gd name="T74" fmla="*/ 36 w 75"/>
                  <a:gd name="T75" fmla="*/ 74 h 102"/>
                  <a:gd name="T76" fmla="*/ 31 w 75"/>
                  <a:gd name="T77" fmla="*/ 66 h 102"/>
                  <a:gd name="T78" fmla="*/ 29 w 75"/>
                  <a:gd name="T79" fmla="*/ 58 h 102"/>
                  <a:gd name="T80" fmla="*/ 30 w 75"/>
                  <a:gd name="T81" fmla="*/ 51 h 102"/>
                  <a:gd name="T82" fmla="*/ 35 w 75"/>
                  <a:gd name="T83" fmla="*/ 41 h 102"/>
                  <a:gd name="T84" fmla="*/ 36 w 75"/>
                  <a:gd name="T85" fmla="*/ 43 h 102"/>
                  <a:gd name="T86" fmla="*/ 39 w 75"/>
                  <a:gd name="T87" fmla="*/ 32 h 102"/>
                  <a:gd name="T88" fmla="*/ 38 w 75"/>
                  <a:gd name="T89" fmla="*/ 19 h 102"/>
                  <a:gd name="T90" fmla="*/ 35 w 75"/>
                  <a:gd name="T9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02">
                    <a:moveTo>
                      <a:pt x="37" y="5"/>
                    </a:moveTo>
                    <a:lnTo>
                      <a:pt x="37" y="3"/>
                    </a:lnTo>
                    <a:lnTo>
                      <a:pt x="35" y="0"/>
                    </a:lnTo>
                    <a:lnTo>
                      <a:pt x="33" y="0"/>
                    </a:lnTo>
                    <a:lnTo>
                      <a:pt x="33" y="3"/>
                    </a:lnTo>
                    <a:lnTo>
                      <a:pt x="31" y="4"/>
                    </a:lnTo>
                    <a:lnTo>
                      <a:pt x="26" y="4"/>
                    </a:lnTo>
                    <a:lnTo>
                      <a:pt x="25" y="5"/>
                    </a:lnTo>
                    <a:lnTo>
                      <a:pt x="23" y="4"/>
                    </a:lnTo>
                    <a:lnTo>
                      <a:pt x="21" y="1"/>
                    </a:lnTo>
                    <a:lnTo>
                      <a:pt x="15" y="0"/>
                    </a:lnTo>
                    <a:lnTo>
                      <a:pt x="10" y="1"/>
                    </a:lnTo>
                    <a:lnTo>
                      <a:pt x="10" y="5"/>
                    </a:lnTo>
                    <a:lnTo>
                      <a:pt x="7" y="11"/>
                    </a:lnTo>
                    <a:lnTo>
                      <a:pt x="8" y="15"/>
                    </a:lnTo>
                    <a:lnTo>
                      <a:pt x="8" y="21"/>
                    </a:lnTo>
                    <a:lnTo>
                      <a:pt x="6" y="28"/>
                    </a:lnTo>
                    <a:lnTo>
                      <a:pt x="5" y="33"/>
                    </a:lnTo>
                    <a:lnTo>
                      <a:pt x="7" y="37"/>
                    </a:lnTo>
                    <a:lnTo>
                      <a:pt x="7" y="40"/>
                    </a:lnTo>
                    <a:lnTo>
                      <a:pt x="5" y="41"/>
                    </a:lnTo>
                    <a:lnTo>
                      <a:pt x="2" y="40"/>
                    </a:lnTo>
                    <a:lnTo>
                      <a:pt x="0" y="37"/>
                    </a:lnTo>
                    <a:lnTo>
                      <a:pt x="0" y="41"/>
                    </a:lnTo>
                    <a:lnTo>
                      <a:pt x="0" y="44"/>
                    </a:lnTo>
                    <a:lnTo>
                      <a:pt x="2" y="44"/>
                    </a:lnTo>
                    <a:lnTo>
                      <a:pt x="2" y="45"/>
                    </a:lnTo>
                    <a:lnTo>
                      <a:pt x="1" y="48"/>
                    </a:lnTo>
                    <a:lnTo>
                      <a:pt x="2" y="52"/>
                    </a:lnTo>
                    <a:lnTo>
                      <a:pt x="5" y="56"/>
                    </a:lnTo>
                    <a:lnTo>
                      <a:pt x="6" y="62"/>
                    </a:lnTo>
                    <a:lnTo>
                      <a:pt x="7" y="63"/>
                    </a:lnTo>
                    <a:lnTo>
                      <a:pt x="8" y="62"/>
                    </a:lnTo>
                    <a:lnTo>
                      <a:pt x="9" y="63"/>
                    </a:lnTo>
                    <a:lnTo>
                      <a:pt x="9" y="65"/>
                    </a:lnTo>
                    <a:lnTo>
                      <a:pt x="11" y="70"/>
                    </a:lnTo>
                    <a:lnTo>
                      <a:pt x="14" y="70"/>
                    </a:lnTo>
                    <a:lnTo>
                      <a:pt x="16" y="67"/>
                    </a:lnTo>
                    <a:lnTo>
                      <a:pt x="14" y="65"/>
                    </a:lnTo>
                    <a:lnTo>
                      <a:pt x="14" y="64"/>
                    </a:lnTo>
                    <a:lnTo>
                      <a:pt x="17" y="64"/>
                    </a:lnTo>
                    <a:lnTo>
                      <a:pt x="21" y="66"/>
                    </a:lnTo>
                    <a:lnTo>
                      <a:pt x="17" y="70"/>
                    </a:lnTo>
                    <a:lnTo>
                      <a:pt x="15" y="72"/>
                    </a:lnTo>
                    <a:lnTo>
                      <a:pt x="16" y="73"/>
                    </a:lnTo>
                    <a:lnTo>
                      <a:pt x="15" y="78"/>
                    </a:lnTo>
                    <a:lnTo>
                      <a:pt x="17" y="80"/>
                    </a:lnTo>
                    <a:lnTo>
                      <a:pt x="18" y="78"/>
                    </a:lnTo>
                    <a:lnTo>
                      <a:pt x="20" y="77"/>
                    </a:lnTo>
                    <a:lnTo>
                      <a:pt x="21" y="80"/>
                    </a:lnTo>
                    <a:lnTo>
                      <a:pt x="20" y="83"/>
                    </a:lnTo>
                    <a:lnTo>
                      <a:pt x="22" y="81"/>
                    </a:lnTo>
                    <a:lnTo>
                      <a:pt x="24" y="80"/>
                    </a:lnTo>
                    <a:lnTo>
                      <a:pt x="28" y="84"/>
                    </a:lnTo>
                    <a:lnTo>
                      <a:pt x="31" y="81"/>
                    </a:lnTo>
                    <a:lnTo>
                      <a:pt x="30" y="79"/>
                    </a:lnTo>
                    <a:lnTo>
                      <a:pt x="31" y="78"/>
                    </a:lnTo>
                    <a:lnTo>
                      <a:pt x="35" y="77"/>
                    </a:lnTo>
                    <a:lnTo>
                      <a:pt x="42" y="80"/>
                    </a:lnTo>
                    <a:lnTo>
                      <a:pt x="43" y="83"/>
                    </a:lnTo>
                    <a:lnTo>
                      <a:pt x="46" y="85"/>
                    </a:lnTo>
                    <a:lnTo>
                      <a:pt x="50" y="89"/>
                    </a:lnTo>
                    <a:lnTo>
                      <a:pt x="51" y="89"/>
                    </a:lnTo>
                    <a:lnTo>
                      <a:pt x="50" y="84"/>
                    </a:lnTo>
                    <a:lnTo>
                      <a:pt x="46" y="79"/>
                    </a:lnTo>
                    <a:lnTo>
                      <a:pt x="46" y="77"/>
                    </a:lnTo>
                    <a:lnTo>
                      <a:pt x="48" y="78"/>
                    </a:lnTo>
                    <a:lnTo>
                      <a:pt x="50" y="79"/>
                    </a:lnTo>
                    <a:lnTo>
                      <a:pt x="52" y="80"/>
                    </a:lnTo>
                    <a:lnTo>
                      <a:pt x="54" y="84"/>
                    </a:lnTo>
                    <a:lnTo>
                      <a:pt x="59" y="85"/>
                    </a:lnTo>
                    <a:lnTo>
                      <a:pt x="60" y="88"/>
                    </a:lnTo>
                    <a:lnTo>
                      <a:pt x="60" y="92"/>
                    </a:lnTo>
                    <a:lnTo>
                      <a:pt x="62" y="92"/>
                    </a:lnTo>
                    <a:lnTo>
                      <a:pt x="66" y="96"/>
                    </a:lnTo>
                    <a:lnTo>
                      <a:pt x="68" y="95"/>
                    </a:lnTo>
                    <a:lnTo>
                      <a:pt x="68" y="94"/>
                    </a:lnTo>
                    <a:lnTo>
                      <a:pt x="70" y="95"/>
                    </a:lnTo>
                    <a:lnTo>
                      <a:pt x="70" y="96"/>
                    </a:lnTo>
                    <a:lnTo>
                      <a:pt x="68" y="98"/>
                    </a:lnTo>
                    <a:lnTo>
                      <a:pt x="70" y="101"/>
                    </a:lnTo>
                    <a:lnTo>
                      <a:pt x="74" y="102"/>
                    </a:lnTo>
                    <a:lnTo>
                      <a:pt x="75" y="98"/>
                    </a:lnTo>
                    <a:lnTo>
                      <a:pt x="74" y="95"/>
                    </a:lnTo>
                    <a:lnTo>
                      <a:pt x="75" y="94"/>
                    </a:lnTo>
                    <a:lnTo>
                      <a:pt x="74" y="93"/>
                    </a:lnTo>
                    <a:lnTo>
                      <a:pt x="72" y="93"/>
                    </a:lnTo>
                    <a:lnTo>
                      <a:pt x="69" y="92"/>
                    </a:lnTo>
                    <a:lnTo>
                      <a:pt x="66" y="92"/>
                    </a:lnTo>
                    <a:lnTo>
                      <a:pt x="67" y="89"/>
                    </a:lnTo>
                    <a:lnTo>
                      <a:pt x="65" y="84"/>
                    </a:lnTo>
                    <a:lnTo>
                      <a:pt x="63" y="81"/>
                    </a:lnTo>
                    <a:lnTo>
                      <a:pt x="65" y="80"/>
                    </a:lnTo>
                    <a:lnTo>
                      <a:pt x="67" y="81"/>
                    </a:lnTo>
                    <a:lnTo>
                      <a:pt x="69" y="81"/>
                    </a:lnTo>
                    <a:lnTo>
                      <a:pt x="68" y="80"/>
                    </a:lnTo>
                    <a:lnTo>
                      <a:pt x="66" y="78"/>
                    </a:lnTo>
                    <a:lnTo>
                      <a:pt x="61" y="78"/>
                    </a:lnTo>
                    <a:lnTo>
                      <a:pt x="60" y="74"/>
                    </a:lnTo>
                    <a:lnTo>
                      <a:pt x="59" y="76"/>
                    </a:lnTo>
                    <a:lnTo>
                      <a:pt x="59" y="79"/>
                    </a:lnTo>
                    <a:lnTo>
                      <a:pt x="57" y="80"/>
                    </a:lnTo>
                    <a:lnTo>
                      <a:pt x="55" y="79"/>
                    </a:lnTo>
                    <a:lnTo>
                      <a:pt x="55" y="76"/>
                    </a:lnTo>
                    <a:lnTo>
                      <a:pt x="54" y="72"/>
                    </a:lnTo>
                    <a:lnTo>
                      <a:pt x="50" y="69"/>
                    </a:lnTo>
                    <a:lnTo>
                      <a:pt x="46" y="70"/>
                    </a:lnTo>
                    <a:lnTo>
                      <a:pt x="42" y="72"/>
                    </a:lnTo>
                    <a:lnTo>
                      <a:pt x="42" y="74"/>
                    </a:lnTo>
                    <a:lnTo>
                      <a:pt x="42" y="74"/>
                    </a:lnTo>
                    <a:lnTo>
                      <a:pt x="42" y="77"/>
                    </a:lnTo>
                    <a:lnTo>
                      <a:pt x="39" y="76"/>
                    </a:lnTo>
                    <a:lnTo>
                      <a:pt x="39" y="76"/>
                    </a:lnTo>
                    <a:lnTo>
                      <a:pt x="36" y="74"/>
                    </a:lnTo>
                    <a:lnTo>
                      <a:pt x="33" y="72"/>
                    </a:lnTo>
                    <a:lnTo>
                      <a:pt x="31" y="70"/>
                    </a:lnTo>
                    <a:lnTo>
                      <a:pt x="31" y="66"/>
                    </a:lnTo>
                    <a:lnTo>
                      <a:pt x="32" y="65"/>
                    </a:lnTo>
                    <a:lnTo>
                      <a:pt x="31" y="63"/>
                    </a:lnTo>
                    <a:lnTo>
                      <a:pt x="29" y="58"/>
                    </a:lnTo>
                    <a:lnTo>
                      <a:pt x="28" y="57"/>
                    </a:lnTo>
                    <a:lnTo>
                      <a:pt x="28" y="54"/>
                    </a:lnTo>
                    <a:lnTo>
                      <a:pt x="30" y="51"/>
                    </a:lnTo>
                    <a:lnTo>
                      <a:pt x="29" y="48"/>
                    </a:lnTo>
                    <a:lnTo>
                      <a:pt x="30" y="45"/>
                    </a:lnTo>
                    <a:lnTo>
                      <a:pt x="35" y="41"/>
                    </a:lnTo>
                    <a:lnTo>
                      <a:pt x="37" y="40"/>
                    </a:lnTo>
                    <a:lnTo>
                      <a:pt x="36" y="42"/>
                    </a:lnTo>
                    <a:lnTo>
                      <a:pt x="36" y="43"/>
                    </a:lnTo>
                    <a:lnTo>
                      <a:pt x="39" y="40"/>
                    </a:lnTo>
                    <a:lnTo>
                      <a:pt x="38" y="35"/>
                    </a:lnTo>
                    <a:lnTo>
                      <a:pt x="39" y="32"/>
                    </a:lnTo>
                    <a:lnTo>
                      <a:pt x="42" y="25"/>
                    </a:lnTo>
                    <a:lnTo>
                      <a:pt x="39" y="22"/>
                    </a:lnTo>
                    <a:lnTo>
                      <a:pt x="38" y="19"/>
                    </a:lnTo>
                    <a:lnTo>
                      <a:pt x="37" y="18"/>
                    </a:lnTo>
                    <a:lnTo>
                      <a:pt x="35" y="13"/>
                    </a:lnTo>
                    <a:lnTo>
                      <a:pt x="35" y="7"/>
                    </a:lnTo>
                    <a:lnTo>
                      <a:pt x="3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54"/>
              <p:cNvSpPr>
                <a:spLocks/>
              </p:cNvSpPr>
              <p:nvPr userDrawn="1"/>
            </p:nvSpPr>
            <p:spPr bwMode="auto">
              <a:xfrm>
                <a:off x="4360863" y="3325813"/>
                <a:ext cx="165100" cy="180975"/>
              </a:xfrm>
              <a:custGeom>
                <a:avLst/>
                <a:gdLst>
                  <a:gd name="T0" fmla="*/ 8 w 104"/>
                  <a:gd name="T1" fmla="*/ 80 h 114"/>
                  <a:gd name="T2" fmla="*/ 13 w 104"/>
                  <a:gd name="T3" fmla="*/ 94 h 114"/>
                  <a:gd name="T4" fmla="*/ 9 w 104"/>
                  <a:gd name="T5" fmla="*/ 112 h 114"/>
                  <a:gd name="T6" fmla="*/ 19 w 104"/>
                  <a:gd name="T7" fmla="*/ 112 h 114"/>
                  <a:gd name="T8" fmla="*/ 27 w 104"/>
                  <a:gd name="T9" fmla="*/ 111 h 114"/>
                  <a:gd name="T10" fmla="*/ 26 w 104"/>
                  <a:gd name="T11" fmla="*/ 101 h 114"/>
                  <a:gd name="T12" fmla="*/ 27 w 104"/>
                  <a:gd name="T13" fmla="*/ 85 h 114"/>
                  <a:gd name="T14" fmla="*/ 26 w 104"/>
                  <a:gd name="T15" fmla="*/ 73 h 114"/>
                  <a:gd name="T16" fmla="*/ 36 w 104"/>
                  <a:gd name="T17" fmla="*/ 70 h 114"/>
                  <a:gd name="T18" fmla="*/ 35 w 104"/>
                  <a:gd name="T19" fmla="*/ 79 h 114"/>
                  <a:gd name="T20" fmla="*/ 39 w 104"/>
                  <a:gd name="T21" fmla="*/ 88 h 114"/>
                  <a:gd name="T22" fmla="*/ 42 w 104"/>
                  <a:gd name="T23" fmla="*/ 99 h 114"/>
                  <a:gd name="T24" fmla="*/ 50 w 104"/>
                  <a:gd name="T25" fmla="*/ 103 h 114"/>
                  <a:gd name="T26" fmla="*/ 54 w 104"/>
                  <a:gd name="T27" fmla="*/ 96 h 114"/>
                  <a:gd name="T28" fmla="*/ 67 w 104"/>
                  <a:gd name="T29" fmla="*/ 93 h 114"/>
                  <a:gd name="T30" fmla="*/ 72 w 104"/>
                  <a:gd name="T31" fmla="*/ 89 h 114"/>
                  <a:gd name="T32" fmla="*/ 63 w 104"/>
                  <a:gd name="T33" fmla="*/ 89 h 114"/>
                  <a:gd name="T34" fmla="*/ 59 w 104"/>
                  <a:gd name="T35" fmla="*/ 86 h 114"/>
                  <a:gd name="T36" fmla="*/ 54 w 104"/>
                  <a:gd name="T37" fmla="*/ 82 h 114"/>
                  <a:gd name="T38" fmla="*/ 57 w 104"/>
                  <a:gd name="T39" fmla="*/ 78 h 114"/>
                  <a:gd name="T40" fmla="*/ 56 w 104"/>
                  <a:gd name="T41" fmla="*/ 73 h 114"/>
                  <a:gd name="T42" fmla="*/ 51 w 104"/>
                  <a:gd name="T43" fmla="*/ 68 h 114"/>
                  <a:gd name="T44" fmla="*/ 42 w 104"/>
                  <a:gd name="T45" fmla="*/ 57 h 114"/>
                  <a:gd name="T46" fmla="*/ 48 w 104"/>
                  <a:gd name="T47" fmla="*/ 57 h 114"/>
                  <a:gd name="T48" fmla="*/ 61 w 104"/>
                  <a:gd name="T49" fmla="*/ 48 h 114"/>
                  <a:gd name="T50" fmla="*/ 69 w 104"/>
                  <a:gd name="T51" fmla="*/ 41 h 114"/>
                  <a:gd name="T52" fmla="*/ 78 w 104"/>
                  <a:gd name="T53" fmla="*/ 36 h 114"/>
                  <a:gd name="T54" fmla="*/ 59 w 104"/>
                  <a:gd name="T55" fmla="*/ 37 h 114"/>
                  <a:gd name="T56" fmla="*/ 49 w 104"/>
                  <a:gd name="T57" fmla="*/ 41 h 114"/>
                  <a:gd name="T58" fmla="*/ 38 w 104"/>
                  <a:gd name="T59" fmla="*/ 48 h 114"/>
                  <a:gd name="T60" fmla="*/ 27 w 104"/>
                  <a:gd name="T61" fmla="*/ 43 h 114"/>
                  <a:gd name="T62" fmla="*/ 24 w 104"/>
                  <a:gd name="T63" fmla="*/ 22 h 114"/>
                  <a:gd name="T64" fmla="*/ 39 w 104"/>
                  <a:gd name="T65" fmla="*/ 21 h 114"/>
                  <a:gd name="T66" fmla="*/ 53 w 104"/>
                  <a:gd name="T67" fmla="*/ 20 h 114"/>
                  <a:gd name="T68" fmla="*/ 66 w 104"/>
                  <a:gd name="T69" fmla="*/ 19 h 114"/>
                  <a:gd name="T70" fmla="*/ 76 w 104"/>
                  <a:gd name="T71" fmla="*/ 22 h 114"/>
                  <a:gd name="T72" fmla="*/ 96 w 104"/>
                  <a:gd name="T73" fmla="*/ 14 h 114"/>
                  <a:gd name="T74" fmla="*/ 103 w 104"/>
                  <a:gd name="T75" fmla="*/ 6 h 114"/>
                  <a:gd name="T76" fmla="*/ 97 w 104"/>
                  <a:gd name="T77" fmla="*/ 0 h 114"/>
                  <a:gd name="T78" fmla="*/ 91 w 104"/>
                  <a:gd name="T79" fmla="*/ 7 h 114"/>
                  <a:gd name="T80" fmla="*/ 81 w 104"/>
                  <a:gd name="T81" fmla="*/ 13 h 114"/>
                  <a:gd name="T82" fmla="*/ 65 w 104"/>
                  <a:gd name="T83" fmla="*/ 13 h 114"/>
                  <a:gd name="T84" fmla="*/ 53 w 104"/>
                  <a:gd name="T85" fmla="*/ 9 h 114"/>
                  <a:gd name="T86" fmla="*/ 42 w 104"/>
                  <a:gd name="T87" fmla="*/ 6 h 114"/>
                  <a:gd name="T88" fmla="*/ 32 w 104"/>
                  <a:gd name="T89" fmla="*/ 11 h 114"/>
                  <a:gd name="T90" fmla="*/ 21 w 104"/>
                  <a:gd name="T91" fmla="*/ 14 h 114"/>
                  <a:gd name="T92" fmla="*/ 16 w 104"/>
                  <a:gd name="T93" fmla="*/ 26 h 114"/>
                  <a:gd name="T94" fmla="*/ 17 w 104"/>
                  <a:gd name="T95" fmla="*/ 38 h 114"/>
                  <a:gd name="T96" fmla="*/ 14 w 104"/>
                  <a:gd name="T97" fmla="*/ 37 h 114"/>
                  <a:gd name="T98" fmla="*/ 9 w 104"/>
                  <a:gd name="T99" fmla="*/ 48 h 114"/>
                  <a:gd name="T100" fmla="*/ 7 w 104"/>
                  <a:gd name="T101" fmla="*/ 60 h 114"/>
                  <a:gd name="T102" fmla="*/ 1 w 104"/>
                  <a:gd name="T103" fmla="*/ 72 h 114"/>
                  <a:gd name="T104" fmla="*/ 4 w 104"/>
                  <a:gd name="T10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14">
                    <a:moveTo>
                      <a:pt x="4" y="82"/>
                    </a:moveTo>
                    <a:lnTo>
                      <a:pt x="5" y="82"/>
                    </a:lnTo>
                    <a:lnTo>
                      <a:pt x="7" y="82"/>
                    </a:lnTo>
                    <a:lnTo>
                      <a:pt x="8" y="80"/>
                    </a:lnTo>
                    <a:lnTo>
                      <a:pt x="11" y="81"/>
                    </a:lnTo>
                    <a:lnTo>
                      <a:pt x="12" y="85"/>
                    </a:lnTo>
                    <a:lnTo>
                      <a:pt x="14" y="93"/>
                    </a:lnTo>
                    <a:lnTo>
                      <a:pt x="13" y="94"/>
                    </a:lnTo>
                    <a:lnTo>
                      <a:pt x="12" y="97"/>
                    </a:lnTo>
                    <a:lnTo>
                      <a:pt x="9" y="101"/>
                    </a:lnTo>
                    <a:lnTo>
                      <a:pt x="9" y="108"/>
                    </a:lnTo>
                    <a:lnTo>
                      <a:pt x="9" y="112"/>
                    </a:lnTo>
                    <a:lnTo>
                      <a:pt x="12" y="112"/>
                    </a:lnTo>
                    <a:lnTo>
                      <a:pt x="14" y="114"/>
                    </a:lnTo>
                    <a:lnTo>
                      <a:pt x="16" y="114"/>
                    </a:lnTo>
                    <a:lnTo>
                      <a:pt x="19" y="112"/>
                    </a:lnTo>
                    <a:lnTo>
                      <a:pt x="21" y="112"/>
                    </a:lnTo>
                    <a:lnTo>
                      <a:pt x="23" y="112"/>
                    </a:lnTo>
                    <a:lnTo>
                      <a:pt x="26" y="114"/>
                    </a:lnTo>
                    <a:lnTo>
                      <a:pt x="27" y="111"/>
                    </a:lnTo>
                    <a:lnTo>
                      <a:pt x="26" y="109"/>
                    </a:lnTo>
                    <a:lnTo>
                      <a:pt x="23" y="107"/>
                    </a:lnTo>
                    <a:lnTo>
                      <a:pt x="23" y="103"/>
                    </a:lnTo>
                    <a:lnTo>
                      <a:pt x="26" y="101"/>
                    </a:lnTo>
                    <a:lnTo>
                      <a:pt x="26" y="95"/>
                    </a:lnTo>
                    <a:lnTo>
                      <a:pt x="26" y="90"/>
                    </a:lnTo>
                    <a:lnTo>
                      <a:pt x="24" y="89"/>
                    </a:lnTo>
                    <a:lnTo>
                      <a:pt x="27" y="85"/>
                    </a:lnTo>
                    <a:lnTo>
                      <a:pt x="28" y="81"/>
                    </a:lnTo>
                    <a:lnTo>
                      <a:pt x="27" y="77"/>
                    </a:lnTo>
                    <a:lnTo>
                      <a:pt x="26" y="74"/>
                    </a:lnTo>
                    <a:lnTo>
                      <a:pt x="26" y="73"/>
                    </a:lnTo>
                    <a:lnTo>
                      <a:pt x="28" y="71"/>
                    </a:lnTo>
                    <a:lnTo>
                      <a:pt x="30" y="68"/>
                    </a:lnTo>
                    <a:lnTo>
                      <a:pt x="32" y="68"/>
                    </a:lnTo>
                    <a:lnTo>
                      <a:pt x="36" y="70"/>
                    </a:lnTo>
                    <a:lnTo>
                      <a:pt x="36" y="71"/>
                    </a:lnTo>
                    <a:lnTo>
                      <a:pt x="37" y="73"/>
                    </a:lnTo>
                    <a:lnTo>
                      <a:pt x="37" y="77"/>
                    </a:lnTo>
                    <a:lnTo>
                      <a:pt x="35" y="79"/>
                    </a:lnTo>
                    <a:lnTo>
                      <a:pt x="34" y="82"/>
                    </a:lnTo>
                    <a:lnTo>
                      <a:pt x="36" y="85"/>
                    </a:lnTo>
                    <a:lnTo>
                      <a:pt x="38" y="86"/>
                    </a:lnTo>
                    <a:lnTo>
                      <a:pt x="39" y="88"/>
                    </a:lnTo>
                    <a:lnTo>
                      <a:pt x="43" y="89"/>
                    </a:lnTo>
                    <a:lnTo>
                      <a:pt x="44" y="93"/>
                    </a:lnTo>
                    <a:lnTo>
                      <a:pt x="43" y="93"/>
                    </a:lnTo>
                    <a:lnTo>
                      <a:pt x="42" y="99"/>
                    </a:lnTo>
                    <a:lnTo>
                      <a:pt x="43" y="101"/>
                    </a:lnTo>
                    <a:lnTo>
                      <a:pt x="45" y="102"/>
                    </a:lnTo>
                    <a:lnTo>
                      <a:pt x="46" y="101"/>
                    </a:lnTo>
                    <a:lnTo>
                      <a:pt x="50" y="103"/>
                    </a:lnTo>
                    <a:lnTo>
                      <a:pt x="53" y="102"/>
                    </a:lnTo>
                    <a:lnTo>
                      <a:pt x="52" y="101"/>
                    </a:lnTo>
                    <a:lnTo>
                      <a:pt x="52" y="99"/>
                    </a:lnTo>
                    <a:lnTo>
                      <a:pt x="54" y="96"/>
                    </a:lnTo>
                    <a:lnTo>
                      <a:pt x="57" y="96"/>
                    </a:lnTo>
                    <a:lnTo>
                      <a:pt x="61" y="94"/>
                    </a:lnTo>
                    <a:lnTo>
                      <a:pt x="66" y="94"/>
                    </a:lnTo>
                    <a:lnTo>
                      <a:pt x="67" y="93"/>
                    </a:lnTo>
                    <a:lnTo>
                      <a:pt x="68" y="93"/>
                    </a:lnTo>
                    <a:lnTo>
                      <a:pt x="71" y="93"/>
                    </a:lnTo>
                    <a:lnTo>
                      <a:pt x="72" y="90"/>
                    </a:lnTo>
                    <a:lnTo>
                      <a:pt x="72" y="89"/>
                    </a:lnTo>
                    <a:lnTo>
                      <a:pt x="67" y="89"/>
                    </a:lnTo>
                    <a:lnTo>
                      <a:pt x="66" y="89"/>
                    </a:lnTo>
                    <a:lnTo>
                      <a:pt x="65" y="89"/>
                    </a:lnTo>
                    <a:lnTo>
                      <a:pt x="63" y="89"/>
                    </a:lnTo>
                    <a:lnTo>
                      <a:pt x="61" y="87"/>
                    </a:lnTo>
                    <a:lnTo>
                      <a:pt x="60" y="87"/>
                    </a:lnTo>
                    <a:lnTo>
                      <a:pt x="60" y="86"/>
                    </a:lnTo>
                    <a:lnTo>
                      <a:pt x="59" y="86"/>
                    </a:lnTo>
                    <a:lnTo>
                      <a:pt x="58" y="86"/>
                    </a:lnTo>
                    <a:lnTo>
                      <a:pt x="58" y="85"/>
                    </a:lnTo>
                    <a:lnTo>
                      <a:pt x="54" y="83"/>
                    </a:lnTo>
                    <a:lnTo>
                      <a:pt x="54" y="82"/>
                    </a:lnTo>
                    <a:lnTo>
                      <a:pt x="56" y="80"/>
                    </a:lnTo>
                    <a:lnTo>
                      <a:pt x="57" y="79"/>
                    </a:lnTo>
                    <a:lnTo>
                      <a:pt x="58" y="79"/>
                    </a:lnTo>
                    <a:lnTo>
                      <a:pt x="57" y="78"/>
                    </a:lnTo>
                    <a:lnTo>
                      <a:pt x="58" y="78"/>
                    </a:lnTo>
                    <a:lnTo>
                      <a:pt x="59" y="75"/>
                    </a:lnTo>
                    <a:lnTo>
                      <a:pt x="57" y="74"/>
                    </a:lnTo>
                    <a:lnTo>
                      <a:pt x="56" y="73"/>
                    </a:lnTo>
                    <a:lnTo>
                      <a:pt x="56" y="72"/>
                    </a:lnTo>
                    <a:lnTo>
                      <a:pt x="56" y="71"/>
                    </a:lnTo>
                    <a:lnTo>
                      <a:pt x="53" y="68"/>
                    </a:lnTo>
                    <a:lnTo>
                      <a:pt x="51" y="68"/>
                    </a:lnTo>
                    <a:lnTo>
                      <a:pt x="51" y="66"/>
                    </a:lnTo>
                    <a:lnTo>
                      <a:pt x="46" y="61"/>
                    </a:lnTo>
                    <a:lnTo>
                      <a:pt x="44" y="59"/>
                    </a:lnTo>
                    <a:lnTo>
                      <a:pt x="42" y="57"/>
                    </a:lnTo>
                    <a:lnTo>
                      <a:pt x="43" y="56"/>
                    </a:lnTo>
                    <a:lnTo>
                      <a:pt x="44" y="56"/>
                    </a:lnTo>
                    <a:lnTo>
                      <a:pt x="44" y="57"/>
                    </a:lnTo>
                    <a:lnTo>
                      <a:pt x="48" y="57"/>
                    </a:lnTo>
                    <a:lnTo>
                      <a:pt x="50" y="56"/>
                    </a:lnTo>
                    <a:lnTo>
                      <a:pt x="50" y="53"/>
                    </a:lnTo>
                    <a:lnTo>
                      <a:pt x="57" y="51"/>
                    </a:lnTo>
                    <a:lnTo>
                      <a:pt x="61" y="48"/>
                    </a:lnTo>
                    <a:lnTo>
                      <a:pt x="63" y="44"/>
                    </a:lnTo>
                    <a:lnTo>
                      <a:pt x="66" y="43"/>
                    </a:lnTo>
                    <a:lnTo>
                      <a:pt x="66" y="41"/>
                    </a:lnTo>
                    <a:lnTo>
                      <a:pt x="69" y="41"/>
                    </a:lnTo>
                    <a:lnTo>
                      <a:pt x="73" y="42"/>
                    </a:lnTo>
                    <a:lnTo>
                      <a:pt x="74" y="42"/>
                    </a:lnTo>
                    <a:lnTo>
                      <a:pt x="78" y="38"/>
                    </a:lnTo>
                    <a:lnTo>
                      <a:pt x="78" y="36"/>
                    </a:lnTo>
                    <a:lnTo>
                      <a:pt x="74" y="35"/>
                    </a:lnTo>
                    <a:lnTo>
                      <a:pt x="67" y="35"/>
                    </a:lnTo>
                    <a:lnTo>
                      <a:pt x="64" y="37"/>
                    </a:lnTo>
                    <a:lnTo>
                      <a:pt x="59" y="37"/>
                    </a:lnTo>
                    <a:lnTo>
                      <a:pt x="57" y="38"/>
                    </a:lnTo>
                    <a:lnTo>
                      <a:pt x="54" y="41"/>
                    </a:lnTo>
                    <a:lnTo>
                      <a:pt x="51" y="41"/>
                    </a:lnTo>
                    <a:lnTo>
                      <a:pt x="49" y="41"/>
                    </a:lnTo>
                    <a:lnTo>
                      <a:pt x="46" y="39"/>
                    </a:lnTo>
                    <a:lnTo>
                      <a:pt x="43" y="38"/>
                    </a:lnTo>
                    <a:lnTo>
                      <a:pt x="41" y="42"/>
                    </a:lnTo>
                    <a:lnTo>
                      <a:pt x="38" y="48"/>
                    </a:lnTo>
                    <a:lnTo>
                      <a:pt x="35" y="49"/>
                    </a:lnTo>
                    <a:lnTo>
                      <a:pt x="32" y="49"/>
                    </a:lnTo>
                    <a:lnTo>
                      <a:pt x="31" y="46"/>
                    </a:lnTo>
                    <a:lnTo>
                      <a:pt x="27" y="43"/>
                    </a:lnTo>
                    <a:lnTo>
                      <a:pt x="23" y="39"/>
                    </a:lnTo>
                    <a:lnTo>
                      <a:pt x="21" y="34"/>
                    </a:lnTo>
                    <a:lnTo>
                      <a:pt x="21" y="28"/>
                    </a:lnTo>
                    <a:lnTo>
                      <a:pt x="24" y="22"/>
                    </a:lnTo>
                    <a:lnTo>
                      <a:pt x="27" y="20"/>
                    </a:lnTo>
                    <a:lnTo>
                      <a:pt x="30" y="19"/>
                    </a:lnTo>
                    <a:lnTo>
                      <a:pt x="35" y="20"/>
                    </a:lnTo>
                    <a:lnTo>
                      <a:pt x="39" y="21"/>
                    </a:lnTo>
                    <a:lnTo>
                      <a:pt x="45" y="17"/>
                    </a:lnTo>
                    <a:lnTo>
                      <a:pt x="49" y="19"/>
                    </a:lnTo>
                    <a:lnTo>
                      <a:pt x="50" y="20"/>
                    </a:lnTo>
                    <a:lnTo>
                      <a:pt x="53" y="20"/>
                    </a:lnTo>
                    <a:lnTo>
                      <a:pt x="56" y="19"/>
                    </a:lnTo>
                    <a:lnTo>
                      <a:pt x="63" y="20"/>
                    </a:lnTo>
                    <a:lnTo>
                      <a:pt x="66" y="20"/>
                    </a:lnTo>
                    <a:lnTo>
                      <a:pt x="66" y="19"/>
                    </a:lnTo>
                    <a:lnTo>
                      <a:pt x="69" y="19"/>
                    </a:lnTo>
                    <a:lnTo>
                      <a:pt x="72" y="20"/>
                    </a:lnTo>
                    <a:lnTo>
                      <a:pt x="73" y="21"/>
                    </a:lnTo>
                    <a:lnTo>
                      <a:pt x="76" y="22"/>
                    </a:lnTo>
                    <a:lnTo>
                      <a:pt x="88" y="20"/>
                    </a:lnTo>
                    <a:lnTo>
                      <a:pt x="93" y="16"/>
                    </a:lnTo>
                    <a:lnTo>
                      <a:pt x="94" y="14"/>
                    </a:lnTo>
                    <a:lnTo>
                      <a:pt x="96" y="14"/>
                    </a:lnTo>
                    <a:lnTo>
                      <a:pt x="98" y="12"/>
                    </a:lnTo>
                    <a:lnTo>
                      <a:pt x="100" y="11"/>
                    </a:lnTo>
                    <a:lnTo>
                      <a:pt x="101" y="8"/>
                    </a:lnTo>
                    <a:lnTo>
                      <a:pt x="103" y="6"/>
                    </a:lnTo>
                    <a:lnTo>
                      <a:pt x="104" y="5"/>
                    </a:lnTo>
                    <a:lnTo>
                      <a:pt x="103" y="4"/>
                    </a:lnTo>
                    <a:lnTo>
                      <a:pt x="102" y="1"/>
                    </a:lnTo>
                    <a:lnTo>
                      <a:pt x="97" y="0"/>
                    </a:lnTo>
                    <a:lnTo>
                      <a:pt x="95" y="1"/>
                    </a:lnTo>
                    <a:lnTo>
                      <a:pt x="94" y="5"/>
                    </a:lnTo>
                    <a:lnTo>
                      <a:pt x="91" y="6"/>
                    </a:lnTo>
                    <a:lnTo>
                      <a:pt x="91" y="7"/>
                    </a:lnTo>
                    <a:lnTo>
                      <a:pt x="88" y="9"/>
                    </a:lnTo>
                    <a:lnTo>
                      <a:pt x="86" y="11"/>
                    </a:lnTo>
                    <a:lnTo>
                      <a:pt x="85" y="13"/>
                    </a:lnTo>
                    <a:lnTo>
                      <a:pt x="81" y="13"/>
                    </a:lnTo>
                    <a:lnTo>
                      <a:pt x="73" y="12"/>
                    </a:lnTo>
                    <a:lnTo>
                      <a:pt x="67" y="12"/>
                    </a:lnTo>
                    <a:lnTo>
                      <a:pt x="66" y="13"/>
                    </a:lnTo>
                    <a:lnTo>
                      <a:pt x="65" y="13"/>
                    </a:lnTo>
                    <a:lnTo>
                      <a:pt x="61" y="11"/>
                    </a:lnTo>
                    <a:lnTo>
                      <a:pt x="59" y="11"/>
                    </a:lnTo>
                    <a:lnTo>
                      <a:pt x="57" y="11"/>
                    </a:lnTo>
                    <a:lnTo>
                      <a:pt x="53" y="9"/>
                    </a:lnTo>
                    <a:lnTo>
                      <a:pt x="50" y="9"/>
                    </a:lnTo>
                    <a:lnTo>
                      <a:pt x="48" y="11"/>
                    </a:lnTo>
                    <a:lnTo>
                      <a:pt x="45" y="9"/>
                    </a:lnTo>
                    <a:lnTo>
                      <a:pt x="42" y="6"/>
                    </a:lnTo>
                    <a:lnTo>
                      <a:pt x="37" y="6"/>
                    </a:lnTo>
                    <a:lnTo>
                      <a:pt x="35" y="6"/>
                    </a:lnTo>
                    <a:lnTo>
                      <a:pt x="35" y="9"/>
                    </a:lnTo>
                    <a:lnTo>
                      <a:pt x="32" y="11"/>
                    </a:lnTo>
                    <a:lnTo>
                      <a:pt x="30" y="13"/>
                    </a:lnTo>
                    <a:lnTo>
                      <a:pt x="29" y="15"/>
                    </a:lnTo>
                    <a:lnTo>
                      <a:pt x="24" y="14"/>
                    </a:lnTo>
                    <a:lnTo>
                      <a:pt x="21" y="14"/>
                    </a:lnTo>
                    <a:lnTo>
                      <a:pt x="20" y="16"/>
                    </a:lnTo>
                    <a:lnTo>
                      <a:pt x="20" y="17"/>
                    </a:lnTo>
                    <a:lnTo>
                      <a:pt x="16" y="21"/>
                    </a:lnTo>
                    <a:lnTo>
                      <a:pt x="16" y="26"/>
                    </a:lnTo>
                    <a:lnTo>
                      <a:pt x="16" y="28"/>
                    </a:lnTo>
                    <a:lnTo>
                      <a:pt x="16" y="33"/>
                    </a:lnTo>
                    <a:lnTo>
                      <a:pt x="15" y="35"/>
                    </a:lnTo>
                    <a:lnTo>
                      <a:pt x="17" y="38"/>
                    </a:lnTo>
                    <a:lnTo>
                      <a:pt x="17" y="41"/>
                    </a:lnTo>
                    <a:lnTo>
                      <a:pt x="16" y="39"/>
                    </a:lnTo>
                    <a:lnTo>
                      <a:pt x="15" y="37"/>
                    </a:lnTo>
                    <a:lnTo>
                      <a:pt x="14" y="37"/>
                    </a:lnTo>
                    <a:lnTo>
                      <a:pt x="12" y="41"/>
                    </a:lnTo>
                    <a:lnTo>
                      <a:pt x="9" y="42"/>
                    </a:lnTo>
                    <a:lnTo>
                      <a:pt x="8" y="44"/>
                    </a:lnTo>
                    <a:lnTo>
                      <a:pt x="9" y="48"/>
                    </a:lnTo>
                    <a:lnTo>
                      <a:pt x="8" y="50"/>
                    </a:lnTo>
                    <a:lnTo>
                      <a:pt x="8" y="57"/>
                    </a:lnTo>
                    <a:lnTo>
                      <a:pt x="8" y="58"/>
                    </a:lnTo>
                    <a:lnTo>
                      <a:pt x="7" y="60"/>
                    </a:lnTo>
                    <a:lnTo>
                      <a:pt x="6" y="61"/>
                    </a:lnTo>
                    <a:lnTo>
                      <a:pt x="6" y="65"/>
                    </a:lnTo>
                    <a:lnTo>
                      <a:pt x="2" y="68"/>
                    </a:lnTo>
                    <a:lnTo>
                      <a:pt x="1" y="72"/>
                    </a:lnTo>
                    <a:lnTo>
                      <a:pt x="1" y="73"/>
                    </a:lnTo>
                    <a:lnTo>
                      <a:pt x="0" y="74"/>
                    </a:lnTo>
                    <a:lnTo>
                      <a:pt x="1" y="80"/>
                    </a:lnTo>
                    <a:lnTo>
                      <a:pt x="4"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55"/>
              <p:cNvSpPr>
                <a:spLocks/>
              </p:cNvSpPr>
              <p:nvPr userDrawn="1"/>
            </p:nvSpPr>
            <p:spPr bwMode="auto">
              <a:xfrm>
                <a:off x="4670425" y="3375026"/>
                <a:ext cx="244475" cy="215900"/>
              </a:xfrm>
              <a:custGeom>
                <a:avLst/>
                <a:gdLst>
                  <a:gd name="T0" fmla="*/ 150 w 154"/>
                  <a:gd name="T1" fmla="*/ 33 h 136"/>
                  <a:gd name="T2" fmla="*/ 141 w 154"/>
                  <a:gd name="T3" fmla="*/ 32 h 136"/>
                  <a:gd name="T4" fmla="*/ 128 w 154"/>
                  <a:gd name="T5" fmla="*/ 27 h 136"/>
                  <a:gd name="T6" fmla="*/ 118 w 154"/>
                  <a:gd name="T7" fmla="*/ 24 h 136"/>
                  <a:gd name="T8" fmla="*/ 106 w 154"/>
                  <a:gd name="T9" fmla="*/ 18 h 136"/>
                  <a:gd name="T10" fmla="*/ 95 w 154"/>
                  <a:gd name="T11" fmla="*/ 22 h 136"/>
                  <a:gd name="T12" fmla="*/ 91 w 154"/>
                  <a:gd name="T13" fmla="*/ 29 h 136"/>
                  <a:gd name="T14" fmla="*/ 85 w 154"/>
                  <a:gd name="T15" fmla="*/ 30 h 136"/>
                  <a:gd name="T16" fmla="*/ 80 w 154"/>
                  <a:gd name="T17" fmla="*/ 36 h 136"/>
                  <a:gd name="T18" fmla="*/ 76 w 154"/>
                  <a:gd name="T19" fmla="*/ 43 h 136"/>
                  <a:gd name="T20" fmla="*/ 71 w 154"/>
                  <a:gd name="T21" fmla="*/ 48 h 136"/>
                  <a:gd name="T22" fmla="*/ 62 w 154"/>
                  <a:gd name="T23" fmla="*/ 47 h 136"/>
                  <a:gd name="T24" fmla="*/ 57 w 154"/>
                  <a:gd name="T25" fmla="*/ 43 h 136"/>
                  <a:gd name="T26" fmla="*/ 55 w 154"/>
                  <a:gd name="T27" fmla="*/ 36 h 136"/>
                  <a:gd name="T28" fmla="*/ 51 w 154"/>
                  <a:gd name="T29" fmla="*/ 41 h 136"/>
                  <a:gd name="T30" fmla="*/ 47 w 154"/>
                  <a:gd name="T31" fmla="*/ 27 h 136"/>
                  <a:gd name="T32" fmla="*/ 49 w 154"/>
                  <a:gd name="T33" fmla="*/ 17 h 136"/>
                  <a:gd name="T34" fmla="*/ 46 w 154"/>
                  <a:gd name="T35" fmla="*/ 8 h 136"/>
                  <a:gd name="T36" fmla="*/ 42 w 154"/>
                  <a:gd name="T37" fmla="*/ 6 h 136"/>
                  <a:gd name="T38" fmla="*/ 24 w 154"/>
                  <a:gd name="T39" fmla="*/ 0 h 136"/>
                  <a:gd name="T40" fmla="*/ 14 w 154"/>
                  <a:gd name="T41" fmla="*/ 5 h 136"/>
                  <a:gd name="T42" fmla="*/ 5 w 154"/>
                  <a:gd name="T43" fmla="*/ 8 h 136"/>
                  <a:gd name="T44" fmla="*/ 4 w 154"/>
                  <a:gd name="T45" fmla="*/ 14 h 136"/>
                  <a:gd name="T46" fmla="*/ 4 w 154"/>
                  <a:gd name="T47" fmla="*/ 15 h 136"/>
                  <a:gd name="T48" fmla="*/ 13 w 154"/>
                  <a:gd name="T49" fmla="*/ 19 h 136"/>
                  <a:gd name="T50" fmla="*/ 15 w 154"/>
                  <a:gd name="T51" fmla="*/ 26 h 136"/>
                  <a:gd name="T52" fmla="*/ 24 w 154"/>
                  <a:gd name="T53" fmla="*/ 28 h 136"/>
                  <a:gd name="T54" fmla="*/ 28 w 154"/>
                  <a:gd name="T55" fmla="*/ 28 h 136"/>
                  <a:gd name="T56" fmla="*/ 33 w 154"/>
                  <a:gd name="T57" fmla="*/ 26 h 136"/>
                  <a:gd name="T58" fmla="*/ 44 w 154"/>
                  <a:gd name="T59" fmla="*/ 35 h 136"/>
                  <a:gd name="T60" fmla="*/ 42 w 154"/>
                  <a:gd name="T61" fmla="*/ 46 h 136"/>
                  <a:gd name="T62" fmla="*/ 44 w 154"/>
                  <a:gd name="T63" fmla="*/ 52 h 136"/>
                  <a:gd name="T64" fmla="*/ 49 w 154"/>
                  <a:gd name="T65" fmla="*/ 52 h 136"/>
                  <a:gd name="T66" fmla="*/ 51 w 154"/>
                  <a:gd name="T67" fmla="*/ 54 h 136"/>
                  <a:gd name="T68" fmla="*/ 56 w 154"/>
                  <a:gd name="T69" fmla="*/ 55 h 136"/>
                  <a:gd name="T70" fmla="*/ 57 w 154"/>
                  <a:gd name="T71" fmla="*/ 58 h 136"/>
                  <a:gd name="T72" fmla="*/ 61 w 154"/>
                  <a:gd name="T73" fmla="*/ 61 h 136"/>
                  <a:gd name="T74" fmla="*/ 69 w 154"/>
                  <a:gd name="T75" fmla="*/ 63 h 136"/>
                  <a:gd name="T76" fmla="*/ 95 w 154"/>
                  <a:gd name="T77" fmla="*/ 70 h 136"/>
                  <a:gd name="T78" fmla="*/ 101 w 154"/>
                  <a:gd name="T79" fmla="*/ 74 h 136"/>
                  <a:gd name="T80" fmla="*/ 104 w 154"/>
                  <a:gd name="T81" fmla="*/ 76 h 136"/>
                  <a:gd name="T82" fmla="*/ 109 w 154"/>
                  <a:gd name="T83" fmla="*/ 79 h 136"/>
                  <a:gd name="T84" fmla="*/ 109 w 154"/>
                  <a:gd name="T85" fmla="*/ 81 h 136"/>
                  <a:gd name="T86" fmla="*/ 114 w 154"/>
                  <a:gd name="T87" fmla="*/ 90 h 136"/>
                  <a:gd name="T88" fmla="*/ 121 w 154"/>
                  <a:gd name="T89" fmla="*/ 99 h 136"/>
                  <a:gd name="T90" fmla="*/ 117 w 154"/>
                  <a:gd name="T91" fmla="*/ 102 h 136"/>
                  <a:gd name="T92" fmla="*/ 122 w 154"/>
                  <a:gd name="T93" fmla="*/ 106 h 136"/>
                  <a:gd name="T94" fmla="*/ 125 w 154"/>
                  <a:gd name="T95" fmla="*/ 108 h 136"/>
                  <a:gd name="T96" fmla="*/ 123 w 154"/>
                  <a:gd name="T97" fmla="*/ 116 h 136"/>
                  <a:gd name="T98" fmla="*/ 121 w 154"/>
                  <a:gd name="T99" fmla="*/ 121 h 136"/>
                  <a:gd name="T100" fmla="*/ 124 w 154"/>
                  <a:gd name="T101" fmla="*/ 120 h 136"/>
                  <a:gd name="T102" fmla="*/ 130 w 154"/>
                  <a:gd name="T103" fmla="*/ 120 h 136"/>
                  <a:gd name="T104" fmla="*/ 139 w 154"/>
                  <a:gd name="T105" fmla="*/ 107 h 136"/>
                  <a:gd name="T106" fmla="*/ 138 w 154"/>
                  <a:gd name="T107" fmla="*/ 124 h 136"/>
                  <a:gd name="T108" fmla="*/ 143 w 154"/>
                  <a:gd name="T109" fmla="*/ 129 h 136"/>
                  <a:gd name="T110" fmla="*/ 151 w 154"/>
                  <a:gd name="T111" fmla="*/ 136 h 136"/>
                  <a:gd name="T112" fmla="*/ 151 w 154"/>
                  <a:gd name="T113" fmla="*/ 96 h 136"/>
                  <a:gd name="T114" fmla="*/ 153 w 154"/>
                  <a:gd name="T115"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36">
                    <a:moveTo>
                      <a:pt x="150" y="36"/>
                    </a:moveTo>
                    <a:lnTo>
                      <a:pt x="150" y="34"/>
                    </a:lnTo>
                    <a:lnTo>
                      <a:pt x="150" y="33"/>
                    </a:lnTo>
                    <a:lnTo>
                      <a:pt x="148" y="33"/>
                    </a:lnTo>
                    <a:lnTo>
                      <a:pt x="146" y="33"/>
                    </a:lnTo>
                    <a:lnTo>
                      <a:pt x="141" y="32"/>
                    </a:lnTo>
                    <a:lnTo>
                      <a:pt x="140" y="32"/>
                    </a:lnTo>
                    <a:lnTo>
                      <a:pt x="137" y="32"/>
                    </a:lnTo>
                    <a:lnTo>
                      <a:pt x="128" y="27"/>
                    </a:lnTo>
                    <a:lnTo>
                      <a:pt x="124" y="27"/>
                    </a:lnTo>
                    <a:lnTo>
                      <a:pt x="121" y="26"/>
                    </a:lnTo>
                    <a:lnTo>
                      <a:pt x="118" y="24"/>
                    </a:lnTo>
                    <a:lnTo>
                      <a:pt x="113" y="22"/>
                    </a:lnTo>
                    <a:lnTo>
                      <a:pt x="108" y="20"/>
                    </a:lnTo>
                    <a:lnTo>
                      <a:pt x="106" y="18"/>
                    </a:lnTo>
                    <a:lnTo>
                      <a:pt x="102" y="18"/>
                    </a:lnTo>
                    <a:lnTo>
                      <a:pt x="95" y="22"/>
                    </a:lnTo>
                    <a:lnTo>
                      <a:pt x="95" y="22"/>
                    </a:lnTo>
                    <a:lnTo>
                      <a:pt x="96" y="25"/>
                    </a:lnTo>
                    <a:lnTo>
                      <a:pt x="95" y="28"/>
                    </a:lnTo>
                    <a:lnTo>
                      <a:pt x="91" y="29"/>
                    </a:lnTo>
                    <a:lnTo>
                      <a:pt x="87" y="30"/>
                    </a:lnTo>
                    <a:lnTo>
                      <a:pt x="85" y="30"/>
                    </a:lnTo>
                    <a:lnTo>
                      <a:pt x="85" y="30"/>
                    </a:lnTo>
                    <a:lnTo>
                      <a:pt x="84" y="30"/>
                    </a:lnTo>
                    <a:lnTo>
                      <a:pt x="84" y="34"/>
                    </a:lnTo>
                    <a:lnTo>
                      <a:pt x="80" y="36"/>
                    </a:lnTo>
                    <a:lnTo>
                      <a:pt x="77" y="36"/>
                    </a:lnTo>
                    <a:lnTo>
                      <a:pt x="76" y="39"/>
                    </a:lnTo>
                    <a:lnTo>
                      <a:pt x="76" y="43"/>
                    </a:lnTo>
                    <a:lnTo>
                      <a:pt x="73" y="43"/>
                    </a:lnTo>
                    <a:lnTo>
                      <a:pt x="72" y="44"/>
                    </a:lnTo>
                    <a:lnTo>
                      <a:pt x="71" y="48"/>
                    </a:lnTo>
                    <a:lnTo>
                      <a:pt x="68" y="49"/>
                    </a:lnTo>
                    <a:lnTo>
                      <a:pt x="64" y="49"/>
                    </a:lnTo>
                    <a:lnTo>
                      <a:pt x="62" y="47"/>
                    </a:lnTo>
                    <a:lnTo>
                      <a:pt x="58" y="44"/>
                    </a:lnTo>
                    <a:lnTo>
                      <a:pt x="58" y="42"/>
                    </a:lnTo>
                    <a:lnTo>
                      <a:pt x="57" y="43"/>
                    </a:lnTo>
                    <a:lnTo>
                      <a:pt x="55" y="39"/>
                    </a:lnTo>
                    <a:lnTo>
                      <a:pt x="55" y="36"/>
                    </a:lnTo>
                    <a:lnTo>
                      <a:pt x="55" y="36"/>
                    </a:lnTo>
                    <a:lnTo>
                      <a:pt x="55" y="36"/>
                    </a:lnTo>
                    <a:lnTo>
                      <a:pt x="55" y="41"/>
                    </a:lnTo>
                    <a:lnTo>
                      <a:pt x="51" y="41"/>
                    </a:lnTo>
                    <a:lnTo>
                      <a:pt x="50" y="39"/>
                    </a:lnTo>
                    <a:lnTo>
                      <a:pt x="48" y="34"/>
                    </a:lnTo>
                    <a:lnTo>
                      <a:pt x="47" y="27"/>
                    </a:lnTo>
                    <a:lnTo>
                      <a:pt x="46" y="22"/>
                    </a:lnTo>
                    <a:lnTo>
                      <a:pt x="48" y="19"/>
                    </a:lnTo>
                    <a:lnTo>
                      <a:pt x="49" y="17"/>
                    </a:lnTo>
                    <a:lnTo>
                      <a:pt x="49" y="15"/>
                    </a:lnTo>
                    <a:lnTo>
                      <a:pt x="46" y="13"/>
                    </a:lnTo>
                    <a:lnTo>
                      <a:pt x="46" y="8"/>
                    </a:lnTo>
                    <a:lnTo>
                      <a:pt x="47" y="7"/>
                    </a:lnTo>
                    <a:lnTo>
                      <a:pt x="47" y="7"/>
                    </a:lnTo>
                    <a:lnTo>
                      <a:pt x="42" y="6"/>
                    </a:lnTo>
                    <a:lnTo>
                      <a:pt x="36" y="6"/>
                    </a:lnTo>
                    <a:lnTo>
                      <a:pt x="32" y="3"/>
                    </a:lnTo>
                    <a:lnTo>
                      <a:pt x="24" y="0"/>
                    </a:lnTo>
                    <a:lnTo>
                      <a:pt x="19" y="2"/>
                    </a:lnTo>
                    <a:lnTo>
                      <a:pt x="19" y="3"/>
                    </a:lnTo>
                    <a:lnTo>
                      <a:pt x="14" y="5"/>
                    </a:lnTo>
                    <a:lnTo>
                      <a:pt x="12" y="6"/>
                    </a:lnTo>
                    <a:lnTo>
                      <a:pt x="10" y="8"/>
                    </a:lnTo>
                    <a:lnTo>
                      <a:pt x="5" y="8"/>
                    </a:lnTo>
                    <a:lnTo>
                      <a:pt x="4" y="10"/>
                    </a:lnTo>
                    <a:lnTo>
                      <a:pt x="5" y="11"/>
                    </a:lnTo>
                    <a:lnTo>
                      <a:pt x="4" y="14"/>
                    </a:lnTo>
                    <a:lnTo>
                      <a:pt x="0" y="17"/>
                    </a:lnTo>
                    <a:lnTo>
                      <a:pt x="3" y="17"/>
                    </a:lnTo>
                    <a:lnTo>
                      <a:pt x="4" y="15"/>
                    </a:lnTo>
                    <a:lnTo>
                      <a:pt x="6" y="13"/>
                    </a:lnTo>
                    <a:lnTo>
                      <a:pt x="9" y="17"/>
                    </a:lnTo>
                    <a:lnTo>
                      <a:pt x="13" y="19"/>
                    </a:lnTo>
                    <a:lnTo>
                      <a:pt x="15" y="22"/>
                    </a:lnTo>
                    <a:lnTo>
                      <a:pt x="14" y="24"/>
                    </a:lnTo>
                    <a:lnTo>
                      <a:pt x="15" y="26"/>
                    </a:lnTo>
                    <a:lnTo>
                      <a:pt x="18" y="28"/>
                    </a:lnTo>
                    <a:lnTo>
                      <a:pt x="20" y="28"/>
                    </a:lnTo>
                    <a:lnTo>
                      <a:pt x="24" y="28"/>
                    </a:lnTo>
                    <a:lnTo>
                      <a:pt x="25" y="29"/>
                    </a:lnTo>
                    <a:lnTo>
                      <a:pt x="26" y="28"/>
                    </a:lnTo>
                    <a:lnTo>
                      <a:pt x="28" y="28"/>
                    </a:lnTo>
                    <a:lnTo>
                      <a:pt x="33" y="28"/>
                    </a:lnTo>
                    <a:lnTo>
                      <a:pt x="34" y="28"/>
                    </a:lnTo>
                    <a:lnTo>
                      <a:pt x="33" y="26"/>
                    </a:lnTo>
                    <a:lnTo>
                      <a:pt x="44" y="27"/>
                    </a:lnTo>
                    <a:lnTo>
                      <a:pt x="46" y="30"/>
                    </a:lnTo>
                    <a:lnTo>
                      <a:pt x="44" y="35"/>
                    </a:lnTo>
                    <a:lnTo>
                      <a:pt x="43" y="35"/>
                    </a:lnTo>
                    <a:lnTo>
                      <a:pt x="43" y="43"/>
                    </a:lnTo>
                    <a:lnTo>
                      <a:pt x="42" y="46"/>
                    </a:lnTo>
                    <a:lnTo>
                      <a:pt x="43" y="48"/>
                    </a:lnTo>
                    <a:lnTo>
                      <a:pt x="44" y="51"/>
                    </a:lnTo>
                    <a:lnTo>
                      <a:pt x="44" y="52"/>
                    </a:lnTo>
                    <a:lnTo>
                      <a:pt x="44" y="51"/>
                    </a:lnTo>
                    <a:lnTo>
                      <a:pt x="47" y="50"/>
                    </a:lnTo>
                    <a:lnTo>
                      <a:pt x="49" y="52"/>
                    </a:lnTo>
                    <a:lnTo>
                      <a:pt x="49" y="54"/>
                    </a:lnTo>
                    <a:lnTo>
                      <a:pt x="49" y="52"/>
                    </a:lnTo>
                    <a:lnTo>
                      <a:pt x="51" y="54"/>
                    </a:lnTo>
                    <a:lnTo>
                      <a:pt x="52" y="55"/>
                    </a:lnTo>
                    <a:lnTo>
                      <a:pt x="54" y="56"/>
                    </a:lnTo>
                    <a:lnTo>
                      <a:pt x="56" y="55"/>
                    </a:lnTo>
                    <a:lnTo>
                      <a:pt x="59" y="55"/>
                    </a:lnTo>
                    <a:lnTo>
                      <a:pt x="61" y="58"/>
                    </a:lnTo>
                    <a:lnTo>
                      <a:pt x="57" y="58"/>
                    </a:lnTo>
                    <a:lnTo>
                      <a:pt x="57" y="58"/>
                    </a:lnTo>
                    <a:lnTo>
                      <a:pt x="59" y="58"/>
                    </a:lnTo>
                    <a:lnTo>
                      <a:pt x="61" y="61"/>
                    </a:lnTo>
                    <a:lnTo>
                      <a:pt x="61" y="62"/>
                    </a:lnTo>
                    <a:lnTo>
                      <a:pt x="64" y="63"/>
                    </a:lnTo>
                    <a:lnTo>
                      <a:pt x="69" y="63"/>
                    </a:lnTo>
                    <a:lnTo>
                      <a:pt x="87" y="69"/>
                    </a:lnTo>
                    <a:lnTo>
                      <a:pt x="89" y="69"/>
                    </a:lnTo>
                    <a:lnTo>
                      <a:pt x="95" y="70"/>
                    </a:lnTo>
                    <a:lnTo>
                      <a:pt x="95" y="73"/>
                    </a:lnTo>
                    <a:lnTo>
                      <a:pt x="99" y="74"/>
                    </a:lnTo>
                    <a:lnTo>
                      <a:pt x="101" y="74"/>
                    </a:lnTo>
                    <a:lnTo>
                      <a:pt x="110" y="69"/>
                    </a:lnTo>
                    <a:lnTo>
                      <a:pt x="104" y="76"/>
                    </a:lnTo>
                    <a:lnTo>
                      <a:pt x="104" y="76"/>
                    </a:lnTo>
                    <a:lnTo>
                      <a:pt x="106" y="77"/>
                    </a:lnTo>
                    <a:lnTo>
                      <a:pt x="114" y="76"/>
                    </a:lnTo>
                    <a:lnTo>
                      <a:pt x="109" y="79"/>
                    </a:lnTo>
                    <a:lnTo>
                      <a:pt x="109" y="80"/>
                    </a:lnTo>
                    <a:lnTo>
                      <a:pt x="109" y="81"/>
                    </a:lnTo>
                    <a:lnTo>
                      <a:pt x="109" y="81"/>
                    </a:lnTo>
                    <a:lnTo>
                      <a:pt x="116" y="81"/>
                    </a:lnTo>
                    <a:lnTo>
                      <a:pt x="110" y="86"/>
                    </a:lnTo>
                    <a:lnTo>
                      <a:pt x="114" y="90"/>
                    </a:lnTo>
                    <a:lnTo>
                      <a:pt x="113" y="93"/>
                    </a:lnTo>
                    <a:lnTo>
                      <a:pt x="114" y="94"/>
                    </a:lnTo>
                    <a:lnTo>
                      <a:pt x="121" y="99"/>
                    </a:lnTo>
                    <a:lnTo>
                      <a:pt x="123" y="103"/>
                    </a:lnTo>
                    <a:lnTo>
                      <a:pt x="118" y="102"/>
                    </a:lnTo>
                    <a:lnTo>
                      <a:pt x="117" y="102"/>
                    </a:lnTo>
                    <a:lnTo>
                      <a:pt x="117" y="103"/>
                    </a:lnTo>
                    <a:lnTo>
                      <a:pt x="120" y="105"/>
                    </a:lnTo>
                    <a:lnTo>
                      <a:pt x="122" y="106"/>
                    </a:lnTo>
                    <a:lnTo>
                      <a:pt x="124" y="105"/>
                    </a:lnTo>
                    <a:lnTo>
                      <a:pt x="133" y="107"/>
                    </a:lnTo>
                    <a:lnTo>
                      <a:pt x="125" y="108"/>
                    </a:lnTo>
                    <a:lnTo>
                      <a:pt x="122" y="109"/>
                    </a:lnTo>
                    <a:lnTo>
                      <a:pt x="124" y="110"/>
                    </a:lnTo>
                    <a:lnTo>
                      <a:pt x="123" y="116"/>
                    </a:lnTo>
                    <a:lnTo>
                      <a:pt x="122" y="116"/>
                    </a:lnTo>
                    <a:lnTo>
                      <a:pt x="122" y="119"/>
                    </a:lnTo>
                    <a:lnTo>
                      <a:pt x="121" y="121"/>
                    </a:lnTo>
                    <a:lnTo>
                      <a:pt x="121" y="121"/>
                    </a:lnTo>
                    <a:lnTo>
                      <a:pt x="121" y="122"/>
                    </a:lnTo>
                    <a:lnTo>
                      <a:pt x="124" y="120"/>
                    </a:lnTo>
                    <a:lnTo>
                      <a:pt x="126" y="121"/>
                    </a:lnTo>
                    <a:lnTo>
                      <a:pt x="128" y="121"/>
                    </a:lnTo>
                    <a:lnTo>
                      <a:pt x="130" y="120"/>
                    </a:lnTo>
                    <a:lnTo>
                      <a:pt x="135" y="120"/>
                    </a:lnTo>
                    <a:lnTo>
                      <a:pt x="136" y="120"/>
                    </a:lnTo>
                    <a:lnTo>
                      <a:pt x="139" y="107"/>
                    </a:lnTo>
                    <a:lnTo>
                      <a:pt x="139" y="121"/>
                    </a:lnTo>
                    <a:lnTo>
                      <a:pt x="138" y="123"/>
                    </a:lnTo>
                    <a:lnTo>
                      <a:pt x="138" y="124"/>
                    </a:lnTo>
                    <a:lnTo>
                      <a:pt x="139" y="124"/>
                    </a:lnTo>
                    <a:lnTo>
                      <a:pt x="143" y="128"/>
                    </a:lnTo>
                    <a:lnTo>
                      <a:pt x="143" y="129"/>
                    </a:lnTo>
                    <a:lnTo>
                      <a:pt x="144" y="131"/>
                    </a:lnTo>
                    <a:lnTo>
                      <a:pt x="147" y="135"/>
                    </a:lnTo>
                    <a:lnTo>
                      <a:pt x="151" y="136"/>
                    </a:lnTo>
                    <a:lnTo>
                      <a:pt x="152" y="101"/>
                    </a:lnTo>
                    <a:lnTo>
                      <a:pt x="151" y="100"/>
                    </a:lnTo>
                    <a:lnTo>
                      <a:pt x="151" y="96"/>
                    </a:lnTo>
                    <a:lnTo>
                      <a:pt x="152" y="92"/>
                    </a:lnTo>
                    <a:lnTo>
                      <a:pt x="154" y="37"/>
                    </a:lnTo>
                    <a:lnTo>
                      <a:pt x="153" y="37"/>
                    </a:lnTo>
                    <a:lnTo>
                      <a:pt x="1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56"/>
              <p:cNvSpPr>
                <a:spLocks/>
              </p:cNvSpPr>
              <p:nvPr userDrawn="1"/>
            </p:nvSpPr>
            <p:spPr bwMode="auto">
              <a:xfrm>
                <a:off x="4122738" y="3255963"/>
                <a:ext cx="239713" cy="211138"/>
              </a:xfrm>
              <a:custGeom>
                <a:avLst/>
                <a:gdLst>
                  <a:gd name="T0" fmla="*/ 115 w 151"/>
                  <a:gd name="T1" fmla="*/ 0 h 133"/>
                  <a:gd name="T2" fmla="*/ 106 w 151"/>
                  <a:gd name="T3" fmla="*/ 2 h 133"/>
                  <a:gd name="T4" fmla="*/ 105 w 151"/>
                  <a:gd name="T5" fmla="*/ 9 h 133"/>
                  <a:gd name="T6" fmla="*/ 95 w 151"/>
                  <a:gd name="T7" fmla="*/ 35 h 133"/>
                  <a:gd name="T8" fmla="*/ 81 w 151"/>
                  <a:gd name="T9" fmla="*/ 48 h 133"/>
                  <a:gd name="T10" fmla="*/ 68 w 151"/>
                  <a:gd name="T11" fmla="*/ 50 h 133"/>
                  <a:gd name="T12" fmla="*/ 55 w 151"/>
                  <a:gd name="T13" fmla="*/ 50 h 133"/>
                  <a:gd name="T14" fmla="*/ 36 w 151"/>
                  <a:gd name="T15" fmla="*/ 55 h 133"/>
                  <a:gd name="T16" fmla="*/ 26 w 151"/>
                  <a:gd name="T17" fmla="*/ 57 h 133"/>
                  <a:gd name="T18" fmla="*/ 18 w 151"/>
                  <a:gd name="T19" fmla="*/ 50 h 133"/>
                  <a:gd name="T20" fmla="*/ 10 w 151"/>
                  <a:gd name="T21" fmla="*/ 41 h 133"/>
                  <a:gd name="T22" fmla="*/ 4 w 151"/>
                  <a:gd name="T23" fmla="*/ 48 h 133"/>
                  <a:gd name="T24" fmla="*/ 2 w 151"/>
                  <a:gd name="T25" fmla="*/ 56 h 133"/>
                  <a:gd name="T26" fmla="*/ 1 w 151"/>
                  <a:gd name="T27" fmla="*/ 64 h 133"/>
                  <a:gd name="T28" fmla="*/ 4 w 151"/>
                  <a:gd name="T29" fmla="*/ 73 h 133"/>
                  <a:gd name="T30" fmla="*/ 9 w 151"/>
                  <a:gd name="T31" fmla="*/ 75 h 133"/>
                  <a:gd name="T32" fmla="*/ 33 w 151"/>
                  <a:gd name="T33" fmla="*/ 75 h 133"/>
                  <a:gd name="T34" fmla="*/ 10 w 151"/>
                  <a:gd name="T35" fmla="*/ 79 h 133"/>
                  <a:gd name="T36" fmla="*/ 13 w 151"/>
                  <a:gd name="T37" fmla="*/ 83 h 133"/>
                  <a:gd name="T38" fmla="*/ 20 w 151"/>
                  <a:gd name="T39" fmla="*/ 94 h 133"/>
                  <a:gd name="T40" fmla="*/ 16 w 151"/>
                  <a:gd name="T41" fmla="*/ 100 h 133"/>
                  <a:gd name="T42" fmla="*/ 20 w 151"/>
                  <a:gd name="T43" fmla="*/ 112 h 133"/>
                  <a:gd name="T44" fmla="*/ 25 w 151"/>
                  <a:gd name="T45" fmla="*/ 114 h 133"/>
                  <a:gd name="T46" fmla="*/ 31 w 151"/>
                  <a:gd name="T47" fmla="*/ 117 h 133"/>
                  <a:gd name="T48" fmla="*/ 40 w 151"/>
                  <a:gd name="T49" fmla="*/ 116 h 133"/>
                  <a:gd name="T50" fmla="*/ 40 w 151"/>
                  <a:gd name="T51" fmla="*/ 102 h 133"/>
                  <a:gd name="T52" fmla="*/ 46 w 151"/>
                  <a:gd name="T53" fmla="*/ 119 h 133"/>
                  <a:gd name="T54" fmla="*/ 46 w 151"/>
                  <a:gd name="T55" fmla="*/ 126 h 133"/>
                  <a:gd name="T56" fmla="*/ 54 w 151"/>
                  <a:gd name="T57" fmla="*/ 123 h 133"/>
                  <a:gd name="T58" fmla="*/ 60 w 151"/>
                  <a:gd name="T59" fmla="*/ 121 h 133"/>
                  <a:gd name="T60" fmla="*/ 67 w 151"/>
                  <a:gd name="T61" fmla="*/ 119 h 133"/>
                  <a:gd name="T62" fmla="*/ 73 w 151"/>
                  <a:gd name="T63" fmla="*/ 123 h 133"/>
                  <a:gd name="T64" fmla="*/ 77 w 151"/>
                  <a:gd name="T65" fmla="*/ 123 h 133"/>
                  <a:gd name="T66" fmla="*/ 82 w 151"/>
                  <a:gd name="T67" fmla="*/ 124 h 133"/>
                  <a:gd name="T68" fmla="*/ 87 w 151"/>
                  <a:gd name="T69" fmla="*/ 129 h 133"/>
                  <a:gd name="T70" fmla="*/ 89 w 151"/>
                  <a:gd name="T71" fmla="*/ 133 h 133"/>
                  <a:gd name="T72" fmla="*/ 104 w 151"/>
                  <a:gd name="T73" fmla="*/ 126 h 133"/>
                  <a:gd name="T74" fmla="*/ 109 w 151"/>
                  <a:gd name="T75" fmla="*/ 112 h 133"/>
                  <a:gd name="T76" fmla="*/ 110 w 151"/>
                  <a:gd name="T77" fmla="*/ 110 h 133"/>
                  <a:gd name="T78" fmla="*/ 113 w 151"/>
                  <a:gd name="T79" fmla="*/ 103 h 133"/>
                  <a:gd name="T80" fmla="*/ 110 w 151"/>
                  <a:gd name="T81" fmla="*/ 99 h 133"/>
                  <a:gd name="T82" fmla="*/ 114 w 151"/>
                  <a:gd name="T83" fmla="*/ 96 h 133"/>
                  <a:gd name="T84" fmla="*/ 118 w 151"/>
                  <a:gd name="T85" fmla="*/ 88 h 133"/>
                  <a:gd name="T86" fmla="*/ 121 w 151"/>
                  <a:gd name="T87" fmla="*/ 87 h 133"/>
                  <a:gd name="T88" fmla="*/ 122 w 151"/>
                  <a:gd name="T89" fmla="*/ 80 h 133"/>
                  <a:gd name="T90" fmla="*/ 129 w 151"/>
                  <a:gd name="T91" fmla="*/ 70 h 133"/>
                  <a:gd name="T92" fmla="*/ 132 w 151"/>
                  <a:gd name="T93" fmla="*/ 59 h 133"/>
                  <a:gd name="T94" fmla="*/ 135 w 151"/>
                  <a:gd name="T95" fmla="*/ 49 h 133"/>
                  <a:gd name="T96" fmla="*/ 148 w 151"/>
                  <a:gd name="T97" fmla="*/ 55 h 133"/>
                  <a:gd name="T98" fmla="*/ 151 w 151"/>
                  <a:gd name="T99" fmla="*/ 55 h 133"/>
                  <a:gd name="T100" fmla="*/ 147 w 151"/>
                  <a:gd name="T101" fmla="*/ 50 h 133"/>
                  <a:gd name="T102" fmla="*/ 135 w 151"/>
                  <a:gd name="T103" fmla="*/ 42 h 133"/>
                  <a:gd name="T104" fmla="*/ 134 w 151"/>
                  <a:gd name="T105" fmla="*/ 35 h 133"/>
                  <a:gd name="T106" fmla="*/ 137 w 151"/>
                  <a:gd name="T107" fmla="*/ 30 h 133"/>
                  <a:gd name="T108" fmla="*/ 127 w 151"/>
                  <a:gd name="T109" fmla="*/ 20 h 133"/>
                  <a:gd name="T110" fmla="*/ 129 w 151"/>
                  <a:gd name="T111" fmla="*/ 15 h 133"/>
                  <a:gd name="T112" fmla="*/ 133 w 151"/>
                  <a:gd name="T113" fmla="*/ 9 h 133"/>
                  <a:gd name="T114" fmla="*/ 128 w 151"/>
                  <a:gd name="T115" fmla="*/ 6 h 133"/>
                  <a:gd name="T116" fmla="*/ 128 w 151"/>
                  <a:gd name="T117"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133">
                    <a:moveTo>
                      <a:pt x="124" y="1"/>
                    </a:moveTo>
                    <a:lnTo>
                      <a:pt x="122" y="0"/>
                    </a:lnTo>
                    <a:lnTo>
                      <a:pt x="115" y="0"/>
                    </a:lnTo>
                    <a:lnTo>
                      <a:pt x="111" y="1"/>
                    </a:lnTo>
                    <a:lnTo>
                      <a:pt x="109" y="0"/>
                    </a:lnTo>
                    <a:lnTo>
                      <a:pt x="106" y="2"/>
                    </a:lnTo>
                    <a:lnTo>
                      <a:pt x="106" y="5"/>
                    </a:lnTo>
                    <a:lnTo>
                      <a:pt x="105" y="7"/>
                    </a:lnTo>
                    <a:lnTo>
                      <a:pt x="105" y="9"/>
                    </a:lnTo>
                    <a:lnTo>
                      <a:pt x="102" y="22"/>
                    </a:lnTo>
                    <a:lnTo>
                      <a:pt x="97" y="29"/>
                    </a:lnTo>
                    <a:lnTo>
                      <a:pt x="95" y="35"/>
                    </a:lnTo>
                    <a:lnTo>
                      <a:pt x="89" y="44"/>
                    </a:lnTo>
                    <a:lnTo>
                      <a:pt x="89" y="46"/>
                    </a:lnTo>
                    <a:lnTo>
                      <a:pt x="81" y="48"/>
                    </a:lnTo>
                    <a:lnTo>
                      <a:pt x="74" y="51"/>
                    </a:lnTo>
                    <a:lnTo>
                      <a:pt x="69" y="51"/>
                    </a:lnTo>
                    <a:lnTo>
                      <a:pt x="68" y="50"/>
                    </a:lnTo>
                    <a:lnTo>
                      <a:pt x="65" y="48"/>
                    </a:lnTo>
                    <a:lnTo>
                      <a:pt x="58" y="48"/>
                    </a:lnTo>
                    <a:lnTo>
                      <a:pt x="55" y="50"/>
                    </a:lnTo>
                    <a:lnTo>
                      <a:pt x="46" y="53"/>
                    </a:lnTo>
                    <a:lnTo>
                      <a:pt x="38" y="53"/>
                    </a:lnTo>
                    <a:lnTo>
                      <a:pt x="36" y="55"/>
                    </a:lnTo>
                    <a:lnTo>
                      <a:pt x="32" y="53"/>
                    </a:lnTo>
                    <a:lnTo>
                      <a:pt x="32" y="56"/>
                    </a:lnTo>
                    <a:lnTo>
                      <a:pt x="26" y="57"/>
                    </a:lnTo>
                    <a:lnTo>
                      <a:pt x="24" y="57"/>
                    </a:lnTo>
                    <a:lnTo>
                      <a:pt x="22" y="53"/>
                    </a:lnTo>
                    <a:lnTo>
                      <a:pt x="18" y="50"/>
                    </a:lnTo>
                    <a:lnTo>
                      <a:pt x="18" y="49"/>
                    </a:lnTo>
                    <a:lnTo>
                      <a:pt x="13" y="45"/>
                    </a:lnTo>
                    <a:lnTo>
                      <a:pt x="10" y="41"/>
                    </a:lnTo>
                    <a:lnTo>
                      <a:pt x="9" y="41"/>
                    </a:lnTo>
                    <a:lnTo>
                      <a:pt x="8" y="43"/>
                    </a:lnTo>
                    <a:lnTo>
                      <a:pt x="4" y="48"/>
                    </a:lnTo>
                    <a:lnTo>
                      <a:pt x="2" y="51"/>
                    </a:lnTo>
                    <a:lnTo>
                      <a:pt x="2" y="53"/>
                    </a:lnTo>
                    <a:lnTo>
                      <a:pt x="2" y="56"/>
                    </a:lnTo>
                    <a:lnTo>
                      <a:pt x="2" y="58"/>
                    </a:lnTo>
                    <a:lnTo>
                      <a:pt x="0" y="59"/>
                    </a:lnTo>
                    <a:lnTo>
                      <a:pt x="1" y="64"/>
                    </a:lnTo>
                    <a:lnTo>
                      <a:pt x="4" y="68"/>
                    </a:lnTo>
                    <a:lnTo>
                      <a:pt x="9" y="75"/>
                    </a:lnTo>
                    <a:lnTo>
                      <a:pt x="4" y="73"/>
                    </a:lnTo>
                    <a:lnTo>
                      <a:pt x="6" y="74"/>
                    </a:lnTo>
                    <a:lnTo>
                      <a:pt x="8" y="75"/>
                    </a:lnTo>
                    <a:lnTo>
                      <a:pt x="9" y="75"/>
                    </a:lnTo>
                    <a:lnTo>
                      <a:pt x="14" y="74"/>
                    </a:lnTo>
                    <a:lnTo>
                      <a:pt x="18" y="72"/>
                    </a:lnTo>
                    <a:lnTo>
                      <a:pt x="33" y="75"/>
                    </a:lnTo>
                    <a:lnTo>
                      <a:pt x="20" y="75"/>
                    </a:lnTo>
                    <a:lnTo>
                      <a:pt x="15" y="78"/>
                    </a:lnTo>
                    <a:lnTo>
                      <a:pt x="10" y="79"/>
                    </a:lnTo>
                    <a:lnTo>
                      <a:pt x="8" y="81"/>
                    </a:lnTo>
                    <a:lnTo>
                      <a:pt x="9" y="81"/>
                    </a:lnTo>
                    <a:lnTo>
                      <a:pt x="13" y="83"/>
                    </a:lnTo>
                    <a:lnTo>
                      <a:pt x="17" y="88"/>
                    </a:lnTo>
                    <a:lnTo>
                      <a:pt x="20" y="92"/>
                    </a:lnTo>
                    <a:lnTo>
                      <a:pt x="20" y="94"/>
                    </a:lnTo>
                    <a:lnTo>
                      <a:pt x="17" y="97"/>
                    </a:lnTo>
                    <a:lnTo>
                      <a:pt x="16" y="100"/>
                    </a:lnTo>
                    <a:lnTo>
                      <a:pt x="16" y="100"/>
                    </a:lnTo>
                    <a:lnTo>
                      <a:pt x="20" y="102"/>
                    </a:lnTo>
                    <a:lnTo>
                      <a:pt x="20" y="109"/>
                    </a:lnTo>
                    <a:lnTo>
                      <a:pt x="20" y="112"/>
                    </a:lnTo>
                    <a:lnTo>
                      <a:pt x="22" y="116"/>
                    </a:lnTo>
                    <a:lnTo>
                      <a:pt x="22" y="116"/>
                    </a:lnTo>
                    <a:lnTo>
                      <a:pt x="25" y="114"/>
                    </a:lnTo>
                    <a:lnTo>
                      <a:pt x="26" y="116"/>
                    </a:lnTo>
                    <a:lnTo>
                      <a:pt x="30" y="116"/>
                    </a:lnTo>
                    <a:lnTo>
                      <a:pt x="31" y="117"/>
                    </a:lnTo>
                    <a:lnTo>
                      <a:pt x="35" y="117"/>
                    </a:lnTo>
                    <a:lnTo>
                      <a:pt x="38" y="115"/>
                    </a:lnTo>
                    <a:lnTo>
                      <a:pt x="40" y="116"/>
                    </a:lnTo>
                    <a:lnTo>
                      <a:pt x="40" y="115"/>
                    </a:lnTo>
                    <a:lnTo>
                      <a:pt x="41" y="112"/>
                    </a:lnTo>
                    <a:lnTo>
                      <a:pt x="40" y="102"/>
                    </a:lnTo>
                    <a:lnTo>
                      <a:pt x="45" y="114"/>
                    </a:lnTo>
                    <a:lnTo>
                      <a:pt x="45" y="116"/>
                    </a:lnTo>
                    <a:lnTo>
                      <a:pt x="46" y="119"/>
                    </a:lnTo>
                    <a:lnTo>
                      <a:pt x="46" y="125"/>
                    </a:lnTo>
                    <a:lnTo>
                      <a:pt x="46" y="126"/>
                    </a:lnTo>
                    <a:lnTo>
                      <a:pt x="46" y="126"/>
                    </a:lnTo>
                    <a:lnTo>
                      <a:pt x="50" y="122"/>
                    </a:lnTo>
                    <a:lnTo>
                      <a:pt x="53" y="122"/>
                    </a:lnTo>
                    <a:lnTo>
                      <a:pt x="54" y="123"/>
                    </a:lnTo>
                    <a:lnTo>
                      <a:pt x="55" y="123"/>
                    </a:lnTo>
                    <a:lnTo>
                      <a:pt x="57" y="121"/>
                    </a:lnTo>
                    <a:lnTo>
                      <a:pt x="60" y="121"/>
                    </a:lnTo>
                    <a:lnTo>
                      <a:pt x="62" y="118"/>
                    </a:lnTo>
                    <a:lnTo>
                      <a:pt x="65" y="117"/>
                    </a:lnTo>
                    <a:lnTo>
                      <a:pt x="67" y="119"/>
                    </a:lnTo>
                    <a:lnTo>
                      <a:pt x="69" y="118"/>
                    </a:lnTo>
                    <a:lnTo>
                      <a:pt x="73" y="121"/>
                    </a:lnTo>
                    <a:lnTo>
                      <a:pt x="73" y="123"/>
                    </a:lnTo>
                    <a:lnTo>
                      <a:pt x="73" y="124"/>
                    </a:lnTo>
                    <a:lnTo>
                      <a:pt x="75" y="118"/>
                    </a:lnTo>
                    <a:lnTo>
                      <a:pt x="77" y="123"/>
                    </a:lnTo>
                    <a:lnTo>
                      <a:pt x="78" y="123"/>
                    </a:lnTo>
                    <a:lnTo>
                      <a:pt x="81" y="122"/>
                    </a:lnTo>
                    <a:lnTo>
                      <a:pt x="82" y="124"/>
                    </a:lnTo>
                    <a:lnTo>
                      <a:pt x="84" y="123"/>
                    </a:lnTo>
                    <a:lnTo>
                      <a:pt x="85" y="125"/>
                    </a:lnTo>
                    <a:lnTo>
                      <a:pt x="87" y="129"/>
                    </a:lnTo>
                    <a:lnTo>
                      <a:pt x="87" y="131"/>
                    </a:lnTo>
                    <a:lnTo>
                      <a:pt x="87" y="133"/>
                    </a:lnTo>
                    <a:lnTo>
                      <a:pt x="89" y="133"/>
                    </a:lnTo>
                    <a:lnTo>
                      <a:pt x="95" y="130"/>
                    </a:lnTo>
                    <a:lnTo>
                      <a:pt x="99" y="130"/>
                    </a:lnTo>
                    <a:lnTo>
                      <a:pt x="104" y="126"/>
                    </a:lnTo>
                    <a:lnTo>
                      <a:pt x="107" y="121"/>
                    </a:lnTo>
                    <a:lnTo>
                      <a:pt x="107" y="119"/>
                    </a:lnTo>
                    <a:lnTo>
                      <a:pt x="109" y="112"/>
                    </a:lnTo>
                    <a:lnTo>
                      <a:pt x="111" y="116"/>
                    </a:lnTo>
                    <a:lnTo>
                      <a:pt x="112" y="112"/>
                    </a:lnTo>
                    <a:lnTo>
                      <a:pt x="110" y="110"/>
                    </a:lnTo>
                    <a:lnTo>
                      <a:pt x="111" y="105"/>
                    </a:lnTo>
                    <a:lnTo>
                      <a:pt x="110" y="104"/>
                    </a:lnTo>
                    <a:lnTo>
                      <a:pt x="113" y="103"/>
                    </a:lnTo>
                    <a:lnTo>
                      <a:pt x="113" y="102"/>
                    </a:lnTo>
                    <a:lnTo>
                      <a:pt x="107" y="102"/>
                    </a:lnTo>
                    <a:lnTo>
                      <a:pt x="110" y="99"/>
                    </a:lnTo>
                    <a:lnTo>
                      <a:pt x="109" y="96"/>
                    </a:lnTo>
                    <a:lnTo>
                      <a:pt x="113" y="96"/>
                    </a:lnTo>
                    <a:lnTo>
                      <a:pt x="114" y="96"/>
                    </a:lnTo>
                    <a:lnTo>
                      <a:pt x="115" y="94"/>
                    </a:lnTo>
                    <a:lnTo>
                      <a:pt x="118" y="90"/>
                    </a:lnTo>
                    <a:lnTo>
                      <a:pt x="118" y="88"/>
                    </a:lnTo>
                    <a:lnTo>
                      <a:pt x="115" y="83"/>
                    </a:lnTo>
                    <a:lnTo>
                      <a:pt x="121" y="86"/>
                    </a:lnTo>
                    <a:lnTo>
                      <a:pt x="121" y="87"/>
                    </a:lnTo>
                    <a:lnTo>
                      <a:pt x="124" y="86"/>
                    </a:lnTo>
                    <a:lnTo>
                      <a:pt x="125" y="83"/>
                    </a:lnTo>
                    <a:lnTo>
                      <a:pt x="122" y="80"/>
                    </a:lnTo>
                    <a:lnTo>
                      <a:pt x="127" y="77"/>
                    </a:lnTo>
                    <a:lnTo>
                      <a:pt x="128" y="71"/>
                    </a:lnTo>
                    <a:lnTo>
                      <a:pt x="129" y="70"/>
                    </a:lnTo>
                    <a:lnTo>
                      <a:pt x="130" y="63"/>
                    </a:lnTo>
                    <a:lnTo>
                      <a:pt x="132" y="61"/>
                    </a:lnTo>
                    <a:lnTo>
                      <a:pt x="132" y="59"/>
                    </a:lnTo>
                    <a:lnTo>
                      <a:pt x="136" y="55"/>
                    </a:lnTo>
                    <a:lnTo>
                      <a:pt x="136" y="56"/>
                    </a:lnTo>
                    <a:lnTo>
                      <a:pt x="135" y="49"/>
                    </a:lnTo>
                    <a:lnTo>
                      <a:pt x="143" y="57"/>
                    </a:lnTo>
                    <a:lnTo>
                      <a:pt x="146" y="57"/>
                    </a:lnTo>
                    <a:lnTo>
                      <a:pt x="148" y="55"/>
                    </a:lnTo>
                    <a:lnTo>
                      <a:pt x="150" y="56"/>
                    </a:lnTo>
                    <a:lnTo>
                      <a:pt x="151" y="56"/>
                    </a:lnTo>
                    <a:lnTo>
                      <a:pt x="151" y="55"/>
                    </a:lnTo>
                    <a:lnTo>
                      <a:pt x="150" y="55"/>
                    </a:lnTo>
                    <a:lnTo>
                      <a:pt x="149" y="52"/>
                    </a:lnTo>
                    <a:lnTo>
                      <a:pt x="147" y="50"/>
                    </a:lnTo>
                    <a:lnTo>
                      <a:pt x="144" y="50"/>
                    </a:lnTo>
                    <a:lnTo>
                      <a:pt x="137" y="43"/>
                    </a:lnTo>
                    <a:lnTo>
                      <a:pt x="135" y="42"/>
                    </a:lnTo>
                    <a:lnTo>
                      <a:pt x="134" y="39"/>
                    </a:lnTo>
                    <a:lnTo>
                      <a:pt x="133" y="38"/>
                    </a:lnTo>
                    <a:lnTo>
                      <a:pt x="134" y="35"/>
                    </a:lnTo>
                    <a:lnTo>
                      <a:pt x="137" y="34"/>
                    </a:lnTo>
                    <a:lnTo>
                      <a:pt x="139" y="33"/>
                    </a:lnTo>
                    <a:lnTo>
                      <a:pt x="137" y="30"/>
                    </a:lnTo>
                    <a:lnTo>
                      <a:pt x="132" y="24"/>
                    </a:lnTo>
                    <a:lnTo>
                      <a:pt x="130" y="22"/>
                    </a:lnTo>
                    <a:lnTo>
                      <a:pt x="127" y="20"/>
                    </a:lnTo>
                    <a:lnTo>
                      <a:pt x="129" y="16"/>
                    </a:lnTo>
                    <a:lnTo>
                      <a:pt x="130" y="15"/>
                    </a:lnTo>
                    <a:lnTo>
                      <a:pt x="129" y="15"/>
                    </a:lnTo>
                    <a:lnTo>
                      <a:pt x="126" y="11"/>
                    </a:lnTo>
                    <a:lnTo>
                      <a:pt x="128" y="9"/>
                    </a:lnTo>
                    <a:lnTo>
                      <a:pt x="133" y="9"/>
                    </a:lnTo>
                    <a:lnTo>
                      <a:pt x="134" y="9"/>
                    </a:lnTo>
                    <a:lnTo>
                      <a:pt x="132" y="8"/>
                    </a:lnTo>
                    <a:lnTo>
                      <a:pt x="128" y="6"/>
                    </a:lnTo>
                    <a:lnTo>
                      <a:pt x="129" y="4"/>
                    </a:lnTo>
                    <a:lnTo>
                      <a:pt x="129" y="1"/>
                    </a:lnTo>
                    <a:lnTo>
                      <a:pt x="128" y="1"/>
                    </a:lnTo>
                    <a:lnTo>
                      <a:pt x="1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57"/>
              <p:cNvSpPr>
                <a:spLocks/>
              </p:cNvSpPr>
              <p:nvPr userDrawn="1"/>
            </p:nvSpPr>
            <p:spPr bwMode="auto">
              <a:xfrm>
                <a:off x="3781425" y="3224213"/>
                <a:ext cx="269875" cy="285750"/>
              </a:xfrm>
              <a:custGeom>
                <a:avLst/>
                <a:gdLst>
                  <a:gd name="T0" fmla="*/ 84 w 170"/>
                  <a:gd name="T1" fmla="*/ 51 h 180"/>
                  <a:gd name="T2" fmla="*/ 77 w 170"/>
                  <a:gd name="T3" fmla="*/ 50 h 180"/>
                  <a:gd name="T4" fmla="*/ 73 w 170"/>
                  <a:gd name="T5" fmla="*/ 46 h 180"/>
                  <a:gd name="T6" fmla="*/ 67 w 170"/>
                  <a:gd name="T7" fmla="*/ 37 h 180"/>
                  <a:gd name="T8" fmla="*/ 54 w 170"/>
                  <a:gd name="T9" fmla="*/ 29 h 180"/>
                  <a:gd name="T10" fmla="*/ 45 w 170"/>
                  <a:gd name="T11" fmla="*/ 22 h 180"/>
                  <a:gd name="T12" fmla="*/ 39 w 170"/>
                  <a:gd name="T13" fmla="*/ 12 h 180"/>
                  <a:gd name="T14" fmla="*/ 32 w 170"/>
                  <a:gd name="T15" fmla="*/ 7 h 180"/>
                  <a:gd name="T16" fmla="*/ 25 w 170"/>
                  <a:gd name="T17" fmla="*/ 6 h 180"/>
                  <a:gd name="T18" fmla="*/ 15 w 170"/>
                  <a:gd name="T19" fmla="*/ 6 h 180"/>
                  <a:gd name="T20" fmla="*/ 0 w 170"/>
                  <a:gd name="T21" fmla="*/ 2 h 180"/>
                  <a:gd name="T22" fmla="*/ 5 w 170"/>
                  <a:gd name="T23" fmla="*/ 14 h 180"/>
                  <a:gd name="T24" fmla="*/ 15 w 170"/>
                  <a:gd name="T25" fmla="*/ 22 h 180"/>
                  <a:gd name="T26" fmla="*/ 23 w 170"/>
                  <a:gd name="T27" fmla="*/ 27 h 180"/>
                  <a:gd name="T28" fmla="*/ 39 w 170"/>
                  <a:gd name="T29" fmla="*/ 44 h 180"/>
                  <a:gd name="T30" fmla="*/ 44 w 170"/>
                  <a:gd name="T31" fmla="*/ 50 h 180"/>
                  <a:gd name="T32" fmla="*/ 48 w 170"/>
                  <a:gd name="T33" fmla="*/ 56 h 180"/>
                  <a:gd name="T34" fmla="*/ 57 w 170"/>
                  <a:gd name="T35" fmla="*/ 62 h 180"/>
                  <a:gd name="T36" fmla="*/ 59 w 170"/>
                  <a:gd name="T37" fmla="*/ 69 h 180"/>
                  <a:gd name="T38" fmla="*/ 63 w 170"/>
                  <a:gd name="T39" fmla="*/ 81 h 180"/>
                  <a:gd name="T40" fmla="*/ 73 w 170"/>
                  <a:gd name="T41" fmla="*/ 90 h 180"/>
                  <a:gd name="T42" fmla="*/ 81 w 170"/>
                  <a:gd name="T43" fmla="*/ 101 h 180"/>
                  <a:gd name="T44" fmla="*/ 87 w 170"/>
                  <a:gd name="T45" fmla="*/ 124 h 180"/>
                  <a:gd name="T46" fmla="*/ 99 w 170"/>
                  <a:gd name="T47" fmla="*/ 138 h 180"/>
                  <a:gd name="T48" fmla="*/ 106 w 170"/>
                  <a:gd name="T49" fmla="*/ 145 h 180"/>
                  <a:gd name="T50" fmla="*/ 114 w 170"/>
                  <a:gd name="T51" fmla="*/ 153 h 180"/>
                  <a:gd name="T52" fmla="*/ 127 w 170"/>
                  <a:gd name="T53" fmla="*/ 165 h 180"/>
                  <a:gd name="T54" fmla="*/ 142 w 170"/>
                  <a:gd name="T55" fmla="*/ 178 h 180"/>
                  <a:gd name="T56" fmla="*/ 144 w 170"/>
                  <a:gd name="T57" fmla="*/ 179 h 180"/>
                  <a:gd name="T58" fmla="*/ 148 w 170"/>
                  <a:gd name="T59" fmla="*/ 175 h 180"/>
                  <a:gd name="T60" fmla="*/ 156 w 170"/>
                  <a:gd name="T61" fmla="*/ 173 h 180"/>
                  <a:gd name="T62" fmla="*/ 163 w 170"/>
                  <a:gd name="T63" fmla="*/ 179 h 180"/>
                  <a:gd name="T64" fmla="*/ 165 w 170"/>
                  <a:gd name="T65" fmla="*/ 163 h 180"/>
                  <a:gd name="T66" fmla="*/ 165 w 170"/>
                  <a:gd name="T67" fmla="*/ 150 h 180"/>
                  <a:gd name="T68" fmla="*/ 170 w 170"/>
                  <a:gd name="T69" fmla="*/ 141 h 180"/>
                  <a:gd name="T70" fmla="*/ 164 w 170"/>
                  <a:gd name="T71" fmla="*/ 136 h 180"/>
                  <a:gd name="T72" fmla="*/ 161 w 170"/>
                  <a:gd name="T73" fmla="*/ 129 h 180"/>
                  <a:gd name="T74" fmla="*/ 149 w 170"/>
                  <a:gd name="T75" fmla="*/ 128 h 180"/>
                  <a:gd name="T76" fmla="*/ 143 w 170"/>
                  <a:gd name="T77" fmla="*/ 124 h 180"/>
                  <a:gd name="T78" fmla="*/ 144 w 170"/>
                  <a:gd name="T79" fmla="*/ 108 h 180"/>
                  <a:gd name="T80" fmla="*/ 134 w 170"/>
                  <a:gd name="T81" fmla="*/ 108 h 180"/>
                  <a:gd name="T82" fmla="*/ 133 w 170"/>
                  <a:gd name="T83" fmla="*/ 98 h 180"/>
                  <a:gd name="T84" fmla="*/ 119 w 170"/>
                  <a:gd name="T85" fmla="*/ 100 h 180"/>
                  <a:gd name="T86" fmla="*/ 134 w 170"/>
                  <a:gd name="T87" fmla="*/ 91 h 180"/>
                  <a:gd name="T88" fmla="*/ 127 w 170"/>
                  <a:gd name="T89" fmla="*/ 84 h 180"/>
                  <a:gd name="T90" fmla="*/ 117 w 170"/>
                  <a:gd name="T91" fmla="*/ 86 h 180"/>
                  <a:gd name="T92" fmla="*/ 121 w 170"/>
                  <a:gd name="T93" fmla="*/ 84 h 180"/>
                  <a:gd name="T94" fmla="*/ 119 w 170"/>
                  <a:gd name="T95" fmla="*/ 81 h 180"/>
                  <a:gd name="T96" fmla="*/ 109 w 170"/>
                  <a:gd name="T97" fmla="*/ 75 h 180"/>
                  <a:gd name="T98" fmla="*/ 100 w 170"/>
                  <a:gd name="T99" fmla="*/ 65 h 180"/>
                  <a:gd name="T100" fmla="*/ 94 w 170"/>
                  <a:gd name="T101"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80">
                    <a:moveTo>
                      <a:pt x="94" y="57"/>
                    </a:moveTo>
                    <a:lnTo>
                      <a:pt x="90" y="54"/>
                    </a:lnTo>
                    <a:lnTo>
                      <a:pt x="84" y="51"/>
                    </a:lnTo>
                    <a:lnTo>
                      <a:pt x="82" y="50"/>
                    </a:lnTo>
                    <a:lnTo>
                      <a:pt x="81" y="53"/>
                    </a:lnTo>
                    <a:lnTo>
                      <a:pt x="77" y="50"/>
                    </a:lnTo>
                    <a:lnTo>
                      <a:pt x="77" y="48"/>
                    </a:lnTo>
                    <a:lnTo>
                      <a:pt x="75" y="49"/>
                    </a:lnTo>
                    <a:lnTo>
                      <a:pt x="73" y="46"/>
                    </a:lnTo>
                    <a:lnTo>
                      <a:pt x="73" y="41"/>
                    </a:lnTo>
                    <a:lnTo>
                      <a:pt x="70" y="39"/>
                    </a:lnTo>
                    <a:lnTo>
                      <a:pt x="67" y="37"/>
                    </a:lnTo>
                    <a:lnTo>
                      <a:pt x="66" y="35"/>
                    </a:lnTo>
                    <a:lnTo>
                      <a:pt x="57" y="31"/>
                    </a:lnTo>
                    <a:lnTo>
                      <a:pt x="54" y="29"/>
                    </a:lnTo>
                    <a:lnTo>
                      <a:pt x="50" y="26"/>
                    </a:lnTo>
                    <a:lnTo>
                      <a:pt x="46" y="25"/>
                    </a:lnTo>
                    <a:lnTo>
                      <a:pt x="45" y="22"/>
                    </a:lnTo>
                    <a:lnTo>
                      <a:pt x="44" y="18"/>
                    </a:lnTo>
                    <a:lnTo>
                      <a:pt x="41" y="17"/>
                    </a:lnTo>
                    <a:lnTo>
                      <a:pt x="39" y="12"/>
                    </a:lnTo>
                    <a:lnTo>
                      <a:pt x="38" y="12"/>
                    </a:lnTo>
                    <a:lnTo>
                      <a:pt x="36" y="9"/>
                    </a:lnTo>
                    <a:lnTo>
                      <a:pt x="32" y="7"/>
                    </a:lnTo>
                    <a:lnTo>
                      <a:pt x="30" y="7"/>
                    </a:lnTo>
                    <a:lnTo>
                      <a:pt x="28" y="9"/>
                    </a:lnTo>
                    <a:lnTo>
                      <a:pt x="25" y="6"/>
                    </a:lnTo>
                    <a:lnTo>
                      <a:pt x="22" y="6"/>
                    </a:lnTo>
                    <a:lnTo>
                      <a:pt x="17" y="7"/>
                    </a:lnTo>
                    <a:lnTo>
                      <a:pt x="15" y="6"/>
                    </a:lnTo>
                    <a:lnTo>
                      <a:pt x="8" y="2"/>
                    </a:lnTo>
                    <a:lnTo>
                      <a:pt x="2" y="0"/>
                    </a:lnTo>
                    <a:lnTo>
                      <a:pt x="0" y="2"/>
                    </a:lnTo>
                    <a:lnTo>
                      <a:pt x="0" y="3"/>
                    </a:lnTo>
                    <a:lnTo>
                      <a:pt x="1" y="6"/>
                    </a:lnTo>
                    <a:lnTo>
                      <a:pt x="5" y="14"/>
                    </a:lnTo>
                    <a:lnTo>
                      <a:pt x="7" y="15"/>
                    </a:lnTo>
                    <a:lnTo>
                      <a:pt x="13" y="22"/>
                    </a:lnTo>
                    <a:lnTo>
                      <a:pt x="15" y="22"/>
                    </a:lnTo>
                    <a:lnTo>
                      <a:pt x="20" y="27"/>
                    </a:lnTo>
                    <a:lnTo>
                      <a:pt x="21" y="28"/>
                    </a:lnTo>
                    <a:lnTo>
                      <a:pt x="23" y="27"/>
                    </a:lnTo>
                    <a:lnTo>
                      <a:pt x="29" y="32"/>
                    </a:lnTo>
                    <a:lnTo>
                      <a:pt x="35" y="40"/>
                    </a:lnTo>
                    <a:lnTo>
                      <a:pt x="39" y="44"/>
                    </a:lnTo>
                    <a:lnTo>
                      <a:pt x="41" y="44"/>
                    </a:lnTo>
                    <a:lnTo>
                      <a:pt x="41" y="49"/>
                    </a:lnTo>
                    <a:lnTo>
                      <a:pt x="44" y="50"/>
                    </a:lnTo>
                    <a:lnTo>
                      <a:pt x="44" y="55"/>
                    </a:lnTo>
                    <a:lnTo>
                      <a:pt x="45" y="56"/>
                    </a:lnTo>
                    <a:lnTo>
                      <a:pt x="48" y="56"/>
                    </a:lnTo>
                    <a:lnTo>
                      <a:pt x="53" y="61"/>
                    </a:lnTo>
                    <a:lnTo>
                      <a:pt x="54" y="62"/>
                    </a:lnTo>
                    <a:lnTo>
                      <a:pt x="57" y="62"/>
                    </a:lnTo>
                    <a:lnTo>
                      <a:pt x="58" y="64"/>
                    </a:lnTo>
                    <a:lnTo>
                      <a:pt x="57" y="66"/>
                    </a:lnTo>
                    <a:lnTo>
                      <a:pt x="59" y="69"/>
                    </a:lnTo>
                    <a:lnTo>
                      <a:pt x="60" y="72"/>
                    </a:lnTo>
                    <a:lnTo>
                      <a:pt x="60" y="73"/>
                    </a:lnTo>
                    <a:lnTo>
                      <a:pt x="63" y="81"/>
                    </a:lnTo>
                    <a:lnTo>
                      <a:pt x="65" y="85"/>
                    </a:lnTo>
                    <a:lnTo>
                      <a:pt x="68" y="86"/>
                    </a:lnTo>
                    <a:lnTo>
                      <a:pt x="73" y="90"/>
                    </a:lnTo>
                    <a:lnTo>
                      <a:pt x="73" y="93"/>
                    </a:lnTo>
                    <a:lnTo>
                      <a:pt x="77" y="99"/>
                    </a:lnTo>
                    <a:lnTo>
                      <a:pt x="81" y="101"/>
                    </a:lnTo>
                    <a:lnTo>
                      <a:pt x="81" y="109"/>
                    </a:lnTo>
                    <a:lnTo>
                      <a:pt x="88" y="120"/>
                    </a:lnTo>
                    <a:lnTo>
                      <a:pt x="87" y="124"/>
                    </a:lnTo>
                    <a:lnTo>
                      <a:pt x="88" y="128"/>
                    </a:lnTo>
                    <a:lnTo>
                      <a:pt x="94" y="131"/>
                    </a:lnTo>
                    <a:lnTo>
                      <a:pt x="99" y="138"/>
                    </a:lnTo>
                    <a:lnTo>
                      <a:pt x="100" y="142"/>
                    </a:lnTo>
                    <a:lnTo>
                      <a:pt x="105" y="143"/>
                    </a:lnTo>
                    <a:lnTo>
                      <a:pt x="106" y="145"/>
                    </a:lnTo>
                    <a:lnTo>
                      <a:pt x="111" y="147"/>
                    </a:lnTo>
                    <a:lnTo>
                      <a:pt x="111" y="152"/>
                    </a:lnTo>
                    <a:lnTo>
                      <a:pt x="114" y="153"/>
                    </a:lnTo>
                    <a:lnTo>
                      <a:pt x="119" y="158"/>
                    </a:lnTo>
                    <a:lnTo>
                      <a:pt x="126" y="163"/>
                    </a:lnTo>
                    <a:lnTo>
                      <a:pt x="127" y="165"/>
                    </a:lnTo>
                    <a:lnTo>
                      <a:pt x="132" y="167"/>
                    </a:lnTo>
                    <a:lnTo>
                      <a:pt x="141" y="175"/>
                    </a:lnTo>
                    <a:lnTo>
                      <a:pt x="142" y="178"/>
                    </a:lnTo>
                    <a:lnTo>
                      <a:pt x="143" y="179"/>
                    </a:lnTo>
                    <a:lnTo>
                      <a:pt x="144" y="180"/>
                    </a:lnTo>
                    <a:lnTo>
                      <a:pt x="144" y="179"/>
                    </a:lnTo>
                    <a:lnTo>
                      <a:pt x="143" y="178"/>
                    </a:lnTo>
                    <a:lnTo>
                      <a:pt x="143" y="174"/>
                    </a:lnTo>
                    <a:lnTo>
                      <a:pt x="148" y="175"/>
                    </a:lnTo>
                    <a:lnTo>
                      <a:pt x="154" y="180"/>
                    </a:lnTo>
                    <a:lnTo>
                      <a:pt x="154" y="176"/>
                    </a:lnTo>
                    <a:lnTo>
                      <a:pt x="156" y="173"/>
                    </a:lnTo>
                    <a:lnTo>
                      <a:pt x="159" y="174"/>
                    </a:lnTo>
                    <a:lnTo>
                      <a:pt x="163" y="179"/>
                    </a:lnTo>
                    <a:lnTo>
                      <a:pt x="163" y="179"/>
                    </a:lnTo>
                    <a:lnTo>
                      <a:pt x="164" y="178"/>
                    </a:lnTo>
                    <a:lnTo>
                      <a:pt x="164" y="172"/>
                    </a:lnTo>
                    <a:lnTo>
                      <a:pt x="165" y="163"/>
                    </a:lnTo>
                    <a:lnTo>
                      <a:pt x="164" y="158"/>
                    </a:lnTo>
                    <a:lnTo>
                      <a:pt x="166" y="151"/>
                    </a:lnTo>
                    <a:lnTo>
                      <a:pt x="165" y="150"/>
                    </a:lnTo>
                    <a:lnTo>
                      <a:pt x="165" y="144"/>
                    </a:lnTo>
                    <a:lnTo>
                      <a:pt x="169" y="142"/>
                    </a:lnTo>
                    <a:lnTo>
                      <a:pt x="170" y="141"/>
                    </a:lnTo>
                    <a:lnTo>
                      <a:pt x="169" y="139"/>
                    </a:lnTo>
                    <a:lnTo>
                      <a:pt x="167" y="138"/>
                    </a:lnTo>
                    <a:lnTo>
                      <a:pt x="164" y="136"/>
                    </a:lnTo>
                    <a:lnTo>
                      <a:pt x="163" y="132"/>
                    </a:lnTo>
                    <a:lnTo>
                      <a:pt x="161" y="131"/>
                    </a:lnTo>
                    <a:lnTo>
                      <a:pt x="161" y="129"/>
                    </a:lnTo>
                    <a:lnTo>
                      <a:pt x="158" y="128"/>
                    </a:lnTo>
                    <a:lnTo>
                      <a:pt x="154" y="129"/>
                    </a:lnTo>
                    <a:lnTo>
                      <a:pt x="149" y="128"/>
                    </a:lnTo>
                    <a:lnTo>
                      <a:pt x="149" y="123"/>
                    </a:lnTo>
                    <a:lnTo>
                      <a:pt x="148" y="121"/>
                    </a:lnTo>
                    <a:lnTo>
                      <a:pt x="143" y="124"/>
                    </a:lnTo>
                    <a:lnTo>
                      <a:pt x="146" y="117"/>
                    </a:lnTo>
                    <a:lnTo>
                      <a:pt x="144" y="114"/>
                    </a:lnTo>
                    <a:lnTo>
                      <a:pt x="144" y="108"/>
                    </a:lnTo>
                    <a:lnTo>
                      <a:pt x="142" y="109"/>
                    </a:lnTo>
                    <a:lnTo>
                      <a:pt x="140" y="108"/>
                    </a:lnTo>
                    <a:lnTo>
                      <a:pt x="134" y="108"/>
                    </a:lnTo>
                    <a:lnTo>
                      <a:pt x="128" y="103"/>
                    </a:lnTo>
                    <a:lnTo>
                      <a:pt x="128" y="100"/>
                    </a:lnTo>
                    <a:lnTo>
                      <a:pt x="133" y="98"/>
                    </a:lnTo>
                    <a:lnTo>
                      <a:pt x="129" y="98"/>
                    </a:lnTo>
                    <a:lnTo>
                      <a:pt x="128" y="98"/>
                    </a:lnTo>
                    <a:lnTo>
                      <a:pt x="119" y="100"/>
                    </a:lnTo>
                    <a:lnTo>
                      <a:pt x="126" y="94"/>
                    </a:lnTo>
                    <a:lnTo>
                      <a:pt x="130" y="91"/>
                    </a:lnTo>
                    <a:lnTo>
                      <a:pt x="134" y="91"/>
                    </a:lnTo>
                    <a:lnTo>
                      <a:pt x="134" y="90"/>
                    </a:lnTo>
                    <a:lnTo>
                      <a:pt x="129" y="85"/>
                    </a:lnTo>
                    <a:lnTo>
                      <a:pt x="127" y="84"/>
                    </a:lnTo>
                    <a:lnTo>
                      <a:pt x="120" y="88"/>
                    </a:lnTo>
                    <a:lnTo>
                      <a:pt x="117" y="88"/>
                    </a:lnTo>
                    <a:lnTo>
                      <a:pt x="117" y="86"/>
                    </a:lnTo>
                    <a:lnTo>
                      <a:pt x="118" y="86"/>
                    </a:lnTo>
                    <a:lnTo>
                      <a:pt x="120" y="85"/>
                    </a:lnTo>
                    <a:lnTo>
                      <a:pt x="121" y="84"/>
                    </a:lnTo>
                    <a:lnTo>
                      <a:pt x="121" y="83"/>
                    </a:lnTo>
                    <a:lnTo>
                      <a:pt x="121" y="83"/>
                    </a:lnTo>
                    <a:lnTo>
                      <a:pt x="119" y="81"/>
                    </a:lnTo>
                    <a:lnTo>
                      <a:pt x="113" y="81"/>
                    </a:lnTo>
                    <a:lnTo>
                      <a:pt x="109" y="77"/>
                    </a:lnTo>
                    <a:lnTo>
                      <a:pt x="109" y="75"/>
                    </a:lnTo>
                    <a:lnTo>
                      <a:pt x="107" y="71"/>
                    </a:lnTo>
                    <a:lnTo>
                      <a:pt x="102" y="65"/>
                    </a:lnTo>
                    <a:lnTo>
                      <a:pt x="100" y="65"/>
                    </a:lnTo>
                    <a:lnTo>
                      <a:pt x="98" y="66"/>
                    </a:lnTo>
                    <a:lnTo>
                      <a:pt x="95" y="63"/>
                    </a:lnTo>
                    <a:lnTo>
                      <a:pt x="9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8"/>
              <p:cNvSpPr>
                <a:spLocks/>
              </p:cNvSpPr>
              <p:nvPr userDrawn="1"/>
            </p:nvSpPr>
            <p:spPr bwMode="auto">
              <a:xfrm>
                <a:off x="4038600" y="3514726"/>
                <a:ext cx="211138" cy="69850"/>
              </a:xfrm>
              <a:custGeom>
                <a:avLst/>
                <a:gdLst>
                  <a:gd name="T0" fmla="*/ 9 w 133"/>
                  <a:gd name="T1" fmla="*/ 15 h 44"/>
                  <a:gd name="T2" fmla="*/ 11 w 133"/>
                  <a:gd name="T3" fmla="*/ 15 h 44"/>
                  <a:gd name="T4" fmla="*/ 14 w 133"/>
                  <a:gd name="T5" fmla="*/ 19 h 44"/>
                  <a:gd name="T6" fmla="*/ 12 w 133"/>
                  <a:gd name="T7" fmla="*/ 21 h 44"/>
                  <a:gd name="T8" fmla="*/ 19 w 133"/>
                  <a:gd name="T9" fmla="*/ 24 h 44"/>
                  <a:gd name="T10" fmla="*/ 25 w 133"/>
                  <a:gd name="T11" fmla="*/ 22 h 44"/>
                  <a:gd name="T12" fmla="*/ 34 w 133"/>
                  <a:gd name="T13" fmla="*/ 27 h 44"/>
                  <a:gd name="T14" fmla="*/ 44 w 133"/>
                  <a:gd name="T15" fmla="*/ 26 h 44"/>
                  <a:gd name="T16" fmla="*/ 49 w 133"/>
                  <a:gd name="T17" fmla="*/ 28 h 44"/>
                  <a:gd name="T18" fmla="*/ 53 w 133"/>
                  <a:gd name="T19" fmla="*/ 26 h 44"/>
                  <a:gd name="T20" fmla="*/ 60 w 133"/>
                  <a:gd name="T21" fmla="*/ 28 h 44"/>
                  <a:gd name="T22" fmla="*/ 73 w 133"/>
                  <a:gd name="T23" fmla="*/ 33 h 44"/>
                  <a:gd name="T24" fmla="*/ 83 w 133"/>
                  <a:gd name="T25" fmla="*/ 34 h 44"/>
                  <a:gd name="T26" fmla="*/ 92 w 133"/>
                  <a:gd name="T27" fmla="*/ 37 h 44"/>
                  <a:gd name="T28" fmla="*/ 101 w 133"/>
                  <a:gd name="T29" fmla="*/ 35 h 44"/>
                  <a:gd name="T30" fmla="*/ 108 w 133"/>
                  <a:gd name="T31" fmla="*/ 37 h 44"/>
                  <a:gd name="T32" fmla="*/ 116 w 133"/>
                  <a:gd name="T33" fmla="*/ 35 h 44"/>
                  <a:gd name="T34" fmla="*/ 122 w 133"/>
                  <a:gd name="T35" fmla="*/ 40 h 44"/>
                  <a:gd name="T36" fmla="*/ 130 w 133"/>
                  <a:gd name="T37" fmla="*/ 42 h 44"/>
                  <a:gd name="T38" fmla="*/ 133 w 133"/>
                  <a:gd name="T39" fmla="*/ 44 h 44"/>
                  <a:gd name="T40" fmla="*/ 129 w 133"/>
                  <a:gd name="T41" fmla="*/ 40 h 44"/>
                  <a:gd name="T42" fmla="*/ 133 w 133"/>
                  <a:gd name="T43" fmla="*/ 31 h 44"/>
                  <a:gd name="T44" fmla="*/ 128 w 133"/>
                  <a:gd name="T45" fmla="*/ 29 h 44"/>
                  <a:gd name="T46" fmla="*/ 126 w 133"/>
                  <a:gd name="T47" fmla="*/ 28 h 44"/>
                  <a:gd name="T48" fmla="*/ 121 w 133"/>
                  <a:gd name="T49" fmla="*/ 31 h 44"/>
                  <a:gd name="T50" fmla="*/ 115 w 133"/>
                  <a:gd name="T51" fmla="*/ 29 h 44"/>
                  <a:gd name="T52" fmla="*/ 108 w 133"/>
                  <a:gd name="T53" fmla="*/ 25 h 44"/>
                  <a:gd name="T54" fmla="*/ 105 w 133"/>
                  <a:gd name="T55" fmla="*/ 19 h 44"/>
                  <a:gd name="T56" fmla="*/ 103 w 133"/>
                  <a:gd name="T57" fmla="*/ 15 h 44"/>
                  <a:gd name="T58" fmla="*/ 98 w 133"/>
                  <a:gd name="T59" fmla="*/ 14 h 44"/>
                  <a:gd name="T60" fmla="*/ 91 w 133"/>
                  <a:gd name="T61" fmla="*/ 11 h 44"/>
                  <a:gd name="T62" fmla="*/ 88 w 133"/>
                  <a:gd name="T63" fmla="*/ 11 h 44"/>
                  <a:gd name="T64" fmla="*/ 81 w 133"/>
                  <a:gd name="T65" fmla="*/ 7 h 44"/>
                  <a:gd name="T66" fmla="*/ 78 w 133"/>
                  <a:gd name="T67" fmla="*/ 12 h 44"/>
                  <a:gd name="T68" fmla="*/ 68 w 133"/>
                  <a:gd name="T69" fmla="*/ 17 h 44"/>
                  <a:gd name="T70" fmla="*/ 51 w 133"/>
                  <a:gd name="T71" fmla="*/ 15 h 44"/>
                  <a:gd name="T72" fmla="*/ 42 w 133"/>
                  <a:gd name="T73" fmla="*/ 11 h 44"/>
                  <a:gd name="T74" fmla="*/ 42 w 133"/>
                  <a:gd name="T75" fmla="*/ 6 h 44"/>
                  <a:gd name="T76" fmla="*/ 30 w 133"/>
                  <a:gd name="T77" fmla="*/ 4 h 44"/>
                  <a:gd name="T78" fmla="*/ 23 w 133"/>
                  <a:gd name="T79" fmla="*/ 2 h 44"/>
                  <a:gd name="T80" fmla="*/ 19 w 133"/>
                  <a:gd name="T81" fmla="*/ 4 h 44"/>
                  <a:gd name="T82" fmla="*/ 12 w 133"/>
                  <a:gd name="T83" fmla="*/ 2 h 44"/>
                  <a:gd name="T84" fmla="*/ 8 w 133"/>
                  <a:gd name="T85" fmla="*/ 0 h 44"/>
                  <a:gd name="T86" fmla="*/ 5 w 133"/>
                  <a:gd name="T87" fmla="*/ 5 h 44"/>
                  <a:gd name="T88" fmla="*/ 1 w 133"/>
                  <a:gd name="T89" fmla="*/ 10 h 44"/>
                  <a:gd name="T90" fmla="*/ 0 w 133"/>
                  <a:gd name="T91" fmla="*/ 13 h 44"/>
                  <a:gd name="T92" fmla="*/ 8 w 133"/>
                  <a:gd name="T9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44">
                    <a:moveTo>
                      <a:pt x="8" y="12"/>
                    </a:moveTo>
                    <a:lnTo>
                      <a:pt x="9" y="15"/>
                    </a:lnTo>
                    <a:lnTo>
                      <a:pt x="10" y="15"/>
                    </a:lnTo>
                    <a:lnTo>
                      <a:pt x="11" y="15"/>
                    </a:lnTo>
                    <a:lnTo>
                      <a:pt x="17" y="15"/>
                    </a:lnTo>
                    <a:lnTo>
                      <a:pt x="14" y="19"/>
                    </a:lnTo>
                    <a:lnTo>
                      <a:pt x="12" y="21"/>
                    </a:lnTo>
                    <a:lnTo>
                      <a:pt x="12" y="21"/>
                    </a:lnTo>
                    <a:lnTo>
                      <a:pt x="16" y="22"/>
                    </a:lnTo>
                    <a:lnTo>
                      <a:pt x="19" y="24"/>
                    </a:lnTo>
                    <a:lnTo>
                      <a:pt x="23" y="21"/>
                    </a:lnTo>
                    <a:lnTo>
                      <a:pt x="25" y="22"/>
                    </a:lnTo>
                    <a:lnTo>
                      <a:pt x="30" y="24"/>
                    </a:lnTo>
                    <a:lnTo>
                      <a:pt x="34" y="27"/>
                    </a:lnTo>
                    <a:lnTo>
                      <a:pt x="41" y="28"/>
                    </a:lnTo>
                    <a:lnTo>
                      <a:pt x="44" y="26"/>
                    </a:lnTo>
                    <a:lnTo>
                      <a:pt x="47" y="25"/>
                    </a:lnTo>
                    <a:lnTo>
                      <a:pt x="49" y="28"/>
                    </a:lnTo>
                    <a:lnTo>
                      <a:pt x="51" y="28"/>
                    </a:lnTo>
                    <a:lnTo>
                      <a:pt x="53" y="26"/>
                    </a:lnTo>
                    <a:lnTo>
                      <a:pt x="56" y="26"/>
                    </a:lnTo>
                    <a:lnTo>
                      <a:pt x="60" y="28"/>
                    </a:lnTo>
                    <a:lnTo>
                      <a:pt x="64" y="28"/>
                    </a:lnTo>
                    <a:lnTo>
                      <a:pt x="73" y="33"/>
                    </a:lnTo>
                    <a:lnTo>
                      <a:pt x="79" y="36"/>
                    </a:lnTo>
                    <a:lnTo>
                      <a:pt x="83" y="34"/>
                    </a:lnTo>
                    <a:lnTo>
                      <a:pt x="89" y="35"/>
                    </a:lnTo>
                    <a:lnTo>
                      <a:pt x="92" y="37"/>
                    </a:lnTo>
                    <a:lnTo>
                      <a:pt x="96" y="34"/>
                    </a:lnTo>
                    <a:lnTo>
                      <a:pt x="101" y="35"/>
                    </a:lnTo>
                    <a:lnTo>
                      <a:pt x="105" y="37"/>
                    </a:lnTo>
                    <a:lnTo>
                      <a:pt x="108" y="37"/>
                    </a:lnTo>
                    <a:lnTo>
                      <a:pt x="113" y="35"/>
                    </a:lnTo>
                    <a:lnTo>
                      <a:pt x="116" y="35"/>
                    </a:lnTo>
                    <a:lnTo>
                      <a:pt x="120" y="39"/>
                    </a:lnTo>
                    <a:lnTo>
                      <a:pt x="122" y="40"/>
                    </a:lnTo>
                    <a:lnTo>
                      <a:pt x="127" y="42"/>
                    </a:lnTo>
                    <a:lnTo>
                      <a:pt x="130" y="42"/>
                    </a:lnTo>
                    <a:lnTo>
                      <a:pt x="133" y="44"/>
                    </a:lnTo>
                    <a:lnTo>
                      <a:pt x="133" y="44"/>
                    </a:lnTo>
                    <a:lnTo>
                      <a:pt x="131" y="41"/>
                    </a:lnTo>
                    <a:lnTo>
                      <a:pt x="129" y="40"/>
                    </a:lnTo>
                    <a:lnTo>
                      <a:pt x="131" y="36"/>
                    </a:lnTo>
                    <a:lnTo>
                      <a:pt x="133" y="31"/>
                    </a:lnTo>
                    <a:lnTo>
                      <a:pt x="131" y="29"/>
                    </a:lnTo>
                    <a:lnTo>
                      <a:pt x="128" y="29"/>
                    </a:lnTo>
                    <a:lnTo>
                      <a:pt x="128" y="28"/>
                    </a:lnTo>
                    <a:lnTo>
                      <a:pt x="126" y="28"/>
                    </a:lnTo>
                    <a:lnTo>
                      <a:pt x="125" y="29"/>
                    </a:lnTo>
                    <a:lnTo>
                      <a:pt x="121" y="31"/>
                    </a:lnTo>
                    <a:lnTo>
                      <a:pt x="119" y="28"/>
                    </a:lnTo>
                    <a:lnTo>
                      <a:pt x="115" y="29"/>
                    </a:lnTo>
                    <a:lnTo>
                      <a:pt x="111" y="28"/>
                    </a:lnTo>
                    <a:lnTo>
                      <a:pt x="108" y="25"/>
                    </a:lnTo>
                    <a:lnTo>
                      <a:pt x="108" y="22"/>
                    </a:lnTo>
                    <a:lnTo>
                      <a:pt x="105" y="19"/>
                    </a:lnTo>
                    <a:lnTo>
                      <a:pt x="105" y="15"/>
                    </a:lnTo>
                    <a:lnTo>
                      <a:pt x="103" y="15"/>
                    </a:lnTo>
                    <a:lnTo>
                      <a:pt x="100" y="17"/>
                    </a:lnTo>
                    <a:lnTo>
                      <a:pt x="98" y="14"/>
                    </a:lnTo>
                    <a:lnTo>
                      <a:pt x="94" y="14"/>
                    </a:lnTo>
                    <a:lnTo>
                      <a:pt x="91" y="11"/>
                    </a:lnTo>
                    <a:lnTo>
                      <a:pt x="90" y="11"/>
                    </a:lnTo>
                    <a:lnTo>
                      <a:pt x="88" y="11"/>
                    </a:lnTo>
                    <a:lnTo>
                      <a:pt x="84" y="11"/>
                    </a:lnTo>
                    <a:lnTo>
                      <a:pt x="81" y="7"/>
                    </a:lnTo>
                    <a:lnTo>
                      <a:pt x="79" y="7"/>
                    </a:lnTo>
                    <a:lnTo>
                      <a:pt x="78" y="12"/>
                    </a:lnTo>
                    <a:lnTo>
                      <a:pt x="76" y="15"/>
                    </a:lnTo>
                    <a:lnTo>
                      <a:pt x="68" y="17"/>
                    </a:lnTo>
                    <a:lnTo>
                      <a:pt x="60" y="15"/>
                    </a:lnTo>
                    <a:lnTo>
                      <a:pt x="51" y="15"/>
                    </a:lnTo>
                    <a:lnTo>
                      <a:pt x="45" y="13"/>
                    </a:lnTo>
                    <a:lnTo>
                      <a:pt x="42" y="11"/>
                    </a:lnTo>
                    <a:lnTo>
                      <a:pt x="44" y="7"/>
                    </a:lnTo>
                    <a:lnTo>
                      <a:pt x="42" y="6"/>
                    </a:lnTo>
                    <a:lnTo>
                      <a:pt x="36" y="5"/>
                    </a:lnTo>
                    <a:lnTo>
                      <a:pt x="30" y="4"/>
                    </a:lnTo>
                    <a:lnTo>
                      <a:pt x="26" y="2"/>
                    </a:lnTo>
                    <a:lnTo>
                      <a:pt x="23" y="2"/>
                    </a:lnTo>
                    <a:lnTo>
                      <a:pt x="22" y="3"/>
                    </a:lnTo>
                    <a:lnTo>
                      <a:pt x="19" y="4"/>
                    </a:lnTo>
                    <a:lnTo>
                      <a:pt x="17" y="2"/>
                    </a:lnTo>
                    <a:lnTo>
                      <a:pt x="12" y="2"/>
                    </a:lnTo>
                    <a:lnTo>
                      <a:pt x="8" y="2"/>
                    </a:lnTo>
                    <a:lnTo>
                      <a:pt x="8" y="0"/>
                    </a:lnTo>
                    <a:lnTo>
                      <a:pt x="5" y="3"/>
                    </a:lnTo>
                    <a:lnTo>
                      <a:pt x="5" y="5"/>
                    </a:lnTo>
                    <a:lnTo>
                      <a:pt x="4" y="10"/>
                    </a:lnTo>
                    <a:lnTo>
                      <a:pt x="1" y="10"/>
                    </a:lnTo>
                    <a:lnTo>
                      <a:pt x="1" y="13"/>
                    </a:lnTo>
                    <a:lnTo>
                      <a:pt x="0" y="13"/>
                    </a:lnTo>
                    <a:lnTo>
                      <a:pt x="3" y="13"/>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59"/>
              <p:cNvSpPr>
                <a:spLocks/>
              </p:cNvSpPr>
              <p:nvPr userDrawn="1"/>
            </p:nvSpPr>
            <p:spPr bwMode="auto">
              <a:xfrm>
                <a:off x="3902075" y="3197226"/>
                <a:ext cx="103188" cy="131763"/>
              </a:xfrm>
              <a:custGeom>
                <a:avLst/>
                <a:gdLst>
                  <a:gd name="T0" fmla="*/ 5 w 65"/>
                  <a:gd name="T1" fmla="*/ 21 h 83"/>
                  <a:gd name="T2" fmla="*/ 8 w 65"/>
                  <a:gd name="T3" fmla="*/ 29 h 83"/>
                  <a:gd name="T4" fmla="*/ 7 w 65"/>
                  <a:gd name="T5" fmla="*/ 36 h 83"/>
                  <a:gd name="T6" fmla="*/ 11 w 65"/>
                  <a:gd name="T7" fmla="*/ 41 h 83"/>
                  <a:gd name="T8" fmla="*/ 11 w 65"/>
                  <a:gd name="T9" fmla="*/ 44 h 83"/>
                  <a:gd name="T10" fmla="*/ 18 w 65"/>
                  <a:gd name="T11" fmla="*/ 51 h 83"/>
                  <a:gd name="T12" fmla="*/ 23 w 65"/>
                  <a:gd name="T13" fmla="*/ 56 h 83"/>
                  <a:gd name="T14" fmla="*/ 20 w 65"/>
                  <a:gd name="T15" fmla="*/ 59 h 83"/>
                  <a:gd name="T16" fmla="*/ 27 w 65"/>
                  <a:gd name="T17" fmla="*/ 63 h 83"/>
                  <a:gd name="T18" fmla="*/ 31 w 65"/>
                  <a:gd name="T19" fmla="*/ 70 h 83"/>
                  <a:gd name="T20" fmla="*/ 36 w 65"/>
                  <a:gd name="T21" fmla="*/ 73 h 83"/>
                  <a:gd name="T22" fmla="*/ 42 w 65"/>
                  <a:gd name="T23" fmla="*/ 74 h 83"/>
                  <a:gd name="T24" fmla="*/ 48 w 65"/>
                  <a:gd name="T25" fmla="*/ 79 h 83"/>
                  <a:gd name="T26" fmla="*/ 56 w 65"/>
                  <a:gd name="T27" fmla="*/ 82 h 83"/>
                  <a:gd name="T28" fmla="*/ 58 w 65"/>
                  <a:gd name="T29" fmla="*/ 82 h 83"/>
                  <a:gd name="T30" fmla="*/ 59 w 65"/>
                  <a:gd name="T31" fmla="*/ 82 h 83"/>
                  <a:gd name="T32" fmla="*/ 61 w 65"/>
                  <a:gd name="T33" fmla="*/ 81 h 83"/>
                  <a:gd name="T34" fmla="*/ 65 w 65"/>
                  <a:gd name="T35" fmla="*/ 80 h 83"/>
                  <a:gd name="T36" fmla="*/ 60 w 65"/>
                  <a:gd name="T37" fmla="*/ 74 h 83"/>
                  <a:gd name="T38" fmla="*/ 60 w 65"/>
                  <a:gd name="T39" fmla="*/ 72 h 83"/>
                  <a:gd name="T40" fmla="*/ 58 w 65"/>
                  <a:gd name="T41" fmla="*/ 66 h 83"/>
                  <a:gd name="T42" fmla="*/ 59 w 65"/>
                  <a:gd name="T43" fmla="*/ 65 h 83"/>
                  <a:gd name="T44" fmla="*/ 52 w 65"/>
                  <a:gd name="T45" fmla="*/ 60 h 83"/>
                  <a:gd name="T46" fmla="*/ 50 w 65"/>
                  <a:gd name="T47" fmla="*/ 49 h 83"/>
                  <a:gd name="T48" fmla="*/ 49 w 65"/>
                  <a:gd name="T49" fmla="*/ 44 h 83"/>
                  <a:gd name="T50" fmla="*/ 50 w 65"/>
                  <a:gd name="T51" fmla="*/ 35 h 83"/>
                  <a:gd name="T52" fmla="*/ 49 w 65"/>
                  <a:gd name="T53" fmla="*/ 28 h 83"/>
                  <a:gd name="T54" fmla="*/ 35 w 65"/>
                  <a:gd name="T55" fmla="*/ 12 h 83"/>
                  <a:gd name="T56" fmla="*/ 31 w 65"/>
                  <a:gd name="T57" fmla="*/ 9 h 83"/>
                  <a:gd name="T58" fmla="*/ 29 w 65"/>
                  <a:gd name="T59" fmla="*/ 13 h 83"/>
                  <a:gd name="T60" fmla="*/ 23 w 65"/>
                  <a:gd name="T61" fmla="*/ 13 h 83"/>
                  <a:gd name="T62" fmla="*/ 18 w 65"/>
                  <a:gd name="T63" fmla="*/ 16 h 83"/>
                  <a:gd name="T64" fmla="*/ 12 w 65"/>
                  <a:gd name="T65" fmla="*/ 12 h 83"/>
                  <a:gd name="T66" fmla="*/ 14 w 65"/>
                  <a:gd name="T67" fmla="*/ 6 h 83"/>
                  <a:gd name="T68" fmla="*/ 9 w 65"/>
                  <a:gd name="T69" fmla="*/ 5 h 83"/>
                  <a:gd name="T70" fmla="*/ 4 w 65"/>
                  <a:gd name="T71" fmla="*/ 1 h 83"/>
                  <a:gd name="T72" fmla="*/ 1 w 65"/>
                  <a:gd name="T73" fmla="*/ 1 h 83"/>
                  <a:gd name="T74" fmla="*/ 4 w 65"/>
                  <a:gd name="T75"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83">
                    <a:moveTo>
                      <a:pt x="4" y="9"/>
                    </a:moveTo>
                    <a:lnTo>
                      <a:pt x="5" y="21"/>
                    </a:lnTo>
                    <a:lnTo>
                      <a:pt x="7" y="26"/>
                    </a:lnTo>
                    <a:lnTo>
                      <a:pt x="8" y="29"/>
                    </a:lnTo>
                    <a:lnTo>
                      <a:pt x="8" y="35"/>
                    </a:lnTo>
                    <a:lnTo>
                      <a:pt x="7" y="36"/>
                    </a:lnTo>
                    <a:lnTo>
                      <a:pt x="7" y="38"/>
                    </a:lnTo>
                    <a:lnTo>
                      <a:pt x="11" y="41"/>
                    </a:lnTo>
                    <a:lnTo>
                      <a:pt x="9" y="42"/>
                    </a:lnTo>
                    <a:lnTo>
                      <a:pt x="11" y="44"/>
                    </a:lnTo>
                    <a:lnTo>
                      <a:pt x="15" y="46"/>
                    </a:lnTo>
                    <a:lnTo>
                      <a:pt x="18" y="51"/>
                    </a:lnTo>
                    <a:lnTo>
                      <a:pt x="21" y="52"/>
                    </a:lnTo>
                    <a:lnTo>
                      <a:pt x="23" y="56"/>
                    </a:lnTo>
                    <a:lnTo>
                      <a:pt x="20" y="59"/>
                    </a:lnTo>
                    <a:lnTo>
                      <a:pt x="20" y="59"/>
                    </a:lnTo>
                    <a:lnTo>
                      <a:pt x="21" y="60"/>
                    </a:lnTo>
                    <a:lnTo>
                      <a:pt x="27" y="63"/>
                    </a:lnTo>
                    <a:lnTo>
                      <a:pt x="33" y="67"/>
                    </a:lnTo>
                    <a:lnTo>
                      <a:pt x="31" y="70"/>
                    </a:lnTo>
                    <a:lnTo>
                      <a:pt x="35" y="73"/>
                    </a:lnTo>
                    <a:lnTo>
                      <a:pt x="36" y="73"/>
                    </a:lnTo>
                    <a:lnTo>
                      <a:pt x="39" y="73"/>
                    </a:lnTo>
                    <a:lnTo>
                      <a:pt x="42" y="74"/>
                    </a:lnTo>
                    <a:lnTo>
                      <a:pt x="44" y="76"/>
                    </a:lnTo>
                    <a:lnTo>
                      <a:pt x="48" y="79"/>
                    </a:lnTo>
                    <a:lnTo>
                      <a:pt x="53" y="80"/>
                    </a:lnTo>
                    <a:lnTo>
                      <a:pt x="56" y="82"/>
                    </a:lnTo>
                    <a:lnTo>
                      <a:pt x="57" y="83"/>
                    </a:lnTo>
                    <a:lnTo>
                      <a:pt x="58" y="82"/>
                    </a:lnTo>
                    <a:lnTo>
                      <a:pt x="59" y="82"/>
                    </a:lnTo>
                    <a:lnTo>
                      <a:pt x="59" y="82"/>
                    </a:lnTo>
                    <a:lnTo>
                      <a:pt x="61" y="81"/>
                    </a:lnTo>
                    <a:lnTo>
                      <a:pt x="61" y="81"/>
                    </a:lnTo>
                    <a:lnTo>
                      <a:pt x="54" y="73"/>
                    </a:lnTo>
                    <a:lnTo>
                      <a:pt x="65" y="80"/>
                    </a:lnTo>
                    <a:lnTo>
                      <a:pt x="61" y="75"/>
                    </a:lnTo>
                    <a:lnTo>
                      <a:pt x="60" y="74"/>
                    </a:lnTo>
                    <a:lnTo>
                      <a:pt x="60" y="73"/>
                    </a:lnTo>
                    <a:lnTo>
                      <a:pt x="60" y="72"/>
                    </a:lnTo>
                    <a:lnTo>
                      <a:pt x="59" y="71"/>
                    </a:lnTo>
                    <a:lnTo>
                      <a:pt x="58" y="66"/>
                    </a:lnTo>
                    <a:lnTo>
                      <a:pt x="59" y="65"/>
                    </a:lnTo>
                    <a:lnTo>
                      <a:pt x="59" y="65"/>
                    </a:lnTo>
                    <a:lnTo>
                      <a:pt x="57" y="65"/>
                    </a:lnTo>
                    <a:lnTo>
                      <a:pt x="52" y="60"/>
                    </a:lnTo>
                    <a:lnTo>
                      <a:pt x="50" y="57"/>
                    </a:lnTo>
                    <a:lnTo>
                      <a:pt x="50" y="49"/>
                    </a:lnTo>
                    <a:lnTo>
                      <a:pt x="49" y="48"/>
                    </a:lnTo>
                    <a:lnTo>
                      <a:pt x="49" y="44"/>
                    </a:lnTo>
                    <a:lnTo>
                      <a:pt x="50" y="43"/>
                    </a:lnTo>
                    <a:lnTo>
                      <a:pt x="50" y="35"/>
                    </a:lnTo>
                    <a:lnTo>
                      <a:pt x="51" y="34"/>
                    </a:lnTo>
                    <a:lnTo>
                      <a:pt x="49" y="28"/>
                    </a:lnTo>
                    <a:lnTo>
                      <a:pt x="46" y="23"/>
                    </a:lnTo>
                    <a:lnTo>
                      <a:pt x="35" y="12"/>
                    </a:lnTo>
                    <a:lnTo>
                      <a:pt x="33" y="8"/>
                    </a:lnTo>
                    <a:lnTo>
                      <a:pt x="31" y="9"/>
                    </a:lnTo>
                    <a:lnTo>
                      <a:pt x="29" y="10"/>
                    </a:lnTo>
                    <a:lnTo>
                      <a:pt x="29" y="13"/>
                    </a:lnTo>
                    <a:lnTo>
                      <a:pt x="26" y="15"/>
                    </a:lnTo>
                    <a:lnTo>
                      <a:pt x="23" y="13"/>
                    </a:lnTo>
                    <a:lnTo>
                      <a:pt x="21" y="14"/>
                    </a:lnTo>
                    <a:lnTo>
                      <a:pt x="18" y="16"/>
                    </a:lnTo>
                    <a:lnTo>
                      <a:pt x="12" y="15"/>
                    </a:lnTo>
                    <a:lnTo>
                      <a:pt x="12" y="12"/>
                    </a:lnTo>
                    <a:lnTo>
                      <a:pt x="14" y="9"/>
                    </a:lnTo>
                    <a:lnTo>
                      <a:pt x="14" y="6"/>
                    </a:lnTo>
                    <a:lnTo>
                      <a:pt x="13" y="5"/>
                    </a:lnTo>
                    <a:lnTo>
                      <a:pt x="9" y="5"/>
                    </a:lnTo>
                    <a:lnTo>
                      <a:pt x="8" y="2"/>
                    </a:lnTo>
                    <a:lnTo>
                      <a:pt x="4" y="1"/>
                    </a:lnTo>
                    <a:lnTo>
                      <a:pt x="2" y="0"/>
                    </a:lnTo>
                    <a:lnTo>
                      <a:pt x="1" y="1"/>
                    </a:lnTo>
                    <a:lnTo>
                      <a:pt x="0" y="4"/>
                    </a:lnTo>
                    <a:lnTo>
                      <a:pt x="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60"/>
              <p:cNvSpPr>
                <a:spLocks/>
              </p:cNvSpPr>
              <p:nvPr userDrawn="1"/>
            </p:nvSpPr>
            <p:spPr bwMode="auto">
              <a:xfrm>
                <a:off x="4149725" y="3192463"/>
                <a:ext cx="222250" cy="150813"/>
              </a:xfrm>
              <a:custGeom>
                <a:avLst/>
                <a:gdLst>
                  <a:gd name="T0" fmla="*/ 115 w 140"/>
                  <a:gd name="T1" fmla="*/ 38 h 95"/>
                  <a:gd name="T2" fmla="*/ 122 w 140"/>
                  <a:gd name="T3" fmla="*/ 41 h 95"/>
                  <a:gd name="T4" fmla="*/ 127 w 140"/>
                  <a:gd name="T5" fmla="*/ 39 h 95"/>
                  <a:gd name="T6" fmla="*/ 124 w 140"/>
                  <a:gd name="T7" fmla="*/ 31 h 95"/>
                  <a:gd name="T8" fmla="*/ 133 w 140"/>
                  <a:gd name="T9" fmla="*/ 30 h 95"/>
                  <a:gd name="T10" fmla="*/ 140 w 140"/>
                  <a:gd name="T11" fmla="*/ 26 h 95"/>
                  <a:gd name="T12" fmla="*/ 138 w 140"/>
                  <a:gd name="T13" fmla="*/ 26 h 95"/>
                  <a:gd name="T14" fmla="*/ 132 w 140"/>
                  <a:gd name="T15" fmla="*/ 23 h 95"/>
                  <a:gd name="T16" fmla="*/ 125 w 140"/>
                  <a:gd name="T17" fmla="*/ 19 h 95"/>
                  <a:gd name="T18" fmla="*/ 120 w 140"/>
                  <a:gd name="T19" fmla="*/ 23 h 95"/>
                  <a:gd name="T20" fmla="*/ 118 w 140"/>
                  <a:gd name="T21" fmla="*/ 19 h 95"/>
                  <a:gd name="T22" fmla="*/ 113 w 140"/>
                  <a:gd name="T23" fmla="*/ 17 h 95"/>
                  <a:gd name="T24" fmla="*/ 117 w 140"/>
                  <a:gd name="T25" fmla="*/ 9 h 95"/>
                  <a:gd name="T26" fmla="*/ 113 w 140"/>
                  <a:gd name="T27" fmla="*/ 8 h 95"/>
                  <a:gd name="T28" fmla="*/ 109 w 140"/>
                  <a:gd name="T29" fmla="*/ 4 h 95"/>
                  <a:gd name="T30" fmla="*/ 107 w 140"/>
                  <a:gd name="T31" fmla="*/ 0 h 95"/>
                  <a:gd name="T32" fmla="*/ 103 w 140"/>
                  <a:gd name="T33" fmla="*/ 7 h 95"/>
                  <a:gd name="T34" fmla="*/ 101 w 140"/>
                  <a:gd name="T35" fmla="*/ 2 h 95"/>
                  <a:gd name="T36" fmla="*/ 98 w 140"/>
                  <a:gd name="T37" fmla="*/ 7 h 95"/>
                  <a:gd name="T38" fmla="*/ 93 w 140"/>
                  <a:gd name="T39" fmla="*/ 15 h 95"/>
                  <a:gd name="T40" fmla="*/ 87 w 140"/>
                  <a:gd name="T41" fmla="*/ 25 h 95"/>
                  <a:gd name="T42" fmla="*/ 81 w 140"/>
                  <a:gd name="T43" fmla="*/ 25 h 95"/>
                  <a:gd name="T44" fmla="*/ 80 w 140"/>
                  <a:gd name="T45" fmla="*/ 27 h 95"/>
                  <a:gd name="T46" fmla="*/ 82 w 140"/>
                  <a:gd name="T47" fmla="*/ 31 h 95"/>
                  <a:gd name="T48" fmla="*/ 80 w 140"/>
                  <a:gd name="T49" fmla="*/ 33 h 95"/>
                  <a:gd name="T50" fmla="*/ 80 w 140"/>
                  <a:gd name="T51" fmla="*/ 42 h 95"/>
                  <a:gd name="T52" fmla="*/ 75 w 140"/>
                  <a:gd name="T53" fmla="*/ 37 h 95"/>
                  <a:gd name="T54" fmla="*/ 74 w 140"/>
                  <a:gd name="T55" fmla="*/ 35 h 95"/>
                  <a:gd name="T56" fmla="*/ 75 w 140"/>
                  <a:gd name="T57" fmla="*/ 44 h 95"/>
                  <a:gd name="T58" fmla="*/ 68 w 140"/>
                  <a:gd name="T59" fmla="*/ 41 h 95"/>
                  <a:gd name="T60" fmla="*/ 64 w 140"/>
                  <a:gd name="T61" fmla="*/ 38 h 95"/>
                  <a:gd name="T62" fmla="*/ 61 w 140"/>
                  <a:gd name="T63" fmla="*/ 38 h 95"/>
                  <a:gd name="T64" fmla="*/ 57 w 140"/>
                  <a:gd name="T65" fmla="*/ 46 h 95"/>
                  <a:gd name="T66" fmla="*/ 51 w 140"/>
                  <a:gd name="T67" fmla="*/ 53 h 95"/>
                  <a:gd name="T68" fmla="*/ 46 w 140"/>
                  <a:gd name="T69" fmla="*/ 60 h 95"/>
                  <a:gd name="T70" fmla="*/ 29 w 140"/>
                  <a:gd name="T71" fmla="*/ 67 h 95"/>
                  <a:gd name="T72" fmla="*/ 34 w 140"/>
                  <a:gd name="T73" fmla="*/ 75 h 95"/>
                  <a:gd name="T74" fmla="*/ 26 w 140"/>
                  <a:gd name="T75" fmla="*/ 74 h 95"/>
                  <a:gd name="T76" fmla="*/ 21 w 140"/>
                  <a:gd name="T77" fmla="*/ 75 h 95"/>
                  <a:gd name="T78" fmla="*/ 20 w 140"/>
                  <a:gd name="T79" fmla="*/ 83 h 95"/>
                  <a:gd name="T80" fmla="*/ 18 w 140"/>
                  <a:gd name="T81" fmla="*/ 89 h 95"/>
                  <a:gd name="T82" fmla="*/ 4 w 140"/>
                  <a:gd name="T83" fmla="*/ 85 h 95"/>
                  <a:gd name="T84" fmla="*/ 4 w 140"/>
                  <a:gd name="T85" fmla="*/ 88 h 95"/>
                  <a:gd name="T86" fmla="*/ 7 w 140"/>
                  <a:gd name="T87" fmla="*/ 92 h 95"/>
                  <a:gd name="T88" fmla="*/ 9 w 140"/>
                  <a:gd name="T89" fmla="*/ 95 h 95"/>
                  <a:gd name="T90" fmla="*/ 14 w 140"/>
                  <a:gd name="T91" fmla="*/ 91 h 95"/>
                  <a:gd name="T92" fmla="*/ 21 w 140"/>
                  <a:gd name="T93" fmla="*/ 90 h 95"/>
                  <a:gd name="T94" fmla="*/ 29 w 140"/>
                  <a:gd name="T95" fmla="*/ 91 h 95"/>
                  <a:gd name="T96" fmla="*/ 40 w 140"/>
                  <a:gd name="T97" fmla="*/ 85 h 95"/>
                  <a:gd name="T98" fmla="*/ 52 w 140"/>
                  <a:gd name="T99" fmla="*/ 88 h 95"/>
                  <a:gd name="T100" fmla="*/ 57 w 140"/>
                  <a:gd name="T101" fmla="*/ 89 h 95"/>
                  <a:gd name="T102" fmla="*/ 70 w 140"/>
                  <a:gd name="T103" fmla="*/ 84 h 95"/>
                  <a:gd name="T104" fmla="*/ 75 w 140"/>
                  <a:gd name="T105" fmla="*/ 74 h 95"/>
                  <a:gd name="T106" fmla="*/ 82 w 140"/>
                  <a:gd name="T107" fmla="*/ 61 h 95"/>
                  <a:gd name="T108" fmla="*/ 86 w 140"/>
                  <a:gd name="T109" fmla="*/ 47 h 95"/>
                  <a:gd name="T110" fmla="*/ 87 w 140"/>
                  <a:gd name="T111" fmla="*/ 42 h 95"/>
                  <a:gd name="T112" fmla="*/ 94 w 140"/>
                  <a:gd name="T113" fmla="*/ 38 h 95"/>
                  <a:gd name="T114" fmla="*/ 107 w 140"/>
                  <a:gd name="T115" fmla="*/ 38 h 95"/>
                  <a:gd name="T116" fmla="*/ 112 w 140"/>
                  <a:gd name="T117" fmla="*/ 39 h 95"/>
                  <a:gd name="T118" fmla="*/ 115 w 140"/>
                  <a:gd name="T119"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95">
                    <a:moveTo>
                      <a:pt x="115" y="40"/>
                    </a:moveTo>
                    <a:lnTo>
                      <a:pt x="115" y="38"/>
                    </a:lnTo>
                    <a:lnTo>
                      <a:pt x="119" y="41"/>
                    </a:lnTo>
                    <a:lnTo>
                      <a:pt x="122" y="41"/>
                    </a:lnTo>
                    <a:lnTo>
                      <a:pt x="125" y="40"/>
                    </a:lnTo>
                    <a:lnTo>
                      <a:pt x="127" y="39"/>
                    </a:lnTo>
                    <a:lnTo>
                      <a:pt x="124" y="37"/>
                    </a:lnTo>
                    <a:lnTo>
                      <a:pt x="124" y="31"/>
                    </a:lnTo>
                    <a:lnTo>
                      <a:pt x="126" y="29"/>
                    </a:lnTo>
                    <a:lnTo>
                      <a:pt x="133" y="30"/>
                    </a:lnTo>
                    <a:lnTo>
                      <a:pt x="138" y="29"/>
                    </a:lnTo>
                    <a:lnTo>
                      <a:pt x="140" y="26"/>
                    </a:lnTo>
                    <a:lnTo>
                      <a:pt x="140" y="26"/>
                    </a:lnTo>
                    <a:lnTo>
                      <a:pt x="138" y="26"/>
                    </a:lnTo>
                    <a:lnTo>
                      <a:pt x="134" y="25"/>
                    </a:lnTo>
                    <a:lnTo>
                      <a:pt x="132" y="23"/>
                    </a:lnTo>
                    <a:lnTo>
                      <a:pt x="129" y="23"/>
                    </a:lnTo>
                    <a:lnTo>
                      <a:pt x="125" y="19"/>
                    </a:lnTo>
                    <a:lnTo>
                      <a:pt x="124" y="19"/>
                    </a:lnTo>
                    <a:lnTo>
                      <a:pt x="120" y="23"/>
                    </a:lnTo>
                    <a:lnTo>
                      <a:pt x="118" y="19"/>
                    </a:lnTo>
                    <a:lnTo>
                      <a:pt x="118" y="19"/>
                    </a:lnTo>
                    <a:lnTo>
                      <a:pt x="116" y="17"/>
                    </a:lnTo>
                    <a:lnTo>
                      <a:pt x="113" y="17"/>
                    </a:lnTo>
                    <a:lnTo>
                      <a:pt x="113" y="10"/>
                    </a:lnTo>
                    <a:lnTo>
                      <a:pt x="117" y="9"/>
                    </a:lnTo>
                    <a:lnTo>
                      <a:pt x="117" y="9"/>
                    </a:lnTo>
                    <a:lnTo>
                      <a:pt x="113" y="8"/>
                    </a:lnTo>
                    <a:lnTo>
                      <a:pt x="112" y="8"/>
                    </a:lnTo>
                    <a:lnTo>
                      <a:pt x="109" y="4"/>
                    </a:lnTo>
                    <a:lnTo>
                      <a:pt x="109" y="1"/>
                    </a:lnTo>
                    <a:lnTo>
                      <a:pt x="107" y="0"/>
                    </a:lnTo>
                    <a:lnTo>
                      <a:pt x="108" y="2"/>
                    </a:lnTo>
                    <a:lnTo>
                      <a:pt x="103" y="7"/>
                    </a:lnTo>
                    <a:lnTo>
                      <a:pt x="100" y="5"/>
                    </a:lnTo>
                    <a:lnTo>
                      <a:pt x="101" y="2"/>
                    </a:lnTo>
                    <a:lnTo>
                      <a:pt x="101" y="1"/>
                    </a:lnTo>
                    <a:lnTo>
                      <a:pt x="98" y="7"/>
                    </a:lnTo>
                    <a:lnTo>
                      <a:pt x="96" y="8"/>
                    </a:lnTo>
                    <a:lnTo>
                      <a:pt x="93" y="15"/>
                    </a:lnTo>
                    <a:lnTo>
                      <a:pt x="93" y="18"/>
                    </a:lnTo>
                    <a:lnTo>
                      <a:pt x="87" y="25"/>
                    </a:lnTo>
                    <a:lnTo>
                      <a:pt x="83" y="25"/>
                    </a:lnTo>
                    <a:lnTo>
                      <a:pt x="81" y="25"/>
                    </a:lnTo>
                    <a:lnTo>
                      <a:pt x="81" y="25"/>
                    </a:lnTo>
                    <a:lnTo>
                      <a:pt x="80" y="27"/>
                    </a:lnTo>
                    <a:lnTo>
                      <a:pt x="86" y="26"/>
                    </a:lnTo>
                    <a:lnTo>
                      <a:pt x="82" y="31"/>
                    </a:lnTo>
                    <a:lnTo>
                      <a:pt x="80" y="32"/>
                    </a:lnTo>
                    <a:lnTo>
                      <a:pt x="80" y="33"/>
                    </a:lnTo>
                    <a:lnTo>
                      <a:pt x="82" y="39"/>
                    </a:lnTo>
                    <a:lnTo>
                      <a:pt x="80" y="42"/>
                    </a:lnTo>
                    <a:lnTo>
                      <a:pt x="76" y="41"/>
                    </a:lnTo>
                    <a:lnTo>
                      <a:pt x="75" y="37"/>
                    </a:lnTo>
                    <a:lnTo>
                      <a:pt x="75" y="35"/>
                    </a:lnTo>
                    <a:lnTo>
                      <a:pt x="74" y="35"/>
                    </a:lnTo>
                    <a:lnTo>
                      <a:pt x="74" y="35"/>
                    </a:lnTo>
                    <a:lnTo>
                      <a:pt x="75" y="44"/>
                    </a:lnTo>
                    <a:lnTo>
                      <a:pt x="72" y="45"/>
                    </a:lnTo>
                    <a:lnTo>
                      <a:pt x="68" y="41"/>
                    </a:lnTo>
                    <a:lnTo>
                      <a:pt x="66" y="38"/>
                    </a:lnTo>
                    <a:lnTo>
                      <a:pt x="64" y="38"/>
                    </a:lnTo>
                    <a:lnTo>
                      <a:pt x="63" y="37"/>
                    </a:lnTo>
                    <a:lnTo>
                      <a:pt x="61" y="38"/>
                    </a:lnTo>
                    <a:lnTo>
                      <a:pt x="61" y="42"/>
                    </a:lnTo>
                    <a:lnTo>
                      <a:pt x="57" y="46"/>
                    </a:lnTo>
                    <a:lnTo>
                      <a:pt x="56" y="48"/>
                    </a:lnTo>
                    <a:lnTo>
                      <a:pt x="51" y="53"/>
                    </a:lnTo>
                    <a:lnTo>
                      <a:pt x="50" y="55"/>
                    </a:lnTo>
                    <a:lnTo>
                      <a:pt x="46" y="60"/>
                    </a:lnTo>
                    <a:lnTo>
                      <a:pt x="42" y="64"/>
                    </a:lnTo>
                    <a:lnTo>
                      <a:pt x="29" y="67"/>
                    </a:lnTo>
                    <a:lnTo>
                      <a:pt x="29" y="70"/>
                    </a:lnTo>
                    <a:lnTo>
                      <a:pt x="34" y="75"/>
                    </a:lnTo>
                    <a:lnTo>
                      <a:pt x="28" y="73"/>
                    </a:lnTo>
                    <a:lnTo>
                      <a:pt x="26" y="74"/>
                    </a:lnTo>
                    <a:lnTo>
                      <a:pt x="22" y="74"/>
                    </a:lnTo>
                    <a:lnTo>
                      <a:pt x="21" y="75"/>
                    </a:lnTo>
                    <a:lnTo>
                      <a:pt x="20" y="78"/>
                    </a:lnTo>
                    <a:lnTo>
                      <a:pt x="20" y="83"/>
                    </a:lnTo>
                    <a:lnTo>
                      <a:pt x="18" y="86"/>
                    </a:lnTo>
                    <a:lnTo>
                      <a:pt x="18" y="89"/>
                    </a:lnTo>
                    <a:lnTo>
                      <a:pt x="11" y="88"/>
                    </a:lnTo>
                    <a:lnTo>
                      <a:pt x="4" y="85"/>
                    </a:lnTo>
                    <a:lnTo>
                      <a:pt x="0" y="85"/>
                    </a:lnTo>
                    <a:lnTo>
                      <a:pt x="4" y="88"/>
                    </a:lnTo>
                    <a:lnTo>
                      <a:pt x="4" y="89"/>
                    </a:lnTo>
                    <a:lnTo>
                      <a:pt x="7" y="92"/>
                    </a:lnTo>
                    <a:lnTo>
                      <a:pt x="8" y="95"/>
                    </a:lnTo>
                    <a:lnTo>
                      <a:pt x="9" y="95"/>
                    </a:lnTo>
                    <a:lnTo>
                      <a:pt x="13" y="93"/>
                    </a:lnTo>
                    <a:lnTo>
                      <a:pt x="14" y="91"/>
                    </a:lnTo>
                    <a:lnTo>
                      <a:pt x="19" y="91"/>
                    </a:lnTo>
                    <a:lnTo>
                      <a:pt x="21" y="90"/>
                    </a:lnTo>
                    <a:lnTo>
                      <a:pt x="21" y="90"/>
                    </a:lnTo>
                    <a:lnTo>
                      <a:pt x="29" y="91"/>
                    </a:lnTo>
                    <a:lnTo>
                      <a:pt x="37" y="88"/>
                    </a:lnTo>
                    <a:lnTo>
                      <a:pt x="40" y="85"/>
                    </a:lnTo>
                    <a:lnTo>
                      <a:pt x="48" y="85"/>
                    </a:lnTo>
                    <a:lnTo>
                      <a:pt x="52" y="88"/>
                    </a:lnTo>
                    <a:lnTo>
                      <a:pt x="53" y="89"/>
                    </a:lnTo>
                    <a:lnTo>
                      <a:pt x="57" y="89"/>
                    </a:lnTo>
                    <a:lnTo>
                      <a:pt x="63" y="85"/>
                    </a:lnTo>
                    <a:lnTo>
                      <a:pt x="70" y="84"/>
                    </a:lnTo>
                    <a:lnTo>
                      <a:pt x="68" y="83"/>
                    </a:lnTo>
                    <a:lnTo>
                      <a:pt x="75" y="74"/>
                    </a:lnTo>
                    <a:lnTo>
                      <a:pt x="78" y="68"/>
                    </a:lnTo>
                    <a:lnTo>
                      <a:pt x="82" y="61"/>
                    </a:lnTo>
                    <a:lnTo>
                      <a:pt x="86" y="49"/>
                    </a:lnTo>
                    <a:lnTo>
                      <a:pt x="86" y="47"/>
                    </a:lnTo>
                    <a:lnTo>
                      <a:pt x="87" y="44"/>
                    </a:lnTo>
                    <a:lnTo>
                      <a:pt x="87" y="42"/>
                    </a:lnTo>
                    <a:lnTo>
                      <a:pt x="92" y="37"/>
                    </a:lnTo>
                    <a:lnTo>
                      <a:pt x="94" y="38"/>
                    </a:lnTo>
                    <a:lnTo>
                      <a:pt x="98" y="38"/>
                    </a:lnTo>
                    <a:lnTo>
                      <a:pt x="107" y="38"/>
                    </a:lnTo>
                    <a:lnTo>
                      <a:pt x="108" y="39"/>
                    </a:lnTo>
                    <a:lnTo>
                      <a:pt x="112" y="39"/>
                    </a:lnTo>
                    <a:lnTo>
                      <a:pt x="115" y="40"/>
                    </a:lnTo>
                    <a:lnTo>
                      <a:pt x="11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61"/>
              <p:cNvSpPr>
                <a:spLocks/>
              </p:cNvSpPr>
              <p:nvPr userDrawn="1"/>
            </p:nvSpPr>
            <p:spPr bwMode="auto">
              <a:xfrm>
                <a:off x="3922713" y="2765426"/>
                <a:ext cx="198438" cy="381000"/>
              </a:xfrm>
              <a:custGeom>
                <a:avLst/>
                <a:gdLst>
                  <a:gd name="T0" fmla="*/ 75 w 125"/>
                  <a:gd name="T1" fmla="*/ 25 h 240"/>
                  <a:gd name="T2" fmla="*/ 67 w 125"/>
                  <a:gd name="T3" fmla="*/ 9 h 240"/>
                  <a:gd name="T4" fmla="*/ 62 w 125"/>
                  <a:gd name="T5" fmla="*/ 7 h 240"/>
                  <a:gd name="T6" fmla="*/ 47 w 125"/>
                  <a:gd name="T7" fmla="*/ 0 h 240"/>
                  <a:gd name="T8" fmla="*/ 33 w 125"/>
                  <a:gd name="T9" fmla="*/ 9 h 240"/>
                  <a:gd name="T10" fmla="*/ 21 w 125"/>
                  <a:gd name="T11" fmla="*/ 10 h 240"/>
                  <a:gd name="T12" fmla="*/ 13 w 125"/>
                  <a:gd name="T13" fmla="*/ 14 h 240"/>
                  <a:gd name="T14" fmla="*/ 5 w 125"/>
                  <a:gd name="T15" fmla="*/ 11 h 240"/>
                  <a:gd name="T16" fmla="*/ 1 w 125"/>
                  <a:gd name="T17" fmla="*/ 16 h 240"/>
                  <a:gd name="T18" fmla="*/ 11 w 125"/>
                  <a:gd name="T19" fmla="*/ 30 h 240"/>
                  <a:gd name="T20" fmla="*/ 32 w 125"/>
                  <a:gd name="T21" fmla="*/ 38 h 240"/>
                  <a:gd name="T22" fmla="*/ 45 w 125"/>
                  <a:gd name="T23" fmla="*/ 49 h 240"/>
                  <a:gd name="T24" fmla="*/ 43 w 125"/>
                  <a:gd name="T25" fmla="*/ 62 h 240"/>
                  <a:gd name="T26" fmla="*/ 38 w 125"/>
                  <a:gd name="T27" fmla="*/ 69 h 240"/>
                  <a:gd name="T28" fmla="*/ 44 w 125"/>
                  <a:gd name="T29" fmla="*/ 76 h 240"/>
                  <a:gd name="T30" fmla="*/ 65 w 125"/>
                  <a:gd name="T31" fmla="*/ 91 h 240"/>
                  <a:gd name="T32" fmla="*/ 75 w 125"/>
                  <a:gd name="T33" fmla="*/ 103 h 240"/>
                  <a:gd name="T34" fmla="*/ 84 w 125"/>
                  <a:gd name="T35" fmla="*/ 111 h 240"/>
                  <a:gd name="T36" fmla="*/ 90 w 125"/>
                  <a:gd name="T37" fmla="*/ 118 h 240"/>
                  <a:gd name="T38" fmla="*/ 94 w 125"/>
                  <a:gd name="T39" fmla="*/ 127 h 240"/>
                  <a:gd name="T40" fmla="*/ 94 w 125"/>
                  <a:gd name="T41" fmla="*/ 141 h 240"/>
                  <a:gd name="T42" fmla="*/ 98 w 125"/>
                  <a:gd name="T43" fmla="*/ 160 h 240"/>
                  <a:gd name="T44" fmla="*/ 96 w 125"/>
                  <a:gd name="T45" fmla="*/ 181 h 240"/>
                  <a:gd name="T46" fmla="*/ 82 w 125"/>
                  <a:gd name="T47" fmla="*/ 191 h 240"/>
                  <a:gd name="T48" fmla="*/ 81 w 125"/>
                  <a:gd name="T49" fmla="*/ 200 h 240"/>
                  <a:gd name="T50" fmla="*/ 72 w 125"/>
                  <a:gd name="T51" fmla="*/ 204 h 240"/>
                  <a:gd name="T52" fmla="*/ 55 w 125"/>
                  <a:gd name="T53" fmla="*/ 209 h 240"/>
                  <a:gd name="T54" fmla="*/ 57 w 125"/>
                  <a:gd name="T55" fmla="*/ 214 h 240"/>
                  <a:gd name="T56" fmla="*/ 65 w 125"/>
                  <a:gd name="T57" fmla="*/ 218 h 240"/>
                  <a:gd name="T58" fmla="*/ 60 w 125"/>
                  <a:gd name="T59" fmla="*/ 230 h 240"/>
                  <a:gd name="T60" fmla="*/ 61 w 125"/>
                  <a:gd name="T61" fmla="*/ 240 h 240"/>
                  <a:gd name="T62" fmla="*/ 67 w 125"/>
                  <a:gd name="T63" fmla="*/ 233 h 240"/>
                  <a:gd name="T64" fmla="*/ 76 w 125"/>
                  <a:gd name="T65" fmla="*/ 227 h 240"/>
                  <a:gd name="T66" fmla="*/ 80 w 125"/>
                  <a:gd name="T67" fmla="*/ 221 h 240"/>
                  <a:gd name="T68" fmla="*/ 81 w 125"/>
                  <a:gd name="T69" fmla="*/ 216 h 240"/>
                  <a:gd name="T70" fmla="*/ 73 w 125"/>
                  <a:gd name="T71" fmla="*/ 211 h 240"/>
                  <a:gd name="T72" fmla="*/ 89 w 125"/>
                  <a:gd name="T73" fmla="*/ 211 h 240"/>
                  <a:gd name="T74" fmla="*/ 102 w 125"/>
                  <a:gd name="T75" fmla="*/ 208 h 240"/>
                  <a:gd name="T76" fmla="*/ 112 w 125"/>
                  <a:gd name="T77" fmla="*/ 200 h 240"/>
                  <a:gd name="T78" fmla="*/ 121 w 125"/>
                  <a:gd name="T79" fmla="*/ 191 h 240"/>
                  <a:gd name="T80" fmla="*/ 122 w 125"/>
                  <a:gd name="T81" fmla="*/ 179 h 240"/>
                  <a:gd name="T82" fmla="*/ 124 w 125"/>
                  <a:gd name="T83" fmla="*/ 170 h 240"/>
                  <a:gd name="T84" fmla="*/ 121 w 125"/>
                  <a:gd name="T85" fmla="*/ 161 h 240"/>
                  <a:gd name="T86" fmla="*/ 119 w 125"/>
                  <a:gd name="T87" fmla="*/ 148 h 240"/>
                  <a:gd name="T88" fmla="*/ 113 w 125"/>
                  <a:gd name="T89" fmla="*/ 137 h 240"/>
                  <a:gd name="T90" fmla="*/ 109 w 125"/>
                  <a:gd name="T91" fmla="*/ 126 h 240"/>
                  <a:gd name="T92" fmla="*/ 82 w 125"/>
                  <a:gd name="T93" fmla="*/ 105 h 240"/>
                  <a:gd name="T94" fmla="*/ 70 w 125"/>
                  <a:gd name="T95" fmla="*/ 91 h 240"/>
                  <a:gd name="T96" fmla="*/ 63 w 125"/>
                  <a:gd name="T97" fmla="*/ 82 h 240"/>
                  <a:gd name="T98" fmla="*/ 58 w 125"/>
                  <a:gd name="T99" fmla="*/ 69 h 240"/>
                  <a:gd name="T100" fmla="*/ 58 w 125"/>
                  <a:gd name="T101" fmla="*/ 59 h 240"/>
                  <a:gd name="T102" fmla="*/ 63 w 125"/>
                  <a:gd name="T103" fmla="*/ 54 h 240"/>
                  <a:gd name="T104" fmla="*/ 67 w 125"/>
                  <a:gd name="T105" fmla="*/ 47 h 240"/>
                  <a:gd name="T106" fmla="*/ 68 w 125"/>
                  <a:gd name="T107" fmla="*/ 37 h 240"/>
                  <a:gd name="T108" fmla="*/ 77 w 125"/>
                  <a:gd name="T109" fmla="*/ 37 h 240"/>
                  <a:gd name="T110" fmla="*/ 82 w 125"/>
                  <a:gd name="T111" fmla="*/ 31 h 240"/>
                  <a:gd name="T112" fmla="*/ 90 w 125"/>
                  <a:gd name="T113"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 h="240">
                    <a:moveTo>
                      <a:pt x="89" y="28"/>
                    </a:moveTo>
                    <a:lnTo>
                      <a:pt x="87" y="29"/>
                    </a:lnTo>
                    <a:lnTo>
                      <a:pt x="85" y="28"/>
                    </a:lnTo>
                    <a:lnTo>
                      <a:pt x="82" y="28"/>
                    </a:lnTo>
                    <a:lnTo>
                      <a:pt x="75" y="25"/>
                    </a:lnTo>
                    <a:lnTo>
                      <a:pt x="74" y="23"/>
                    </a:lnTo>
                    <a:lnTo>
                      <a:pt x="68" y="21"/>
                    </a:lnTo>
                    <a:lnTo>
                      <a:pt x="67" y="17"/>
                    </a:lnTo>
                    <a:lnTo>
                      <a:pt x="65" y="16"/>
                    </a:lnTo>
                    <a:lnTo>
                      <a:pt x="67" y="9"/>
                    </a:lnTo>
                    <a:lnTo>
                      <a:pt x="69" y="9"/>
                    </a:lnTo>
                    <a:lnTo>
                      <a:pt x="69" y="8"/>
                    </a:lnTo>
                    <a:lnTo>
                      <a:pt x="68" y="7"/>
                    </a:lnTo>
                    <a:lnTo>
                      <a:pt x="63" y="8"/>
                    </a:lnTo>
                    <a:lnTo>
                      <a:pt x="62" y="7"/>
                    </a:lnTo>
                    <a:lnTo>
                      <a:pt x="55" y="7"/>
                    </a:lnTo>
                    <a:lnTo>
                      <a:pt x="53" y="5"/>
                    </a:lnTo>
                    <a:lnTo>
                      <a:pt x="50" y="3"/>
                    </a:lnTo>
                    <a:lnTo>
                      <a:pt x="50" y="1"/>
                    </a:lnTo>
                    <a:lnTo>
                      <a:pt x="47" y="0"/>
                    </a:lnTo>
                    <a:lnTo>
                      <a:pt x="46" y="1"/>
                    </a:lnTo>
                    <a:lnTo>
                      <a:pt x="41" y="1"/>
                    </a:lnTo>
                    <a:lnTo>
                      <a:pt x="39" y="2"/>
                    </a:lnTo>
                    <a:lnTo>
                      <a:pt x="39" y="8"/>
                    </a:lnTo>
                    <a:lnTo>
                      <a:pt x="33" y="9"/>
                    </a:lnTo>
                    <a:lnTo>
                      <a:pt x="30" y="8"/>
                    </a:lnTo>
                    <a:lnTo>
                      <a:pt x="28" y="9"/>
                    </a:lnTo>
                    <a:lnTo>
                      <a:pt x="26" y="10"/>
                    </a:lnTo>
                    <a:lnTo>
                      <a:pt x="22" y="14"/>
                    </a:lnTo>
                    <a:lnTo>
                      <a:pt x="21" y="10"/>
                    </a:lnTo>
                    <a:lnTo>
                      <a:pt x="21" y="10"/>
                    </a:lnTo>
                    <a:lnTo>
                      <a:pt x="18" y="14"/>
                    </a:lnTo>
                    <a:lnTo>
                      <a:pt x="15" y="10"/>
                    </a:lnTo>
                    <a:lnTo>
                      <a:pt x="14" y="10"/>
                    </a:lnTo>
                    <a:lnTo>
                      <a:pt x="13" y="14"/>
                    </a:lnTo>
                    <a:lnTo>
                      <a:pt x="9" y="14"/>
                    </a:lnTo>
                    <a:lnTo>
                      <a:pt x="7" y="13"/>
                    </a:lnTo>
                    <a:lnTo>
                      <a:pt x="8" y="10"/>
                    </a:lnTo>
                    <a:lnTo>
                      <a:pt x="7" y="10"/>
                    </a:lnTo>
                    <a:lnTo>
                      <a:pt x="5" y="11"/>
                    </a:lnTo>
                    <a:lnTo>
                      <a:pt x="2" y="13"/>
                    </a:lnTo>
                    <a:lnTo>
                      <a:pt x="2" y="15"/>
                    </a:lnTo>
                    <a:lnTo>
                      <a:pt x="0" y="15"/>
                    </a:lnTo>
                    <a:lnTo>
                      <a:pt x="1" y="16"/>
                    </a:lnTo>
                    <a:lnTo>
                      <a:pt x="1" y="16"/>
                    </a:lnTo>
                    <a:lnTo>
                      <a:pt x="6" y="17"/>
                    </a:lnTo>
                    <a:lnTo>
                      <a:pt x="8" y="22"/>
                    </a:lnTo>
                    <a:lnTo>
                      <a:pt x="11" y="24"/>
                    </a:lnTo>
                    <a:lnTo>
                      <a:pt x="13" y="29"/>
                    </a:lnTo>
                    <a:lnTo>
                      <a:pt x="11" y="30"/>
                    </a:lnTo>
                    <a:lnTo>
                      <a:pt x="16" y="35"/>
                    </a:lnTo>
                    <a:lnTo>
                      <a:pt x="20" y="39"/>
                    </a:lnTo>
                    <a:lnTo>
                      <a:pt x="25" y="39"/>
                    </a:lnTo>
                    <a:lnTo>
                      <a:pt x="29" y="40"/>
                    </a:lnTo>
                    <a:lnTo>
                      <a:pt x="32" y="38"/>
                    </a:lnTo>
                    <a:lnTo>
                      <a:pt x="37" y="38"/>
                    </a:lnTo>
                    <a:lnTo>
                      <a:pt x="39" y="42"/>
                    </a:lnTo>
                    <a:lnTo>
                      <a:pt x="44" y="43"/>
                    </a:lnTo>
                    <a:lnTo>
                      <a:pt x="45" y="46"/>
                    </a:lnTo>
                    <a:lnTo>
                      <a:pt x="45" y="49"/>
                    </a:lnTo>
                    <a:lnTo>
                      <a:pt x="48" y="50"/>
                    </a:lnTo>
                    <a:lnTo>
                      <a:pt x="48" y="53"/>
                    </a:lnTo>
                    <a:lnTo>
                      <a:pt x="46" y="54"/>
                    </a:lnTo>
                    <a:lnTo>
                      <a:pt x="45" y="60"/>
                    </a:lnTo>
                    <a:lnTo>
                      <a:pt x="43" y="62"/>
                    </a:lnTo>
                    <a:lnTo>
                      <a:pt x="39" y="62"/>
                    </a:lnTo>
                    <a:lnTo>
                      <a:pt x="35" y="64"/>
                    </a:lnTo>
                    <a:lnTo>
                      <a:pt x="33" y="64"/>
                    </a:lnTo>
                    <a:lnTo>
                      <a:pt x="33" y="65"/>
                    </a:lnTo>
                    <a:lnTo>
                      <a:pt x="38" y="69"/>
                    </a:lnTo>
                    <a:lnTo>
                      <a:pt x="35" y="72"/>
                    </a:lnTo>
                    <a:lnTo>
                      <a:pt x="35" y="72"/>
                    </a:lnTo>
                    <a:lnTo>
                      <a:pt x="37" y="72"/>
                    </a:lnTo>
                    <a:lnTo>
                      <a:pt x="39" y="76"/>
                    </a:lnTo>
                    <a:lnTo>
                      <a:pt x="44" y="76"/>
                    </a:lnTo>
                    <a:lnTo>
                      <a:pt x="48" y="79"/>
                    </a:lnTo>
                    <a:lnTo>
                      <a:pt x="52" y="79"/>
                    </a:lnTo>
                    <a:lnTo>
                      <a:pt x="57" y="84"/>
                    </a:lnTo>
                    <a:lnTo>
                      <a:pt x="61" y="87"/>
                    </a:lnTo>
                    <a:lnTo>
                      <a:pt x="65" y="91"/>
                    </a:lnTo>
                    <a:lnTo>
                      <a:pt x="65" y="94"/>
                    </a:lnTo>
                    <a:lnTo>
                      <a:pt x="69" y="99"/>
                    </a:lnTo>
                    <a:lnTo>
                      <a:pt x="70" y="102"/>
                    </a:lnTo>
                    <a:lnTo>
                      <a:pt x="72" y="103"/>
                    </a:lnTo>
                    <a:lnTo>
                      <a:pt x="75" y="103"/>
                    </a:lnTo>
                    <a:lnTo>
                      <a:pt x="77" y="106"/>
                    </a:lnTo>
                    <a:lnTo>
                      <a:pt x="78" y="109"/>
                    </a:lnTo>
                    <a:lnTo>
                      <a:pt x="80" y="110"/>
                    </a:lnTo>
                    <a:lnTo>
                      <a:pt x="81" y="110"/>
                    </a:lnTo>
                    <a:lnTo>
                      <a:pt x="84" y="111"/>
                    </a:lnTo>
                    <a:lnTo>
                      <a:pt x="83" y="115"/>
                    </a:lnTo>
                    <a:lnTo>
                      <a:pt x="84" y="115"/>
                    </a:lnTo>
                    <a:lnTo>
                      <a:pt x="88" y="115"/>
                    </a:lnTo>
                    <a:lnTo>
                      <a:pt x="89" y="118"/>
                    </a:lnTo>
                    <a:lnTo>
                      <a:pt x="90" y="118"/>
                    </a:lnTo>
                    <a:lnTo>
                      <a:pt x="94" y="117"/>
                    </a:lnTo>
                    <a:lnTo>
                      <a:pt x="96" y="120"/>
                    </a:lnTo>
                    <a:lnTo>
                      <a:pt x="94" y="123"/>
                    </a:lnTo>
                    <a:lnTo>
                      <a:pt x="92" y="126"/>
                    </a:lnTo>
                    <a:lnTo>
                      <a:pt x="94" y="127"/>
                    </a:lnTo>
                    <a:lnTo>
                      <a:pt x="97" y="127"/>
                    </a:lnTo>
                    <a:lnTo>
                      <a:pt x="97" y="133"/>
                    </a:lnTo>
                    <a:lnTo>
                      <a:pt x="92" y="137"/>
                    </a:lnTo>
                    <a:lnTo>
                      <a:pt x="92" y="139"/>
                    </a:lnTo>
                    <a:lnTo>
                      <a:pt x="94" y="141"/>
                    </a:lnTo>
                    <a:lnTo>
                      <a:pt x="95" y="147"/>
                    </a:lnTo>
                    <a:lnTo>
                      <a:pt x="91" y="149"/>
                    </a:lnTo>
                    <a:lnTo>
                      <a:pt x="92" y="152"/>
                    </a:lnTo>
                    <a:lnTo>
                      <a:pt x="95" y="153"/>
                    </a:lnTo>
                    <a:lnTo>
                      <a:pt x="98" y="160"/>
                    </a:lnTo>
                    <a:lnTo>
                      <a:pt x="98" y="164"/>
                    </a:lnTo>
                    <a:lnTo>
                      <a:pt x="98" y="168"/>
                    </a:lnTo>
                    <a:lnTo>
                      <a:pt x="98" y="172"/>
                    </a:lnTo>
                    <a:lnTo>
                      <a:pt x="98" y="176"/>
                    </a:lnTo>
                    <a:lnTo>
                      <a:pt x="96" y="181"/>
                    </a:lnTo>
                    <a:lnTo>
                      <a:pt x="94" y="182"/>
                    </a:lnTo>
                    <a:lnTo>
                      <a:pt x="92" y="184"/>
                    </a:lnTo>
                    <a:lnTo>
                      <a:pt x="88" y="185"/>
                    </a:lnTo>
                    <a:lnTo>
                      <a:pt x="84" y="187"/>
                    </a:lnTo>
                    <a:lnTo>
                      <a:pt x="82" y="191"/>
                    </a:lnTo>
                    <a:lnTo>
                      <a:pt x="76" y="191"/>
                    </a:lnTo>
                    <a:lnTo>
                      <a:pt x="74" y="192"/>
                    </a:lnTo>
                    <a:lnTo>
                      <a:pt x="74" y="197"/>
                    </a:lnTo>
                    <a:lnTo>
                      <a:pt x="77" y="197"/>
                    </a:lnTo>
                    <a:lnTo>
                      <a:pt x="81" y="200"/>
                    </a:lnTo>
                    <a:lnTo>
                      <a:pt x="80" y="203"/>
                    </a:lnTo>
                    <a:lnTo>
                      <a:pt x="82" y="207"/>
                    </a:lnTo>
                    <a:lnTo>
                      <a:pt x="75" y="208"/>
                    </a:lnTo>
                    <a:lnTo>
                      <a:pt x="74" y="205"/>
                    </a:lnTo>
                    <a:lnTo>
                      <a:pt x="72" y="204"/>
                    </a:lnTo>
                    <a:lnTo>
                      <a:pt x="63" y="206"/>
                    </a:lnTo>
                    <a:lnTo>
                      <a:pt x="62" y="205"/>
                    </a:lnTo>
                    <a:lnTo>
                      <a:pt x="60" y="205"/>
                    </a:lnTo>
                    <a:lnTo>
                      <a:pt x="59" y="209"/>
                    </a:lnTo>
                    <a:lnTo>
                      <a:pt x="55" y="209"/>
                    </a:lnTo>
                    <a:lnTo>
                      <a:pt x="53" y="212"/>
                    </a:lnTo>
                    <a:lnTo>
                      <a:pt x="53" y="212"/>
                    </a:lnTo>
                    <a:lnTo>
                      <a:pt x="53" y="215"/>
                    </a:lnTo>
                    <a:lnTo>
                      <a:pt x="54" y="215"/>
                    </a:lnTo>
                    <a:lnTo>
                      <a:pt x="57" y="214"/>
                    </a:lnTo>
                    <a:lnTo>
                      <a:pt x="58" y="215"/>
                    </a:lnTo>
                    <a:lnTo>
                      <a:pt x="60" y="215"/>
                    </a:lnTo>
                    <a:lnTo>
                      <a:pt x="63" y="215"/>
                    </a:lnTo>
                    <a:lnTo>
                      <a:pt x="70" y="212"/>
                    </a:lnTo>
                    <a:lnTo>
                      <a:pt x="65" y="218"/>
                    </a:lnTo>
                    <a:lnTo>
                      <a:pt x="61" y="221"/>
                    </a:lnTo>
                    <a:lnTo>
                      <a:pt x="59" y="225"/>
                    </a:lnTo>
                    <a:lnTo>
                      <a:pt x="59" y="229"/>
                    </a:lnTo>
                    <a:lnTo>
                      <a:pt x="59" y="230"/>
                    </a:lnTo>
                    <a:lnTo>
                      <a:pt x="60" y="230"/>
                    </a:lnTo>
                    <a:lnTo>
                      <a:pt x="59" y="233"/>
                    </a:lnTo>
                    <a:lnTo>
                      <a:pt x="59" y="235"/>
                    </a:lnTo>
                    <a:lnTo>
                      <a:pt x="60" y="236"/>
                    </a:lnTo>
                    <a:lnTo>
                      <a:pt x="66" y="234"/>
                    </a:lnTo>
                    <a:lnTo>
                      <a:pt x="61" y="240"/>
                    </a:lnTo>
                    <a:lnTo>
                      <a:pt x="63" y="238"/>
                    </a:lnTo>
                    <a:lnTo>
                      <a:pt x="63" y="236"/>
                    </a:lnTo>
                    <a:lnTo>
                      <a:pt x="66" y="236"/>
                    </a:lnTo>
                    <a:lnTo>
                      <a:pt x="67" y="236"/>
                    </a:lnTo>
                    <a:lnTo>
                      <a:pt x="67" y="233"/>
                    </a:lnTo>
                    <a:lnTo>
                      <a:pt x="68" y="230"/>
                    </a:lnTo>
                    <a:lnTo>
                      <a:pt x="70" y="230"/>
                    </a:lnTo>
                    <a:lnTo>
                      <a:pt x="72" y="229"/>
                    </a:lnTo>
                    <a:lnTo>
                      <a:pt x="75" y="227"/>
                    </a:lnTo>
                    <a:lnTo>
                      <a:pt x="76" y="227"/>
                    </a:lnTo>
                    <a:lnTo>
                      <a:pt x="77" y="226"/>
                    </a:lnTo>
                    <a:lnTo>
                      <a:pt x="76" y="226"/>
                    </a:lnTo>
                    <a:lnTo>
                      <a:pt x="77" y="225"/>
                    </a:lnTo>
                    <a:lnTo>
                      <a:pt x="76" y="221"/>
                    </a:lnTo>
                    <a:lnTo>
                      <a:pt x="80" y="221"/>
                    </a:lnTo>
                    <a:lnTo>
                      <a:pt x="81" y="222"/>
                    </a:lnTo>
                    <a:lnTo>
                      <a:pt x="82" y="222"/>
                    </a:lnTo>
                    <a:lnTo>
                      <a:pt x="82" y="221"/>
                    </a:lnTo>
                    <a:lnTo>
                      <a:pt x="80" y="219"/>
                    </a:lnTo>
                    <a:lnTo>
                      <a:pt x="81" y="216"/>
                    </a:lnTo>
                    <a:lnTo>
                      <a:pt x="84" y="219"/>
                    </a:lnTo>
                    <a:lnTo>
                      <a:pt x="84" y="219"/>
                    </a:lnTo>
                    <a:lnTo>
                      <a:pt x="83" y="216"/>
                    </a:lnTo>
                    <a:lnTo>
                      <a:pt x="84" y="216"/>
                    </a:lnTo>
                    <a:lnTo>
                      <a:pt x="73" y="211"/>
                    </a:lnTo>
                    <a:lnTo>
                      <a:pt x="83" y="213"/>
                    </a:lnTo>
                    <a:lnTo>
                      <a:pt x="77" y="208"/>
                    </a:lnTo>
                    <a:lnTo>
                      <a:pt x="85" y="211"/>
                    </a:lnTo>
                    <a:lnTo>
                      <a:pt x="88" y="204"/>
                    </a:lnTo>
                    <a:lnTo>
                      <a:pt x="89" y="211"/>
                    </a:lnTo>
                    <a:lnTo>
                      <a:pt x="88" y="212"/>
                    </a:lnTo>
                    <a:lnTo>
                      <a:pt x="90" y="212"/>
                    </a:lnTo>
                    <a:lnTo>
                      <a:pt x="92" y="212"/>
                    </a:lnTo>
                    <a:lnTo>
                      <a:pt x="96" y="212"/>
                    </a:lnTo>
                    <a:lnTo>
                      <a:pt x="102" y="208"/>
                    </a:lnTo>
                    <a:lnTo>
                      <a:pt x="104" y="206"/>
                    </a:lnTo>
                    <a:lnTo>
                      <a:pt x="106" y="206"/>
                    </a:lnTo>
                    <a:lnTo>
                      <a:pt x="106" y="204"/>
                    </a:lnTo>
                    <a:lnTo>
                      <a:pt x="110" y="201"/>
                    </a:lnTo>
                    <a:lnTo>
                      <a:pt x="112" y="200"/>
                    </a:lnTo>
                    <a:lnTo>
                      <a:pt x="117" y="197"/>
                    </a:lnTo>
                    <a:lnTo>
                      <a:pt x="118" y="197"/>
                    </a:lnTo>
                    <a:lnTo>
                      <a:pt x="118" y="192"/>
                    </a:lnTo>
                    <a:lnTo>
                      <a:pt x="120" y="192"/>
                    </a:lnTo>
                    <a:lnTo>
                      <a:pt x="121" y="191"/>
                    </a:lnTo>
                    <a:lnTo>
                      <a:pt x="120" y="190"/>
                    </a:lnTo>
                    <a:lnTo>
                      <a:pt x="121" y="187"/>
                    </a:lnTo>
                    <a:lnTo>
                      <a:pt x="119" y="184"/>
                    </a:lnTo>
                    <a:lnTo>
                      <a:pt x="122" y="182"/>
                    </a:lnTo>
                    <a:lnTo>
                      <a:pt x="122" y="179"/>
                    </a:lnTo>
                    <a:lnTo>
                      <a:pt x="124" y="178"/>
                    </a:lnTo>
                    <a:lnTo>
                      <a:pt x="122" y="177"/>
                    </a:lnTo>
                    <a:lnTo>
                      <a:pt x="122" y="174"/>
                    </a:lnTo>
                    <a:lnTo>
                      <a:pt x="125" y="171"/>
                    </a:lnTo>
                    <a:lnTo>
                      <a:pt x="124" y="170"/>
                    </a:lnTo>
                    <a:lnTo>
                      <a:pt x="124" y="169"/>
                    </a:lnTo>
                    <a:lnTo>
                      <a:pt x="121" y="168"/>
                    </a:lnTo>
                    <a:lnTo>
                      <a:pt x="121" y="165"/>
                    </a:lnTo>
                    <a:lnTo>
                      <a:pt x="120" y="162"/>
                    </a:lnTo>
                    <a:lnTo>
                      <a:pt x="121" y="161"/>
                    </a:lnTo>
                    <a:lnTo>
                      <a:pt x="120" y="159"/>
                    </a:lnTo>
                    <a:lnTo>
                      <a:pt x="120" y="156"/>
                    </a:lnTo>
                    <a:lnTo>
                      <a:pt x="120" y="154"/>
                    </a:lnTo>
                    <a:lnTo>
                      <a:pt x="120" y="154"/>
                    </a:lnTo>
                    <a:lnTo>
                      <a:pt x="119" y="148"/>
                    </a:lnTo>
                    <a:lnTo>
                      <a:pt x="117" y="148"/>
                    </a:lnTo>
                    <a:lnTo>
                      <a:pt x="117" y="142"/>
                    </a:lnTo>
                    <a:lnTo>
                      <a:pt x="113" y="139"/>
                    </a:lnTo>
                    <a:lnTo>
                      <a:pt x="114" y="137"/>
                    </a:lnTo>
                    <a:lnTo>
                      <a:pt x="113" y="137"/>
                    </a:lnTo>
                    <a:lnTo>
                      <a:pt x="113" y="134"/>
                    </a:lnTo>
                    <a:lnTo>
                      <a:pt x="110" y="131"/>
                    </a:lnTo>
                    <a:lnTo>
                      <a:pt x="110" y="130"/>
                    </a:lnTo>
                    <a:lnTo>
                      <a:pt x="110" y="130"/>
                    </a:lnTo>
                    <a:lnTo>
                      <a:pt x="109" y="126"/>
                    </a:lnTo>
                    <a:lnTo>
                      <a:pt x="107" y="123"/>
                    </a:lnTo>
                    <a:lnTo>
                      <a:pt x="99" y="118"/>
                    </a:lnTo>
                    <a:lnTo>
                      <a:pt x="98" y="115"/>
                    </a:lnTo>
                    <a:lnTo>
                      <a:pt x="91" y="110"/>
                    </a:lnTo>
                    <a:lnTo>
                      <a:pt x="82" y="105"/>
                    </a:lnTo>
                    <a:lnTo>
                      <a:pt x="82" y="104"/>
                    </a:lnTo>
                    <a:lnTo>
                      <a:pt x="78" y="103"/>
                    </a:lnTo>
                    <a:lnTo>
                      <a:pt x="73" y="97"/>
                    </a:lnTo>
                    <a:lnTo>
                      <a:pt x="72" y="95"/>
                    </a:lnTo>
                    <a:lnTo>
                      <a:pt x="70" y="91"/>
                    </a:lnTo>
                    <a:lnTo>
                      <a:pt x="70" y="90"/>
                    </a:lnTo>
                    <a:lnTo>
                      <a:pt x="70" y="89"/>
                    </a:lnTo>
                    <a:lnTo>
                      <a:pt x="69" y="87"/>
                    </a:lnTo>
                    <a:lnTo>
                      <a:pt x="68" y="87"/>
                    </a:lnTo>
                    <a:lnTo>
                      <a:pt x="63" y="82"/>
                    </a:lnTo>
                    <a:lnTo>
                      <a:pt x="59" y="80"/>
                    </a:lnTo>
                    <a:lnTo>
                      <a:pt x="53" y="77"/>
                    </a:lnTo>
                    <a:lnTo>
                      <a:pt x="59" y="76"/>
                    </a:lnTo>
                    <a:lnTo>
                      <a:pt x="55" y="73"/>
                    </a:lnTo>
                    <a:lnTo>
                      <a:pt x="58" y="69"/>
                    </a:lnTo>
                    <a:lnTo>
                      <a:pt x="59" y="66"/>
                    </a:lnTo>
                    <a:lnTo>
                      <a:pt x="59" y="65"/>
                    </a:lnTo>
                    <a:lnTo>
                      <a:pt x="57" y="65"/>
                    </a:lnTo>
                    <a:lnTo>
                      <a:pt x="57" y="60"/>
                    </a:lnTo>
                    <a:lnTo>
                      <a:pt x="58" y="59"/>
                    </a:lnTo>
                    <a:lnTo>
                      <a:pt x="59" y="57"/>
                    </a:lnTo>
                    <a:lnTo>
                      <a:pt x="60" y="55"/>
                    </a:lnTo>
                    <a:lnTo>
                      <a:pt x="61" y="51"/>
                    </a:lnTo>
                    <a:lnTo>
                      <a:pt x="63" y="54"/>
                    </a:lnTo>
                    <a:lnTo>
                      <a:pt x="63" y="54"/>
                    </a:lnTo>
                    <a:lnTo>
                      <a:pt x="66" y="51"/>
                    </a:lnTo>
                    <a:lnTo>
                      <a:pt x="67" y="51"/>
                    </a:lnTo>
                    <a:lnTo>
                      <a:pt x="67" y="51"/>
                    </a:lnTo>
                    <a:lnTo>
                      <a:pt x="66" y="49"/>
                    </a:lnTo>
                    <a:lnTo>
                      <a:pt x="67" y="47"/>
                    </a:lnTo>
                    <a:lnTo>
                      <a:pt x="67" y="46"/>
                    </a:lnTo>
                    <a:lnTo>
                      <a:pt x="67" y="44"/>
                    </a:lnTo>
                    <a:lnTo>
                      <a:pt x="66" y="43"/>
                    </a:lnTo>
                    <a:lnTo>
                      <a:pt x="68" y="40"/>
                    </a:lnTo>
                    <a:lnTo>
                      <a:pt x="68" y="37"/>
                    </a:lnTo>
                    <a:lnTo>
                      <a:pt x="70" y="38"/>
                    </a:lnTo>
                    <a:lnTo>
                      <a:pt x="72" y="39"/>
                    </a:lnTo>
                    <a:lnTo>
                      <a:pt x="73" y="38"/>
                    </a:lnTo>
                    <a:lnTo>
                      <a:pt x="76" y="37"/>
                    </a:lnTo>
                    <a:lnTo>
                      <a:pt x="77" y="37"/>
                    </a:lnTo>
                    <a:lnTo>
                      <a:pt x="77" y="37"/>
                    </a:lnTo>
                    <a:lnTo>
                      <a:pt x="78" y="37"/>
                    </a:lnTo>
                    <a:lnTo>
                      <a:pt x="77" y="35"/>
                    </a:lnTo>
                    <a:lnTo>
                      <a:pt x="78" y="32"/>
                    </a:lnTo>
                    <a:lnTo>
                      <a:pt x="82" y="31"/>
                    </a:lnTo>
                    <a:lnTo>
                      <a:pt x="85" y="32"/>
                    </a:lnTo>
                    <a:lnTo>
                      <a:pt x="88" y="30"/>
                    </a:lnTo>
                    <a:lnTo>
                      <a:pt x="89" y="30"/>
                    </a:lnTo>
                    <a:lnTo>
                      <a:pt x="90" y="30"/>
                    </a:lnTo>
                    <a:lnTo>
                      <a:pt x="90" y="29"/>
                    </a:lnTo>
                    <a:lnTo>
                      <a:pt x="90" y="29"/>
                    </a:lnTo>
                    <a:lnTo>
                      <a:pt x="90" y="29"/>
                    </a:lnTo>
                    <a:lnTo>
                      <a:pt x="8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62"/>
              <p:cNvSpPr>
                <a:spLocks/>
              </p:cNvSpPr>
              <p:nvPr userDrawn="1"/>
            </p:nvSpPr>
            <p:spPr bwMode="auto">
              <a:xfrm>
                <a:off x="3949700" y="2995613"/>
                <a:ext cx="125413" cy="104775"/>
              </a:xfrm>
              <a:custGeom>
                <a:avLst/>
                <a:gdLst>
                  <a:gd name="T0" fmla="*/ 66 w 79"/>
                  <a:gd name="T1" fmla="*/ 2 h 66"/>
                  <a:gd name="T2" fmla="*/ 63 w 79"/>
                  <a:gd name="T3" fmla="*/ 0 h 66"/>
                  <a:gd name="T4" fmla="*/ 57 w 79"/>
                  <a:gd name="T5" fmla="*/ 2 h 66"/>
                  <a:gd name="T6" fmla="*/ 59 w 79"/>
                  <a:gd name="T7" fmla="*/ 8 h 66"/>
                  <a:gd name="T8" fmla="*/ 60 w 79"/>
                  <a:gd name="T9" fmla="*/ 15 h 66"/>
                  <a:gd name="T10" fmla="*/ 51 w 79"/>
                  <a:gd name="T11" fmla="*/ 8 h 66"/>
                  <a:gd name="T12" fmla="*/ 44 w 79"/>
                  <a:gd name="T13" fmla="*/ 5 h 66"/>
                  <a:gd name="T14" fmla="*/ 41 w 79"/>
                  <a:gd name="T15" fmla="*/ 4 h 66"/>
                  <a:gd name="T16" fmla="*/ 40 w 79"/>
                  <a:gd name="T17" fmla="*/ 4 h 66"/>
                  <a:gd name="T18" fmla="*/ 37 w 79"/>
                  <a:gd name="T19" fmla="*/ 2 h 66"/>
                  <a:gd name="T20" fmla="*/ 29 w 79"/>
                  <a:gd name="T21" fmla="*/ 2 h 66"/>
                  <a:gd name="T22" fmla="*/ 21 w 79"/>
                  <a:gd name="T23" fmla="*/ 3 h 66"/>
                  <a:gd name="T24" fmla="*/ 16 w 79"/>
                  <a:gd name="T25" fmla="*/ 2 h 66"/>
                  <a:gd name="T26" fmla="*/ 6 w 79"/>
                  <a:gd name="T27" fmla="*/ 4 h 66"/>
                  <a:gd name="T28" fmla="*/ 3 w 79"/>
                  <a:gd name="T29" fmla="*/ 12 h 66"/>
                  <a:gd name="T30" fmla="*/ 0 w 79"/>
                  <a:gd name="T31" fmla="*/ 20 h 66"/>
                  <a:gd name="T32" fmla="*/ 4 w 79"/>
                  <a:gd name="T33" fmla="*/ 27 h 66"/>
                  <a:gd name="T34" fmla="*/ 5 w 79"/>
                  <a:gd name="T35" fmla="*/ 37 h 66"/>
                  <a:gd name="T36" fmla="*/ 7 w 79"/>
                  <a:gd name="T37" fmla="*/ 41 h 66"/>
                  <a:gd name="T38" fmla="*/ 8 w 79"/>
                  <a:gd name="T39" fmla="*/ 46 h 66"/>
                  <a:gd name="T40" fmla="*/ 11 w 79"/>
                  <a:gd name="T41" fmla="*/ 51 h 66"/>
                  <a:gd name="T42" fmla="*/ 14 w 79"/>
                  <a:gd name="T43" fmla="*/ 54 h 66"/>
                  <a:gd name="T44" fmla="*/ 14 w 79"/>
                  <a:gd name="T45" fmla="*/ 58 h 66"/>
                  <a:gd name="T46" fmla="*/ 16 w 79"/>
                  <a:gd name="T47" fmla="*/ 60 h 66"/>
                  <a:gd name="T48" fmla="*/ 16 w 79"/>
                  <a:gd name="T49" fmla="*/ 58 h 66"/>
                  <a:gd name="T50" fmla="*/ 22 w 79"/>
                  <a:gd name="T51" fmla="*/ 53 h 66"/>
                  <a:gd name="T52" fmla="*/ 23 w 79"/>
                  <a:gd name="T53" fmla="*/ 60 h 66"/>
                  <a:gd name="T54" fmla="*/ 21 w 79"/>
                  <a:gd name="T55" fmla="*/ 63 h 66"/>
                  <a:gd name="T56" fmla="*/ 22 w 79"/>
                  <a:gd name="T57" fmla="*/ 64 h 66"/>
                  <a:gd name="T58" fmla="*/ 26 w 79"/>
                  <a:gd name="T59" fmla="*/ 61 h 66"/>
                  <a:gd name="T60" fmla="*/ 30 w 79"/>
                  <a:gd name="T61" fmla="*/ 64 h 66"/>
                  <a:gd name="T62" fmla="*/ 34 w 79"/>
                  <a:gd name="T63" fmla="*/ 66 h 66"/>
                  <a:gd name="T64" fmla="*/ 40 w 79"/>
                  <a:gd name="T65" fmla="*/ 62 h 66"/>
                  <a:gd name="T66" fmla="*/ 46 w 79"/>
                  <a:gd name="T67" fmla="*/ 58 h 66"/>
                  <a:gd name="T68" fmla="*/ 55 w 79"/>
                  <a:gd name="T69" fmla="*/ 56 h 66"/>
                  <a:gd name="T70" fmla="*/ 59 w 79"/>
                  <a:gd name="T71" fmla="*/ 60 h 66"/>
                  <a:gd name="T72" fmla="*/ 60 w 79"/>
                  <a:gd name="T73" fmla="*/ 59 h 66"/>
                  <a:gd name="T74" fmla="*/ 59 w 79"/>
                  <a:gd name="T75" fmla="*/ 54 h 66"/>
                  <a:gd name="T76" fmla="*/ 55 w 79"/>
                  <a:gd name="T77" fmla="*/ 46 h 66"/>
                  <a:gd name="T78" fmla="*/ 64 w 79"/>
                  <a:gd name="T79" fmla="*/ 44 h 66"/>
                  <a:gd name="T80" fmla="*/ 70 w 79"/>
                  <a:gd name="T81" fmla="*/ 38 h 66"/>
                  <a:gd name="T82" fmla="*/ 74 w 79"/>
                  <a:gd name="T83" fmla="*/ 34 h 66"/>
                  <a:gd name="T84" fmla="*/ 79 w 79"/>
                  <a:gd name="T85" fmla="*/ 30 h 66"/>
                  <a:gd name="T86" fmla="*/ 79 w 79"/>
                  <a:gd name="T87" fmla="*/ 23 h 66"/>
                  <a:gd name="T88" fmla="*/ 79 w 79"/>
                  <a:gd name="T89" fmla="*/ 16 h 66"/>
                  <a:gd name="T90" fmla="*/ 73 w 79"/>
                  <a:gd name="T91" fmla="*/ 9 h 66"/>
                  <a:gd name="T92" fmla="*/ 70 w 79"/>
                  <a:gd name="T9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66">
                    <a:moveTo>
                      <a:pt x="70" y="4"/>
                    </a:moveTo>
                    <a:lnTo>
                      <a:pt x="66" y="2"/>
                    </a:lnTo>
                    <a:lnTo>
                      <a:pt x="64" y="2"/>
                    </a:lnTo>
                    <a:lnTo>
                      <a:pt x="63" y="0"/>
                    </a:lnTo>
                    <a:lnTo>
                      <a:pt x="59" y="1"/>
                    </a:lnTo>
                    <a:lnTo>
                      <a:pt x="57" y="2"/>
                    </a:lnTo>
                    <a:lnTo>
                      <a:pt x="60" y="4"/>
                    </a:lnTo>
                    <a:lnTo>
                      <a:pt x="59" y="8"/>
                    </a:lnTo>
                    <a:lnTo>
                      <a:pt x="60" y="10"/>
                    </a:lnTo>
                    <a:lnTo>
                      <a:pt x="60" y="15"/>
                    </a:lnTo>
                    <a:lnTo>
                      <a:pt x="53" y="12"/>
                    </a:lnTo>
                    <a:lnTo>
                      <a:pt x="51" y="8"/>
                    </a:lnTo>
                    <a:lnTo>
                      <a:pt x="46" y="8"/>
                    </a:lnTo>
                    <a:lnTo>
                      <a:pt x="44" y="5"/>
                    </a:lnTo>
                    <a:lnTo>
                      <a:pt x="42" y="3"/>
                    </a:lnTo>
                    <a:lnTo>
                      <a:pt x="41" y="4"/>
                    </a:lnTo>
                    <a:lnTo>
                      <a:pt x="40" y="4"/>
                    </a:lnTo>
                    <a:lnTo>
                      <a:pt x="40" y="4"/>
                    </a:lnTo>
                    <a:lnTo>
                      <a:pt x="40" y="4"/>
                    </a:lnTo>
                    <a:lnTo>
                      <a:pt x="37" y="2"/>
                    </a:lnTo>
                    <a:lnTo>
                      <a:pt x="33" y="2"/>
                    </a:lnTo>
                    <a:lnTo>
                      <a:pt x="29" y="2"/>
                    </a:lnTo>
                    <a:lnTo>
                      <a:pt x="27" y="2"/>
                    </a:lnTo>
                    <a:lnTo>
                      <a:pt x="21" y="3"/>
                    </a:lnTo>
                    <a:lnTo>
                      <a:pt x="20" y="2"/>
                    </a:lnTo>
                    <a:lnTo>
                      <a:pt x="16" y="2"/>
                    </a:lnTo>
                    <a:lnTo>
                      <a:pt x="8" y="4"/>
                    </a:lnTo>
                    <a:lnTo>
                      <a:pt x="6" y="4"/>
                    </a:lnTo>
                    <a:lnTo>
                      <a:pt x="4" y="8"/>
                    </a:lnTo>
                    <a:lnTo>
                      <a:pt x="3" y="12"/>
                    </a:lnTo>
                    <a:lnTo>
                      <a:pt x="0" y="16"/>
                    </a:lnTo>
                    <a:lnTo>
                      <a:pt x="0" y="20"/>
                    </a:lnTo>
                    <a:lnTo>
                      <a:pt x="1" y="26"/>
                    </a:lnTo>
                    <a:lnTo>
                      <a:pt x="4" y="27"/>
                    </a:lnTo>
                    <a:lnTo>
                      <a:pt x="5" y="31"/>
                    </a:lnTo>
                    <a:lnTo>
                      <a:pt x="5" y="37"/>
                    </a:lnTo>
                    <a:lnTo>
                      <a:pt x="5" y="39"/>
                    </a:lnTo>
                    <a:lnTo>
                      <a:pt x="7" y="41"/>
                    </a:lnTo>
                    <a:lnTo>
                      <a:pt x="7" y="44"/>
                    </a:lnTo>
                    <a:lnTo>
                      <a:pt x="8" y="46"/>
                    </a:lnTo>
                    <a:lnTo>
                      <a:pt x="9" y="48"/>
                    </a:lnTo>
                    <a:lnTo>
                      <a:pt x="11" y="51"/>
                    </a:lnTo>
                    <a:lnTo>
                      <a:pt x="12" y="51"/>
                    </a:lnTo>
                    <a:lnTo>
                      <a:pt x="14" y="54"/>
                    </a:lnTo>
                    <a:lnTo>
                      <a:pt x="13" y="56"/>
                    </a:lnTo>
                    <a:lnTo>
                      <a:pt x="14" y="58"/>
                    </a:lnTo>
                    <a:lnTo>
                      <a:pt x="14" y="59"/>
                    </a:lnTo>
                    <a:lnTo>
                      <a:pt x="16" y="60"/>
                    </a:lnTo>
                    <a:lnTo>
                      <a:pt x="16" y="60"/>
                    </a:lnTo>
                    <a:lnTo>
                      <a:pt x="16" y="58"/>
                    </a:lnTo>
                    <a:lnTo>
                      <a:pt x="19" y="55"/>
                    </a:lnTo>
                    <a:lnTo>
                      <a:pt x="22" y="53"/>
                    </a:lnTo>
                    <a:lnTo>
                      <a:pt x="22" y="56"/>
                    </a:lnTo>
                    <a:lnTo>
                      <a:pt x="23" y="60"/>
                    </a:lnTo>
                    <a:lnTo>
                      <a:pt x="23" y="62"/>
                    </a:lnTo>
                    <a:lnTo>
                      <a:pt x="21" y="63"/>
                    </a:lnTo>
                    <a:lnTo>
                      <a:pt x="22" y="64"/>
                    </a:lnTo>
                    <a:lnTo>
                      <a:pt x="22" y="64"/>
                    </a:lnTo>
                    <a:lnTo>
                      <a:pt x="24" y="63"/>
                    </a:lnTo>
                    <a:lnTo>
                      <a:pt x="26" y="61"/>
                    </a:lnTo>
                    <a:lnTo>
                      <a:pt x="28" y="63"/>
                    </a:lnTo>
                    <a:lnTo>
                      <a:pt x="30" y="64"/>
                    </a:lnTo>
                    <a:lnTo>
                      <a:pt x="31" y="63"/>
                    </a:lnTo>
                    <a:lnTo>
                      <a:pt x="34" y="66"/>
                    </a:lnTo>
                    <a:lnTo>
                      <a:pt x="36" y="62"/>
                    </a:lnTo>
                    <a:lnTo>
                      <a:pt x="40" y="62"/>
                    </a:lnTo>
                    <a:lnTo>
                      <a:pt x="42" y="58"/>
                    </a:lnTo>
                    <a:lnTo>
                      <a:pt x="46" y="58"/>
                    </a:lnTo>
                    <a:lnTo>
                      <a:pt x="48" y="59"/>
                    </a:lnTo>
                    <a:lnTo>
                      <a:pt x="55" y="56"/>
                    </a:lnTo>
                    <a:lnTo>
                      <a:pt x="58" y="59"/>
                    </a:lnTo>
                    <a:lnTo>
                      <a:pt x="59" y="60"/>
                    </a:lnTo>
                    <a:lnTo>
                      <a:pt x="61" y="60"/>
                    </a:lnTo>
                    <a:lnTo>
                      <a:pt x="60" y="59"/>
                    </a:lnTo>
                    <a:lnTo>
                      <a:pt x="61" y="56"/>
                    </a:lnTo>
                    <a:lnTo>
                      <a:pt x="59" y="54"/>
                    </a:lnTo>
                    <a:lnTo>
                      <a:pt x="55" y="53"/>
                    </a:lnTo>
                    <a:lnTo>
                      <a:pt x="55" y="46"/>
                    </a:lnTo>
                    <a:lnTo>
                      <a:pt x="58" y="44"/>
                    </a:lnTo>
                    <a:lnTo>
                      <a:pt x="64" y="44"/>
                    </a:lnTo>
                    <a:lnTo>
                      <a:pt x="65" y="41"/>
                    </a:lnTo>
                    <a:lnTo>
                      <a:pt x="70" y="38"/>
                    </a:lnTo>
                    <a:lnTo>
                      <a:pt x="73" y="37"/>
                    </a:lnTo>
                    <a:lnTo>
                      <a:pt x="74" y="34"/>
                    </a:lnTo>
                    <a:lnTo>
                      <a:pt x="77" y="34"/>
                    </a:lnTo>
                    <a:lnTo>
                      <a:pt x="79" y="30"/>
                    </a:lnTo>
                    <a:lnTo>
                      <a:pt x="78" y="26"/>
                    </a:lnTo>
                    <a:lnTo>
                      <a:pt x="79" y="23"/>
                    </a:lnTo>
                    <a:lnTo>
                      <a:pt x="78" y="20"/>
                    </a:lnTo>
                    <a:lnTo>
                      <a:pt x="79" y="16"/>
                    </a:lnTo>
                    <a:lnTo>
                      <a:pt x="77" y="10"/>
                    </a:lnTo>
                    <a:lnTo>
                      <a:pt x="73" y="9"/>
                    </a:lnTo>
                    <a:lnTo>
                      <a:pt x="72" y="4"/>
                    </a:lnTo>
                    <a:lnTo>
                      <a:pt x="7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63"/>
              <p:cNvSpPr>
                <a:spLocks/>
              </p:cNvSpPr>
              <p:nvPr userDrawn="1"/>
            </p:nvSpPr>
            <p:spPr bwMode="auto">
              <a:xfrm>
                <a:off x="3875088" y="2790826"/>
                <a:ext cx="196850" cy="222250"/>
              </a:xfrm>
              <a:custGeom>
                <a:avLst/>
                <a:gdLst>
                  <a:gd name="T0" fmla="*/ 99 w 124"/>
                  <a:gd name="T1" fmla="*/ 134 h 140"/>
                  <a:gd name="T2" fmla="*/ 105 w 124"/>
                  <a:gd name="T3" fmla="*/ 140 h 140"/>
                  <a:gd name="T4" fmla="*/ 100 w 124"/>
                  <a:gd name="T5" fmla="*/ 131 h 140"/>
                  <a:gd name="T6" fmla="*/ 113 w 124"/>
                  <a:gd name="T7" fmla="*/ 129 h 140"/>
                  <a:gd name="T8" fmla="*/ 118 w 124"/>
                  <a:gd name="T9" fmla="*/ 131 h 140"/>
                  <a:gd name="T10" fmla="*/ 121 w 124"/>
                  <a:gd name="T11" fmla="*/ 130 h 140"/>
                  <a:gd name="T12" fmla="*/ 119 w 124"/>
                  <a:gd name="T13" fmla="*/ 119 h 140"/>
                  <a:gd name="T14" fmla="*/ 122 w 124"/>
                  <a:gd name="T15" fmla="*/ 114 h 140"/>
                  <a:gd name="T16" fmla="*/ 122 w 124"/>
                  <a:gd name="T17" fmla="*/ 104 h 140"/>
                  <a:gd name="T18" fmla="*/ 118 w 124"/>
                  <a:gd name="T19" fmla="*/ 104 h 140"/>
                  <a:gd name="T20" fmla="*/ 111 w 124"/>
                  <a:gd name="T21" fmla="*/ 99 h 140"/>
                  <a:gd name="T22" fmla="*/ 108 w 124"/>
                  <a:gd name="T23" fmla="*/ 97 h 140"/>
                  <a:gd name="T24" fmla="*/ 104 w 124"/>
                  <a:gd name="T25" fmla="*/ 89 h 140"/>
                  <a:gd name="T26" fmla="*/ 97 w 124"/>
                  <a:gd name="T27" fmla="*/ 85 h 140"/>
                  <a:gd name="T28" fmla="*/ 89 w 124"/>
                  <a:gd name="T29" fmla="*/ 73 h 140"/>
                  <a:gd name="T30" fmla="*/ 77 w 124"/>
                  <a:gd name="T31" fmla="*/ 65 h 140"/>
                  <a:gd name="T32" fmla="*/ 66 w 124"/>
                  <a:gd name="T33" fmla="*/ 58 h 140"/>
                  <a:gd name="T34" fmla="*/ 65 w 124"/>
                  <a:gd name="T35" fmla="*/ 53 h 140"/>
                  <a:gd name="T36" fmla="*/ 65 w 124"/>
                  <a:gd name="T37" fmla="*/ 45 h 140"/>
                  <a:gd name="T38" fmla="*/ 73 w 124"/>
                  <a:gd name="T39" fmla="*/ 42 h 140"/>
                  <a:gd name="T40" fmla="*/ 76 w 124"/>
                  <a:gd name="T41" fmla="*/ 35 h 140"/>
                  <a:gd name="T42" fmla="*/ 71 w 124"/>
                  <a:gd name="T43" fmla="*/ 29 h 140"/>
                  <a:gd name="T44" fmla="*/ 62 w 124"/>
                  <a:gd name="T45" fmla="*/ 26 h 140"/>
                  <a:gd name="T46" fmla="*/ 47 w 124"/>
                  <a:gd name="T47" fmla="*/ 26 h 140"/>
                  <a:gd name="T48" fmla="*/ 39 w 124"/>
                  <a:gd name="T49" fmla="*/ 12 h 140"/>
                  <a:gd name="T50" fmla="*/ 35 w 124"/>
                  <a:gd name="T51" fmla="*/ 4 h 140"/>
                  <a:gd name="T52" fmla="*/ 24 w 124"/>
                  <a:gd name="T53" fmla="*/ 0 h 140"/>
                  <a:gd name="T54" fmla="*/ 22 w 124"/>
                  <a:gd name="T55" fmla="*/ 7 h 140"/>
                  <a:gd name="T56" fmla="*/ 24 w 124"/>
                  <a:gd name="T57" fmla="*/ 20 h 140"/>
                  <a:gd name="T58" fmla="*/ 14 w 124"/>
                  <a:gd name="T59" fmla="*/ 17 h 140"/>
                  <a:gd name="T60" fmla="*/ 7 w 124"/>
                  <a:gd name="T61" fmla="*/ 19 h 140"/>
                  <a:gd name="T62" fmla="*/ 7 w 124"/>
                  <a:gd name="T63" fmla="*/ 26 h 140"/>
                  <a:gd name="T64" fmla="*/ 0 w 124"/>
                  <a:gd name="T65" fmla="*/ 31 h 140"/>
                  <a:gd name="T66" fmla="*/ 9 w 124"/>
                  <a:gd name="T67" fmla="*/ 37 h 140"/>
                  <a:gd name="T68" fmla="*/ 9 w 124"/>
                  <a:gd name="T69" fmla="*/ 48 h 140"/>
                  <a:gd name="T70" fmla="*/ 19 w 124"/>
                  <a:gd name="T71" fmla="*/ 46 h 140"/>
                  <a:gd name="T72" fmla="*/ 21 w 124"/>
                  <a:gd name="T73" fmla="*/ 56 h 140"/>
                  <a:gd name="T74" fmla="*/ 19 w 124"/>
                  <a:gd name="T75" fmla="*/ 65 h 140"/>
                  <a:gd name="T76" fmla="*/ 22 w 124"/>
                  <a:gd name="T77" fmla="*/ 75 h 140"/>
                  <a:gd name="T78" fmla="*/ 32 w 124"/>
                  <a:gd name="T79" fmla="*/ 68 h 140"/>
                  <a:gd name="T80" fmla="*/ 44 w 124"/>
                  <a:gd name="T81" fmla="*/ 74 h 140"/>
                  <a:gd name="T82" fmla="*/ 58 w 124"/>
                  <a:gd name="T83" fmla="*/ 66 h 140"/>
                  <a:gd name="T84" fmla="*/ 78 w 124"/>
                  <a:gd name="T85" fmla="*/ 80 h 140"/>
                  <a:gd name="T86" fmla="*/ 80 w 124"/>
                  <a:gd name="T87" fmla="*/ 88 h 140"/>
                  <a:gd name="T88" fmla="*/ 80 w 124"/>
                  <a:gd name="T89" fmla="*/ 99 h 140"/>
                  <a:gd name="T90" fmla="*/ 88 w 124"/>
                  <a:gd name="T91" fmla="*/ 103 h 140"/>
                  <a:gd name="T92" fmla="*/ 95 w 124"/>
                  <a:gd name="T93" fmla="*/ 109 h 140"/>
                  <a:gd name="T94" fmla="*/ 95 w 124"/>
                  <a:gd name="T95" fmla="*/ 117 h 140"/>
                  <a:gd name="T96" fmla="*/ 93 w 124"/>
                  <a:gd name="T97"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40">
                    <a:moveTo>
                      <a:pt x="93" y="132"/>
                    </a:moveTo>
                    <a:lnTo>
                      <a:pt x="95" y="134"/>
                    </a:lnTo>
                    <a:lnTo>
                      <a:pt x="99" y="134"/>
                    </a:lnTo>
                    <a:lnTo>
                      <a:pt x="102" y="139"/>
                    </a:lnTo>
                    <a:lnTo>
                      <a:pt x="105" y="140"/>
                    </a:lnTo>
                    <a:lnTo>
                      <a:pt x="105" y="140"/>
                    </a:lnTo>
                    <a:lnTo>
                      <a:pt x="104" y="137"/>
                    </a:lnTo>
                    <a:lnTo>
                      <a:pt x="104" y="134"/>
                    </a:lnTo>
                    <a:lnTo>
                      <a:pt x="100" y="131"/>
                    </a:lnTo>
                    <a:lnTo>
                      <a:pt x="105" y="127"/>
                    </a:lnTo>
                    <a:lnTo>
                      <a:pt x="111" y="125"/>
                    </a:lnTo>
                    <a:lnTo>
                      <a:pt x="113" y="129"/>
                    </a:lnTo>
                    <a:lnTo>
                      <a:pt x="115" y="129"/>
                    </a:lnTo>
                    <a:lnTo>
                      <a:pt x="118" y="131"/>
                    </a:lnTo>
                    <a:lnTo>
                      <a:pt x="118" y="131"/>
                    </a:lnTo>
                    <a:lnTo>
                      <a:pt x="118" y="131"/>
                    </a:lnTo>
                    <a:lnTo>
                      <a:pt x="120" y="131"/>
                    </a:lnTo>
                    <a:lnTo>
                      <a:pt x="121" y="130"/>
                    </a:lnTo>
                    <a:lnTo>
                      <a:pt x="121" y="126"/>
                    </a:lnTo>
                    <a:lnTo>
                      <a:pt x="120" y="124"/>
                    </a:lnTo>
                    <a:lnTo>
                      <a:pt x="119" y="119"/>
                    </a:lnTo>
                    <a:lnTo>
                      <a:pt x="124" y="116"/>
                    </a:lnTo>
                    <a:lnTo>
                      <a:pt x="124" y="114"/>
                    </a:lnTo>
                    <a:lnTo>
                      <a:pt x="122" y="114"/>
                    </a:lnTo>
                    <a:lnTo>
                      <a:pt x="120" y="111"/>
                    </a:lnTo>
                    <a:lnTo>
                      <a:pt x="121" y="105"/>
                    </a:lnTo>
                    <a:lnTo>
                      <a:pt x="122" y="104"/>
                    </a:lnTo>
                    <a:lnTo>
                      <a:pt x="122" y="103"/>
                    </a:lnTo>
                    <a:lnTo>
                      <a:pt x="120" y="104"/>
                    </a:lnTo>
                    <a:lnTo>
                      <a:pt x="118" y="104"/>
                    </a:lnTo>
                    <a:lnTo>
                      <a:pt x="117" y="102"/>
                    </a:lnTo>
                    <a:lnTo>
                      <a:pt x="113" y="101"/>
                    </a:lnTo>
                    <a:lnTo>
                      <a:pt x="111" y="99"/>
                    </a:lnTo>
                    <a:lnTo>
                      <a:pt x="111" y="96"/>
                    </a:lnTo>
                    <a:lnTo>
                      <a:pt x="110" y="96"/>
                    </a:lnTo>
                    <a:lnTo>
                      <a:pt x="108" y="97"/>
                    </a:lnTo>
                    <a:lnTo>
                      <a:pt x="106" y="94"/>
                    </a:lnTo>
                    <a:lnTo>
                      <a:pt x="105" y="92"/>
                    </a:lnTo>
                    <a:lnTo>
                      <a:pt x="104" y="89"/>
                    </a:lnTo>
                    <a:lnTo>
                      <a:pt x="100" y="89"/>
                    </a:lnTo>
                    <a:lnTo>
                      <a:pt x="98" y="88"/>
                    </a:lnTo>
                    <a:lnTo>
                      <a:pt x="97" y="85"/>
                    </a:lnTo>
                    <a:lnTo>
                      <a:pt x="91" y="79"/>
                    </a:lnTo>
                    <a:lnTo>
                      <a:pt x="91" y="77"/>
                    </a:lnTo>
                    <a:lnTo>
                      <a:pt x="89" y="73"/>
                    </a:lnTo>
                    <a:lnTo>
                      <a:pt x="84" y="71"/>
                    </a:lnTo>
                    <a:lnTo>
                      <a:pt x="81" y="65"/>
                    </a:lnTo>
                    <a:lnTo>
                      <a:pt x="77" y="65"/>
                    </a:lnTo>
                    <a:lnTo>
                      <a:pt x="74" y="63"/>
                    </a:lnTo>
                    <a:lnTo>
                      <a:pt x="68" y="63"/>
                    </a:lnTo>
                    <a:lnTo>
                      <a:pt x="66" y="58"/>
                    </a:lnTo>
                    <a:lnTo>
                      <a:pt x="63" y="58"/>
                    </a:lnTo>
                    <a:lnTo>
                      <a:pt x="62" y="55"/>
                    </a:lnTo>
                    <a:lnTo>
                      <a:pt x="65" y="53"/>
                    </a:lnTo>
                    <a:lnTo>
                      <a:pt x="61" y="50"/>
                    </a:lnTo>
                    <a:lnTo>
                      <a:pt x="61" y="45"/>
                    </a:lnTo>
                    <a:lnTo>
                      <a:pt x="65" y="45"/>
                    </a:lnTo>
                    <a:lnTo>
                      <a:pt x="68" y="44"/>
                    </a:lnTo>
                    <a:lnTo>
                      <a:pt x="71" y="43"/>
                    </a:lnTo>
                    <a:lnTo>
                      <a:pt x="73" y="42"/>
                    </a:lnTo>
                    <a:lnTo>
                      <a:pt x="74" y="36"/>
                    </a:lnTo>
                    <a:lnTo>
                      <a:pt x="76" y="36"/>
                    </a:lnTo>
                    <a:lnTo>
                      <a:pt x="76" y="35"/>
                    </a:lnTo>
                    <a:lnTo>
                      <a:pt x="71" y="34"/>
                    </a:lnTo>
                    <a:lnTo>
                      <a:pt x="71" y="30"/>
                    </a:lnTo>
                    <a:lnTo>
                      <a:pt x="71" y="29"/>
                    </a:lnTo>
                    <a:lnTo>
                      <a:pt x="68" y="28"/>
                    </a:lnTo>
                    <a:lnTo>
                      <a:pt x="66" y="26"/>
                    </a:lnTo>
                    <a:lnTo>
                      <a:pt x="62" y="26"/>
                    </a:lnTo>
                    <a:lnTo>
                      <a:pt x="59" y="28"/>
                    </a:lnTo>
                    <a:lnTo>
                      <a:pt x="54" y="27"/>
                    </a:lnTo>
                    <a:lnTo>
                      <a:pt x="47" y="26"/>
                    </a:lnTo>
                    <a:lnTo>
                      <a:pt x="44" y="21"/>
                    </a:lnTo>
                    <a:lnTo>
                      <a:pt x="38" y="15"/>
                    </a:lnTo>
                    <a:lnTo>
                      <a:pt x="39" y="12"/>
                    </a:lnTo>
                    <a:lnTo>
                      <a:pt x="39" y="9"/>
                    </a:lnTo>
                    <a:lnTo>
                      <a:pt x="37" y="7"/>
                    </a:lnTo>
                    <a:lnTo>
                      <a:pt x="35" y="4"/>
                    </a:lnTo>
                    <a:lnTo>
                      <a:pt x="29" y="1"/>
                    </a:lnTo>
                    <a:lnTo>
                      <a:pt x="28" y="0"/>
                    </a:lnTo>
                    <a:lnTo>
                      <a:pt x="24" y="0"/>
                    </a:lnTo>
                    <a:lnTo>
                      <a:pt x="24" y="1"/>
                    </a:lnTo>
                    <a:lnTo>
                      <a:pt x="22" y="2"/>
                    </a:lnTo>
                    <a:lnTo>
                      <a:pt x="22" y="7"/>
                    </a:lnTo>
                    <a:lnTo>
                      <a:pt x="23" y="11"/>
                    </a:lnTo>
                    <a:lnTo>
                      <a:pt x="23" y="14"/>
                    </a:lnTo>
                    <a:lnTo>
                      <a:pt x="24" y="20"/>
                    </a:lnTo>
                    <a:lnTo>
                      <a:pt x="21" y="19"/>
                    </a:lnTo>
                    <a:lnTo>
                      <a:pt x="16" y="20"/>
                    </a:lnTo>
                    <a:lnTo>
                      <a:pt x="14" y="17"/>
                    </a:lnTo>
                    <a:lnTo>
                      <a:pt x="13" y="16"/>
                    </a:lnTo>
                    <a:lnTo>
                      <a:pt x="10" y="19"/>
                    </a:lnTo>
                    <a:lnTo>
                      <a:pt x="7" y="19"/>
                    </a:lnTo>
                    <a:lnTo>
                      <a:pt x="7" y="21"/>
                    </a:lnTo>
                    <a:lnTo>
                      <a:pt x="6" y="23"/>
                    </a:lnTo>
                    <a:lnTo>
                      <a:pt x="7" y="26"/>
                    </a:lnTo>
                    <a:lnTo>
                      <a:pt x="2" y="29"/>
                    </a:lnTo>
                    <a:lnTo>
                      <a:pt x="1" y="29"/>
                    </a:lnTo>
                    <a:lnTo>
                      <a:pt x="0" y="31"/>
                    </a:lnTo>
                    <a:lnTo>
                      <a:pt x="1" y="34"/>
                    </a:lnTo>
                    <a:lnTo>
                      <a:pt x="4" y="33"/>
                    </a:lnTo>
                    <a:lnTo>
                      <a:pt x="9" y="37"/>
                    </a:lnTo>
                    <a:lnTo>
                      <a:pt x="9" y="44"/>
                    </a:lnTo>
                    <a:lnTo>
                      <a:pt x="8" y="45"/>
                    </a:lnTo>
                    <a:lnTo>
                      <a:pt x="9" y="48"/>
                    </a:lnTo>
                    <a:lnTo>
                      <a:pt x="10" y="48"/>
                    </a:lnTo>
                    <a:lnTo>
                      <a:pt x="13" y="46"/>
                    </a:lnTo>
                    <a:lnTo>
                      <a:pt x="19" y="46"/>
                    </a:lnTo>
                    <a:lnTo>
                      <a:pt x="21" y="50"/>
                    </a:lnTo>
                    <a:lnTo>
                      <a:pt x="18" y="53"/>
                    </a:lnTo>
                    <a:lnTo>
                      <a:pt x="21" y="56"/>
                    </a:lnTo>
                    <a:lnTo>
                      <a:pt x="21" y="59"/>
                    </a:lnTo>
                    <a:lnTo>
                      <a:pt x="18" y="61"/>
                    </a:lnTo>
                    <a:lnTo>
                      <a:pt x="19" y="65"/>
                    </a:lnTo>
                    <a:lnTo>
                      <a:pt x="19" y="71"/>
                    </a:lnTo>
                    <a:lnTo>
                      <a:pt x="19" y="77"/>
                    </a:lnTo>
                    <a:lnTo>
                      <a:pt x="22" y="75"/>
                    </a:lnTo>
                    <a:lnTo>
                      <a:pt x="25" y="74"/>
                    </a:lnTo>
                    <a:lnTo>
                      <a:pt x="26" y="71"/>
                    </a:lnTo>
                    <a:lnTo>
                      <a:pt x="32" y="68"/>
                    </a:lnTo>
                    <a:lnTo>
                      <a:pt x="38" y="71"/>
                    </a:lnTo>
                    <a:lnTo>
                      <a:pt x="41" y="71"/>
                    </a:lnTo>
                    <a:lnTo>
                      <a:pt x="44" y="74"/>
                    </a:lnTo>
                    <a:lnTo>
                      <a:pt x="48" y="74"/>
                    </a:lnTo>
                    <a:lnTo>
                      <a:pt x="52" y="67"/>
                    </a:lnTo>
                    <a:lnTo>
                      <a:pt x="58" y="66"/>
                    </a:lnTo>
                    <a:lnTo>
                      <a:pt x="66" y="67"/>
                    </a:lnTo>
                    <a:lnTo>
                      <a:pt x="68" y="72"/>
                    </a:lnTo>
                    <a:lnTo>
                      <a:pt x="78" y="80"/>
                    </a:lnTo>
                    <a:lnTo>
                      <a:pt x="81" y="83"/>
                    </a:lnTo>
                    <a:lnTo>
                      <a:pt x="80" y="87"/>
                    </a:lnTo>
                    <a:lnTo>
                      <a:pt x="80" y="88"/>
                    </a:lnTo>
                    <a:lnTo>
                      <a:pt x="81" y="92"/>
                    </a:lnTo>
                    <a:lnTo>
                      <a:pt x="81" y="96"/>
                    </a:lnTo>
                    <a:lnTo>
                      <a:pt x="80" y="99"/>
                    </a:lnTo>
                    <a:lnTo>
                      <a:pt x="82" y="100"/>
                    </a:lnTo>
                    <a:lnTo>
                      <a:pt x="85" y="103"/>
                    </a:lnTo>
                    <a:lnTo>
                      <a:pt x="88" y="103"/>
                    </a:lnTo>
                    <a:lnTo>
                      <a:pt x="92" y="104"/>
                    </a:lnTo>
                    <a:lnTo>
                      <a:pt x="91" y="107"/>
                    </a:lnTo>
                    <a:lnTo>
                      <a:pt x="95" y="109"/>
                    </a:lnTo>
                    <a:lnTo>
                      <a:pt x="95" y="111"/>
                    </a:lnTo>
                    <a:lnTo>
                      <a:pt x="93" y="115"/>
                    </a:lnTo>
                    <a:lnTo>
                      <a:pt x="95" y="117"/>
                    </a:lnTo>
                    <a:lnTo>
                      <a:pt x="93" y="119"/>
                    </a:lnTo>
                    <a:lnTo>
                      <a:pt x="95" y="122"/>
                    </a:lnTo>
                    <a:lnTo>
                      <a:pt x="93" y="129"/>
                    </a:lnTo>
                    <a:lnTo>
                      <a:pt x="91" y="131"/>
                    </a:lnTo>
                    <a:lnTo>
                      <a:pt x="9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64"/>
              <p:cNvSpPr>
                <a:spLocks/>
              </p:cNvSpPr>
              <p:nvPr userDrawn="1"/>
            </p:nvSpPr>
            <p:spPr bwMode="auto">
              <a:xfrm>
                <a:off x="3816350" y="2844801"/>
                <a:ext cx="204788" cy="223838"/>
              </a:xfrm>
              <a:custGeom>
                <a:avLst/>
                <a:gdLst>
                  <a:gd name="T0" fmla="*/ 127 w 129"/>
                  <a:gd name="T1" fmla="*/ 85 h 141"/>
                  <a:gd name="T2" fmla="*/ 129 w 129"/>
                  <a:gd name="T3" fmla="*/ 77 h 141"/>
                  <a:gd name="T4" fmla="*/ 125 w 129"/>
                  <a:gd name="T5" fmla="*/ 71 h 141"/>
                  <a:gd name="T6" fmla="*/ 118 w 129"/>
                  <a:gd name="T7" fmla="*/ 67 h 141"/>
                  <a:gd name="T8" fmla="*/ 115 w 129"/>
                  <a:gd name="T9" fmla="*/ 59 h 141"/>
                  <a:gd name="T10" fmla="*/ 115 w 129"/>
                  <a:gd name="T11" fmla="*/ 49 h 141"/>
                  <a:gd name="T12" fmla="*/ 102 w 129"/>
                  <a:gd name="T13" fmla="*/ 36 h 141"/>
                  <a:gd name="T14" fmla="*/ 88 w 129"/>
                  <a:gd name="T15" fmla="*/ 43 h 141"/>
                  <a:gd name="T16" fmla="*/ 74 w 129"/>
                  <a:gd name="T17" fmla="*/ 40 h 141"/>
                  <a:gd name="T18" fmla="*/ 65 w 129"/>
                  <a:gd name="T19" fmla="*/ 43 h 141"/>
                  <a:gd name="T20" fmla="*/ 54 w 129"/>
                  <a:gd name="T21" fmla="*/ 37 h 141"/>
                  <a:gd name="T22" fmla="*/ 54 w 129"/>
                  <a:gd name="T23" fmla="*/ 24 h 141"/>
                  <a:gd name="T24" fmla="*/ 54 w 129"/>
                  <a:gd name="T25" fmla="*/ 16 h 141"/>
                  <a:gd name="T26" fmla="*/ 47 w 129"/>
                  <a:gd name="T27" fmla="*/ 17 h 141"/>
                  <a:gd name="T28" fmla="*/ 44 w 129"/>
                  <a:gd name="T29" fmla="*/ 9 h 141"/>
                  <a:gd name="T30" fmla="*/ 37 w 129"/>
                  <a:gd name="T31" fmla="*/ 3 h 141"/>
                  <a:gd name="T32" fmla="*/ 29 w 129"/>
                  <a:gd name="T33" fmla="*/ 1 h 141"/>
                  <a:gd name="T34" fmla="*/ 29 w 129"/>
                  <a:gd name="T35" fmla="*/ 7 h 141"/>
                  <a:gd name="T36" fmla="*/ 23 w 129"/>
                  <a:gd name="T37" fmla="*/ 10 h 141"/>
                  <a:gd name="T38" fmla="*/ 14 w 129"/>
                  <a:gd name="T39" fmla="*/ 16 h 141"/>
                  <a:gd name="T40" fmla="*/ 8 w 129"/>
                  <a:gd name="T41" fmla="*/ 22 h 141"/>
                  <a:gd name="T42" fmla="*/ 7 w 129"/>
                  <a:gd name="T43" fmla="*/ 30 h 141"/>
                  <a:gd name="T44" fmla="*/ 0 w 129"/>
                  <a:gd name="T45" fmla="*/ 34 h 141"/>
                  <a:gd name="T46" fmla="*/ 7 w 129"/>
                  <a:gd name="T47" fmla="*/ 43 h 141"/>
                  <a:gd name="T48" fmla="*/ 15 w 129"/>
                  <a:gd name="T49" fmla="*/ 55 h 141"/>
                  <a:gd name="T50" fmla="*/ 21 w 129"/>
                  <a:gd name="T51" fmla="*/ 63 h 141"/>
                  <a:gd name="T52" fmla="*/ 21 w 129"/>
                  <a:gd name="T53" fmla="*/ 71 h 141"/>
                  <a:gd name="T54" fmla="*/ 21 w 129"/>
                  <a:gd name="T55" fmla="*/ 83 h 141"/>
                  <a:gd name="T56" fmla="*/ 21 w 129"/>
                  <a:gd name="T57" fmla="*/ 92 h 141"/>
                  <a:gd name="T58" fmla="*/ 33 w 129"/>
                  <a:gd name="T59" fmla="*/ 104 h 141"/>
                  <a:gd name="T60" fmla="*/ 35 w 129"/>
                  <a:gd name="T61" fmla="*/ 117 h 141"/>
                  <a:gd name="T62" fmla="*/ 37 w 129"/>
                  <a:gd name="T63" fmla="*/ 126 h 141"/>
                  <a:gd name="T64" fmla="*/ 40 w 129"/>
                  <a:gd name="T65" fmla="*/ 136 h 141"/>
                  <a:gd name="T66" fmla="*/ 41 w 129"/>
                  <a:gd name="T67" fmla="*/ 136 h 141"/>
                  <a:gd name="T68" fmla="*/ 43 w 129"/>
                  <a:gd name="T69" fmla="*/ 129 h 141"/>
                  <a:gd name="T70" fmla="*/ 45 w 129"/>
                  <a:gd name="T71" fmla="*/ 120 h 141"/>
                  <a:gd name="T72" fmla="*/ 43 w 129"/>
                  <a:gd name="T73" fmla="*/ 114 h 141"/>
                  <a:gd name="T74" fmla="*/ 46 w 129"/>
                  <a:gd name="T75" fmla="*/ 113 h 141"/>
                  <a:gd name="T76" fmla="*/ 51 w 129"/>
                  <a:gd name="T77" fmla="*/ 113 h 141"/>
                  <a:gd name="T78" fmla="*/ 55 w 129"/>
                  <a:gd name="T79" fmla="*/ 112 h 141"/>
                  <a:gd name="T80" fmla="*/ 61 w 129"/>
                  <a:gd name="T81" fmla="*/ 117 h 141"/>
                  <a:gd name="T82" fmla="*/ 61 w 129"/>
                  <a:gd name="T83" fmla="*/ 124 h 141"/>
                  <a:gd name="T84" fmla="*/ 62 w 129"/>
                  <a:gd name="T85" fmla="*/ 126 h 141"/>
                  <a:gd name="T86" fmla="*/ 72 w 129"/>
                  <a:gd name="T87" fmla="*/ 125 h 141"/>
                  <a:gd name="T88" fmla="*/ 82 w 129"/>
                  <a:gd name="T89" fmla="*/ 131 h 141"/>
                  <a:gd name="T90" fmla="*/ 84 w 129"/>
                  <a:gd name="T91" fmla="*/ 134 h 141"/>
                  <a:gd name="T92" fmla="*/ 87 w 129"/>
                  <a:gd name="T93" fmla="*/ 132 h 141"/>
                  <a:gd name="T94" fmla="*/ 83 w 129"/>
                  <a:gd name="T95" fmla="*/ 122 h 141"/>
                  <a:gd name="T96" fmla="*/ 84 w 129"/>
                  <a:gd name="T97" fmla="*/ 106 h 141"/>
                  <a:gd name="T98" fmla="*/ 92 w 129"/>
                  <a:gd name="T99" fmla="*/ 96 h 141"/>
                  <a:gd name="T100" fmla="*/ 106 w 129"/>
                  <a:gd name="T101" fmla="*/ 96 h 141"/>
                  <a:gd name="T102" fmla="*/ 117 w 129"/>
                  <a:gd name="T103" fmla="*/ 95 h 141"/>
                  <a:gd name="T104" fmla="*/ 127 w 129"/>
                  <a:gd name="T105" fmla="*/ 9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141">
                    <a:moveTo>
                      <a:pt x="128" y="93"/>
                    </a:moveTo>
                    <a:lnTo>
                      <a:pt x="128" y="89"/>
                    </a:lnTo>
                    <a:lnTo>
                      <a:pt x="127" y="85"/>
                    </a:lnTo>
                    <a:lnTo>
                      <a:pt x="128" y="83"/>
                    </a:lnTo>
                    <a:lnTo>
                      <a:pt x="128" y="81"/>
                    </a:lnTo>
                    <a:lnTo>
                      <a:pt x="129" y="77"/>
                    </a:lnTo>
                    <a:lnTo>
                      <a:pt x="129" y="76"/>
                    </a:lnTo>
                    <a:lnTo>
                      <a:pt x="125" y="74"/>
                    </a:lnTo>
                    <a:lnTo>
                      <a:pt x="125" y="71"/>
                    </a:lnTo>
                    <a:lnTo>
                      <a:pt x="125" y="71"/>
                    </a:lnTo>
                    <a:lnTo>
                      <a:pt x="121" y="71"/>
                    </a:lnTo>
                    <a:lnTo>
                      <a:pt x="118" y="67"/>
                    </a:lnTo>
                    <a:lnTo>
                      <a:pt x="114" y="65"/>
                    </a:lnTo>
                    <a:lnTo>
                      <a:pt x="115" y="62"/>
                    </a:lnTo>
                    <a:lnTo>
                      <a:pt x="115" y="59"/>
                    </a:lnTo>
                    <a:lnTo>
                      <a:pt x="113" y="54"/>
                    </a:lnTo>
                    <a:lnTo>
                      <a:pt x="114" y="52"/>
                    </a:lnTo>
                    <a:lnTo>
                      <a:pt x="115" y="49"/>
                    </a:lnTo>
                    <a:lnTo>
                      <a:pt x="114" y="47"/>
                    </a:lnTo>
                    <a:lnTo>
                      <a:pt x="103" y="40"/>
                    </a:lnTo>
                    <a:lnTo>
                      <a:pt x="102" y="36"/>
                    </a:lnTo>
                    <a:lnTo>
                      <a:pt x="95" y="34"/>
                    </a:lnTo>
                    <a:lnTo>
                      <a:pt x="91" y="36"/>
                    </a:lnTo>
                    <a:lnTo>
                      <a:pt x="88" y="43"/>
                    </a:lnTo>
                    <a:lnTo>
                      <a:pt x="80" y="43"/>
                    </a:lnTo>
                    <a:lnTo>
                      <a:pt x="77" y="39"/>
                    </a:lnTo>
                    <a:lnTo>
                      <a:pt x="74" y="40"/>
                    </a:lnTo>
                    <a:lnTo>
                      <a:pt x="69" y="37"/>
                    </a:lnTo>
                    <a:lnTo>
                      <a:pt x="66" y="39"/>
                    </a:lnTo>
                    <a:lnTo>
                      <a:pt x="65" y="43"/>
                    </a:lnTo>
                    <a:lnTo>
                      <a:pt x="60" y="44"/>
                    </a:lnTo>
                    <a:lnTo>
                      <a:pt x="54" y="46"/>
                    </a:lnTo>
                    <a:lnTo>
                      <a:pt x="54" y="37"/>
                    </a:lnTo>
                    <a:lnTo>
                      <a:pt x="54" y="31"/>
                    </a:lnTo>
                    <a:lnTo>
                      <a:pt x="53" y="27"/>
                    </a:lnTo>
                    <a:lnTo>
                      <a:pt x="54" y="24"/>
                    </a:lnTo>
                    <a:lnTo>
                      <a:pt x="54" y="23"/>
                    </a:lnTo>
                    <a:lnTo>
                      <a:pt x="53" y="19"/>
                    </a:lnTo>
                    <a:lnTo>
                      <a:pt x="54" y="16"/>
                    </a:lnTo>
                    <a:lnTo>
                      <a:pt x="54" y="15"/>
                    </a:lnTo>
                    <a:lnTo>
                      <a:pt x="51" y="15"/>
                    </a:lnTo>
                    <a:lnTo>
                      <a:pt x="47" y="17"/>
                    </a:lnTo>
                    <a:lnTo>
                      <a:pt x="44" y="16"/>
                    </a:lnTo>
                    <a:lnTo>
                      <a:pt x="41" y="10"/>
                    </a:lnTo>
                    <a:lnTo>
                      <a:pt x="44" y="9"/>
                    </a:lnTo>
                    <a:lnTo>
                      <a:pt x="44" y="4"/>
                    </a:lnTo>
                    <a:lnTo>
                      <a:pt x="41" y="2"/>
                    </a:lnTo>
                    <a:lnTo>
                      <a:pt x="37" y="3"/>
                    </a:lnTo>
                    <a:lnTo>
                      <a:pt x="35" y="0"/>
                    </a:lnTo>
                    <a:lnTo>
                      <a:pt x="31" y="0"/>
                    </a:lnTo>
                    <a:lnTo>
                      <a:pt x="29" y="1"/>
                    </a:lnTo>
                    <a:lnTo>
                      <a:pt x="29" y="1"/>
                    </a:lnTo>
                    <a:lnTo>
                      <a:pt x="31" y="3"/>
                    </a:lnTo>
                    <a:lnTo>
                      <a:pt x="29" y="7"/>
                    </a:lnTo>
                    <a:lnTo>
                      <a:pt x="24" y="5"/>
                    </a:lnTo>
                    <a:lnTo>
                      <a:pt x="23" y="7"/>
                    </a:lnTo>
                    <a:lnTo>
                      <a:pt x="23" y="10"/>
                    </a:lnTo>
                    <a:lnTo>
                      <a:pt x="22" y="12"/>
                    </a:lnTo>
                    <a:lnTo>
                      <a:pt x="17" y="12"/>
                    </a:lnTo>
                    <a:lnTo>
                      <a:pt x="14" y="16"/>
                    </a:lnTo>
                    <a:lnTo>
                      <a:pt x="8" y="14"/>
                    </a:lnTo>
                    <a:lnTo>
                      <a:pt x="7" y="16"/>
                    </a:lnTo>
                    <a:lnTo>
                      <a:pt x="8" y="22"/>
                    </a:lnTo>
                    <a:lnTo>
                      <a:pt x="6" y="23"/>
                    </a:lnTo>
                    <a:lnTo>
                      <a:pt x="6" y="27"/>
                    </a:lnTo>
                    <a:lnTo>
                      <a:pt x="7" y="30"/>
                    </a:lnTo>
                    <a:lnTo>
                      <a:pt x="3" y="33"/>
                    </a:lnTo>
                    <a:lnTo>
                      <a:pt x="0" y="34"/>
                    </a:lnTo>
                    <a:lnTo>
                      <a:pt x="0" y="34"/>
                    </a:lnTo>
                    <a:lnTo>
                      <a:pt x="2" y="36"/>
                    </a:lnTo>
                    <a:lnTo>
                      <a:pt x="4" y="40"/>
                    </a:lnTo>
                    <a:lnTo>
                      <a:pt x="7" y="43"/>
                    </a:lnTo>
                    <a:lnTo>
                      <a:pt x="8" y="45"/>
                    </a:lnTo>
                    <a:lnTo>
                      <a:pt x="11" y="47"/>
                    </a:lnTo>
                    <a:lnTo>
                      <a:pt x="15" y="55"/>
                    </a:lnTo>
                    <a:lnTo>
                      <a:pt x="17" y="55"/>
                    </a:lnTo>
                    <a:lnTo>
                      <a:pt x="19" y="61"/>
                    </a:lnTo>
                    <a:lnTo>
                      <a:pt x="21" y="63"/>
                    </a:lnTo>
                    <a:lnTo>
                      <a:pt x="23" y="65"/>
                    </a:lnTo>
                    <a:lnTo>
                      <a:pt x="24" y="69"/>
                    </a:lnTo>
                    <a:lnTo>
                      <a:pt x="21" y="71"/>
                    </a:lnTo>
                    <a:lnTo>
                      <a:pt x="19" y="73"/>
                    </a:lnTo>
                    <a:lnTo>
                      <a:pt x="22" y="80"/>
                    </a:lnTo>
                    <a:lnTo>
                      <a:pt x="21" y="83"/>
                    </a:lnTo>
                    <a:lnTo>
                      <a:pt x="18" y="84"/>
                    </a:lnTo>
                    <a:lnTo>
                      <a:pt x="21" y="90"/>
                    </a:lnTo>
                    <a:lnTo>
                      <a:pt x="21" y="92"/>
                    </a:lnTo>
                    <a:lnTo>
                      <a:pt x="24" y="96"/>
                    </a:lnTo>
                    <a:lnTo>
                      <a:pt x="29" y="99"/>
                    </a:lnTo>
                    <a:lnTo>
                      <a:pt x="33" y="104"/>
                    </a:lnTo>
                    <a:lnTo>
                      <a:pt x="36" y="111"/>
                    </a:lnTo>
                    <a:lnTo>
                      <a:pt x="35" y="114"/>
                    </a:lnTo>
                    <a:lnTo>
                      <a:pt x="35" y="117"/>
                    </a:lnTo>
                    <a:lnTo>
                      <a:pt x="35" y="120"/>
                    </a:lnTo>
                    <a:lnTo>
                      <a:pt x="36" y="121"/>
                    </a:lnTo>
                    <a:lnTo>
                      <a:pt x="37" y="126"/>
                    </a:lnTo>
                    <a:lnTo>
                      <a:pt x="38" y="129"/>
                    </a:lnTo>
                    <a:lnTo>
                      <a:pt x="38" y="133"/>
                    </a:lnTo>
                    <a:lnTo>
                      <a:pt x="40" y="136"/>
                    </a:lnTo>
                    <a:lnTo>
                      <a:pt x="40" y="141"/>
                    </a:lnTo>
                    <a:lnTo>
                      <a:pt x="41" y="139"/>
                    </a:lnTo>
                    <a:lnTo>
                      <a:pt x="41" y="136"/>
                    </a:lnTo>
                    <a:lnTo>
                      <a:pt x="44" y="133"/>
                    </a:lnTo>
                    <a:lnTo>
                      <a:pt x="44" y="131"/>
                    </a:lnTo>
                    <a:lnTo>
                      <a:pt x="43" y="129"/>
                    </a:lnTo>
                    <a:lnTo>
                      <a:pt x="44" y="127"/>
                    </a:lnTo>
                    <a:lnTo>
                      <a:pt x="44" y="124"/>
                    </a:lnTo>
                    <a:lnTo>
                      <a:pt x="45" y="120"/>
                    </a:lnTo>
                    <a:lnTo>
                      <a:pt x="45" y="119"/>
                    </a:lnTo>
                    <a:lnTo>
                      <a:pt x="41" y="118"/>
                    </a:lnTo>
                    <a:lnTo>
                      <a:pt x="43" y="114"/>
                    </a:lnTo>
                    <a:lnTo>
                      <a:pt x="43" y="112"/>
                    </a:lnTo>
                    <a:lnTo>
                      <a:pt x="45" y="113"/>
                    </a:lnTo>
                    <a:lnTo>
                      <a:pt x="46" y="113"/>
                    </a:lnTo>
                    <a:lnTo>
                      <a:pt x="47" y="112"/>
                    </a:lnTo>
                    <a:lnTo>
                      <a:pt x="50" y="113"/>
                    </a:lnTo>
                    <a:lnTo>
                      <a:pt x="51" y="113"/>
                    </a:lnTo>
                    <a:lnTo>
                      <a:pt x="53" y="112"/>
                    </a:lnTo>
                    <a:lnTo>
                      <a:pt x="54" y="112"/>
                    </a:lnTo>
                    <a:lnTo>
                      <a:pt x="55" y="112"/>
                    </a:lnTo>
                    <a:lnTo>
                      <a:pt x="56" y="113"/>
                    </a:lnTo>
                    <a:lnTo>
                      <a:pt x="60" y="113"/>
                    </a:lnTo>
                    <a:lnTo>
                      <a:pt x="61" y="117"/>
                    </a:lnTo>
                    <a:lnTo>
                      <a:pt x="60" y="118"/>
                    </a:lnTo>
                    <a:lnTo>
                      <a:pt x="60" y="121"/>
                    </a:lnTo>
                    <a:lnTo>
                      <a:pt x="61" y="124"/>
                    </a:lnTo>
                    <a:lnTo>
                      <a:pt x="60" y="126"/>
                    </a:lnTo>
                    <a:lnTo>
                      <a:pt x="60" y="126"/>
                    </a:lnTo>
                    <a:lnTo>
                      <a:pt x="62" y="126"/>
                    </a:lnTo>
                    <a:lnTo>
                      <a:pt x="66" y="126"/>
                    </a:lnTo>
                    <a:lnTo>
                      <a:pt x="69" y="126"/>
                    </a:lnTo>
                    <a:lnTo>
                      <a:pt x="72" y="125"/>
                    </a:lnTo>
                    <a:lnTo>
                      <a:pt x="75" y="126"/>
                    </a:lnTo>
                    <a:lnTo>
                      <a:pt x="80" y="129"/>
                    </a:lnTo>
                    <a:lnTo>
                      <a:pt x="82" y="131"/>
                    </a:lnTo>
                    <a:lnTo>
                      <a:pt x="82" y="132"/>
                    </a:lnTo>
                    <a:lnTo>
                      <a:pt x="82" y="132"/>
                    </a:lnTo>
                    <a:lnTo>
                      <a:pt x="84" y="134"/>
                    </a:lnTo>
                    <a:lnTo>
                      <a:pt x="84" y="133"/>
                    </a:lnTo>
                    <a:lnTo>
                      <a:pt x="87" y="133"/>
                    </a:lnTo>
                    <a:lnTo>
                      <a:pt x="87" y="132"/>
                    </a:lnTo>
                    <a:lnTo>
                      <a:pt x="87" y="127"/>
                    </a:lnTo>
                    <a:lnTo>
                      <a:pt x="85" y="125"/>
                    </a:lnTo>
                    <a:lnTo>
                      <a:pt x="83" y="122"/>
                    </a:lnTo>
                    <a:lnTo>
                      <a:pt x="81" y="115"/>
                    </a:lnTo>
                    <a:lnTo>
                      <a:pt x="82" y="110"/>
                    </a:lnTo>
                    <a:lnTo>
                      <a:pt x="84" y="106"/>
                    </a:lnTo>
                    <a:lnTo>
                      <a:pt x="85" y="102"/>
                    </a:lnTo>
                    <a:lnTo>
                      <a:pt x="89" y="96"/>
                    </a:lnTo>
                    <a:lnTo>
                      <a:pt x="92" y="96"/>
                    </a:lnTo>
                    <a:lnTo>
                      <a:pt x="100" y="93"/>
                    </a:lnTo>
                    <a:lnTo>
                      <a:pt x="105" y="95"/>
                    </a:lnTo>
                    <a:lnTo>
                      <a:pt x="106" y="96"/>
                    </a:lnTo>
                    <a:lnTo>
                      <a:pt x="110" y="93"/>
                    </a:lnTo>
                    <a:lnTo>
                      <a:pt x="114" y="93"/>
                    </a:lnTo>
                    <a:lnTo>
                      <a:pt x="117" y="95"/>
                    </a:lnTo>
                    <a:lnTo>
                      <a:pt x="121" y="95"/>
                    </a:lnTo>
                    <a:lnTo>
                      <a:pt x="125" y="96"/>
                    </a:lnTo>
                    <a:lnTo>
                      <a:pt x="127" y="95"/>
                    </a:lnTo>
                    <a:lnTo>
                      <a:pt x="128"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65"/>
              <p:cNvSpPr>
                <a:spLocks/>
              </p:cNvSpPr>
              <p:nvPr userDrawn="1"/>
            </p:nvSpPr>
            <p:spPr bwMode="auto">
              <a:xfrm>
                <a:off x="3852863" y="3071813"/>
                <a:ext cx="92075" cy="147638"/>
              </a:xfrm>
              <a:custGeom>
                <a:avLst/>
                <a:gdLst>
                  <a:gd name="T0" fmla="*/ 8 w 58"/>
                  <a:gd name="T1" fmla="*/ 13 h 93"/>
                  <a:gd name="T2" fmla="*/ 6 w 58"/>
                  <a:gd name="T3" fmla="*/ 19 h 93"/>
                  <a:gd name="T4" fmla="*/ 5 w 58"/>
                  <a:gd name="T5" fmla="*/ 25 h 93"/>
                  <a:gd name="T6" fmla="*/ 5 w 58"/>
                  <a:gd name="T7" fmla="*/ 29 h 93"/>
                  <a:gd name="T8" fmla="*/ 3 w 58"/>
                  <a:gd name="T9" fmla="*/ 33 h 93"/>
                  <a:gd name="T10" fmla="*/ 3 w 58"/>
                  <a:gd name="T11" fmla="*/ 37 h 93"/>
                  <a:gd name="T12" fmla="*/ 2 w 58"/>
                  <a:gd name="T13" fmla="*/ 42 h 93"/>
                  <a:gd name="T14" fmla="*/ 0 w 58"/>
                  <a:gd name="T15" fmla="*/ 47 h 93"/>
                  <a:gd name="T16" fmla="*/ 0 w 58"/>
                  <a:gd name="T17" fmla="*/ 52 h 93"/>
                  <a:gd name="T18" fmla="*/ 1 w 58"/>
                  <a:gd name="T19" fmla="*/ 51 h 93"/>
                  <a:gd name="T20" fmla="*/ 7 w 58"/>
                  <a:gd name="T21" fmla="*/ 52 h 93"/>
                  <a:gd name="T22" fmla="*/ 8 w 58"/>
                  <a:gd name="T23" fmla="*/ 55 h 93"/>
                  <a:gd name="T24" fmla="*/ 13 w 58"/>
                  <a:gd name="T25" fmla="*/ 61 h 93"/>
                  <a:gd name="T26" fmla="*/ 18 w 58"/>
                  <a:gd name="T27" fmla="*/ 66 h 93"/>
                  <a:gd name="T28" fmla="*/ 22 w 58"/>
                  <a:gd name="T29" fmla="*/ 69 h 93"/>
                  <a:gd name="T30" fmla="*/ 24 w 58"/>
                  <a:gd name="T31" fmla="*/ 71 h 93"/>
                  <a:gd name="T32" fmla="*/ 23 w 58"/>
                  <a:gd name="T33" fmla="*/ 76 h 93"/>
                  <a:gd name="T34" fmla="*/ 30 w 58"/>
                  <a:gd name="T35" fmla="*/ 80 h 93"/>
                  <a:gd name="T36" fmla="*/ 32 w 58"/>
                  <a:gd name="T37" fmla="*/ 76 h 93"/>
                  <a:gd name="T38" fmla="*/ 42 w 58"/>
                  <a:gd name="T39" fmla="*/ 80 h 93"/>
                  <a:gd name="T40" fmla="*/ 45 w 58"/>
                  <a:gd name="T41" fmla="*/ 81 h 93"/>
                  <a:gd name="T42" fmla="*/ 47 w 58"/>
                  <a:gd name="T43" fmla="*/ 89 h 93"/>
                  <a:gd name="T44" fmla="*/ 45 w 58"/>
                  <a:gd name="T45" fmla="*/ 92 h 93"/>
                  <a:gd name="T46" fmla="*/ 51 w 58"/>
                  <a:gd name="T47" fmla="*/ 91 h 93"/>
                  <a:gd name="T48" fmla="*/ 57 w 58"/>
                  <a:gd name="T49" fmla="*/ 91 h 93"/>
                  <a:gd name="T50" fmla="*/ 58 w 58"/>
                  <a:gd name="T51" fmla="*/ 88 h 93"/>
                  <a:gd name="T52" fmla="*/ 58 w 58"/>
                  <a:gd name="T53" fmla="*/ 87 h 93"/>
                  <a:gd name="T54" fmla="*/ 53 w 58"/>
                  <a:gd name="T55" fmla="*/ 83 h 93"/>
                  <a:gd name="T56" fmla="*/ 50 w 58"/>
                  <a:gd name="T57" fmla="*/ 78 h 93"/>
                  <a:gd name="T58" fmla="*/ 45 w 58"/>
                  <a:gd name="T59" fmla="*/ 79 h 93"/>
                  <a:gd name="T60" fmla="*/ 38 w 58"/>
                  <a:gd name="T61" fmla="*/ 72 h 93"/>
                  <a:gd name="T62" fmla="*/ 29 w 58"/>
                  <a:gd name="T63" fmla="*/ 69 h 93"/>
                  <a:gd name="T64" fmla="*/ 33 w 58"/>
                  <a:gd name="T65" fmla="*/ 62 h 93"/>
                  <a:gd name="T66" fmla="*/ 33 w 58"/>
                  <a:gd name="T67" fmla="*/ 57 h 93"/>
                  <a:gd name="T68" fmla="*/ 31 w 58"/>
                  <a:gd name="T69" fmla="*/ 54 h 93"/>
                  <a:gd name="T70" fmla="*/ 28 w 58"/>
                  <a:gd name="T71" fmla="*/ 52 h 93"/>
                  <a:gd name="T72" fmla="*/ 23 w 58"/>
                  <a:gd name="T73" fmla="*/ 48 h 93"/>
                  <a:gd name="T74" fmla="*/ 23 w 58"/>
                  <a:gd name="T75" fmla="*/ 42 h 93"/>
                  <a:gd name="T76" fmla="*/ 22 w 58"/>
                  <a:gd name="T77" fmla="*/ 38 h 93"/>
                  <a:gd name="T78" fmla="*/ 18 w 58"/>
                  <a:gd name="T79" fmla="*/ 38 h 93"/>
                  <a:gd name="T80" fmla="*/ 15 w 58"/>
                  <a:gd name="T81" fmla="*/ 42 h 93"/>
                  <a:gd name="T82" fmla="*/ 15 w 58"/>
                  <a:gd name="T83" fmla="*/ 36 h 93"/>
                  <a:gd name="T84" fmla="*/ 12 w 58"/>
                  <a:gd name="T85" fmla="*/ 29 h 93"/>
                  <a:gd name="T86" fmla="*/ 12 w 58"/>
                  <a:gd name="T87" fmla="*/ 23 h 93"/>
                  <a:gd name="T88" fmla="*/ 12 w 58"/>
                  <a:gd name="T89" fmla="*/ 19 h 93"/>
                  <a:gd name="T90" fmla="*/ 15 w 58"/>
                  <a:gd name="T91" fmla="*/ 11 h 93"/>
                  <a:gd name="T92" fmla="*/ 15 w 58"/>
                  <a:gd name="T9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93">
                    <a:moveTo>
                      <a:pt x="12" y="11"/>
                    </a:moveTo>
                    <a:lnTo>
                      <a:pt x="8" y="13"/>
                    </a:lnTo>
                    <a:lnTo>
                      <a:pt x="7" y="16"/>
                    </a:lnTo>
                    <a:lnTo>
                      <a:pt x="6" y="19"/>
                    </a:lnTo>
                    <a:lnTo>
                      <a:pt x="6" y="21"/>
                    </a:lnTo>
                    <a:lnTo>
                      <a:pt x="5" y="25"/>
                    </a:lnTo>
                    <a:lnTo>
                      <a:pt x="7" y="25"/>
                    </a:lnTo>
                    <a:lnTo>
                      <a:pt x="5" y="29"/>
                    </a:lnTo>
                    <a:lnTo>
                      <a:pt x="6" y="30"/>
                    </a:lnTo>
                    <a:lnTo>
                      <a:pt x="3" y="33"/>
                    </a:lnTo>
                    <a:lnTo>
                      <a:pt x="6" y="33"/>
                    </a:lnTo>
                    <a:lnTo>
                      <a:pt x="3" y="37"/>
                    </a:lnTo>
                    <a:lnTo>
                      <a:pt x="2" y="37"/>
                    </a:lnTo>
                    <a:lnTo>
                      <a:pt x="2" y="42"/>
                    </a:lnTo>
                    <a:lnTo>
                      <a:pt x="0" y="43"/>
                    </a:lnTo>
                    <a:lnTo>
                      <a:pt x="0" y="47"/>
                    </a:lnTo>
                    <a:lnTo>
                      <a:pt x="0" y="48"/>
                    </a:lnTo>
                    <a:lnTo>
                      <a:pt x="0" y="52"/>
                    </a:lnTo>
                    <a:lnTo>
                      <a:pt x="1" y="54"/>
                    </a:lnTo>
                    <a:lnTo>
                      <a:pt x="1" y="51"/>
                    </a:lnTo>
                    <a:lnTo>
                      <a:pt x="7" y="49"/>
                    </a:lnTo>
                    <a:lnTo>
                      <a:pt x="7" y="52"/>
                    </a:lnTo>
                    <a:lnTo>
                      <a:pt x="8" y="54"/>
                    </a:lnTo>
                    <a:lnTo>
                      <a:pt x="8" y="55"/>
                    </a:lnTo>
                    <a:lnTo>
                      <a:pt x="10" y="56"/>
                    </a:lnTo>
                    <a:lnTo>
                      <a:pt x="13" y="61"/>
                    </a:lnTo>
                    <a:lnTo>
                      <a:pt x="15" y="61"/>
                    </a:lnTo>
                    <a:lnTo>
                      <a:pt x="18" y="66"/>
                    </a:lnTo>
                    <a:lnTo>
                      <a:pt x="18" y="67"/>
                    </a:lnTo>
                    <a:lnTo>
                      <a:pt x="22" y="69"/>
                    </a:lnTo>
                    <a:lnTo>
                      <a:pt x="22" y="71"/>
                    </a:lnTo>
                    <a:lnTo>
                      <a:pt x="24" y="71"/>
                    </a:lnTo>
                    <a:lnTo>
                      <a:pt x="24" y="74"/>
                    </a:lnTo>
                    <a:lnTo>
                      <a:pt x="23" y="76"/>
                    </a:lnTo>
                    <a:lnTo>
                      <a:pt x="23" y="76"/>
                    </a:lnTo>
                    <a:lnTo>
                      <a:pt x="30" y="80"/>
                    </a:lnTo>
                    <a:lnTo>
                      <a:pt x="30" y="79"/>
                    </a:lnTo>
                    <a:lnTo>
                      <a:pt x="32" y="76"/>
                    </a:lnTo>
                    <a:lnTo>
                      <a:pt x="37" y="78"/>
                    </a:lnTo>
                    <a:lnTo>
                      <a:pt x="42" y="80"/>
                    </a:lnTo>
                    <a:lnTo>
                      <a:pt x="42" y="81"/>
                    </a:lnTo>
                    <a:lnTo>
                      <a:pt x="45" y="81"/>
                    </a:lnTo>
                    <a:lnTo>
                      <a:pt x="47" y="84"/>
                    </a:lnTo>
                    <a:lnTo>
                      <a:pt x="47" y="89"/>
                    </a:lnTo>
                    <a:lnTo>
                      <a:pt x="45" y="92"/>
                    </a:lnTo>
                    <a:lnTo>
                      <a:pt x="45" y="92"/>
                    </a:lnTo>
                    <a:lnTo>
                      <a:pt x="47" y="93"/>
                    </a:lnTo>
                    <a:lnTo>
                      <a:pt x="51" y="91"/>
                    </a:lnTo>
                    <a:lnTo>
                      <a:pt x="54" y="89"/>
                    </a:lnTo>
                    <a:lnTo>
                      <a:pt x="57" y="91"/>
                    </a:lnTo>
                    <a:lnTo>
                      <a:pt x="58" y="91"/>
                    </a:lnTo>
                    <a:lnTo>
                      <a:pt x="58" y="88"/>
                    </a:lnTo>
                    <a:lnTo>
                      <a:pt x="58" y="87"/>
                    </a:lnTo>
                    <a:lnTo>
                      <a:pt x="58" y="87"/>
                    </a:lnTo>
                    <a:lnTo>
                      <a:pt x="55" y="85"/>
                    </a:lnTo>
                    <a:lnTo>
                      <a:pt x="53" y="83"/>
                    </a:lnTo>
                    <a:lnTo>
                      <a:pt x="52" y="79"/>
                    </a:lnTo>
                    <a:lnTo>
                      <a:pt x="50" y="78"/>
                    </a:lnTo>
                    <a:lnTo>
                      <a:pt x="46" y="78"/>
                    </a:lnTo>
                    <a:lnTo>
                      <a:pt x="45" y="79"/>
                    </a:lnTo>
                    <a:lnTo>
                      <a:pt x="43" y="77"/>
                    </a:lnTo>
                    <a:lnTo>
                      <a:pt x="38" y="72"/>
                    </a:lnTo>
                    <a:lnTo>
                      <a:pt x="36" y="71"/>
                    </a:lnTo>
                    <a:lnTo>
                      <a:pt x="29" y="69"/>
                    </a:lnTo>
                    <a:lnTo>
                      <a:pt x="30" y="64"/>
                    </a:lnTo>
                    <a:lnTo>
                      <a:pt x="33" y="62"/>
                    </a:lnTo>
                    <a:lnTo>
                      <a:pt x="33" y="62"/>
                    </a:lnTo>
                    <a:lnTo>
                      <a:pt x="33" y="57"/>
                    </a:lnTo>
                    <a:lnTo>
                      <a:pt x="31" y="56"/>
                    </a:lnTo>
                    <a:lnTo>
                      <a:pt x="31" y="54"/>
                    </a:lnTo>
                    <a:lnTo>
                      <a:pt x="30" y="52"/>
                    </a:lnTo>
                    <a:lnTo>
                      <a:pt x="28" y="52"/>
                    </a:lnTo>
                    <a:lnTo>
                      <a:pt x="25" y="49"/>
                    </a:lnTo>
                    <a:lnTo>
                      <a:pt x="23" y="48"/>
                    </a:lnTo>
                    <a:lnTo>
                      <a:pt x="24" y="44"/>
                    </a:lnTo>
                    <a:lnTo>
                      <a:pt x="23" y="42"/>
                    </a:lnTo>
                    <a:lnTo>
                      <a:pt x="22" y="40"/>
                    </a:lnTo>
                    <a:lnTo>
                      <a:pt x="22" y="38"/>
                    </a:lnTo>
                    <a:lnTo>
                      <a:pt x="20" y="38"/>
                    </a:lnTo>
                    <a:lnTo>
                      <a:pt x="18" y="38"/>
                    </a:lnTo>
                    <a:lnTo>
                      <a:pt x="18" y="41"/>
                    </a:lnTo>
                    <a:lnTo>
                      <a:pt x="15" y="42"/>
                    </a:lnTo>
                    <a:lnTo>
                      <a:pt x="13" y="38"/>
                    </a:lnTo>
                    <a:lnTo>
                      <a:pt x="15" y="36"/>
                    </a:lnTo>
                    <a:lnTo>
                      <a:pt x="12" y="32"/>
                    </a:lnTo>
                    <a:lnTo>
                      <a:pt x="12" y="29"/>
                    </a:lnTo>
                    <a:lnTo>
                      <a:pt x="10" y="25"/>
                    </a:lnTo>
                    <a:lnTo>
                      <a:pt x="12" y="23"/>
                    </a:lnTo>
                    <a:lnTo>
                      <a:pt x="9" y="23"/>
                    </a:lnTo>
                    <a:lnTo>
                      <a:pt x="12" y="19"/>
                    </a:lnTo>
                    <a:lnTo>
                      <a:pt x="12" y="15"/>
                    </a:lnTo>
                    <a:lnTo>
                      <a:pt x="15" y="11"/>
                    </a:lnTo>
                    <a:lnTo>
                      <a:pt x="16" y="0"/>
                    </a:lnTo>
                    <a:lnTo>
                      <a:pt x="15" y="0"/>
                    </a:ln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66"/>
              <p:cNvSpPr>
                <a:spLocks/>
              </p:cNvSpPr>
              <p:nvPr userDrawn="1"/>
            </p:nvSpPr>
            <p:spPr bwMode="auto">
              <a:xfrm>
                <a:off x="3679825" y="2635251"/>
                <a:ext cx="217488" cy="469900"/>
              </a:xfrm>
              <a:custGeom>
                <a:avLst/>
                <a:gdLst>
                  <a:gd name="T0" fmla="*/ 127 w 137"/>
                  <a:gd name="T1" fmla="*/ 115 h 296"/>
                  <a:gd name="T2" fmla="*/ 137 w 137"/>
                  <a:gd name="T3" fmla="*/ 110 h 296"/>
                  <a:gd name="T4" fmla="*/ 117 w 137"/>
                  <a:gd name="T5" fmla="*/ 112 h 296"/>
                  <a:gd name="T6" fmla="*/ 112 w 137"/>
                  <a:gd name="T7" fmla="*/ 104 h 296"/>
                  <a:gd name="T8" fmla="*/ 110 w 137"/>
                  <a:gd name="T9" fmla="*/ 92 h 296"/>
                  <a:gd name="T10" fmla="*/ 107 w 137"/>
                  <a:gd name="T11" fmla="*/ 85 h 296"/>
                  <a:gd name="T12" fmla="*/ 97 w 137"/>
                  <a:gd name="T13" fmla="*/ 80 h 296"/>
                  <a:gd name="T14" fmla="*/ 93 w 137"/>
                  <a:gd name="T15" fmla="*/ 71 h 296"/>
                  <a:gd name="T16" fmla="*/ 80 w 137"/>
                  <a:gd name="T17" fmla="*/ 67 h 296"/>
                  <a:gd name="T18" fmla="*/ 75 w 137"/>
                  <a:gd name="T19" fmla="*/ 56 h 296"/>
                  <a:gd name="T20" fmla="*/ 81 w 137"/>
                  <a:gd name="T21" fmla="*/ 48 h 296"/>
                  <a:gd name="T22" fmla="*/ 85 w 137"/>
                  <a:gd name="T23" fmla="*/ 38 h 296"/>
                  <a:gd name="T24" fmla="*/ 84 w 137"/>
                  <a:gd name="T25" fmla="*/ 18 h 296"/>
                  <a:gd name="T26" fmla="*/ 74 w 137"/>
                  <a:gd name="T27" fmla="*/ 4 h 296"/>
                  <a:gd name="T28" fmla="*/ 63 w 137"/>
                  <a:gd name="T29" fmla="*/ 1 h 296"/>
                  <a:gd name="T30" fmla="*/ 56 w 137"/>
                  <a:gd name="T31" fmla="*/ 12 h 296"/>
                  <a:gd name="T32" fmla="*/ 41 w 137"/>
                  <a:gd name="T33" fmla="*/ 23 h 296"/>
                  <a:gd name="T34" fmla="*/ 32 w 137"/>
                  <a:gd name="T35" fmla="*/ 42 h 296"/>
                  <a:gd name="T36" fmla="*/ 26 w 137"/>
                  <a:gd name="T37" fmla="*/ 68 h 296"/>
                  <a:gd name="T38" fmla="*/ 15 w 137"/>
                  <a:gd name="T39" fmla="*/ 80 h 296"/>
                  <a:gd name="T40" fmla="*/ 12 w 137"/>
                  <a:gd name="T41" fmla="*/ 97 h 296"/>
                  <a:gd name="T42" fmla="*/ 7 w 137"/>
                  <a:gd name="T43" fmla="*/ 109 h 296"/>
                  <a:gd name="T44" fmla="*/ 7 w 137"/>
                  <a:gd name="T45" fmla="*/ 112 h 296"/>
                  <a:gd name="T46" fmla="*/ 3 w 137"/>
                  <a:gd name="T47" fmla="*/ 118 h 296"/>
                  <a:gd name="T48" fmla="*/ 4 w 137"/>
                  <a:gd name="T49" fmla="*/ 129 h 296"/>
                  <a:gd name="T50" fmla="*/ 13 w 137"/>
                  <a:gd name="T51" fmla="*/ 132 h 296"/>
                  <a:gd name="T52" fmla="*/ 18 w 137"/>
                  <a:gd name="T53" fmla="*/ 137 h 296"/>
                  <a:gd name="T54" fmla="*/ 27 w 137"/>
                  <a:gd name="T55" fmla="*/ 149 h 296"/>
                  <a:gd name="T56" fmla="*/ 36 w 137"/>
                  <a:gd name="T57" fmla="*/ 164 h 296"/>
                  <a:gd name="T58" fmla="*/ 40 w 137"/>
                  <a:gd name="T59" fmla="*/ 176 h 296"/>
                  <a:gd name="T60" fmla="*/ 38 w 137"/>
                  <a:gd name="T61" fmla="*/ 203 h 296"/>
                  <a:gd name="T62" fmla="*/ 42 w 137"/>
                  <a:gd name="T63" fmla="*/ 205 h 296"/>
                  <a:gd name="T64" fmla="*/ 52 w 137"/>
                  <a:gd name="T65" fmla="*/ 205 h 296"/>
                  <a:gd name="T66" fmla="*/ 65 w 137"/>
                  <a:gd name="T67" fmla="*/ 198 h 296"/>
                  <a:gd name="T68" fmla="*/ 65 w 137"/>
                  <a:gd name="T69" fmla="*/ 192 h 296"/>
                  <a:gd name="T70" fmla="*/ 74 w 137"/>
                  <a:gd name="T71" fmla="*/ 191 h 296"/>
                  <a:gd name="T72" fmla="*/ 69 w 137"/>
                  <a:gd name="T73" fmla="*/ 176 h 296"/>
                  <a:gd name="T74" fmla="*/ 84 w 137"/>
                  <a:gd name="T75" fmla="*/ 191 h 296"/>
                  <a:gd name="T76" fmla="*/ 93 w 137"/>
                  <a:gd name="T77" fmla="*/ 188 h 296"/>
                  <a:gd name="T78" fmla="*/ 92 w 137"/>
                  <a:gd name="T79" fmla="*/ 203 h 296"/>
                  <a:gd name="T80" fmla="*/ 96 w 137"/>
                  <a:gd name="T81" fmla="*/ 223 h 296"/>
                  <a:gd name="T82" fmla="*/ 102 w 137"/>
                  <a:gd name="T83" fmla="*/ 239 h 296"/>
                  <a:gd name="T84" fmla="*/ 110 w 137"/>
                  <a:gd name="T85" fmla="*/ 247 h 296"/>
                  <a:gd name="T86" fmla="*/ 112 w 137"/>
                  <a:gd name="T87" fmla="*/ 266 h 296"/>
                  <a:gd name="T88" fmla="*/ 115 w 137"/>
                  <a:gd name="T89" fmla="*/ 280 h 296"/>
                  <a:gd name="T90" fmla="*/ 111 w 137"/>
                  <a:gd name="T91" fmla="*/ 290 h 296"/>
                  <a:gd name="T92" fmla="*/ 112 w 137"/>
                  <a:gd name="T93" fmla="*/ 293 h 296"/>
                  <a:gd name="T94" fmla="*/ 122 w 137"/>
                  <a:gd name="T95" fmla="*/ 274 h 296"/>
                  <a:gd name="T96" fmla="*/ 121 w 137"/>
                  <a:gd name="T97" fmla="*/ 259 h 296"/>
                  <a:gd name="T98" fmla="*/ 118 w 137"/>
                  <a:gd name="T99" fmla="*/ 243 h 296"/>
                  <a:gd name="T100" fmla="*/ 103 w 137"/>
                  <a:gd name="T101" fmla="*/ 222 h 296"/>
                  <a:gd name="T102" fmla="*/ 104 w 137"/>
                  <a:gd name="T103" fmla="*/ 201 h 296"/>
                  <a:gd name="T104" fmla="*/ 102 w 137"/>
                  <a:gd name="T105" fmla="*/ 190 h 296"/>
                  <a:gd name="T106" fmla="*/ 88 w 137"/>
                  <a:gd name="T107" fmla="*/ 173 h 296"/>
                  <a:gd name="T108" fmla="*/ 89 w 137"/>
                  <a:gd name="T109" fmla="*/ 162 h 296"/>
                  <a:gd name="T110" fmla="*/ 94 w 137"/>
                  <a:gd name="T111" fmla="*/ 142 h 296"/>
                  <a:gd name="T112" fmla="*/ 107 w 137"/>
                  <a:gd name="T113" fmla="*/ 137 h 296"/>
                  <a:gd name="T114" fmla="*/ 112 w 137"/>
                  <a:gd name="T115" fmla="*/ 131 h 296"/>
                  <a:gd name="T116" fmla="*/ 123 w 137"/>
                  <a:gd name="T117" fmla="*/ 12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 h="296">
                    <a:moveTo>
                      <a:pt x="124" y="125"/>
                    </a:moveTo>
                    <a:lnTo>
                      <a:pt x="126" y="124"/>
                    </a:lnTo>
                    <a:lnTo>
                      <a:pt x="125" y="121"/>
                    </a:lnTo>
                    <a:lnTo>
                      <a:pt x="127" y="119"/>
                    </a:lnTo>
                    <a:lnTo>
                      <a:pt x="127" y="115"/>
                    </a:lnTo>
                    <a:lnTo>
                      <a:pt x="132" y="114"/>
                    </a:lnTo>
                    <a:lnTo>
                      <a:pt x="136" y="111"/>
                    </a:lnTo>
                    <a:lnTo>
                      <a:pt x="136" y="111"/>
                    </a:lnTo>
                    <a:lnTo>
                      <a:pt x="136" y="111"/>
                    </a:lnTo>
                    <a:lnTo>
                      <a:pt x="137" y="110"/>
                    </a:lnTo>
                    <a:lnTo>
                      <a:pt x="134" y="109"/>
                    </a:lnTo>
                    <a:lnTo>
                      <a:pt x="127" y="112"/>
                    </a:lnTo>
                    <a:lnTo>
                      <a:pt x="124" y="112"/>
                    </a:lnTo>
                    <a:lnTo>
                      <a:pt x="122" y="114"/>
                    </a:lnTo>
                    <a:lnTo>
                      <a:pt x="117" y="112"/>
                    </a:lnTo>
                    <a:lnTo>
                      <a:pt x="116" y="109"/>
                    </a:lnTo>
                    <a:lnTo>
                      <a:pt x="117" y="104"/>
                    </a:lnTo>
                    <a:lnTo>
                      <a:pt x="116" y="103"/>
                    </a:lnTo>
                    <a:lnTo>
                      <a:pt x="114" y="105"/>
                    </a:lnTo>
                    <a:lnTo>
                      <a:pt x="112" y="104"/>
                    </a:lnTo>
                    <a:lnTo>
                      <a:pt x="108" y="103"/>
                    </a:lnTo>
                    <a:lnTo>
                      <a:pt x="104" y="105"/>
                    </a:lnTo>
                    <a:lnTo>
                      <a:pt x="103" y="100"/>
                    </a:lnTo>
                    <a:lnTo>
                      <a:pt x="107" y="97"/>
                    </a:lnTo>
                    <a:lnTo>
                      <a:pt x="110" y="92"/>
                    </a:lnTo>
                    <a:lnTo>
                      <a:pt x="110" y="91"/>
                    </a:lnTo>
                    <a:lnTo>
                      <a:pt x="111" y="88"/>
                    </a:lnTo>
                    <a:lnTo>
                      <a:pt x="111" y="87"/>
                    </a:lnTo>
                    <a:lnTo>
                      <a:pt x="109" y="85"/>
                    </a:lnTo>
                    <a:lnTo>
                      <a:pt x="107" y="85"/>
                    </a:lnTo>
                    <a:lnTo>
                      <a:pt x="105" y="89"/>
                    </a:lnTo>
                    <a:lnTo>
                      <a:pt x="102" y="84"/>
                    </a:lnTo>
                    <a:lnTo>
                      <a:pt x="102" y="83"/>
                    </a:lnTo>
                    <a:lnTo>
                      <a:pt x="100" y="83"/>
                    </a:lnTo>
                    <a:lnTo>
                      <a:pt x="97" y="80"/>
                    </a:lnTo>
                    <a:lnTo>
                      <a:pt x="99" y="76"/>
                    </a:lnTo>
                    <a:lnTo>
                      <a:pt x="97" y="75"/>
                    </a:lnTo>
                    <a:lnTo>
                      <a:pt x="94" y="76"/>
                    </a:lnTo>
                    <a:lnTo>
                      <a:pt x="92" y="74"/>
                    </a:lnTo>
                    <a:lnTo>
                      <a:pt x="93" y="71"/>
                    </a:lnTo>
                    <a:lnTo>
                      <a:pt x="93" y="70"/>
                    </a:lnTo>
                    <a:lnTo>
                      <a:pt x="87" y="71"/>
                    </a:lnTo>
                    <a:lnTo>
                      <a:pt x="81" y="75"/>
                    </a:lnTo>
                    <a:lnTo>
                      <a:pt x="80" y="70"/>
                    </a:lnTo>
                    <a:lnTo>
                      <a:pt x="80" y="67"/>
                    </a:lnTo>
                    <a:lnTo>
                      <a:pt x="78" y="64"/>
                    </a:lnTo>
                    <a:lnTo>
                      <a:pt x="77" y="63"/>
                    </a:lnTo>
                    <a:lnTo>
                      <a:pt x="74" y="62"/>
                    </a:lnTo>
                    <a:lnTo>
                      <a:pt x="74" y="58"/>
                    </a:lnTo>
                    <a:lnTo>
                      <a:pt x="75" y="56"/>
                    </a:lnTo>
                    <a:lnTo>
                      <a:pt x="74" y="54"/>
                    </a:lnTo>
                    <a:lnTo>
                      <a:pt x="75" y="51"/>
                    </a:lnTo>
                    <a:lnTo>
                      <a:pt x="79" y="48"/>
                    </a:lnTo>
                    <a:lnTo>
                      <a:pt x="80" y="48"/>
                    </a:lnTo>
                    <a:lnTo>
                      <a:pt x="81" y="48"/>
                    </a:lnTo>
                    <a:lnTo>
                      <a:pt x="79" y="46"/>
                    </a:lnTo>
                    <a:lnTo>
                      <a:pt x="80" y="42"/>
                    </a:lnTo>
                    <a:lnTo>
                      <a:pt x="82" y="42"/>
                    </a:lnTo>
                    <a:lnTo>
                      <a:pt x="82" y="39"/>
                    </a:lnTo>
                    <a:lnTo>
                      <a:pt x="85" y="38"/>
                    </a:lnTo>
                    <a:lnTo>
                      <a:pt x="86" y="37"/>
                    </a:lnTo>
                    <a:lnTo>
                      <a:pt x="86" y="34"/>
                    </a:lnTo>
                    <a:lnTo>
                      <a:pt x="87" y="27"/>
                    </a:lnTo>
                    <a:lnTo>
                      <a:pt x="86" y="23"/>
                    </a:lnTo>
                    <a:lnTo>
                      <a:pt x="84" y="18"/>
                    </a:lnTo>
                    <a:lnTo>
                      <a:pt x="84" y="14"/>
                    </a:lnTo>
                    <a:lnTo>
                      <a:pt x="81" y="11"/>
                    </a:lnTo>
                    <a:lnTo>
                      <a:pt x="79" y="11"/>
                    </a:lnTo>
                    <a:lnTo>
                      <a:pt x="78" y="7"/>
                    </a:lnTo>
                    <a:lnTo>
                      <a:pt x="74" y="4"/>
                    </a:lnTo>
                    <a:lnTo>
                      <a:pt x="73" y="1"/>
                    </a:lnTo>
                    <a:lnTo>
                      <a:pt x="70" y="1"/>
                    </a:lnTo>
                    <a:lnTo>
                      <a:pt x="67" y="2"/>
                    </a:lnTo>
                    <a:lnTo>
                      <a:pt x="64" y="0"/>
                    </a:lnTo>
                    <a:lnTo>
                      <a:pt x="63" y="1"/>
                    </a:lnTo>
                    <a:lnTo>
                      <a:pt x="64" y="3"/>
                    </a:lnTo>
                    <a:lnTo>
                      <a:pt x="60" y="7"/>
                    </a:lnTo>
                    <a:lnTo>
                      <a:pt x="60" y="10"/>
                    </a:lnTo>
                    <a:lnTo>
                      <a:pt x="63" y="15"/>
                    </a:lnTo>
                    <a:lnTo>
                      <a:pt x="56" y="12"/>
                    </a:lnTo>
                    <a:lnTo>
                      <a:pt x="55" y="10"/>
                    </a:lnTo>
                    <a:lnTo>
                      <a:pt x="50" y="14"/>
                    </a:lnTo>
                    <a:lnTo>
                      <a:pt x="47" y="15"/>
                    </a:lnTo>
                    <a:lnTo>
                      <a:pt x="44" y="18"/>
                    </a:lnTo>
                    <a:lnTo>
                      <a:pt x="41" y="23"/>
                    </a:lnTo>
                    <a:lnTo>
                      <a:pt x="37" y="24"/>
                    </a:lnTo>
                    <a:lnTo>
                      <a:pt x="33" y="31"/>
                    </a:lnTo>
                    <a:lnTo>
                      <a:pt x="32" y="34"/>
                    </a:lnTo>
                    <a:lnTo>
                      <a:pt x="34" y="36"/>
                    </a:lnTo>
                    <a:lnTo>
                      <a:pt x="32" y="42"/>
                    </a:lnTo>
                    <a:lnTo>
                      <a:pt x="27" y="49"/>
                    </a:lnTo>
                    <a:lnTo>
                      <a:pt x="27" y="51"/>
                    </a:lnTo>
                    <a:lnTo>
                      <a:pt x="32" y="53"/>
                    </a:lnTo>
                    <a:lnTo>
                      <a:pt x="27" y="62"/>
                    </a:lnTo>
                    <a:lnTo>
                      <a:pt x="26" y="68"/>
                    </a:lnTo>
                    <a:lnTo>
                      <a:pt x="23" y="75"/>
                    </a:lnTo>
                    <a:lnTo>
                      <a:pt x="18" y="75"/>
                    </a:lnTo>
                    <a:lnTo>
                      <a:pt x="15" y="74"/>
                    </a:lnTo>
                    <a:lnTo>
                      <a:pt x="14" y="74"/>
                    </a:lnTo>
                    <a:lnTo>
                      <a:pt x="15" y="80"/>
                    </a:lnTo>
                    <a:lnTo>
                      <a:pt x="15" y="84"/>
                    </a:lnTo>
                    <a:lnTo>
                      <a:pt x="14" y="91"/>
                    </a:lnTo>
                    <a:lnTo>
                      <a:pt x="12" y="90"/>
                    </a:lnTo>
                    <a:lnTo>
                      <a:pt x="12" y="93"/>
                    </a:lnTo>
                    <a:lnTo>
                      <a:pt x="12" y="97"/>
                    </a:lnTo>
                    <a:lnTo>
                      <a:pt x="12" y="99"/>
                    </a:lnTo>
                    <a:lnTo>
                      <a:pt x="11" y="106"/>
                    </a:lnTo>
                    <a:lnTo>
                      <a:pt x="7" y="107"/>
                    </a:lnTo>
                    <a:lnTo>
                      <a:pt x="7" y="106"/>
                    </a:lnTo>
                    <a:lnTo>
                      <a:pt x="7" y="109"/>
                    </a:lnTo>
                    <a:lnTo>
                      <a:pt x="7" y="109"/>
                    </a:lnTo>
                    <a:lnTo>
                      <a:pt x="7" y="109"/>
                    </a:lnTo>
                    <a:lnTo>
                      <a:pt x="7" y="110"/>
                    </a:lnTo>
                    <a:lnTo>
                      <a:pt x="7" y="112"/>
                    </a:lnTo>
                    <a:lnTo>
                      <a:pt x="7" y="112"/>
                    </a:lnTo>
                    <a:lnTo>
                      <a:pt x="7" y="113"/>
                    </a:lnTo>
                    <a:lnTo>
                      <a:pt x="6" y="113"/>
                    </a:lnTo>
                    <a:lnTo>
                      <a:pt x="6" y="113"/>
                    </a:lnTo>
                    <a:lnTo>
                      <a:pt x="4" y="119"/>
                    </a:lnTo>
                    <a:lnTo>
                      <a:pt x="3" y="118"/>
                    </a:lnTo>
                    <a:lnTo>
                      <a:pt x="0" y="120"/>
                    </a:lnTo>
                    <a:lnTo>
                      <a:pt x="0" y="122"/>
                    </a:lnTo>
                    <a:lnTo>
                      <a:pt x="0" y="122"/>
                    </a:lnTo>
                    <a:lnTo>
                      <a:pt x="1" y="126"/>
                    </a:lnTo>
                    <a:lnTo>
                      <a:pt x="4" y="129"/>
                    </a:lnTo>
                    <a:lnTo>
                      <a:pt x="6" y="133"/>
                    </a:lnTo>
                    <a:lnTo>
                      <a:pt x="6" y="131"/>
                    </a:lnTo>
                    <a:lnTo>
                      <a:pt x="11" y="133"/>
                    </a:lnTo>
                    <a:lnTo>
                      <a:pt x="13" y="133"/>
                    </a:lnTo>
                    <a:lnTo>
                      <a:pt x="13" y="132"/>
                    </a:lnTo>
                    <a:lnTo>
                      <a:pt x="14" y="133"/>
                    </a:lnTo>
                    <a:lnTo>
                      <a:pt x="15" y="133"/>
                    </a:lnTo>
                    <a:lnTo>
                      <a:pt x="14" y="134"/>
                    </a:lnTo>
                    <a:lnTo>
                      <a:pt x="15" y="136"/>
                    </a:lnTo>
                    <a:lnTo>
                      <a:pt x="18" y="137"/>
                    </a:lnTo>
                    <a:lnTo>
                      <a:pt x="20" y="139"/>
                    </a:lnTo>
                    <a:lnTo>
                      <a:pt x="25" y="140"/>
                    </a:lnTo>
                    <a:lnTo>
                      <a:pt x="28" y="146"/>
                    </a:lnTo>
                    <a:lnTo>
                      <a:pt x="28" y="149"/>
                    </a:lnTo>
                    <a:lnTo>
                      <a:pt x="27" y="149"/>
                    </a:lnTo>
                    <a:lnTo>
                      <a:pt x="32" y="153"/>
                    </a:lnTo>
                    <a:lnTo>
                      <a:pt x="32" y="156"/>
                    </a:lnTo>
                    <a:lnTo>
                      <a:pt x="33" y="158"/>
                    </a:lnTo>
                    <a:lnTo>
                      <a:pt x="35" y="161"/>
                    </a:lnTo>
                    <a:lnTo>
                      <a:pt x="36" y="164"/>
                    </a:lnTo>
                    <a:lnTo>
                      <a:pt x="38" y="168"/>
                    </a:lnTo>
                    <a:lnTo>
                      <a:pt x="37" y="168"/>
                    </a:lnTo>
                    <a:lnTo>
                      <a:pt x="37" y="169"/>
                    </a:lnTo>
                    <a:lnTo>
                      <a:pt x="40" y="169"/>
                    </a:lnTo>
                    <a:lnTo>
                      <a:pt x="40" y="176"/>
                    </a:lnTo>
                    <a:lnTo>
                      <a:pt x="42" y="181"/>
                    </a:lnTo>
                    <a:lnTo>
                      <a:pt x="45" y="184"/>
                    </a:lnTo>
                    <a:lnTo>
                      <a:pt x="41" y="187"/>
                    </a:lnTo>
                    <a:lnTo>
                      <a:pt x="38" y="201"/>
                    </a:lnTo>
                    <a:lnTo>
                      <a:pt x="38" y="203"/>
                    </a:lnTo>
                    <a:lnTo>
                      <a:pt x="40" y="202"/>
                    </a:lnTo>
                    <a:lnTo>
                      <a:pt x="42" y="200"/>
                    </a:lnTo>
                    <a:lnTo>
                      <a:pt x="47" y="188"/>
                    </a:lnTo>
                    <a:lnTo>
                      <a:pt x="47" y="201"/>
                    </a:lnTo>
                    <a:lnTo>
                      <a:pt x="42" y="205"/>
                    </a:lnTo>
                    <a:lnTo>
                      <a:pt x="42" y="206"/>
                    </a:lnTo>
                    <a:lnTo>
                      <a:pt x="48" y="202"/>
                    </a:lnTo>
                    <a:lnTo>
                      <a:pt x="50" y="205"/>
                    </a:lnTo>
                    <a:lnTo>
                      <a:pt x="51" y="198"/>
                    </a:lnTo>
                    <a:lnTo>
                      <a:pt x="52" y="205"/>
                    </a:lnTo>
                    <a:lnTo>
                      <a:pt x="52" y="203"/>
                    </a:lnTo>
                    <a:lnTo>
                      <a:pt x="56" y="203"/>
                    </a:lnTo>
                    <a:lnTo>
                      <a:pt x="62" y="200"/>
                    </a:lnTo>
                    <a:lnTo>
                      <a:pt x="63" y="197"/>
                    </a:lnTo>
                    <a:lnTo>
                      <a:pt x="65" y="198"/>
                    </a:lnTo>
                    <a:lnTo>
                      <a:pt x="66" y="198"/>
                    </a:lnTo>
                    <a:lnTo>
                      <a:pt x="67" y="198"/>
                    </a:lnTo>
                    <a:lnTo>
                      <a:pt x="66" y="198"/>
                    </a:lnTo>
                    <a:lnTo>
                      <a:pt x="67" y="195"/>
                    </a:lnTo>
                    <a:lnTo>
                      <a:pt x="65" y="192"/>
                    </a:lnTo>
                    <a:lnTo>
                      <a:pt x="69" y="192"/>
                    </a:lnTo>
                    <a:lnTo>
                      <a:pt x="71" y="194"/>
                    </a:lnTo>
                    <a:lnTo>
                      <a:pt x="72" y="194"/>
                    </a:lnTo>
                    <a:lnTo>
                      <a:pt x="75" y="192"/>
                    </a:lnTo>
                    <a:lnTo>
                      <a:pt x="74" y="191"/>
                    </a:lnTo>
                    <a:lnTo>
                      <a:pt x="75" y="188"/>
                    </a:lnTo>
                    <a:lnTo>
                      <a:pt x="77" y="187"/>
                    </a:lnTo>
                    <a:lnTo>
                      <a:pt x="74" y="186"/>
                    </a:lnTo>
                    <a:lnTo>
                      <a:pt x="75" y="183"/>
                    </a:lnTo>
                    <a:lnTo>
                      <a:pt x="69" y="176"/>
                    </a:lnTo>
                    <a:lnTo>
                      <a:pt x="79" y="181"/>
                    </a:lnTo>
                    <a:lnTo>
                      <a:pt x="79" y="183"/>
                    </a:lnTo>
                    <a:lnTo>
                      <a:pt x="80" y="183"/>
                    </a:lnTo>
                    <a:lnTo>
                      <a:pt x="81" y="185"/>
                    </a:lnTo>
                    <a:lnTo>
                      <a:pt x="84" y="191"/>
                    </a:lnTo>
                    <a:lnTo>
                      <a:pt x="86" y="193"/>
                    </a:lnTo>
                    <a:lnTo>
                      <a:pt x="86" y="195"/>
                    </a:lnTo>
                    <a:lnTo>
                      <a:pt x="87" y="195"/>
                    </a:lnTo>
                    <a:lnTo>
                      <a:pt x="89" y="194"/>
                    </a:lnTo>
                    <a:lnTo>
                      <a:pt x="93" y="188"/>
                    </a:lnTo>
                    <a:lnTo>
                      <a:pt x="92" y="197"/>
                    </a:lnTo>
                    <a:lnTo>
                      <a:pt x="92" y="198"/>
                    </a:lnTo>
                    <a:lnTo>
                      <a:pt x="93" y="201"/>
                    </a:lnTo>
                    <a:lnTo>
                      <a:pt x="93" y="203"/>
                    </a:lnTo>
                    <a:lnTo>
                      <a:pt x="92" y="203"/>
                    </a:lnTo>
                    <a:lnTo>
                      <a:pt x="93" y="205"/>
                    </a:lnTo>
                    <a:lnTo>
                      <a:pt x="94" y="206"/>
                    </a:lnTo>
                    <a:lnTo>
                      <a:pt x="95" y="217"/>
                    </a:lnTo>
                    <a:lnTo>
                      <a:pt x="96" y="217"/>
                    </a:lnTo>
                    <a:lnTo>
                      <a:pt x="96" y="223"/>
                    </a:lnTo>
                    <a:lnTo>
                      <a:pt x="102" y="225"/>
                    </a:lnTo>
                    <a:lnTo>
                      <a:pt x="100" y="228"/>
                    </a:lnTo>
                    <a:lnTo>
                      <a:pt x="100" y="230"/>
                    </a:lnTo>
                    <a:lnTo>
                      <a:pt x="102" y="232"/>
                    </a:lnTo>
                    <a:lnTo>
                      <a:pt x="102" y="239"/>
                    </a:lnTo>
                    <a:lnTo>
                      <a:pt x="102" y="239"/>
                    </a:lnTo>
                    <a:lnTo>
                      <a:pt x="102" y="236"/>
                    </a:lnTo>
                    <a:lnTo>
                      <a:pt x="107" y="243"/>
                    </a:lnTo>
                    <a:lnTo>
                      <a:pt x="108" y="245"/>
                    </a:lnTo>
                    <a:lnTo>
                      <a:pt x="110" y="247"/>
                    </a:lnTo>
                    <a:lnTo>
                      <a:pt x="110" y="257"/>
                    </a:lnTo>
                    <a:lnTo>
                      <a:pt x="112" y="258"/>
                    </a:lnTo>
                    <a:lnTo>
                      <a:pt x="114" y="261"/>
                    </a:lnTo>
                    <a:lnTo>
                      <a:pt x="112" y="264"/>
                    </a:lnTo>
                    <a:lnTo>
                      <a:pt x="112" y="266"/>
                    </a:lnTo>
                    <a:lnTo>
                      <a:pt x="114" y="268"/>
                    </a:lnTo>
                    <a:lnTo>
                      <a:pt x="117" y="272"/>
                    </a:lnTo>
                    <a:lnTo>
                      <a:pt x="114" y="273"/>
                    </a:lnTo>
                    <a:lnTo>
                      <a:pt x="116" y="278"/>
                    </a:lnTo>
                    <a:lnTo>
                      <a:pt x="115" y="280"/>
                    </a:lnTo>
                    <a:lnTo>
                      <a:pt x="114" y="280"/>
                    </a:lnTo>
                    <a:lnTo>
                      <a:pt x="114" y="283"/>
                    </a:lnTo>
                    <a:lnTo>
                      <a:pt x="114" y="283"/>
                    </a:lnTo>
                    <a:lnTo>
                      <a:pt x="114" y="287"/>
                    </a:lnTo>
                    <a:lnTo>
                      <a:pt x="111" y="290"/>
                    </a:lnTo>
                    <a:lnTo>
                      <a:pt x="110" y="291"/>
                    </a:lnTo>
                    <a:lnTo>
                      <a:pt x="111" y="294"/>
                    </a:lnTo>
                    <a:lnTo>
                      <a:pt x="111" y="296"/>
                    </a:lnTo>
                    <a:lnTo>
                      <a:pt x="112" y="294"/>
                    </a:lnTo>
                    <a:lnTo>
                      <a:pt x="112" y="293"/>
                    </a:lnTo>
                    <a:lnTo>
                      <a:pt x="112" y="293"/>
                    </a:lnTo>
                    <a:lnTo>
                      <a:pt x="114" y="289"/>
                    </a:lnTo>
                    <a:lnTo>
                      <a:pt x="115" y="287"/>
                    </a:lnTo>
                    <a:lnTo>
                      <a:pt x="118" y="283"/>
                    </a:lnTo>
                    <a:lnTo>
                      <a:pt x="122" y="274"/>
                    </a:lnTo>
                    <a:lnTo>
                      <a:pt x="123" y="273"/>
                    </a:lnTo>
                    <a:lnTo>
                      <a:pt x="124" y="269"/>
                    </a:lnTo>
                    <a:lnTo>
                      <a:pt x="122" y="266"/>
                    </a:lnTo>
                    <a:lnTo>
                      <a:pt x="122" y="261"/>
                    </a:lnTo>
                    <a:lnTo>
                      <a:pt x="121" y="259"/>
                    </a:lnTo>
                    <a:lnTo>
                      <a:pt x="119" y="254"/>
                    </a:lnTo>
                    <a:lnTo>
                      <a:pt x="118" y="252"/>
                    </a:lnTo>
                    <a:lnTo>
                      <a:pt x="118" y="249"/>
                    </a:lnTo>
                    <a:lnTo>
                      <a:pt x="117" y="245"/>
                    </a:lnTo>
                    <a:lnTo>
                      <a:pt x="118" y="243"/>
                    </a:lnTo>
                    <a:lnTo>
                      <a:pt x="117" y="237"/>
                    </a:lnTo>
                    <a:lnTo>
                      <a:pt x="112" y="234"/>
                    </a:lnTo>
                    <a:lnTo>
                      <a:pt x="108" y="230"/>
                    </a:lnTo>
                    <a:lnTo>
                      <a:pt x="103" y="224"/>
                    </a:lnTo>
                    <a:lnTo>
                      <a:pt x="103" y="222"/>
                    </a:lnTo>
                    <a:lnTo>
                      <a:pt x="101" y="216"/>
                    </a:lnTo>
                    <a:lnTo>
                      <a:pt x="104" y="214"/>
                    </a:lnTo>
                    <a:lnTo>
                      <a:pt x="105" y="212"/>
                    </a:lnTo>
                    <a:lnTo>
                      <a:pt x="103" y="205"/>
                    </a:lnTo>
                    <a:lnTo>
                      <a:pt x="104" y="201"/>
                    </a:lnTo>
                    <a:lnTo>
                      <a:pt x="108" y="200"/>
                    </a:lnTo>
                    <a:lnTo>
                      <a:pt x="107" y="199"/>
                    </a:lnTo>
                    <a:lnTo>
                      <a:pt x="104" y="197"/>
                    </a:lnTo>
                    <a:lnTo>
                      <a:pt x="103" y="193"/>
                    </a:lnTo>
                    <a:lnTo>
                      <a:pt x="102" y="190"/>
                    </a:lnTo>
                    <a:lnTo>
                      <a:pt x="100" y="188"/>
                    </a:lnTo>
                    <a:lnTo>
                      <a:pt x="95" y="180"/>
                    </a:lnTo>
                    <a:lnTo>
                      <a:pt x="92" y="178"/>
                    </a:lnTo>
                    <a:lnTo>
                      <a:pt x="90" y="176"/>
                    </a:lnTo>
                    <a:lnTo>
                      <a:pt x="88" y="173"/>
                    </a:lnTo>
                    <a:lnTo>
                      <a:pt x="86" y="170"/>
                    </a:lnTo>
                    <a:lnTo>
                      <a:pt x="84" y="169"/>
                    </a:lnTo>
                    <a:lnTo>
                      <a:pt x="82" y="165"/>
                    </a:lnTo>
                    <a:lnTo>
                      <a:pt x="88" y="163"/>
                    </a:lnTo>
                    <a:lnTo>
                      <a:pt x="89" y="162"/>
                    </a:lnTo>
                    <a:lnTo>
                      <a:pt x="88" y="159"/>
                    </a:lnTo>
                    <a:lnTo>
                      <a:pt x="88" y="154"/>
                    </a:lnTo>
                    <a:lnTo>
                      <a:pt x="90" y="153"/>
                    </a:lnTo>
                    <a:lnTo>
                      <a:pt x="90" y="147"/>
                    </a:lnTo>
                    <a:lnTo>
                      <a:pt x="94" y="142"/>
                    </a:lnTo>
                    <a:lnTo>
                      <a:pt x="100" y="146"/>
                    </a:lnTo>
                    <a:lnTo>
                      <a:pt x="103" y="142"/>
                    </a:lnTo>
                    <a:lnTo>
                      <a:pt x="105" y="142"/>
                    </a:lnTo>
                    <a:lnTo>
                      <a:pt x="107" y="142"/>
                    </a:lnTo>
                    <a:lnTo>
                      <a:pt x="107" y="137"/>
                    </a:lnTo>
                    <a:lnTo>
                      <a:pt x="109" y="135"/>
                    </a:lnTo>
                    <a:lnTo>
                      <a:pt x="114" y="135"/>
                    </a:lnTo>
                    <a:lnTo>
                      <a:pt x="114" y="135"/>
                    </a:lnTo>
                    <a:lnTo>
                      <a:pt x="112" y="134"/>
                    </a:lnTo>
                    <a:lnTo>
                      <a:pt x="112" y="131"/>
                    </a:lnTo>
                    <a:lnTo>
                      <a:pt x="117" y="129"/>
                    </a:lnTo>
                    <a:lnTo>
                      <a:pt x="121" y="129"/>
                    </a:lnTo>
                    <a:lnTo>
                      <a:pt x="122" y="127"/>
                    </a:lnTo>
                    <a:lnTo>
                      <a:pt x="122" y="127"/>
                    </a:lnTo>
                    <a:lnTo>
                      <a:pt x="123" y="125"/>
                    </a:ln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67"/>
              <p:cNvSpPr>
                <a:spLocks/>
              </p:cNvSpPr>
              <p:nvPr userDrawn="1"/>
            </p:nvSpPr>
            <p:spPr bwMode="auto">
              <a:xfrm>
                <a:off x="3392488" y="3127376"/>
                <a:ext cx="52388" cy="90488"/>
              </a:xfrm>
              <a:custGeom>
                <a:avLst/>
                <a:gdLst>
                  <a:gd name="T0" fmla="*/ 32 w 33"/>
                  <a:gd name="T1" fmla="*/ 32 h 57"/>
                  <a:gd name="T2" fmla="*/ 31 w 33"/>
                  <a:gd name="T3" fmla="*/ 28 h 57"/>
                  <a:gd name="T4" fmla="*/ 26 w 33"/>
                  <a:gd name="T5" fmla="*/ 16 h 57"/>
                  <a:gd name="T6" fmla="*/ 23 w 33"/>
                  <a:gd name="T7" fmla="*/ 16 h 57"/>
                  <a:gd name="T8" fmla="*/ 24 w 33"/>
                  <a:gd name="T9" fmla="*/ 15 h 57"/>
                  <a:gd name="T10" fmla="*/ 22 w 33"/>
                  <a:gd name="T11" fmla="*/ 13 h 57"/>
                  <a:gd name="T12" fmla="*/ 18 w 33"/>
                  <a:gd name="T13" fmla="*/ 9 h 57"/>
                  <a:gd name="T14" fmla="*/ 17 w 33"/>
                  <a:gd name="T15" fmla="*/ 6 h 57"/>
                  <a:gd name="T16" fmla="*/ 15 w 33"/>
                  <a:gd name="T17" fmla="*/ 2 h 57"/>
                  <a:gd name="T18" fmla="*/ 11 w 33"/>
                  <a:gd name="T19" fmla="*/ 2 h 57"/>
                  <a:gd name="T20" fmla="*/ 9 w 33"/>
                  <a:gd name="T21" fmla="*/ 2 h 57"/>
                  <a:gd name="T22" fmla="*/ 7 w 33"/>
                  <a:gd name="T23" fmla="*/ 0 h 57"/>
                  <a:gd name="T24" fmla="*/ 7 w 33"/>
                  <a:gd name="T25" fmla="*/ 1 h 57"/>
                  <a:gd name="T26" fmla="*/ 7 w 33"/>
                  <a:gd name="T27" fmla="*/ 2 h 57"/>
                  <a:gd name="T28" fmla="*/ 6 w 33"/>
                  <a:gd name="T29" fmla="*/ 3 h 57"/>
                  <a:gd name="T30" fmla="*/ 4 w 33"/>
                  <a:gd name="T31" fmla="*/ 8 h 57"/>
                  <a:gd name="T32" fmla="*/ 1 w 33"/>
                  <a:gd name="T33" fmla="*/ 7 h 57"/>
                  <a:gd name="T34" fmla="*/ 0 w 33"/>
                  <a:gd name="T35" fmla="*/ 7 h 57"/>
                  <a:gd name="T36" fmla="*/ 2 w 33"/>
                  <a:gd name="T37" fmla="*/ 9 h 57"/>
                  <a:gd name="T38" fmla="*/ 3 w 33"/>
                  <a:gd name="T39" fmla="*/ 13 h 57"/>
                  <a:gd name="T40" fmla="*/ 3 w 33"/>
                  <a:gd name="T41" fmla="*/ 16 h 57"/>
                  <a:gd name="T42" fmla="*/ 2 w 33"/>
                  <a:gd name="T43" fmla="*/ 20 h 57"/>
                  <a:gd name="T44" fmla="*/ 1 w 33"/>
                  <a:gd name="T45" fmla="*/ 24 h 57"/>
                  <a:gd name="T46" fmla="*/ 1 w 33"/>
                  <a:gd name="T47" fmla="*/ 28 h 57"/>
                  <a:gd name="T48" fmla="*/ 2 w 33"/>
                  <a:gd name="T49" fmla="*/ 34 h 57"/>
                  <a:gd name="T50" fmla="*/ 3 w 33"/>
                  <a:gd name="T51" fmla="*/ 43 h 57"/>
                  <a:gd name="T52" fmla="*/ 8 w 33"/>
                  <a:gd name="T53" fmla="*/ 54 h 57"/>
                  <a:gd name="T54" fmla="*/ 15 w 33"/>
                  <a:gd name="T55" fmla="*/ 56 h 57"/>
                  <a:gd name="T56" fmla="*/ 25 w 33"/>
                  <a:gd name="T57" fmla="*/ 54 h 57"/>
                  <a:gd name="T58" fmla="*/ 32 w 33"/>
                  <a:gd name="T59" fmla="*/ 44 h 57"/>
                  <a:gd name="T60" fmla="*/ 33 w 33"/>
                  <a:gd name="T61" fmla="*/ 39 h 57"/>
                  <a:gd name="T62" fmla="*/ 33 w 33"/>
                  <a:gd name="T63"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57">
                    <a:moveTo>
                      <a:pt x="33" y="35"/>
                    </a:moveTo>
                    <a:lnTo>
                      <a:pt x="32" y="32"/>
                    </a:lnTo>
                    <a:lnTo>
                      <a:pt x="33" y="30"/>
                    </a:lnTo>
                    <a:lnTo>
                      <a:pt x="31" y="28"/>
                    </a:lnTo>
                    <a:lnTo>
                      <a:pt x="28" y="22"/>
                    </a:lnTo>
                    <a:lnTo>
                      <a:pt x="26" y="16"/>
                    </a:lnTo>
                    <a:lnTo>
                      <a:pt x="23" y="17"/>
                    </a:lnTo>
                    <a:lnTo>
                      <a:pt x="23" y="16"/>
                    </a:lnTo>
                    <a:lnTo>
                      <a:pt x="21" y="16"/>
                    </a:lnTo>
                    <a:lnTo>
                      <a:pt x="24" y="15"/>
                    </a:lnTo>
                    <a:lnTo>
                      <a:pt x="23" y="13"/>
                    </a:lnTo>
                    <a:lnTo>
                      <a:pt x="22" y="13"/>
                    </a:lnTo>
                    <a:lnTo>
                      <a:pt x="21" y="9"/>
                    </a:lnTo>
                    <a:lnTo>
                      <a:pt x="18" y="9"/>
                    </a:lnTo>
                    <a:lnTo>
                      <a:pt x="17" y="7"/>
                    </a:lnTo>
                    <a:lnTo>
                      <a:pt x="17" y="6"/>
                    </a:lnTo>
                    <a:lnTo>
                      <a:pt x="17" y="5"/>
                    </a:lnTo>
                    <a:lnTo>
                      <a:pt x="15" y="2"/>
                    </a:lnTo>
                    <a:lnTo>
                      <a:pt x="14" y="2"/>
                    </a:lnTo>
                    <a:lnTo>
                      <a:pt x="11" y="2"/>
                    </a:lnTo>
                    <a:lnTo>
                      <a:pt x="11" y="3"/>
                    </a:lnTo>
                    <a:lnTo>
                      <a:pt x="9" y="2"/>
                    </a:lnTo>
                    <a:lnTo>
                      <a:pt x="10" y="1"/>
                    </a:lnTo>
                    <a:lnTo>
                      <a:pt x="7" y="0"/>
                    </a:lnTo>
                    <a:lnTo>
                      <a:pt x="7" y="2"/>
                    </a:lnTo>
                    <a:lnTo>
                      <a:pt x="7" y="1"/>
                    </a:lnTo>
                    <a:lnTo>
                      <a:pt x="7" y="2"/>
                    </a:lnTo>
                    <a:lnTo>
                      <a:pt x="7" y="2"/>
                    </a:lnTo>
                    <a:lnTo>
                      <a:pt x="6" y="2"/>
                    </a:lnTo>
                    <a:lnTo>
                      <a:pt x="6" y="3"/>
                    </a:lnTo>
                    <a:lnTo>
                      <a:pt x="6" y="6"/>
                    </a:lnTo>
                    <a:lnTo>
                      <a:pt x="4" y="8"/>
                    </a:lnTo>
                    <a:lnTo>
                      <a:pt x="3" y="8"/>
                    </a:lnTo>
                    <a:lnTo>
                      <a:pt x="1" y="7"/>
                    </a:lnTo>
                    <a:lnTo>
                      <a:pt x="0" y="7"/>
                    </a:lnTo>
                    <a:lnTo>
                      <a:pt x="0" y="7"/>
                    </a:lnTo>
                    <a:lnTo>
                      <a:pt x="1" y="8"/>
                    </a:lnTo>
                    <a:lnTo>
                      <a:pt x="2" y="9"/>
                    </a:lnTo>
                    <a:lnTo>
                      <a:pt x="1" y="10"/>
                    </a:lnTo>
                    <a:lnTo>
                      <a:pt x="3" y="13"/>
                    </a:lnTo>
                    <a:lnTo>
                      <a:pt x="3" y="16"/>
                    </a:lnTo>
                    <a:lnTo>
                      <a:pt x="3" y="16"/>
                    </a:lnTo>
                    <a:lnTo>
                      <a:pt x="2" y="20"/>
                    </a:lnTo>
                    <a:lnTo>
                      <a:pt x="2" y="20"/>
                    </a:lnTo>
                    <a:lnTo>
                      <a:pt x="2" y="22"/>
                    </a:lnTo>
                    <a:lnTo>
                      <a:pt x="1" y="24"/>
                    </a:lnTo>
                    <a:lnTo>
                      <a:pt x="1" y="26"/>
                    </a:lnTo>
                    <a:lnTo>
                      <a:pt x="1" y="28"/>
                    </a:lnTo>
                    <a:lnTo>
                      <a:pt x="0" y="28"/>
                    </a:lnTo>
                    <a:lnTo>
                      <a:pt x="2" y="34"/>
                    </a:lnTo>
                    <a:lnTo>
                      <a:pt x="1" y="36"/>
                    </a:lnTo>
                    <a:lnTo>
                      <a:pt x="3" y="43"/>
                    </a:lnTo>
                    <a:lnTo>
                      <a:pt x="6" y="51"/>
                    </a:lnTo>
                    <a:lnTo>
                      <a:pt x="8" y="54"/>
                    </a:lnTo>
                    <a:lnTo>
                      <a:pt x="11" y="57"/>
                    </a:lnTo>
                    <a:lnTo>
                      <a:pt x="15" y="56"/>
                    </a:lnTo>
                    <a:lnTo>
                      <a:pt x="19" y="56"/>
                    </a:lnTo>
                    <a:lnTo>
                      <a:pt x="25" y="54"/>
                    </a:lnTo>
                    <a:lnTo>
                      <a:pt x="30" y="49"/>
                    </a:lnTo>
                    <a:lnTo>
                      <a:pt x="32" y="44"/>
                    </a:lnTo>
                    <a:lnTo>
                      <a:pt x="33" y="42"/>
                    </a:lnTo>
                    <a:lnTo>
                      <a:pt x="33" y="39"/>
                    </a:lnTo>
                    <a:lnTo>
                      <a:pt x="33" y="38"/>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68"/>
              <p:cNvSpPr>
                <a:spLocks/>
              </p:cNvSpPr>
              <p:nvPr userDrawn="1"/>
            </p:nvSpPr>
            <p:spPr bwMode="auto">
              <a:xfrm>
                <a:off x="3087688" y="2501901"/>
                <a:ext cx="690563" cy="658813"/>
              </a:xfrm>
              <a:custGeom>
                <a:avLst/>
                <a:gdLst>
                  <a:gd name="T0" fmla="*/ 386 w 435"/>
                  <a:gd name="T1" fmla="*/ 164 h 415"/>
                  <a:gd name="T2" fmla="*/ 398 w 435"/>
                  <a:gd name="T3" fmla="*/ 133 h 415"/>
                  <a:gd name="T4" fmla="*/ 423 w 435"/>
                  <a:gd name="T5" fmla="*/ 95 h 415"/>
                  <a:gd name="T6" fmla="*/ 428 w 435"/>
                  <a:gd name="T7" fmla="*/ 82 h 415"/>
                  <a:gd name="T8" fmla="*/ 418 w 435"/>
                  <a:gd name="T9" fmla="*/ 63 h 415"/>
                  <a:gd name="T10" fmla="*/ 392 w 435"/>
                  <a:gd name="T11" fmla="*/ 64 h 415"/>
                  <a:gd name="T12" fmla="*/ 369 w 435"/>
                  <a:gd name="T13" fmla="*/ 82 h 415"/>
                  <a:gd name="T14" fmla="*/ 351 w 435"/>
                  <a:gd name="T15" fmla="*/ 95 h 415"/>
                  <a:gd name="T16" fmla="*/ 324 w 435"/>
                  <a:gd name="T17" fmla="*/ 113 h 415"/>
                  <a:gd name="T18" fmla="*/ 302 w 435"/>
                  <a:gd name="T19" fmla="*/ 89 h 415"/>
                  <a:gd name="T20" fmla="*/ 279 w 435"/>
                  <a:gd name="T21" fmla="*/ 116 h 415"/>
                  <a:gd name="T22" fmla="*/ 225 w 435"/>
                  <a:gd name="T23" fmla="*/ 101 h 415"/>
                  <a:gd name="T24" fmla="*/ 179 w 435"/>
                  <a:gd name="T25" fmla="*/ 81 h 415"/>
                  <a:gd name="T26" fmla="*/ 172 w 435"/>
                  <a:gd name="T27" fmla="*/ 49 h 415"/>
                  <a:gd name="T28" fmla="*/ 149 w 435"/>
                  <a:gd name="T29" fmla="*/ 40 h 415"/>
                  <a:gd name="T30" fmla="*/ 139 w 435"/>
                  <a:gd name="T31" fmla="*/ 18 h 415"/>
                  <a:gd name="T32" fmla="*/ 106 w 435"/>
                  <a:gd name="T33" fmla="*/ 0 h 415"/>
                  <a:gd name="T34" fmla="*/ 89 w 435"/>
                  <a:gd name="T35" fmla="*/ 19 h 415"/>
                  <a:gd name="T36" fmla="*/ 74 w 435"/>
                  <a:gd name="T37" fmla="*/ 47 h 415"/>
                  <a:gd name="T38" fmla="*/ 52 w 435"/>
                  <a:gd name="T39" fmla="*/ 80 h 415"/>
                  <a:gd name="T40" fmla="*/ 18 w 435"/>
                  <a:gd name="T41" fmla="*/ 96 h 415"/>
                  <a:gd name="T42" fmla="*/ 20 w 435"/>
                  <a:gd name="T43" fmla="*/ 114 h 415"/>
                  <a:gd name="T44" fmla="*/ 39 w 435"/>
                  <a:gd name="T45" fmla="*/ 148 h 415"/>
                  <a:gd name="T46" fmla="*/ 21 w 435"/>
                  <a:gd name="T47" fmla="*/ 158 h 415"/>
                  <a:gd name="T48" fmla="*/ 14 w 435"/>
                  <a:gd name="T49" fmla="*/ 161 h 415"/>
                  <a:gd name="T50" fmla="*/ 29 w 435"/>
                  <a:gd name="T51" fmla="*/ 177 h 415"/>
                  <a:gd name="T52" fmla="*/ 22 w 435"/>
                  <a:gd name="T53" fmla="*/ 189 h 415"/>
                  <a:gd name="T54" fmla="*/ 10 w 435"/>
                  <a:gd name="T55" fmla="*/ 188 h 415"/>
                  <a:gd name="T56" fmla="*/ 42 w 435"/>
                  <a:gd name="T57" fmla="*/ 215 h 415"/>
                  <a:gd name="T58" fmla="*/ 61 w 435"/>
                  <a:gd name="T59" fmla="*/ 186 h 415"/>
                  <a:gd name="T60" fmla="*/ 66 w 435"/>
                  <a:gd name="T61" fmla="*/ 193 h 415"/>
                  <a:gd name="T62" fmla="*/ 70 w 435"/>
                  <a:gd name="T63" fmla="*/ 209 h 415"/>
                  <a:gd name="T64" fmla="*/ 77 w 435"/>
                  <a:gd name="T65" fmla="*/ 241 h 415"/>
                  <a:gd name="T66" fmla="*/ 88 w 435"/>
                  <a:gd name="T67" fmla="*/ 277 h 415"/>
                  <a:gd name="T68" fmla="*/ 101 w 435"/>
                  <a:gd name="T69" fmla="*/ 309 h 415"/>
                  <a:gd name="T70" fmla="*/ 114 w 435"/>
                  <a:gd name="T71" fmla="*/ 345 h 415"/>
                  <a:gd name="T72" fmla="*/ 135 w 435"/>
                  <a:gd name="T73" fmla="*/ 373 h 415"/>
                  <a:gd name="T74" fmla="*/ 164 w 435"/>
                  <a:gd name="T75" fmla="*/ 411 h 415"/>
                  <a:gd name="T76" fmla="*/ 178 w 435"/>
                  <a:gd name="T77" fmla="*/ 396 h 415"/>
                  <a:gd name="T78" fmla="*/ 192 w 435"/>
                  <a:gd name="T79" fmla="*/ 366 h 415"/>
                  <a:gd name="T80" fmla="*/ 195 w 435"/>
                  <a:gd name="T81" fmla="*/ 313 h 415"/>
                  <a:gd name="T82" fmla="*/ 208 w 435"/>
                  <a:gd name="T83" fmla="*/ 286 h 415"/>
                  <a:gd name="T84" fmla="*/ 238 w 435"/>
                  <a:gd name="T85" fmla="*/ 263 h 415"/>
                  <a:gd name="T86" fmla="*/ 270 w 435"/>
                  <a:gd name="T87" fmla="*/ 226 h 415"/>
                  <a:gd name="T88" fmla="*/ 289 w 435"/>
                  <a:gd name="T89" fmla="*/ 213 h 415"/>
                  <a:gd name="T90" fmla="*/ 303 w 435"/>
                  <a:gd name="T91" fmla="*/ 194 h 415"/>
                  <a:gd name="T92" fmla="*/ 310 w 435"/>
                  <a:gd name="T93" fmla="*/ 193 h 415"/>
                  <a:gd name="T94" fmla="*/ 321 w 435"/>
                  <a:gd name="T95" fmla="*/ 195 h 415"/>
                  <a:gd name="T96" fmla="*/ 313 w 435"/>
                  <a:gd name="T97" fmla="*/ 162 h 415"/>
                  <a:gd name="T98" fmla="*/ 311 w 435"/>
                  <a:gd name="T99" fmla="*/ 135 h 415"/>
                  <a:gd name="T100" fmla="*/ 303 w 435"/>
                  <a:gd name="T101" fmla="*/ 116 h 415"/>
                  <a:gd name="T102" fmla="*/ 311 w 435"/>
                  <a:gd name="T103" fmla="*/ 117 h 415"/>
                  <a:gd name="T104" fmla="*/ 329 w 435"/>
                  <a:gd name="T105" fmla="*/ 131 h 415"/>
                  <a:gd name="T106" fmla="*/ 351 w 435"/>
                  <a:gd name="T107" fmla="*/ 135 h 415"/>
                  <a:gd name="T108" fmla="*/ 362 w 435"/>
                  <a:gd name="T109" fmla="*/ 152 h 415"/>
                  <a:gd name="T110" fmla="*/ 355 w 435"/>
                  <a:gd name="T111" fmla="*/ 164 h 415"/>
                  <a:gd name="T112" fmla="*/ 364 w 435"/>
                  <a:gd name="T113" fmla="*/ 160 h 415"/>
                  <a:gd name="T114" fmla="*/ 377 w 435"/>
                  <a:gd name="T115" fmla="*/ 1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5" h="415">
                    <a:moveTo>
                      <a:pt x="378" y="187"/>
                    </a:moveTo>
                    <a:lnTo>
                      <a:pt x="380" y="188"/>
                    </a:lnTo>
                    <a:lnTo>
                      <a:pt x="381" y="188"/>
                    </a:lnTo>
                    <a:lnTo>
                      <a:pt x="383" y="183"/>
                    </a:lnTo>
                    <a:lnTo>
                      <a:pt x="383" y="181"/>
                    </a:lnTo>
                    <a:lnTo>
                      <a:pt x="383" y="177"/>
                    </a:lnTo>
                    <a:lnTo>
                      <a:pt x="381" y="172"/>
                    </a:lnTo>
                    <a:lnTo>
                      <a:pt x="385" y="172"/>
                    </a:lnTo>
                    <a:lnTo>
                      <a:pt x="386" y="164"/>
                    </a:lnTo>
                    <a:lnTo>
                      <a:pt x="384" y="155"/>
                    </a:lnTo>
                    <a:lnTo>
                      <a:pt x="388" y="155"/>
                    </a:lnTo>
                    <a:lnTo>
                      <a:pt x="391" y="157"/>
                    </a:lnTo>
                    <a:lnTo>
                      <a:pt x="394" y="157"/>
                    </a:lnTo>
                    <a:lnTo>
                      <a:pt x="396" y="151"/>
                    </a:lnTo>
                    <a:lnTo>
                      <a:pt x="398" y="145"/>
                    </a:lnTo>
                    <a:lnTo>
                      <a:pt x="401" y="138"/>
                    </a:lnTo>
                    <a:lnTo>
                      <a:pt x="398" y="137"/>
                    </a:lnTo>
                    <a:lnTo>
                      <a:pt x="398" y="133"/>
                    </a:lnTo>
                    <a:lnTo>
                      <a:pt x="402" y="125"/>
                    </a:lnTo>
                    <a:lnTo>
                      <a:pt x="403" y="121"/>
                    </a:lnTo>
                    <a:lnTo>
                      <a:pt x="402" y="118"/>
                    </a:lnTo>
                    <a:lnTo>
                      <a:pt x="403" y="114"/>
                    </a:lnTo>
                    <a:lnTo>
                      <a:pt x="409" y="106"/>
                    </a:lnTo>
                    <a:lnTo>
                      <a:pt x="413" y="104"/>
                    </a:lnTo>
                    <a:lnTo>
                      <a:pt x="416" y="101"/>
                    </a:lnTo>
                    <a:lnTo>
                      <a:pt x="417" y="96"/>
                    </a:lnTo>
                    <a:lnTo>
                      <a:pt x="423" y="95"/>
                    </a:lnTo>
                    <a:lnTo>
                      <a:pt x="428" y="92"/>
                    </a:lnTo>
                    <a:lnTo>
                      <a:pt x="431" y="94"/>
                    </a:lnTo>
                    <a:lnTo>
                      <a:pt x="431" y="94"/>
                    </a:lnTo>
                    <a:lnTo>
                      <a:pt x="431" y="89"/>
                    </a:lnTo>
                    <a:lnTo>
                      <a:pt x="435" y="87"/>
                    </a:lnTo>
                    <a:lnTo>
                      <a:pt x="433" y="85"/>
                    </a:lnTo>
                    <a:lnTo>
                      <a:pt x="431" y="82"/>
                    </a:lnTo>
                    <a:lnTo>
                      <a:pt x="429" y="81"/>
                    </a:lnTo>
                    <a:lnTo>
                      <a:pt x="428" y="82"/>
                    </a:lnTo>
                    <a:lnTo>
                      <a:pt x="423" y="81"/>
                    </a:lnTo>
                    <a:lnTo>
                      <a:pt x="422" y="78"/>
                    </a:lnTo>
                    <a:lnTo>
                      <a:pt x="424" y="76"/>
                    </a:lnTo>
                    <a:lnTo>
                      <a:pt x="424" y="74"/>
                    </a:lnTo>
                    <a:lnTo>
                      <a:pt x="422" y="71"/>
                    </a:lnTo>
                    <a:lnTo>
                      <a:pt x="422" y="70"/>
                    </a:lnTo>
                    <a:lnTo>
                      <a:pt x="418" y="71"/>
                    </a:lnTo>
                    <a:lnTo>
                      <a:pt x="416" y="66"/>
                    </a:lnTo>
                    <a:lnTo>
                      <a:pt x="418" y="63"/>
                    </a:lnTo>
                    <a:lnTo>
                      <a:pt x="416" y="63"/>
                    </a:lnTo>
                    <a:lnTo>
                      <a:pt x="415" y="60"/>
                    </a:lnTo>
                    <a:lnTo>
                      <a:pt x="413" y="60"/>
                    </a:lnTo>
                    <a:lnTo>
                      <a:pt x="407" y="63"/>
                    </a:lnTo>
                    <a:lnTo>
                      <a:pt x="408" y="66"/>
                    </a:lnTo>
                    <a:lnTo>
                      <a:pt x="405" y="69"/>
                    </a:lnTo>
                    <a:lnTo>
                      <a:pt x="399" y="66"/>
                    </a:lnTo>
                    <a:lnTo>
                      <a:pt x="394" y="67"/>
                    </a:lnTo>
                    <a:lnTo>
                      <a:pt x="392" y="64"/>
                    </a:lnTo>
                    <a:lnTo>
                      <a:pt x="388" y="66"/>
                    </a:lnTo>
                    <a:lnTo>
                      <a:pt x="387" y="66"/>
                    </a:lnTo>
                    <a:lnTo>
                      <a:pt x="387" y="69"/>
                    </a:lnTo>
                    <a:lnTo>
                      <a:pt x="384" y="73"/>
                    </a:lnTo>
                    <a:lnTo>
                      <a:pt x="378" y="76"/>
                    </a:lnTo>
                    <a:lnTo>
                      <a:pt x="374" y="76"/>
                    </a:lnTo>
                    <a:lnTo>
                      <a:pt x="372" y="78"/>
                    </a:lnTo>
                    <a:lnTo>
                      <a:pt x="371" y="81"/>
                    </a:lnTo>
                    <a:lnTo>
                      <a:pt x="369" y="82"/>
                    </a:lnTo>
                    <a:lnTo>
                      <a:pt x="369" y="85"/>
                    </a:lnTo>
                    <a:lnTo>
                      <a:pt x="365" y="84"/>
                    </a:lnTo>
                    <a:lnTo>
                      <a:pt x="363" y="85"/>
                    </a:lnTo>
                    <a:lnTo>
                      <a:pt x="362" y="89"/>
                    </a:lnTo>
                    <a:lnTo>
                      <a:pt x="358" y="89"/>
                    </a:lnTo>
                    <a:lnTo>
                      <a:pt x="353" y="91"/>
                    </a:lnTo>
                    <a:lnTo>
                      <a:pt x="351" y="91"/>
                    </a:lnTo>
                    <a:lnTo>
                      <a:pt x="350" y="94"/>
                    </a:lnTo>
                    <a:lnTo>
                      <a:pt x="351" y="95"/>
                    </a:lnTo>
                    <a:lnTo>
                      <a:pt x="356" y="98"/>
                    </a:lnTo>
                    <a:lnTo>
                      <a:pt x="356" y="107"/>
                    </a:lnTo>
                    <a:lnTo>
                      <a:pt x="349" y="109"/>
                    </a:lnTo>
                    <a:lnTo>
                      <a:pt x="344" y="108"/>
                    </a:lnTo>
                    <a:lnTo>
                      <a:pt x="339" y="110"/>
                    </a:lnTo>
                    <a:lnTo>
                      <a:pt x="335" y="108"/>
                    </a:lnTo>
                    <a:lnTo>
                      <a:pt x="333" y="109"/>
                    </a:lnTo>
                    <a:lnTo>
                      <a:pt x="329" y="113"/>
                    </a:lnTo>
                    <a:lnTo>
                      <a:pt x="324" y="113"/>
                    </a:lnTo>
                    <a:lnTo>
                      <a:pt x="317" y="109"/>
                    </a:lnTo>
                    <a:lnTo>
                      <a:pt x="316" y="110"/>
                    </a:lnTo>
                    <a:lnTo>
                      <a:pt x="309" y="108"/>
                    </a:lnTo>
                    <a:lnTo>
                      <a:pt x="305" y="102"/>
                    </a:lnTo>
                    <a:lnTo>
                      <a:pt x="306" y="100"/>
                    </a:lnTo>
                    <a:lnTo>
                      <a:pt x="306" y="98"/>
                    </a:lnTo>
                    <a:lnTo>
                      <a:pt x="304" y="95"/>
                    </a:lnTo>
                    <a:lnTo>
                      <a:pt x="303" y="91"/>
                    </a:lnTo>
                    <a:lnTo>
                      <a:pt x="302" y="89"/>
                    </a:lnTo>
                    <a:lnTo>
                      <a:pt x="299" y="89"/>
                    </a:lnTo>
                    <a:lnTo>
                      <a:pt x="297" y="91"/>
                    </a:lnTo>
                    <a:lnTo>
                      <a:pt x="298" y="94"/>
                    </a:lnTo>
                    <a:lnTo>
                      <a:pt x="297" y="101"/>
                    </a:lnTo>
                    <a:lnTo>
                      <a:pt x="299" y="107"/>
                    </a:lnTo>
                    <a:lnTo>
                      <a:pt x="298" y="115"/>
                    </a:lnTo>
                    <a:lnTo>
                      <a:pt x="288" y="117"/>
                    </a:lnTo>
                    <a:lnTo>
                      <a:pt x="282" y="114"/>
                    </a:lnTo>
                    <a:lnTo>
                      <a:pt x="279" y="116"/>
                    </a:lnTo>
                    <a:lnTo>
                      <a:pt x="265" y="111"/>
                    </a:lnTo>
                    <a:lnTo>
                      <a:pt x="260" y="111"/>
                    </a:lnTo>
                    <a:lnTo>
                      <a:pt x="257" y="113"/>
                    </a:lnTo>
                    <a:lnTo>
                      <a:pt x="247" y="110"/>
                    </a:lnTo>
                    <a:lnTo>
                      <a:pt x="244" y="107"/>
                    </a:lnTo>
                    <a:lnTo>
                      <a:pt x="243" y="102"/>
                    </a:lnTo>
                    <a:lnTo>
                      <a:pt x="236" y="101"/>
                    </a:lnTo>
                    <a:lnTo>
                      <a:pt x="228" y="103"/>
                    </a:lnTo>
                    <a:lnTo>
                      <a:pt x="225" y="101"/>
                    </a:lnTo>
                    <a:lnTo>
                      <a:pt x="217" y="102"/>
                    </a:lnTo>
                    <a:lnTo>
                      <a:pt x="211" y="99"/>
                    </a:lnTo>
                    <a:lnTo>
                      <a:pt x="208" y="99"/>
                    </a:lnTo>
                    <a:lnTo>
                      <a:pt x="205" y="96"/>
                    </a:lnTo>
                    <a:lnTo>
                      <a:pt x="199" y="95"/>
                    </a:lnTo>
                    <a:lnTo>
                      <a:pt x="193" y="89"/>
                    </a:lnTo>
                    <a:lnTo>
                      <a:pt x="187" y="85"/>
                    </a:lnTo>
                    <a:lnTo>
                      <a:pt x="181" y="82"/>
                    </a:lnTo>
                    <a:lnTo>
                      <a:pt x="179" y="81"/>
                    </a:lnTo>
                    <a:lnTo>
                      <a:pt x="176" y="81"/>
                    </a:lnTo>
                    <a:lnTo>
                      <a:pt x="173" y="79"/>
                    </a:lnTo>
                    <a:lnTo>
                      <a:pt x="169" y="79"/>
                    </a:lnTo>
                    <a:lnTo>
                      <a:pt x="168" y="73"/>
                    </a:lnTo>
                    <a:lnTo>
                      <a:pt x="172" y="67"/>
                    </a:lnTo>
                    <a:lnTo>
                      <a:pt x="172" y="63"/>
                    </a:lnTo>
                    <a:lnTo>
                      <a:pt x="175" y="55"/>
                    </a:lnTo>
                    <a:lnTo>
                      <a:pt x="173" y="51"/>
                    </a:lnTo>
                    <a:lnTo>
                      <a:pt x="172" y="49"/>
                    </a:lnTo>
                    <a:lnTo>
                      <a:pt x="170" y="49"/>
                    </a:lnTo>
                    <a:lnTo>
                      <a:pt x="169" y="44"/>
                    </a:lnTo>
                    <a:lnTo>
                      <a:pt x="165" y="44"/>
                    </a:lnTo>
                    <a:lnTo>
                      <a:pt x="163" y="41"/>
                    </a:lnTo>
                    <a:lnTo>
                      <a:pt x="159" y="41"/>
                    </a:lnTo>
                    <a:lnTo>
                      <a:pt x="158" y="38"/>
                    </a:lnTo>
                    <a:lnTo>
                      <a:pt x="156" y="38"/>
                    </a:lnTo>
                    <a:lnTo>
                      <a:pt x="154" y="42"/>
                    </a:lnTo>
                    <a:lnTo>
                      <a:pt x="149" y="40"/>
                    </a:lnTo>
                    <a:lnTo>
                      <a:pt x="148" y="36"/>
                    </a:lnTo>
                    <a:lnTo>
                      <a:pt x="147" y="36"/>
                    </a:lnTo>
                    <a:lnTo>
                      <a:pt x="147" y="33"/>
                    </a:lnTo>
                    <a:lnTo>
                      <a:pt x="144" y="32"/>
                    </a:lnTo>
                    <a:lnTo>
                      <a:pt x="142" y="29"/>
                    </a:lnTo>
                    <a:lnTo>
                      <a:pt x="143" y="27"/>
                    </a:lnTo>
                    <a:lnTo>
                      <a:pt x="142" y="25"/>
                    </a:lnTo>
                    <a:lnTo>
                      <a:pt x="142" y="19"/>
                    </a:lnTo>
                    <a:lnTo>
                      <a:pt x="139" y="18"/>
                    </a:lnTo>
                    <a:lnTo>
                      <a:pt x="139" y="14"/>
                    </a:lnTo>
                    <a:lnTo>
                      <a:pt x="138" y="13"/>
                    </a:lnTo>
                    <a:lnTo>
                      <a:pt x="132" y="10"/>
                    </a:lnTo>
                    <a:lnTo>
                      <a:pt x="127" y="10"/>
                    </a:lnTo>
                    <a:lnTo>
                      <a:pt x="126" y="5"/>
                    </a:lnTo>
                    <a:lnTo>
                      <a:pt x="122" y="4"/>
                    </a:lnTo>
                    <a:lnTo>
                      <a:pt x="118" y="6"/>
                    </a:lnTo>
                    <a:lnTo>
                      <a:pt x="109" y="0"/>
                    </a:lnTo>
                    <a:lnTo>
                      <a:pt x="106" y="0"/>
                    </a:lnTo>
                    <a:lnTo>
                      <a:pt x="105" y="4"/>
                    </a:lnTo>
                    <a:lnTo>
                      <a:pt x="101" y="5"/>
                    </a:lnTo>
                    <a:lnTo>
                      <a:pt x="97" y="8"/>
                    </a:lnTo>
                    <a:lnTo>
                      <a:pt x="92" y="15"/>
                    </a:lnTo>
                    <a:lnTo>
                      <a:pt x="91" y="16"/>
                    </a:lnTo>
                    <a:lnTo>
                      <a:pt x="91" y="16"/>
                    </a:lnTo>
                    <a:lnTo>
                      <a:pt x="90" y="18"/>
                    </a:lnTo>
                    <a:lnTo>
                      <a:pt x="89" y="19"/>
                    </a:lnTo>
                    <a:lnTo>
                      <a:pt x="89" y="19"/>
                    </a:lnTo>
                    <a:lnTo>
                      <a:pt x="88" y="20"/>
                    </a:lnTo>
                    <a:lnTo>
                      <a:pt x="86" y="20"/>
                    </a:lnTo>
                    <a:lnTo>
                      <a:pt x="83" y="21"/>
                    </a:lnTo>
                    <a:lnTo>
                      <a:pt x="80" y="22"/>
                    </a:lnTo>
                    <a:lnTo>
                      <a:pt x="76" y="27"/>
                    </a:lnTo>
                    <a:lnTo>
                      <a:pt x="76" y="27"/>
                    </a:lnTo>
                    <a:lnTo>
                      <a:pt x="79" y="33"/>
                    </a:lnTo>
                    <a:lnTo>
                      <a:pt x="76" y="45"/>
                    </a:lnTo>
                    <a:lnTo>
                      <a:pt x="74" y="47"/>
                    </a:lnTo>
                    <a:lnTo>
                      <a:pt x="70" y="51"/>
                    </a:lnTo>
                    <a:lnTo>
                      <a:pt x="72" y="51"/>
                    </a:lnTo>
                    <a:lnTo>
                      <a:pt x="72" y="56"/>
                    </a:lnTo>
                    <a:lnTo>
                      <a:pt x="70" y="59"/>
                    </a:lnTo>
                    <a:lnTo>
                      <a:pt x="65" y="63"/>
                    </a:lnTo>
                    <a:lnTo>
                      <a:pt x="61" y="66"/>
                    </a:lnTo>
                    <a:lnTo>
                      <a:pt x="61" y="72"/>
                    </a:lnTo>
                    <a:lnTo>
                      <a:pt x="59" y="76"/>
                    </a:lnTo>
                    <a:lnTo>
                      <a:pt x="52" y="80"/>
                    </a:lnTo>
                    <a:lnTo>
                      <a:pt x="49" y="89"/>
                    </a:lnTo>
                    <a:lnTo>
                      <a:pt x="44" y="95"/>
                    </a:lnTo>
                    <a:lnTo>
                      <a:pt x="35" y="95"/>
                    </a:lnTo>
                    <a:lnTo>
                      <a:pt x="29" y="99"/>
                    </a:lnTo>
                    <a:lnTo>
                      <a:pt x="25" y="98"/>
                    </a:lnTo>
                    <a:lnTo>
                      <a:pt x="25" y="94"/>
                    </a:lnTo>
                    <a:lnTo>
                      <a:pt x="23" y="94"/>
                    </a:lnTo>
                    <a:lnTo>
                      <a:pt x="22" y="95"/>
                    </a:lnTo>
                    <a:lnTo>
                      <a:pt x="18" y="96"/>
                    </a:lnTo>
                    <a:lnTo>
                      <a:pt x="18" y="99"/>
                    </a:lnTo>
                    <a:lnTo>
                      <a:pt x="14" y="104"/>
                    </a:lnTo>
                    <a:lnTo>
                      <a:pt x="12" y="106"/>
                    </a:lnTo>
                    <a:lnTo>
                      <a:pt x="9" y="110"/>
                    </a:lnTo>
                    <a:lnTo>
                      <a:pt x="9" y="113"/>
                    </a:lnTo>
                    <a:lnTo>
                      <a:pt x="10" y="113"/>
                    </a:lnTo>
                    <a:lnTo>
                      <a:pt x="14" y="114"/>
                    </a:lnTo>
                    <a:lnTo>
                      <a:pt x="16" y="113"/>
                    </a:lnTo>
                    <a:lnTo>
                      <a:pt x="20" y="114"/>
                    </a:lnTo>
                    <a:lnTo>
                      <a:pt x="22" y="120"/>
                    </a:lnTo>
                    <a:lnTo>
                      <a:pt x="22" y="123"/>
                    </a:lnTo>
                    <a:lnTo>
                      <a:pt x="23" y="128"/>
                    </a:lnTo>
                    <a:lnTo>
                      <a:pt x="27" y="130"/>
                    </a:lnTo>
                    <a:lnTo>
                      <a:pt x="30" y="130"/>
                    </a:lnTo>
                    <a:lnTo>
                      <a:pt x="33" y="132"/>
                    </a:lnTo>
                    <a:lnTo>
                      <a:pt x="32" y="135"/>
                    </a:lnTo>
                    <a:lnTo>
                      <a:pt x="36" y="139"/>
                    </a:lnTo>
                    <a:lnTo>
                      <a:pt x="39" y="148"/>
                    </a:lnTo>
                    <a:lnTo>
                      <a:pt x="38" y="151"/>
                    </a:lnTo>
                    <a:lnTo>
                      <a:pt x="40" y="153"/>
                    </a:lnTo>
                    <a:lnTo>
                      <a:pt x="36" y="154"/>
                    </a:lnTo>
                    <a:lnTo>
                      <a:pt x="31" y="158"/>
                    </a:lnTo>
                    <a:lnTo>
                      <a:pt x="29" y="154"/>
                    </a:lnTo>
                    <a:lnTo>
                      <a:pt x="29" y="154"/>
                    </a:lnTo>
                    <a:lnTo>
                      <a:pt x="29" y="154"/>
                    </a:lnTo>
                    <a:lnTo>
                      <a:pt x="28" y="155"/>
                    </a:lnTo>
                    <a:lnTo>
                      <a:pt x="21" y="158"/>
                    </a:lnTo>
                    <a:lnTo>
                      <a:pt x="10" y="157"/>
                    </a:lnTo>
                    <a:lnTo>
                      <a:pt x="8" y="158"/>
                    </a:lnTo>
                    <a:lnTo>
                      <a:pt x="6" y="158"/>
                    </a:lnTo>
                    <a:lnTo>
                      <a:pt x="5" y="161"/>
                    </a:lnTo>
                    <a:lnTo>
                      <a:pt x="2" y="162"/>
                    </a:lnTo>
                    <a:lnTo>
                      <a:pt x="0" y="164"/>
                    </a:lnTo>
                    <a:lnTo>
                      <a:pt x="0" y="165"/>
                    </a:lnTo>
                    <a:lnTo>
                      <a:pt x="2" y="162"/>
                    </a:lnTo>
                    <a:lnTo>
                      <a:pt x="14" y="161"/>
                    </a:lnTo>
                    <a:lnTo>
                      <a:pt x="5" y="166"/>
                    </a:lnTo>
                    <a:lnTo>
                      <a:pt x="2" y="169"/>
                    </a:lnTo>
                    <a:lnTo>
                      <a:pt x="1" y="172"/>
                    </a:lnTo>
                    <a:lnTo>
                      <a:pt x="3" y="173"/>
                    </a:lnTo>
                    <a:lnTo>
                      <a:pt x="8" y="177"/>
                    </a:lnTo>
                    <a:lnTo>
                      <a:pt x="17" y="180"/>
                    </a:lnTo>
                    <a:lnTo>
                      <a:pt x="20" y="180"/>
                    </a:lnTo>
                    <a:lnTo>
                      <a:pt x="23" y="180"/>
                    </a:lnTo>
                    <a:lnTo>
                      <a:pt x="29" y="177"/>
                    </a:lnTo>
                    <a:lnTo>
                      <a:pt x="29" y="176"/>
                    </a:lnTo>
                    <a:lnTo>
                      <a:pt x="28" y="173"/>
                    </a:lnTo>
                    <a:lnTo>
                      <a:pt x="31" y="175"/>
                    </a:lnTo>
                    <a:lnTo>
                      <a:pt x="36" y="175"/>
                    </a:lnTo>
                    <a:lnTo>
                      <a:pt x="33" y="181"/>
                    </a:lnTo>
                    <a:lnTo>
                      <a:pt x="32" y="181"/>
                    </a:lnTo>
                    <a:lnTo>
                      <a:pt x="30" y="184"/>
                    </a:lnTo>
                    <a:lnTo>
                      <a:pt x="28" y="184"/>
                    </a:lnTo>
                    <a:lnTo>
                      <a:pt x="22" y="189"/>
                    </a:lnTo>
                    <a:lnTo>
                      <a:pt x="21" y="191"/>
                    </a:lnTo>
                    <a:lnTo>
                      <a:pt x="18" y="190"/>
                    </a:lnTo>
                    <a:lnTo>
                      <a:pt x="18" y="190"/>
                    </a:lnTo>
                    <a:lnTo>
                      <a:pt x="16" y="191"/>
                    </a:lnTo>
                    <a:lnTo>
                      <a:pt x="13" y="191"/>
                    </a:lnTo>
                    <a:lnTo>
                      <a:pt x="13" y="188"/>
                    </a:lnTo>
                    <a:lnTo>
                      <a:pt x="12" y="189"/>
                    </a:lnTo>
                    <a:lnTo>
                      <a:pt x="10" y="188"/>
                    </a:lnTo>
                    <a:lnTo>
                      <a:pt x="10" y="188"/>
                    </a:lnTo>
                    <a:lnTo>
                      <a:pt x="10" y="188"/>
                    </a:lnTo>
                    <a:lnTo>
                      <a:pt x="10" y="189"/>
                    </a:lnTo>
                    <a:lnTo>
                      <a:pt x="17" y="196"/>
                    </a:lnTo>
                    <a:lnTo>
                      <a:pt x="18" y="197"/>
                    </a:lnTo>
                    <a:lnTo>
                      <a:pt x="21" y="196"/>
                    </a:lnTo>
                    <a:lnTo>
                      <a:pt x="21" y="198"/>
                    </a:lnTo>
                    <a:lnTo>
                      <a:pt x="25" y="204"/>
                    </a:lnTo>
                    <a:lnTo>
                      <a:pt x="37" y="213"/>
                    </a:lnTo>
                    <a:lnTo>
                      <a:pt x="42" y="215"/>
                    </a:lnTo>
                    <a:lnTo>
                      <a:pt x="45" y="213"/>
                    </a:lnTo>
                    <a:lnTo>
                      <a:pt x="53" y="209"/>
                    </a:lnTo>
                    <a:lnTo>
                      <a:pt x="58" y="206"/>
                    </a:lnTo>
                    <a:lnTo>
                      <a:pt x="58" y="205"/>
                    </a:lnTo>
                    <a:lnTo>
                      <a:pt x="60" y="203"/>
                    </a:lnTo>
                    <a:lnTo>
                      <a:pt x="61" y="198"/>
                    </a:lnTo>
                    <a:lnTo>
                      <a:pt x="59" y="195"/>
                    </a:lnTo>
                    <a:lnTo>
                      <a:pt x="61" y="189"/>
                    </a:lnTo>
                    <a:lnTo>
                      <a:pt x="61" y="186"/>
                    </a:lnTo>
                    <a:lnTo>
                      <a:pt x="62" y="180"/>
                    </a:lnTo>
                    <a:lnTo>
                      <a:pt x="65" y="186"/>
                    </a:lnTo>
                    <a:lnTo>
                      <a:pt x="68" y="184"/>
                    </a:lnTo>
                    <a:lnTo>
                      <a:pt x="69" y="186"/>
                    </a:lnTo>
                    <a:lnTo>
                      <a:pt x="76" y="181"/>
                    </a:lnTo>
                    <a:lnTo>
                      <a:pt x="72" y="188"/>
                    </a:lnTo>
                    <a:lnTo>
                      <a:pt x="69" y="191"/>
                    </a:lnTo>
                    <a:lnTo>
                      <a:pt x="67" y="190"/>
                    </a:lnTo>
                    <a:lnTo>
                      <a:pt x="66" y="193"/>
                    </a:lnTo>
                    <a:lnTo>
                      <a:pt x="68" y="195"/>
                    </a:lnTo>
                    <a:lnTo>
                      <a:pt x="68" y="197"/>
                    </a:lnTo>
                    <a:lnTo>
                      <a:pt x="68" y="197"/>
                    </a:lnTo>
                    <a:lnTo>
                      <a:pt x="72" y="196"/>
                    </a:lnTo>
                    <a:lnTo>
                      <a:pt x="87" y="199"/>
                    </a:lnTo>
                    <a:lnTo>
                      <a:pt x="73" y="199"/>
                    </a:lnTo>
                    <a:lnTo>
                      <a:pt x="72" y="201"/>
                    </a:lnTo>
                    <a:lnTo>
                      <a:pt x="69" y="203"/>
                    </a:lnTo>
                    <a:lnTo>
                      <a:pt x="70" y="209"/>
                    </a:lnTo>
                    <a:lnTo>
                      <a:pt x="72" y="210"/>
                    </a:lnTo>
                    <a:lnTo>
                      <a:pt x="73" y="215"/>
                    </a:lnTo>
                    <a:lnTo>
                      <a:pt x="74" y="219"/>
                    </a:lnTo>
                    <a:lnTo>
                      <a:pt x="72" y="223"/>
                    </a:lnTo>
                    <a:lnTo>
                      <a:pt x="72" y="225"/>
                    </a:lnTo>
                    <a:lnTo>
                      <a:pt x="76" y="227"/>
                    </a:lnTo>
                    <a:lnTo>
                      <a:pt x="72" y="228"/>
                    </a:lnTo>
                    <a:lnTo>
                      <a:pt x="73" y="233"/>
                    </a:lnTo>
                    <a:lnTo>
                      <a:pt x="77" y="241"/>
                    </a:lnTo>
                    <a:lnTo>
                      <a:pt x="77" y="243"/>
                    </a:lnTo>
                    <a:lnTo>
                      <a:pt x="80" y="247"/>
                    </a:lnTo>
                    <a:lnTo>
                      <a:pt x="77" y="248"/>
                    </a:lnTo>
                    <a:lnTo>
                      <a:pt x="76" y="249"/>
                    </a:lnTo>
                    <a:lnTo>
                      <a:pt x="82" y="257"/>
                    </a:lnTo>
                    <a:lnTo>
                      <a:pt x="79" y="257"/>
                    </a:lnTo>
                    <a:lnTo>
                      <a:pt x="81" y="260"/>
                    </a:lnTo>
                    <a:lnTo>
                      <a:pt x="81" y="264"/>
                    </a:lnTo>
                    <a:lnTo>
                      <a:pt x="88" y="277"/>
                    </a:lnTo>
                    <a:lnTo>
                      <a:pt x="88" y="285"/>
                    </a:lnTo>
                    <a:lnTo>
                      <a:pt x="90" y="291"/>
                    </a:lnTo>
                    <a:lnTo>
                      <a:pt x="92" y="293"/>
                    </a:lnTo>
                    <a:lnTo>
                      <a:pt x="94" y="298"/>
                    </a:lnTo>
                    <a:lnTo>
                      <a:pt x="96" y="299"/>
                    </a:lnTo>
                    <a:lnTo>
                      <a:pt x="96" y="301"/>
                    </a:lnTo>
                    <a:lnTo>
                      <a:pt x="99" y="307"/>
                    </a:lnTo>
                    <a:lnTo>
                      <a:pt x="101" y="307"/>
                    </a:lnTo>
                    <a:lnTo>
                      <a:pt x="101" y="309"/>
                    </a:lnTo>
                    <a:lnTo>
                      <a:pt x="104" y="313"/>
                    </a:lnTo>
                    <a:lnTo>
                      <a:pt x="105" y="313"/>
                    </a:lnTo>
                    <a:lnTo>
                      <a:pt x="106" y="320"/>
                    </a:lnTo>
                    <a:lnTo>
                      <a:pt x="107" y="321"/>
                    </a:lnTo>
                    <a:lnTo>
                      <a:pt x="110" y="326"/>
                    </a:lnTo>
                    <a:lnTo>
                      <a:pt x="110" y="330"/>
                    </a:lnTo>
                    <a:lnTo>
                      <a:pt x="113" y="337"/>
                    </a:lnTo>
                    <a:lnTo>
                      <a:pt x="114" y="340"/>
                    </a:lnTo>
                    <a:lnTo>
                      <a:pt x="114" y="345"/>
                    </a:lnTo>
                    <a:lnTo>
                      <a:pt x="117" y="347"/>
                    </a:lnTo>
                    <a:lnTo>
                      <a:pt x="118" y="351"/>
                    </a:lnTo>
                    <a:lnTo>
                      <a:pt x="121" y="355"/>
                    </a:lnTo>
                    <a:lnTo>
                      <a:pt x="124" y="355"/>
                    </a:lnTo>
                    <a:lnTo>
                      <a:pt x="126" y="359"/>
                    </a:lnTo>
                    <a:lnTo>
                      <a:pt x="131" y="365"/>
                    </a:lnTo>
                    <a:lnTo>
                      <a:pt x="133" y="370"/>
                    </a:lnTo>
                    <a:lnTo>
                      <a:pt x="134" y="373"/>
                    </a:lnTo>
                    <a:lnTo>
                      <a:pt x="135" y="373"/>
                    </a:lnTo>
                    <a:lnTo>
                      <a:pt x="135" y="378"/>
                    </a:lnTo>
                    <a:lnTo>
                      <a:pt x="139" y="384"/>
                    </a:lnTo>
                    <a:lnTo>
                      <a:pt x="140" y="389"/>
                    </a:lnTo>
                    <a:lnTo>
                      <a:pt x="141" y="395"/>
                    </a:lnTo>
                    <a:lnTo>
                      <a:pt x="146" y="407"/>
                    </a:lnTo>
                    <a:lnTo>
                      <a:pt x="150" y="411"/>
                    </a:lnTo>
                    <a:lnTo>
                      <a:pt x="155" y="415"/>
                    </a:lnTo>
                    <a:lnTo>
                      <a:pt x="159" y="415"/>
                    </a:lnTo>
                    <a:lnTo>
                      <a:pt x="164" y="411"/>
                    </a:lnTo>
                    <a:lnTo>
                      <a:pt x="165" y="409"/>
                    </a:lnTo>
                    <a:lnTo>
                      <a:pt x="164" y="407"/>
                    </a:lnTo>
                    <a:lnTo>
                      <a:pt x="165" y="406"/>
                    </a:lnTo>
                    <a:lnTo>
                      <a:pt x="166" y="404"/>
                    </a:lnTo>
                    <a:lnTo>
                      <a:pt x="168" y="401"/>
                    </a:lnTo>
                    <a:lnTo>
                      <a:pt x="175" y="399"/>
                    </a:lnTo>
                    <a:lnTo>
                      <a:pt x="176" y="399"/>
                    </a:lnTo>
                    <a:lnTo>
                      <a:pt x="180" y="397"/>
                    </a:lnTo>
                    <a:lnTo>
                      <a:pt x="178" y="396"/>
                    </a:lnTo>
                    <a:lnTo>
                      <a:pt x="178" y="393"/>
                    </a:lnTo>
                    <a:lnTo>
                      <a:pt x="183" y="387"/>
                    </a:lnTo>
                    <a:lnTo>
                      <a:pt x="183" y="386"/>
                    </a:lnTo>
                    <a:lnTo>
                      <a:pt x="185" y="381"/>
                    </a:lnTo>
                    <a:lnTo>
                      <a:pt x="190" y="380"/>
                    </a:lnTo>
                    <a:lnTo>
                      <a:pt x="191" y="381"/>
                    </a:lnTo>
                    <a:lnTo>
                      <a:pt x="193" y="380"/>
                    </a:lnTo>
                    <a:lnTo>
                      <a:pt x="193" y="378"/>
                    </a:lnTo>
                    <a:lnTo>
                      <a:pt x="192" y="366"/>
                    </a:lnTo>
                    <a:lnTo>
                      <a:pt x="190" y="364"/>
                    </a:lnTo>
                    <a:lnTo>
                      <a:pt x="190" y="357"/>
                    </a:lnTo>
                    <a:lnTo>
                      <a:pt x="194" y="350"/>
                    </a:lnTo>
                    <a:lnTo>
                      <a:pt x="198" y="341"/>
                    </a:lnTo>
                    <a:lnTo>
                      <a:pt x="196" y="334"/>
                    </a:lnTo>
                    <a:lnTo>
                      <a:pt x="193" y="333"/>
                    </a:lnTo>
                    <a:lnTo>
                      <a:pt x="193" y="320"/>
                    </a:lnTo>
                    <a:lnTo>
                      <a:pt x="193" y="315"/>
                    </a:lnTo>
                    <a:lnTo>
                      <a:pt x="195" y="313"/>
                    </a:lnTo>
                    <a:lnTo>
                      <a:pt x="193" y="306"/>
                    </a:lnTo>
                    <a:lnTo>
                      <a:pt x="192" y="300"/>
                    </a:lnTo>
                    <a:lnTo>
                      <a:pt x="194" y="297"/>
                    </a:lnTo>
                    <a:lnTo>
                      <a:pt x="200" y="291"/>
                    </a:lnTo>
                    <a:lnTo>
                      <a:pt x="202" y="291"/>
                    </a:lnTo>
                    <a:lnTo>
                      <a:pt x="203" y="293"/>
                    </a:lnTo>
                    <a:lnTo>
                      <a:pt x="205" y="293"/>
                    </a:lnTo>
                    <a:lnTo>
                      <a:pt x="208" y="289"/>
                    </a:lnTo>
                    <a:lnTo>
                      <a:pt x="208" y="286"/>
                    </a:lnTo>
                    <a:lnTo>
                      <a:pt x="213" y="283"/>
                    </a:lnTo>
                    <a:lnTo>
                      <a:pt x="220" y="284"/>
                    </a:lnTo>
                    <a:lnTo>
                      <a:pt x="223" y="282"/>
                    </a:lnTo>
                    <a:lnTo>
                      <a:pt x="224" y="278"/>
                    </a:lnTo>
                    <a:lnTo>
                      <a:pt x="224" y="276"/>
                    </a:lnTo>
                    <a:lnTo>
                      <a:pt x="224" y="271"/>
                    </a:lnTo>
                    <a:lnTo>
                      <a:pt x="230" y="268"/>
                    </a:lnTo>
                    <a:lnTo>
                      <a:pt x="236" y="265"/>
                    </a:lnTo>
                    <a:lnTo>
                      <a:pt x="238" y="263"/>
                    </a:lnTo>
                    <a:lnTo>
                      <a:pt x="240" y="259"/>
                    </a:lnTo>
                    <a:lnTo>
                      <a:pt x="254" y="248"/>
                    </a:lnTo>
                    <a:lnTo>
                      <a:pt x="258" y="240"/>
                    </a:lnTo>
                    <a:lnTo>
                      <a:pt x="264" y="235"/>
                    </a:lnTo>
                    <a:lnTo>
                      <a:pt x="262" y="235"/>
                    </a:lnTo>
                    <a:lnTo>
                      <a:pt x="264" y="228"/>
                    </a:lnTo>
                    <a:lnTo>
                      <a:pt x="266" y="228"/>
                    </a:lnTo>
                    <a:lnTo>
                      <a:pt x="268" y="226"/>
                    </a:lnTo>
                    <a:lnTo>
                      <a:pt x="270" y="226"/>
                    </a:lnTo>
                    <a:lnTo>
                      <a:pt x="272" y="227"/>
                    </a:lnTo>
                    <a:lnTo>
                      <a:pt x="272" y="230"/>
                    </a:lnTo>
                    <a:lnTo>
                      <a:pt x="279" y="226"/>
                    </a:lnTo>
                    <a:lnTo>
                      <a:pt x="280" y="224"/>
                    </a:lnTo>
                    <a:lnTo>
                      <a:pt x="284" y="220"/>
                    </a:lnTo>
                    <a:lnTo>
                      <a:pt x="284" y="218"/>
                    </a:lnTo>
                    <a:lnTo>
                      <a:pt x="287" y="217"/>
                    </a:lnTo>
                    <a:lnTo>
                      <a:pt x="287" y="215"/>
                    </a:lnTo>
                    <a:lnTo>
                      <a:pt x="289" y="213"/>
                    </a:lnTo>
                    <a:lnTo>
                      <a:pt x="289" y="213"/>
                    </a:lnTo>
                    <a:lnTo>
                      <a:pt x="289" y="211"/>
                    </a:lnTo>
                    <a:lnTo>
                      <a:pt x="288" y="209"/>
                    </a:lnTo>
                    <a:lnTo>
                      <a:pt x="287" y="206"/>
                    </a:lnTo>
                    <a:lnTo>
                      <a:pt x="289" y="203"/>
                    </a:lnTo>
                    <a:lnTo>
                      <a:pt x="290" y="201"/>
                    </a:lnTo>
                    <a:lnTo>
                      <a:pt x="292" y="198"/>
                    </a:lnTo>
                    <a:lnTo>
                      <a:pt x="302" y="195"/>
                    </a:lnTo>
                    <a:lnTo>
                      <a:pt x="303" y="194"/>
                    </a:lnTo>
                    <a:lnTo>
                      <a:pt x="303" y="191"/>
                    </a:lnTo>
                    <a:lnTo>
                      <a:pt x="305" y="189"/>
                    </a:lnTo>
                    <a:lnTo>
                      <a:pt x="304" y="188"/>
                    </a:lnTo>
                    <a:lnTo>
                      <a:pt x="303" y="188"/>
                    </a:lnTo>
                    <a:lnTo>
                      <a:pt x="302" y="184"/>
                    </a:lnTo>
                    <a:lnTo>
                      <a:pt x="306" y="184"/>
                    </a:lnTo>
                    <a:lnTo>
                      <a:pt x="310" y="188"/>
                    </a:lnTo>
                    <a:lnTo>
                      <a:pt x="309" y="190"/>
                    </a:lnTo>
                    <a:lnTo>
                      <a:pt x="310" y="193"/>
                    </a:lnTo>
                    <a:lnTo>
                      <a:pt x="310" y="194"/>
                    </a:lnTo>
                    <a:lnTo>
                      <a:pt x="311" y="193"/>
                    </a:lnTo>
                    <a:lnTo>
                      <a:pt x="313" y="194"/>
                    </a:lnTo>
                    <a:lnTo>
                      <a:pt x="314" y="190"/>
                    </a:lnTo>
                    <a:lnTo>
                      <a:pt x="316" y="187"/>
                    </a:lnTo>
                    <a:lnTo>
                      <a:pt x="318" y="194"/>
                    </a:lnTo>
                    <a:lnTo>
                      <a:pt x="318" y="193"/>
                    </a:lnTo>
                    <a:lnTo>
                      <a:pt x="321" y="196"/>
                    </a:lnTo>
                    <a:lnTo>
                      <a:pt x="321" y="195"/>
                    </a:lnTo>
                    <a:lnTo>
                      <a:pt x="319" y="191"/>
                    </a:lnTo>
                    <a:lnTo>
                      <a:pt x="320" y="190"/>
                    </a:lnTo>
                    <a:lnTo>
                      <a:pt x="320" y="187"/>
                    </a:lnTo>
                    <a:lnTo>
                      <a:pt x="319" y="184"/>
                    </a:lnTo>
                    <a:lnTo>
                      <a:pt x="319" y="181"/>
                    </a:lnTo>
                    <a:lnTo>
                      <a:pt x="314" y="174"/>
                    </a:lnTo>
                    <a:lnTo>
                      <a:pt x="313" y="169"/>
                    </a:lnTo>
                    <a:lnTo>
                      <a:pt x="314" y="167"/>
                    </a:lnTo>
                    <a:lnTo>
                      <a:pt x="313" y="162"/>
                    </a:lnTo>
                    <a:lnTo>
                      <a:pt x="313" y="158"/>
                    </a:lnTo>
                    <a:lnTo>
                      <a:pt x="310" y="154"/>
                    </a:lnTo>
                    <a:lnTo>
                      <a:pt x="305" y="152"/>
                    </a:lnTo>
                    <a:lnTo>
                      <a:pt x="302" y="147"/>
                    </a:lnTo>
                    <a:lnTo>
                      <a:pt x="302" y="140"/>
                    </a:lnTo>
                    <a:lnTo>
                      <a:pt x="305" y="139"/>
                    </a:lnTo>
                    <a:lnTo>
                      <a:pt x="306" y="136"/>
                    </a:lnTo>
                    <a:lnTo>
                      <a:pt x="310" y="133"/>
                    </a:lnTo>
                    <a:lnTo>
                      <a:pt x="311" y="135"/>
                    </a:lnTo>
                    <a:lnTo>
                      <a:pt x="312" y="133"/>
                    </a:lnTo>
                    <a:lnTo>
                      <a:pt x="311" y="130"/>
                    </a:lnTo>
                    <a:lnTo>
                      <a:pt x="311" y="130"/>
                    </a:lnTo>
                    <a:lnTo>
                      <a:pt x="310" y="130"/>
                    </a:lnTo>
                    <a:lnTo>
                      <a:pt x="306" y="131"/>
                    </a:lnTo>
                    <a:lnTo>
                      <a:pt x="297" y="128"/>
                    </a:lnTo>
                    <a:lnTo>
                      <a:pt x="298" y="123"/>
                    </a:lnTo>
                    <a:lnTo>
                      <a:pt x="302" y="120"/>
                    </a:lnTo>
                    <a:lnTo>
                      <a:pt x="303" y="116"/>
                    </a:lnTo>
                    <a:lnTo>
                      <a:pt x="302" y="115"/>
                    </a:lnTo>
                    <a:lnTo>
                      <a:pt x="300" y="111"/>
                    </a:lnTo>
                    <a:lnTo>
                      <a:pt x="303" y="111"/>
                    </a:lnTo>
                    <a:lnTo>
                      <a:pt x="304" y="108"/>
                    </a:lnTo>
                    <a:lnTo>
                      <a:pt x="306" y="111"/>
                    </a:lnTo>
                    <a:lnTo>
                      <a:pt x="309" y="114"/>
                    </a:lnTo>
                    <a:lnTo>
                      <a:pt x="309" y="116"/>
                    </a:lnTo>
                    <a:lnTo>
                      <a:pt x="311" y="117"/>
                    </a:lnTo>
                    <a:lnTo>
                      <a:pt x="311" y="117"/>
                    </a:lnTo>
                    <a:lnTo>
                      <a:pt x="312" y="114"/>
                    </a:lnTo>
                    <a:lnTo>
                      <a:pt x="316" y="114"/>
                    </a:lnTo>
                    <a:lnTo>
                      <a:pt x="319" y="118"/>
                    </a:lnTo>
                    <a:lnTo>
                      <a:pt x="320" y="118"/>
                    </a:lnTo>
                    <a:lnTo>
                      <a:pt x="320" y="117"/>
                    </a:lnTo>
                    <a:lnTo>
                      <a:pt x="324" y="117"/>
                    </a:lnTo>
                    <a:lnTo>
                      <a:pt x="327" y="122"/>
                    </a:lnTo>
                    <a:lnTo>
                      <a:pt x="327" y="128"/>
                    </a:lnTo>
                    <a:lnTo>
                      <a:pt x="329" y="131"/>
                    </a:lnTo>
                    <a:lnTo>
                      <a:pt x="328" y="132"/>
                    </a:lnTo>
                    <a:lnTo>
                      <a:pt x="331" y="133"/>
                    </a:lnTo>
                    <a:lnTo>
                      <a:pt x="334" y="132"/>
                    </a:lnTo>
                    <a:lnTo>
                      <a:pt x="336" y="135"/>
                    </a:lnTo>
                    <a:lnTo>
                      <a:pt x="341" y="135"/>
                    </a:lnTo>
                    <a:lnTo>
                      <a:pt x="347" y="133"/>
                    </a:lnTo>
                    <a:lnTo>
                      <a:pt x="347" y="133"/>
                    </a:lnTo>
                    <a:lnTo>
                      <a:pt x="347" y="133"/>
                    </a:lnTo>
                    <a:lnTo>
                      <a:pt x="351" y="135"/>
                    </a:lnTo>
                    <a:lnTo>
                      <a:pt x="359" y="133"/>
                    </a:lnTo>
                    <a:lnTo>
                      <a:pt x="361" y="135"/>
                    </a:lnTo>
                    <a:lnTo>
                      <a:pt x="363" y="135"/>
                    </a:lnTo>
                    <a:lnTo>
                      <a:pt x="365" y="137"/>
                    </a:lnTo>
                    <a:lnTo>
                      <a:pt x="369" y="138"/>
                    </a:lnTo>
                    <a:lnTo>
                      <a:pt x="366" y="143"/>
                    </a:lnTo>
                    <a:lnTo>
                      <a:pt x="365" y="146"/>
                    </a:lnTo>
                    <a:lnTo>
                      <a:pt x="363" y="152"/>
                    </a:lnTo>
                    <a:lnTo>
                      <a:pt x="362" y="152"/>
                    </a:lnTo>
                    <a:lnTo>
                      <a:pt x="362" y="154"/>
                    </a:lnTo>
                    <a:lnTo>
                      <a:pt x="359" y="157"/>
                    </a:lnTo>
                    <a:lnTo>
                      <a:pt x="357" y="157"/>
                    </a:lnTo>
                    <a:lnTo>
                      <a:pt x="356" y="155"/>
                    </a:lnTo>
                    <a:lnTo>
                      <a:pt x="355" y="157"/>
                    </a:lnTo>
                    <a:lnTo>
                      <a:pt x="354" y="159"/>
                    </a:lnTo>
                    <a:lnTo>
                      <a:pt x="353" y="159"/>
                    </a:lnTo>
                    <a:lnTo>
                      <a:pt x="353" y="160"/>
                    </a:lnTo>
                    <a:lnTo>
                      <a:pt x="355" y="164"/>
                    </a:lnTo>
                    <a:lnTo>
                      <a:pt x="356" y="166"/>
                    </a:lnTo>
                    <a:lnTo>
                      <a:pt x="356" y="167"/>
                    </a:lnTo>
                    <a:lnTo>
                      <a:pt x="358" y="169"/>
                    </a:lnTo>
                    <a:lnTo>
                      <a:pt x="359" y="171"/>
                    </a:lnTo>
                    <a:lnTo>
                      <a:pt x="362" y="167"/>
                    </a:lnTo>
                    <a:lnTo>
                      <a:pt x="362" y="166"/>
                    </a:lnTo>
                    <a:lnTo>
                      <a:pt x="362" y="165"/>
                    </a:lnTo>
                    <a:lnTo>
                      <a:pt x="361" y="162"/>
                    </a:lnTo>
                    <a:lnTo>
                      <a:pt x="364" y="160"/>
                    </a:lnTo>
                    <a:lnTo>
                      <a:pt x="366" y="162"/>
                    </a:lnTo>
                    <a:lnTo>
                      <a:pt x="370" y="162"/>
                    </a:lnTo>
                    <a:lnTo>
                      <a:pt x="371" y="164"/>
                    </a:lnTo>
                    <a:lnTo>
                      <a:pt x="372" y="166"/>
                    </a:lnTo>
                    <a:lnTo>
                      <a:pt x="373" y="171"/>
                    </a:lnTo>
                    <a:lnTo>
                      <a:pt x="373" y="174"/>
                    </a:lnTo>
                    <a:lnTo>
                      <a:pt x="374" y="176"/>
                    </a:lnTo>
                    <a:lnTo>
                      <a:pt x="376" y="182"/>
                    </a:lnTo>
                    <a:lnTo>
                      <a:pt x="377" y="187"/>
                    </a:lnTo>
                    <a:lnTo>
                      <a:pt x="378" y="189"/>
                    </a:lnTo>
                    <a:lnTo>
                      <a:pt x="37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69"/>
              <p:cNvSpPr>
                <a:spLocks/>
              </p:cNvSpPr>
              <p:nvPr userDrawn="1"/>
            </p:nvSpPr>
            <p:spPr bwMode="auto">
              <a:xfrm>
                <a:off x="3563938" y="2681288"/>
                <a:ext cx="122238" cy="146050"/>
              </a:xfrm>
              <a:custGeom>
                <a:avLst/>
                <a:gdLst>
                  <a:gd name="T0" fmla="*/ 76 w 77"/>
                  <a:gd name="T1" fmla="*/ 77 h 92"/>
                  <a:gd name="T2" fmla="*/ 72 w 77"/>
                  <a:gd name="T3" fmla="*/ 63 h 92"/>
                  <a:gd name="T4" fmla="*/ 70 w 77"/>
                  <a:gd name="T5" fmla="*/ 54 h 92"/>
                  <a:gd name="T6" fmla="*/ 65 w 77"/>
                  <a:gd name="T7" fmla="*/ 51 h 92"/>
                  <a:gd name="T8" fmla="*/ 64 w 77"/>
                  <a:gd name="T9" fmla="*/ 55 h 92"/>
                  <a:gd name="T10" fmla="*/ 63 w 77"/>
                  <a:gd name="T11" fmla="*/ 61 h 92"/>
                  <a:gd name="T12" fmla="*/ 55 w 77"/>
                  <a:gd name="T13" fmla="*/ 55 h 92"/>
                  <a:gd name="T14" fmla="*/ 50 w 77"/>
                  <a:gd name="T15" fmla="*/ 48 h 92"/>
                  <a:gd name="T16" fmla="*/ 53 w 77"/>
                  <a:gd name="T17" fmla="*/ 42 h 92"/>
                  <a:gd name="T18" fmla="*/ 58 w 77"/>
                  <a:gd name="T19" fmla="*/ 41 h 92"/>
                  <a:gd name="T20" fmla="*/ 62 w 77"/>
                  <a:gd name="T21" fmla="*/ 37 h 92"/>
                  <a:gd name="T22" fmla="*/ 65 w 77"/>
                  <a:gd name="T23" fmla="*/ 26 h 92"/>
                  <a:gd name="T24" fmla="*/ 61 w 77"/>
                  <a:gd name="T25" fmla="*/ 24 h 92"/>
                  <a:gd name="T26" fmla="*/ 51 w 77"/>
                  <a:gd name="T27" fmla="*/ 24 h 92"/>
                  <a:gd name="T28" fmla="*/ 36 w 77"/>
                  <a:gd name="T29" fmla="*/ 24 h 92"/>
                  <a:gd name="T30" fmla="*/ 26 w 77"/>
                  <a:gd name="T31" fmla="*/ 20 h 92"/>
                  <a:gd name="T32" fmla="*/ 25 w 77"/>
                  <a:gd name="T33" fmla="*/ 13 h 92"/>
                  <a:gd name="T34" fmla="*/ 22 w 77"/>
                  <a:gd name="T35" fmla="*/ 9 h 92"/>
                  <a:gd name="T36" fmla="*/ 13 w 77"/>
                  <a:gd name="T37" fmla="*/ 8 h 92"/>
                  <a:gd name="T38" fmla="*/ 6 w 77"/>
                  <a:gd name="T39" fmla="*/ 2 h 92"/>
                  <a:gd name="T40" fmla="*/ 4 w 77"/>
                  <a:gd name="T41" fmla="*/ 1 h 92"/>
                  <a:gd name="T42" fmla="*/ 3 w 77"/>
                  <a:gd name="T43" fmla="*/ 8 h 92"/>
                  <a:gd name="T44" fmla="*/ 6 w 77"/>
                  <a:gd name="T45" fmla="*/ 15 h 92"/>
                  <a:gd name="T46" fmla="*/ 13 w 77"/>
                  <a:gd name="T47" fmla="*/ 18 h 92"/>
                  <a:gd name="T48" fmla="*/ 10 w 77"/>
                  <a:gd name="T49" fmla="*/ 24 h 92"/>
                  <a:gd name="T50" fmla="*/ 4 w 77"/>
                  <a:gd name="T51" fmla="*/ 30 h 92"/>
                  <a:gd name="T52" fmla="*/ 11 w 77"/>
                  <a:gd name="T53" fmla="*/ 39 h 92"/>
                  <a:gd name="T54" fmla="*/ 17 w 77"/>
                  <a:gd name="T55" fmla="*/ 53 h 92"/>
                  <a:gd name="T56" fmla="*/ 21 w 77"/>
                  <a:gd name="T57" fmla="*/ 67 h 92"/>
                  <a:gd name="T58" fmla="*/ 22 w 77"/>
                  <a:gd name="T59" fmla="*/ 77 h 92"/>
                  <a:gd name="T60" fmla="*/ 27 w 77"/>
                  <a:gd name="T61" fmla="*/ 80 h 92"/>
                  <a:gd name="T62" fmla="*/ 32 w 77"/>
                  <a:gd name="T63" fmla="*/ 80 h 92"/>
                  <a:gd name="T64" fmla="*/ 32 w 77"/>
                  <a:gd name="T65" fmla="*/ 73 h 92"/>
                  <a:gd name="T66" fmla="*/ 27 w 77"/>
                  <a:gd name="T67" fmla="*/ 59 h 92"/>
                  <a:gd name="T68" fmla="*/ 34 w 77"/>
                  <a:gd name="T69" fmla="*/ 75 h 92"/>
                  <a:gd name="T70" fmla="*/ 42 w 77"/>
                  <a:gd name="T71" fmla="*/ 71 h 92"/>
                  <a:gd name="T72" fmla="*/ 42 w 77"/>
                  <a:gd name="T73" fmla="*/ 70 h 92"/>
                  <a:gd name="T74" fmla="*/ 42 w 77"/>
                  <a:gd name="T75" fmla="*/ 64 h 92"/>
                  <a:gd name="T76" fmla="*/ 40 w 77"/>
                  <a:gd name="T77" fmla="*/ 55 h 92"/>
                  <a:gd name="T78" fmla="*/ 46 w 77"/>
                  <a:gd name="T79" fmla="*/ 61 h 92"/>
                  <a:gd name="T80" fmla="*/ 53 w 77"/>
                  <a:gd name="T81" fmla="*/ 64 h 92"/>
                  <a:gd name="T82" fmla="*/ 58 w 77"/>
                  <a:gd name="T83" fmla="*/ 62 h 92"/>
                  <a:gd name="T84" fmla="*/ 65 w 77"/>
                  <a:gd name="T85" fmla="*/ 77 h 92"/>
                  <a:gd name="T86" fmla="*/ 65 w 77"/>
                  <a:gd name="T87" fmla="*/ 83 h 92"/>
                  <a:gd name="T88" fmla="*/ 68 w 77"/>
                  <a:gd name="T89" fmla="*/ 88 h 92"/>
                  <a:gd name="T90" fmla="*/ 71 w 77"/>
                  <a:gd name="T91" fmla="*/ 90 h 92"/>
                  <a:gd name="T92" fmla="*/ 77 w 77"/>
                  <a:gd name="T93" fmla="*/ 84 h 92"/>
                  <a:gd name="T94" fmla="*/ 76 w 77"/>
                  <a:gd name="T95"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92">
                    <a:moveTo>
                      <a:pt x="76" y="78"/>
                    </a:moveTo>
                    <a:lnTo>
                      <a:pt x="76" y="77"/>
                    </a:lnTo>
                    <a:lnTo>
                      <a:pt x="76" y="77"/>
                    </a:lnTo>
                    <a:lnTo>
                      <a:pt x="74" y="74"/>
                    </a:lnTo>
                    <a:lnTo>
                      <a:pt x="73" y="70"/>
                    </a:lnTo>
                    <a:lnTo>
                      <a:pt x="72" y="63"/>
                    </a:lnTo>
                    <a:lnTo>
                      <a:pt x="71" y="61"/>
                    </a:lnTo>
                    <a:lnTo>
                      <a:pt x="71" y="58"/>
                    </a:lnTo>
                    <a:lnTo>
                      <a:pt x="70" y="54"/>
                    </a:lnTo>
                    <a:lnTo>
                      <a:pt x="69" y="52"/>
                    </a:lnTo>
                    <a:lnTo>
                      <a:pt x="65" y="52"/>
                    </a:lnTo>
                    <a:lnTo>
                      <a:pt x="65" y="51"/>
                    </a:lnTo>
                    <a:lnTo>
                      <a:pt x="65" y="52"/>
                    </a:lnTo>
                    <a:lnTo>
                      <a:pt x="64" y="53"/>
                    </a:lnTo>
                    <a:lnTo>
                      <a:pt x="64" y="55"/>
                    </a:lnTo>
                    <a:lnTo>
                      <a:pt x="63" y="56"/>
                    </a:lnTo>
                    <a:lnTo>
                      <a:pt x="63" y="58"/>
                    </a:lnTo>
                    <a:lnTo>
                      <a:pt x="63" y="61"/>
                    </a:lnTo>
                    <a:lnTo>
                      <a:pt x="59" y="61"/>
                    </a:lnTo>
                    <a:lnTo>
                      <a:pt x="57" y="58"/>
                    </a:lnTo>
                    <a:lnTo>
                      <a:pt x="55" y="55"/>
                    </a:lnTo>
                    <a:lnTo>
                      <a:pt x="54" y="54"/>
                    </a:lnTo>
                    <a:lnTo>
                      <a:pt x="53" y="52"/>
                    </a:lnTo>
                    <a:lnTo>
                      <a:pt x="50" y="48"/>
                    </a:lnTo>
                    <a:lnTo>
                      <a:pt x="50" y="45"/>
                    </a:lnTo>
                    <a:lnTo>
                      <a:pt x="51" y="44"/>
                    </a:lnTo>
                    <a:lnTo>
                      <a:pt x="53" y="42"/>
                    </a:lnTo>
                    <a:lnTo>
                      <a:pt x="56" y="39"/>
                    </a:lnTo>
                    <a:lnTo>
                      <a:pt x="58" y="41"/>
                    </a:lnTo>
                    <a:lnTo>
                      <a:pt x="58" y="41"/>
                    </a:lnTo>
                    <a:lnTo>
                      <a:pt x="59" y="40"/>
                    </a:lnTo>
                    <a:lnTo>
                      <a:pt x="59" y="38"/>
                    </a:lnTo>
                    <a:lnTo>
                      <a:pt x="62" y="37"/>
                    </a:lnTo>
                    <a:lnTo>
                      <a:pt x="63" y="32"/>
                    </a:lnTo>
                    <a:lnTo>
                      <a:pt x="64" y="29"/>
                    </a:lnTo>
                    <a:lnTo>
                      <a:pt x="65" y="26"/>
                    </a:lnTo>
                    <a:lnTo>
                      <a:pt x="64" y="26"/>
                    </a:lnTo>
                    <a:lnTo>
                      <a:pt x="62" y="24"/>
                    </a:lnTo>
                    <a:lnTo>
                      <a:pt x="61" y="24"/>
                    </a:lnTo>
                    <a:lnTo>
                      <a:pt x="59" y="24"/>
                    </a:lnTo>
                    <a:lnTo>
                      <a:pt x="57" y="24"/>
                    </a:lnTo>
                    <a:lnTo>
                      <a:pt x="51" y="24"/>
                    </a:lnTo>
                    <a:lnTo>
                      <a:pt x="47" y="23"/>
                    </a:lnTo>
                    <a:lnTo>
                      <a:pt x="41" y="24"/>
                    </a:lnTo>
                    <a:lnTo>
                      <a:pt x="36" y="24"/>
                    </a:lnTo>
                    <a:lnTo>
                      <a:pt x="33" y="23"/>
                    </a:lnTo>
                    <a:lnTo>
                      <a:pt x="31" y="23"/>
                    </a:lnTo>
                    <a:lnTo>
                      <a:pt x="26" y="20"/>
                    </a:lnTo>
                    <a:lnTo>
                      <a:pt x="26" y="18"/>
                    </a:lnTo>
                    <a:lnTo>
                      <a:pt x="25" y="15"/>
                    </a:lnTo>
                    <a:lnTo>
                      <a:pt x="25" y="13"/>
                    </a:lnTo>
                    <a:lnTo>
                      <a:pt x="24" y="10"/>
                    </a:lnTo>
                    <a:lnTo>
                      <a:pt x="22" y="7"/>
                    </a:lnTo>
                    <a:lnTo>
                      <a:pt x="22" y="9"/>
                    </a:lnTo>
                    <a:lnTo>
                      <a:pt x="18" y="7"/>
                    </a:lnTo>
                    <a:lnTo>
                      <a:pt x="17" y="7"/>
                    </a:lnTo>
                    <a:lnTo>
                      <a:pt x="13" y="8"/>
                    </a:lnTo>
                    <a:lnTo>
                      <a:pt x="10" y="7"/>
                    </a:lnTo>
                    <a:lnTo>
                      <a:pt x="6" y="3"/>
                    </a:lnTo>
                    <a:lnTo>
                      <a:pt x="6" y="2"/>
                    </a:lnTo>
                    <a:lnTo>
                      <a:pt x="5" y="0"/>
                    </a:lnTo>
                    <a:lnTo>
                      <a:pt x="4" y="1"/>
                    </a:lnTo>
                    <a:lnTo>
                      <a:pt x="4" y="1"/>
                    </a:lnTo>
                    <a:lnTo>
                      <a:pt x="4" y="1"/>
                    </a:lnTo>
                    <a:lnTo>
                      <a:pt x="5" y="3"/>
                    </a:lnTo>
                    <a:lnTo>
                      <a:pt x="3" y="8"/>
                    </a:lnTo>
                    <a:lnTo>
                      <a:pt x="0" y="11"/>
                    </a:lnTo>
                    <a:lnTo>
                      <a:pt x="0" y="13"/>
                    </a:lnTo>
                    <a:lnTo>
                      <a:pt x="6" y="15"/>
                    </a:lnTo>
                    <a:lnTo>
                      <a:pt x="9" y="13"/>
                    </a:lnTo>
                    <a:lnTo>
                      <a:pt x="14" y="15"/>
                    </a:lnTo>
                    <a:lnTo>
                      <a:pt x="13" y="18"/>
                    </a:lnTo>
                    <a:lnTo>
                      <a:pt x="14" y="22"/>
                    </a:lnTo>
                    <a:lnTo>
                      <a:pt x="12" y="24"/>
                    </a:lnTo>
                    <a:lnTo>
                      <a:pt x="10" y="24"/>
                    </a:lnTo>
                    <a:lnTo>
                      <a:pt x="9" y="25"/>
                    </a:lnTo>
                    <a:lnTo>
                      <a:pt x="6" y="29"/>
                    </a:lnTo>
                    <a:lnTo>
                      <a:pt x="4" y="30"/>
                    </a:lnTo>
                    <a:lnTo>
                      <a:pt x="4" y="34"/>
                    </a:lnTo>
                    <a:lnTo>
                      <a:pt x="7" y="38"/>
                    </a:lnTo>
                    <a:lnTo>
                      <a:pt x="11" y="39"/>
                    </a:lnTo>
                    <a:lnTo>
                      <a:pt x="16" y="45"/>
                    </a:lnTo>
                    <a:lnTo>
                      <a:pt x="16" y="49"/>
                    </a:lnTo>
                    <a:lnTo>
                      <a:pt x="17" y="53"/>
                    </a:lnTo>
                    <a:lnTo>
                      <a:pt x="17" y="56"/>
                    </a:lnTo>
                    <a:lnTo>
                      <a:pt x="17" y="61"/>
                    </a:lnTo>
                    <a:lnTo>
                      <a:pt x="21" y="67"/>
                    </a:lnTo>
                    <a:lnTo>
                      <a:pt x="21" y="71"/>
                    </a:lnTo>
                    <a:lnTo>
                      <a:pt x="22" y="74"/>
                    </a:lnTo>
                    <a:lnTo>
                      <a:pt x="22" y="77"/>
                    </a:lnTo>
                    <a:lnTo>
                      <a:pt x="24" y="76"/>
                    </a:lnTo>
                    <a:lnTo>
                      <a:pt x="26" y="81"/>
                    </a:lnTo>
                    <a:lnTo>
                      <a:pt x="27" y="80"/>
                    </a:lnTo>
                    <a:lnTo>
                      <a:pt x="29" y="78"/>
                    </a:lnTo>
                    <a:lnTo>
                      <a:pt x="32" y="80"/>
                    </a:lnTo>
                    <a:lnTo>
                      <a:pt x="32" y="80"/>
                    </a:lnTo>
                    <a:lnTo>
                      <a:pt x="32" y="78"/>
                    </a:lnTo>
                    <a:lnTo>
                      <a:pt x="29" y="73"/>
                    </a:lnTo>
                    <a:lnTo>
                      <a:pt x="32" y="73"/>
                    </a:lnTo>
                    <a:lnTo>
                      <a:pt x="32" y="70"/>
                    </a:lnTo>
                    <a:lnTo>
                      <a:pt x="33" y="69"/>
                    </a:lnTo>
                    <a:lnTo>
                      <a:pt x="27" y="59"/>
                    </a:lnTo>
                    <a:lnTo>
                      <a:pt x="35" y="69"/>
                    </a:lnTo>
                    <a:lnTo>
                      <a:pt x="35" y="70"/>
                    </a:lnTo>
                    <a:lnTo>
                      <a:pt x="34" y="75"/>
                    </a:lnTo>
                    <a:lnTo>
                      <a:pt x="35" y="76"/>
                    </a:lnTo>
                    <a:lnTo>
                      <a:pt x="36" y="74"/>
                    </a:lnTo>
                    <a:lnTo>
                      <a:pt x="42" y="71"/>
                    </a:lnTo>
                    <a:lnTo>
                      <a:pt x="40" y="74"/>
                    </a:lnTo>
                    <a:lnTo>
                      <a:pt x="42" y="74"/>
                    </a:lnTo>
                    <a:lnTo>
                      <a:pt x="42" y="70"/>
                    </a:lnTo>
                    <a:lnTo>
                      <a:pt x="41" y="68"/>
                    </a:lnTo>
                    <a:lnTo>
                      <a:pt x="36" y="66"/>
                    </a:lnTo>
                    <a:lnTo>
                      <a:pt x="42" y="64"/>
                    </a:lnTo>
                    <a:lnTo>
                      <a:pt x="42" y="63"/>
                    </a:lnTo>
                    <a:lnTo>
                      <a:pt x="40" y="60"/>
                    </a:lnTo>
                    <a:lnTo>
                      <a:pt x="40" y="55"/>
                    </a:lnTo>
                    <a:lnTo>
                      <a:pt x="42" y="54"/>
                    </a:lnTo>
                    <a:lnTo>
                      <a:pt x="43" y="59"/>
                    </a:lnTo>
                    <a:lnTo>
                      <a:pt x="46" y="61"/>
                    </a:lnTo>
                    <a:lnTo>
                      <a:pt x="47" y="61"/>
                    </a:lnTo>
                    <a:lnTo>
                      <a:pt x="48" y="62"/>
                    </a:lnTo>
                    <a:lnTo>
                      <a:pt x="53" y="64"/>
                    </a:lnTo>
                    <a:lnTo>
                      <a:pt x="55" y="62"/>
                    </a:lnTo>
                    <a:lnTo>
                      <a:pt x="55" y="62"/>
                    </a:lnTo>
                    <a:lnTo>
                      <a:pt x="58" y="62"/>
                    </a:lnTo>
                    <a:lnTo>
                      <a:pt x="63" y="73"/>
                    </a:lnTo>
                    <a:lnTo>
                      <a:pt x="65" y="75"/>
                    </a:lnTo>
                    <a:lnTo>
                      <a:pt x="65" y="77"/>
                    </a:lnTo>
                    <a:lnTo>
                      <a:pt x="65" y="80"/>
                    </a:lnTo>
                    <a:lnTo>
                      <a:pt x="66" y="81"/>
                    </a:lnTo>
                    <a:lnTo>
                      <a:pt x="65" y="83"/>
                    </a:lnTo>
                    <a:lnTo>
                      <a:pt x="69" y="76"/>
                    </a:lnTo>
                    <a:lnTo>
                      <a:pt x="68" y="86"/>
                    </a:lnTo>
                    <a:lnTo>
                      <a:pt x="68" y="88"/>
                    </a:lnTo>
                    <a:lnTo>
                      <a:pt x="69" y="89"/>
                    </a:lnTo>
                    <a:lnTo>
                      <a:pt x="71" y="92"/>
                    </a:lnTo>
                    <a:lnTo>
                      <a:pt x="71" y="90"/>
                    </a:lnTo>
                    <a:lnTo>
                      <a:pt x="76" y="85"/>
                    </a:lnTo>
                    <a:lnTo>
                      <a:pt x="77" y="86"/>
                    </a:lnTo>
                    <a:lnTo>
                      <a:pt x="77" y="84"/>
                    </a:lnTo>
                    <a:lnTo>
                      <a:pt x="77" y="81"/>
                    </a:lnTo>
                    <a:lnTo>
                      <a:pt x="77" y="81"/>
                    </a:lnTo>
                    <a:lnTo>
                      <a:pt x="7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70"/>
              <p:cNvSpPr>
                <a:spLocks/>
              </p:cNvSpPr>
              <p:nvPr userDrawn="1"/>
            </p:nvSpPr>
            <p:spPr bwMode="auto">
              <a:xfrm>
                <a:off x="3575050" y="2636838"/>
                <a:ext cx="74613" cy="39688"/>
              </a:xfrm>
              <a:custGeom>
                <a:avLst/>
                <a:gdLst>
                  <a:gd name="T0" fmla="*/ 40 w 47"/>
                  <a:gd name="T1" fmla="*/ 3 h 25"/>
                  <a:gd name="T2" fmla="*/ 36 w 47"/>
                  <a:gd name="T3" fmla="*/ 3 h 25"/>
                  <a:gd name="T4" fmla="*/ 32 w 47"/>
                  <a:gd name="T5" fmla="*/ 4 h 25"/>
                  <a:gd name="T6" fmla="*/ 29 w 47"/>
                  <a:gd name="T7" fmla="*/ 3 h 25"/>
                  <a:gd name="T8" fmla="*/ 21 w 47"/>
                  <a:gd name="T9" fmla="*/ 2 h 25"/>
                  <a:gd name="T10" fmla="*/ 19 w 47"/>
                  <a:gd name="T11" fmla="*/ 0 h 25"/>
                  <a:gd name="T12" fmla="*/ 15 w 47"/>
                  <a:gd name="T13" fmla="*/ 0 h 25"/>
                  <a:gd name="T14" fmla="*/ 9 w 47"/>
                  <a:gd name="T15" fmla="*/ 4 h 25"/>
                  <a:gd name="T16" fmla="*/ 5 w 47"/>
                  <a:gd name="T17" fmla="*/ 11 h 25"/>
                  <a:gd name="T18" fmla="*/ 2 w 47"/>
                  <a:gd name="T19" fmla="*/ 13 h 25"/>
                  <a:gd name="T20" fmla="*/ 2 w 47"/>
                  <a:gd name="T21" fmla="*/ 16 h 25"/>
                  <a:gd name="T22" fmla="*/ 0 w 47"/>
                  <a:gd name="T23" fmla="*/ 17 h 25"/>
                  <a:gd name="T24" fmla="*/ 3 w 47"/>
                  <a:gd name="T25" fmla="*/ 21 h 25"/>
                  <a:gd name="T26" fmla="*/ 7 w 47"/>
                  <a:gd name="T27" fmla="*/ 22 h 25"/>
                  <a:gd name="T28" fmla="*/ 10 w 47"/>
                  <a:gd name="T29" fmla="*/ 21 h 25"/>
                  <a:gd name="T30" fmla="*/ 18 w 47"/>
                  <a:gd name="T31" fmla="*/ 25 h 25"/>
                  <a:gd name="T32" fmla="*/ 21 w 47"/>
                  <a:gd name="T33" fmla="*/ 25 h 25"/>
                  <a:gd name="T34" fmla="*/ 24 w 47"/>
                  <a:gd name="T35" fmla="*/ 22 h 25"/>
                  <a:gd name="T36" fmla="*/ 28 w 47"/>
                  <a:gd name="T37" fmla="*/ 21 h 25"/>
                  <a:gd name="T38" fmla="*/ 32 w 47"/>
                  <a:gd name="T39" fmla="*/ 22 h 25"/>
                  <a:gd name="T40" fmla="*/ 37 w 47"/>
                  <a:gd name="T41" fmla="*/ 21 h 25"/>
                  <a:gd name="T42" fmla="*/ 41 w 47"/>
                  <a:gd name="T43" fmla="*/ 21 h 25"/>
                  <a:gd name="T44" fmla="*/ 47 w 47"/>
                  <a:gd name="T45" fmla="*/ 19 h 25"/>
                  <a:gd name="T46" fmla="*/ 47 w 47"/>
                  <a:gd name="T47" fmla="*/ 18 h 25"/>
                  <a:gd name="T48" fmla="*/ 47 w 47"/>
                  <a:gd name="T49" fmla="*/ 15 h 25"/>
                  <a:gd name="T50" fmla="*/ 42 w 47"/>
                  <a:gd name="T51" fmla="*/ 13 h 25"/>
                  <a:gd name="T52" fmla="*/ 41 w 47"/>
                  <a:gd name="T53" fmla="*/ 8 h 25"/>
                  <a:gd name="T54" fmla="*/ 42 w 47"/>
                  <a:gd name="T55" fmla="*/ 6 h 25"/>
                  <a:gd name="T56" fmla="*/ 40 w 47"/>
                  <a:gd name="T5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25">
                    <a:moveTo>
                      <a:pt x="40" y="3"/>
                    </a:moveTo>
                    <a:lnTo>
                      <a:pt x="36" y="3"/>
                    </a:lnTo>
                    <a:lnTo>
                      <a:pt x="32" y="4"/>
                    </a:lnTo>
                    <a:lnTo>
                      <a:pt x="29" y="3"/>
                    </a:lnTo>
                    <a:lnTo>
                      <a:pt x="21" y="2"/>
                    </a:lnTo>
                    <a:lnTo>
                      <a:pt x="19" y="0"/>
                    </a:lnTo>
                    <a:lnTo>
                      <a:pt x="15" y="0"/>
                    </a:lnTo>
                    <a:lnTo>
                      <a:pt x="9" y="4"/>
                    </a:lnTo>
                    <a:lnTo>
                      <a:pt x="5" y="11"/>
                    </a:lnTo>
                    <a:lnTo>
                      <a:pt x="2" y="13"/>
                    </a:lnTo>
                    <a:lnTo>
                      <a:pt x="2" y="16"/>
                    </a:lnTo>
                    <a:lnTo>
                      <a:pt x="0" y="17"/>
                    </a:lnTo>
                    <a:lnTo>
                      <a:pt x="3" y="21"/>
                    </a:lnTo>
                    <a:lnTo>
                      <a:pt x="7" y="22"/>
                    </a:lnTo>
                    <a:lnTo>
                      <a:pt x="10" y="21"/>
                    </a:lnTo>
                    <a:lnTo>
                      <a:pt x="18" y="25"/>
                    </a:lnTo>
                    <a:lnTo>
                      <a:pt x="21" y="25"/>
                    </a:lnTo>
                    <a:lnTo>
                      <a:pt x="24" y="22"/>
                    </a:lnTo>
                    <a:lnTo>
                      <a:pt x="28" y="21"/>
                    </a:lnTo>
                    <a:lnTo>
                      <a:pt x="32" y="22"/>
                    </a:lnTo>
                    <a:lnTo>
                      <a:pt x="37" y="21"/>
                    </a:lnTo>
                    <a:lnTo>
                      <a:pt x="41" y="21"/>
                    </a:lnTo>
                    <a:lnTo>
                      <a:pt x="47" y="19"/>
                    </a:lnTo>
                    <a:lnTo>
                      <a:pt x="47" y="18"/>
                    </a:lnTo>
                    <a:lnTo>
                      <a:pt x="47" y="15"/>
                    </a:lnTo>
                    <a:lnTo>
                      <a:pt x="42" y="13"/>
                    </a:lnTo>
                    <a:lnTo>
                      <a:pt x="41" y="8"/>
                    </a:lnTo>
                    <a:lnTo>
                      <a:pt x="42" y="6"/>
                    </a:lnTo>
                    <a:lnTo>
                      <a:pt x="4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71"/>
              <p:cNvSpPr>
                <a:spLocks/>
              </p:cNvSpPr>
              <p:nvPr userDrawn="1"/>
            </p:nvSpPr>
            <p:spPr bwMode="auto">
              <a:xfrm>
                <a:off x="3359150" y="2582863"/>
                <a:ext cx="200025" cy="101600"/>
              </a:xfrm>
              <a:custGeom>
                <a:avLst/>
                <a:gdLst>
                  <a:gd name="T0" fmla="*/ 118 w 126"/>
                  <a:gd name="T1" fmla="*/ 42 h 64"/>
                  <a:gd name="T2" fmla="*/ 112 w 126"/>
                  <a:gd name="T3" fmla="*/ 43 h 64"/>
                  <a:gd name="T4" fmla="*/ 105 w 126"/>
                  <a:gd name="T5" fmla="*/ 37 h 64"/>
                  <a:gd name="T6" fmla="*/ 99 w 126"/>
                  <a:gd name="T7" fmla="*/ 33 h 64"/>
                  <a:gd name="T8" fmla="*/ 91 w 126"/>
                  <a:gd name="T9" fmla="*/ 30 h 64"/>
                  <a:gd name="T10" fmla="*/ 86 w 126"/>
                  <a:gd name="T11" fmla="*/ 34 h 64"/>
                  <a:gd name="T12" fmla="*/ 79 w 126"/>
                  <a:gd name="T13" fmla="*/ 34 h 64"/>
                  <a:gd name="T14" fmla="*/ 73 w 126"/>
                  <a:gd name="T15" fmla="*/ 29 h 64"/>
                  <a:gd name="T16" fmla="*/ 72 w 126"/>
                  <a:gd name="T17" fmla="*/ 23 h 64"/>
                  <a:gd name="T18" fmla="*/ 61 w 126"/>
                  <a:gd name="T19" fmla="*/ 21 h 64"/>
                  <a:gd name="T20" fmla="*/ 59 w 126"/>
                  <a:gd name="T21" fmla="*/ 15 h 64"/>
                  <a:gd name="T22" fmla="*/ 54 w 126"/>
                  <a:gd name="T23" fmla="*/ 15 h 64"/>
                  <a:gd name="T24" fmla="*/ 54 w 126"/>
                  <a:gd name="T25" fmla="*/ 20 h 64"/>
                  <a:gd name="T26" fmla="*/ 49 w 126"/>
                  <a:gd name="T27" fmla="*/ 18 h 64"/>
                  <a:gd name="T28" fmla="*/ 45 w 126"/>
                  <a:gd name="T29" fmla="*/ 13 h 64"/>
                  <a:gd name="T30" fmla="*/ 38 w 126"/>
                  <a:gd name="T31" fmla="*/ 11 h 64"/>
                  <a:gd name="T32" fmla="*/ 31 w 126"/>
                  <a:gd name="T33" fmla="*/ 5 h 64"/>
                  <a:gd name="T34" fmla="*/ 25 w 126"/>
                  <a:gd name="T35" fmla="*/ 3 h 64"/>
                  <a:gd name="T36" fmla="*/ 17 w 126"/>
                  <a:gd name="T37" fmla="*/ 1 h 64"/>
                  <a:gd name="T38" fmla="*/ 13 w 126"/>
                  <a:gd name="T39" fmla="*/ 4 h 64"/>
                  <a:gd name="T40" fmla="*/ 8 w 126"/>
                  <a:gd name="T41" fmla="*/ 1 h 64"/>
                  <a:gd name="T42" fmla="*/ 6 w 126"/>
                  <a:gd name="T43" fmla="*/ 5 h 64"/>
                  <a:gd name="T44" fmla="*/ 4 w 126"/>
                  <a:gd name="T45" fmla="*/ 18 h 64"/>
                  <a:gd name="T46" fmla="*/ 0 w 126"/>
                  <a:gd name="T47" fmla="*/ 26 h 64"/>
                  <a:gd name="T48" fmla="*/ 6 w 126"/>
                  <a:gd name="T49" fmla="*/ 28 h 64"/>
                  <a:gd name="T50" fmla="*/ 12 w 126"/>
                  <a:gd name="T51" fmla="*/ 30 h 64"/>
                  <a:gd name="T52" fmla="*/ 24 w 126"/>
                  <a:gd name="T53" fmla="*/ 36 h 64"/>
                  <a:gd name="T54" fmla="*/ 35 w 126"/>
                  <a:gd name="T55" fmla="*/ 43 h 64"/>
                  <a:gd name="T56" fmla="*/ 42 w 126"/>
                  <a:gd name="T57" fmla="*/ 45 h 64"/>
                  <a:gd name="T58" fmla="*/ 54 w 126"/>
                  <a:gd name="T59" fmla="*/ 48 h 64"/>
                  <a:gd name="T60" fmla="*/ 65 w 126"/>
                  <a:gd name="T61" fmla="*/ 48 h 64"/>
                  <a:gd name="T62" fmla="*/ 75 w 126"/>
                  <a:gd name="T63" fmla="*/ 53 h 64"/>
                  <a:gd name="T64" fmla="*/ 86 w 126"/>
                  <a:gd name="T65" fmla="*/ 59 h 64"/>
                  <a:gd name="T66" fmla="*/ 95 w 126"/>
                  <a:gd name="T67" fmla="*/ 57 h 64"/>
                  <a:gd name="T68" fmla="*/ 111 w 126"/>
                  <a:gd name="T69" fmla="*/ 60 h 64"/>
                  <a:gd name="T70" fmla="*/ 125 w 126"/>
                  <a:gd name="T71" fmla="*/ 62 h 64"/>
                  <a:gd name="T72" fmla="*/ 124 w 126"/>
                  <a:gd name="T73" fmla="*/ 50 h 64"/>
                  <a:gd name="T74" fmla="*/ 124 w 126"/>
                  <a:gd name="T75"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64">
                    <a:moveTo>
                      <a:pt x="123" y="41"/>
                    </a:moveTo>
                    <a:lnTo>
                      <a:pt x="118" y="42"/>
                    </a:lnTo>
                    <a:lnTo>
                      <a:pt x="117" y="41"/>
                    </a:lnTo>
                    <a:lnTo>
                      <a:pt x="112" y="43"/>
                    </a:lnTo>
                    <a:lnTo>
                      <a:pt x="109" y="42"/>
                    </a:lnTo>
                    <a:lnTo>
                      <a:pt x="105" y="37"/>
                    </a:lnTo>
                    <a:lnTo>
                      <a:pt x="101" y="36"/>
                    </a:lnTo>
                    <a:lnTo>
                      <a:pt x="99" y="33"/>
                    </a:lnTo>
                    <a:lnTo>
                      <a:pt x="97" y="30"/>
                    </a:lnTo>
                    <a:lnTo>
                      <a:pt x="91" y="30"/>
                    </a:lnTo>
                    <a:lnTo>
                      <a:pt x="89" y="33"/>
                    </a:lnTo>
                    <a:lnTo>
                      <a:pt x="86" y="34"/>
                    </a:lnTo>
                    <a:lnTo>
                      <a:pt x="83" y="36"/>
                    </a:lnTo>
                    <a:lnTo>
                      <a:pt x="79" y="34"/>
                    </a:lnTo>
                    <a:lnTo>
                      <a:pt x="75" y="34"/>
                    </a:lnTo>
                    <a:lnTo>
                      <a:pt x="73" y="29"/>
                    </a:lnTo>
                    <a:lnTo>
                      <a:pt x="74" y="25"/>
                    </a:lnTo>
                    <a:lnTo>
                      <a:pt x="72" y="23"/>
                    </a:lnTo>
                    <a:lnTo>
                      <a:pt x="66" y="26"/>
                    </a:lnTo>
                    <a:lnTo>
                      <a:pt x="61" y="21"/>
                    </a:lnTo>
                    <a:lnTo>
                      <a:pt x="61" y="18"/>
                    </a:lnTo>
                    <a:lnTo>
                      <a:pt x="59" y="15"/>
                    </a:lnTo>
                    <a:lnTo>
                      <a:pt x="56" y="15"/>
                    </a:lnTo>
                    <a:lnTo>
                      <a:pt x="54" y="15"/>
                    </a:lnTo>
                    <a:lnTo>
                      <a:pt x="54" y="15"/>
                    </a:lnTo>
                    <a:lnTo>
                      <a:pt x="54" y="20"/>
                    </a:lnTo>
                    <a:lnTo>
                      <a:pt x="51" y="21"/>
                    </a:lnTo>
                    <a:lnTo>
                      <a:pt x="49" y="18"/>
                    </a:lnTo>
                    <a:lnTo>
                      <a:pt x="46" y="14"/>
                    </a:lnTo>
                    <a:lnTo>
                      <a:pt x="45" y="13"/>
                    </a:lnTo>
                    <a:lnTo>
                      <a:pt x="42" y="11"/>
                    </a:lnTo>
                    <a:lnTo>
                      <a:pt x="38" y="11"/>
                    </a:lnTo>
                    <a:lnTo>
                      <a:pt x="34" y="6"/>
                    </a:lnTo>
                    <a:lnTo>
                      <a:pt x="31" y="5"/>
                    </a:lnTo>
                    <a:lnTo>
                      <a:pt x="28" y="5"/>
                    </a:lnTo>
                    <a:lnTo>
                      <a:pt x="25" y="3"/>
                    </a:lnTo>
                    <a:lnTo>
                      <a:pt x="21" y="1"/>
                    </a:lnTo>
                    <a:lnTo>
                      <a:pt x="17" y="1"/>
                    </a:lnTo>
                    <a:lnTo>
                      <a:pt x="15" y="5"/>
                    </a:lnTo>
                    <a:lnTo>
                      <a:pt x="13" y="4"/>
                    </a:lnTo>
                    <a:lnTo>
                      <a:pt x="9" y="4"/>
                    </a:lnTo>
                    <a:lnTo>
                      <a:pt x="8" y="1"/>
                    </a:lnTo>
                    <a:lnTo>
                      <a:pt x="6" y="0"/>
                    </a:lnTo>
                    <a:lnTo>
                      <a:pt x="6" y="5"/>
                    </a:lnTo>
                    <a:lnTo>
                      <a:pt x="4" y="13"/>
                    </a:lnTo>
                    <a:lnTo>
                      <a:pt x="4" y="18"/>
                    </a:lnTo>
                    <a:lnTo>
                      <a:pt x="0" y="23"/>
                    </a:lnTo>
                    <a:lnTo>
                      <a:pt x="0" y="26"/>
                    </a:lnTo>
                    <a:lnTo>
                      <a:pt x="4" y="26"/>
                    </a:lnTo>
                    <a:lnTo>
                      <a:pt x="6" y="28"/>
                    </a:lnTo>
                    <a:lnTo>
                      <a:pt x="8" y="28"/>
                    </a:lnTo>
                    <a:lnTo>
                      <a:pt x="12" y="30"/>
                    </a:lnTo>
                    <a:lnTo>
                      <a:pt x="17" y="31"/>
                    </a:lnTo>
                    <a:lnTo>
                      <a:pt x="24" y="36"/>
                    </a:lnTo>
                    <a:lnTo>
                      <a:pt x="29" y="42"/>
                    </a:lnTo>
                    <a:lnTo>
                      <a:pt x="35" y="43"/>
                    </a:lnTo>
                    <a:lnTo>
                      <a:pt x="37" y="45"/>
                    </a:lnTo>
                    <a:lnTo>
                      <a:pt x="42" y="45"/>
                    </a:lnTo>
                    <a:lnTo>
                      <a:pt x="47" y="48"/>
                    </a:lnTo>
                    <a:lnTo>
                      <a:pt x="54" y="48"/>
                    </a:lnTo>
                    <a:lnTo>
                      <a:pt x="58" y="50"/>
                    </a:lnTo>
                    <a:lnTo>
                      <a:pt x="65" y="48"/>
                    </a:lnTo>
                    <a:lnTo>
                      <a:pt x="74" y="50"/>
                    </a:lnTo>
                    <a:lnTo>
                      <a:pt x="75" y="53"/>
                    </a:lnTo>
                    <a:lnTo>
                      <a:pt x="79" y="57"/>
                    </a:lnTo>
                    <a:lnTo>
                      <a:pt x="86" y="59"/>
                    </a:lnTo>
                    <a:lnTo>
                      <a:pt x="89" y="58"/>
                    </a:lnTo>
                    <a:lnTo>
                      <a:pt x="95" y="57"/>
                    </a:lnTo>
                    <a:lnTo>
                      <a:pt x="108" y="62"/>
                    </a:lnTo>
                    <a:lnTo>
                      <a:pt x="111" y="60"/>
                    </a:lnTo>
                    <a:lnTo>
                      <a:pt x="117" y="64"/>
                    </a:lnTo>
                    <a:lnTo>
                      <a:pt x="125" y="62"/>
                    </a:lnTo>
                    <a:lnTo>
                      <a:pt x="126" y="56"/>
                    </a:lnTo>
                    <a:lnTo>
                      <a:pt x="124" y="50"/>
                    </a:lnTo>
                    <a:lnTo>
                      <a:pt x="125" y="43"/>
                    </a:lnTo>
                    <a:lnTo>
                      <a:pt x="124" y="41"/>
                    </a:lnTo>
                    <a:lnTo>
                      <a:pt x="12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72"/>
              <p:cNvSpPr>
                <a:spLocks/>
              </p:cNvSpPr>
              <p:nvPr userDrawn="1"/>
            </p:nvSpPr>
            <p:spPr bwMode="auto">
              <a:xfrm>
                <a:off x="2890838" y="2403476"/>
                <a:ext cx="338138" cy="361950"/>
              </a:xfrm>
              <a:custGeom>
                <a:avLst/>
                <a:gdLst>
                  <a:gd name="T0" fmla="*/ 200 w 213"/>
                  <a:gd name="T1" fmla="*/ 75 h 228"/>
                  <a:gd name="T2" fmla="*/ 182 w 213"/>
                  <a:gd name="T3" fmla="*/ 62 h 228"/>
                  <a:gd name="T4" fmla="*/ 175 w 213"/>
                  <a:gd name="T5" fmla="*/ 37 h 228"/>
                  <a:gd name="T6" fmla="*/ 183 w 213"/>
                  <a:gd name="T7" fmla="*/ 28 h 228"/>
                  <a:gd name="T8" fmla="*/ 169 w 213"/>
                  <a:gd name="T9" fmla="*/ 17 h 228"/>
                  <a:gd name="T10" fmla="*/ 157 w 213"/>
                  <a:gd name="T11" fmla="*/ 6 h 228"/>
                  <a:gd name="T12" fmla="*/ 156 w 213"/>
                  <a:gd name="T13" fmla="*/ 0 h 228"/>
                  <a:gd name="T14" fmla="*/ 142 w 213"/>
                  <a:gd name="T15" fmla="*/ 8 h 228"/>
                  <a:gd name="T16" fmla="*/ 140 w 213"/>
                  <a:gd name="T17" fmla="*/ 36 h 228"/>
                  <a:gd name="T18" fmla="*/ 132 w 213"/>
                  <a:gd name="T19" fmla="*/ 51 h 228"/>
                  <a:gd name="T20" fmla="*/ 129 w 213"/>
                  <a:gd name="T21" fmla="*/ 54 h 228"/>
                  <a:gd name="T22" fmla="*/ 123 w 213"/>
                  <a:gd name="T23" fmla="*/ 66 h 228"/>
                  <a:gd name="T24" fmla="*/ 119 w 213"/>
                  <a:gd name="T25" fmla="*/ 78 h 228"/>
                  <a:gd name="T26" fmla="*/ 111 w 213"/>
                  <a:gd name="T27" fmla="*/ 88 h 228"/>
                  <a:gd name="T28" fmla="*/ 102 w 213"/>
                  <a:gd name="T29" fmla="*/ 89 h 228"/>
                  <a:gd name="T30" fmla="*/ 95 w 213"/>
                  <a:gd name="T31" fmla="*/ 98 h 228"/>
                  <a:gd name="T32" fmla="*/ 84 w 213"/>
                  <a:gd name="T33" fmla="*/ 103 h 228"/>
                  <a:gd name="T34" fmla="*/ 79 w 213"/>
                  <a:gd name="T35" fmla="*/ 112 h 228"/>
                  <a:gd name="T36" fmla="*/ 80 w 213"/>
                  <a:gd name="T37" fmla="*/ 127 h 228"/>
                  <a:gd name="T38" fmla="*/ 53 w 213"/>
                  <a:gd name="T39" fmla="*/ 131 h 228"/>
                  <a:gd name="T40" fmla="*/ 36 w 213"/>
                  <a:gd name="T41" fmla="*/ 134 h 228"/>
                  <a:gd name="T42" fmla="*/ 8 w 213"/>
                  <a:gd name="T43" fmla="*/ 141 h 228"/>
                  <a:gd name="T44" fmla="*/ 22 w 213"/>
                  <a:gd name="T45" fmla="*/ 149 h 228"/>
                  <a:gd name="T46" fmla="*/ 30 w 213"/>
                  <a:gd name="T47" fmla="*/ 158 h 228"/>
                  <a:gd name="T48" fmla="*/ 35 w 213"/>
                  <a:gd name="T49" fmla="*/ 168 h 228"/>
                  <a:gd name="T50" fmla="*/ 33 w 213"/>
                  <a:gd name="T51" fmla="*/ 179 h 228"/>
                  <a:gd name="T52" fmla="*/ 19 w 213"/>
                  <a:gd name="T53" fmla="*/ 186 h 228"/>
                  <a:gd name="T54" fmla="*/ 19 w 213"/>
                  <a:gd name="T55" fmla="*/ 201 h 228"/>
                  <a:gd name="T56" fmla="*/ 20 w 213"/>
                  <a:gd name="T57" fmla="*/ 205 h 228"/>
                  <a:gd name="T58" fmla="*/ 32 w 213"/>
                  <a:gd name="T59" fmla="*/ 201 h 228"/>
                  <a:gd name="T60" fmla="*/ 42 w 213"/>
                  <a:gd name="T61" fmla="*/ 201 h 228"/>
                  <a:gd name="T62" fmla="*/ 49 w 213"/>
                  <a:gd name="T63" fmla="*/ 200 h 228"/>
                  <a:gd name="T64" fmla="*/ 53 w 213"/>
                  <a:gd name="T65" fmla="*/ 201 h 228"/>
                  <a:gd name="T66" fmla="*/ 63 w 213"/>
                  <a:gd name="T67" fmla="*/ 199 h 228"/>
                  <a:gd name="T68" fmla="*/ 74 w 213"/>
                  <a:gd name="T69" fmla="*/ 199 h 228"/>
                  <a:gd name="T70" fmla="*/ 85 w 213"/>
                  <a:gd name="T71" fmla="*/ 198 h 228"/>
                  <a:gd name="T72" fmla="*/ 95 w 213"/>
                  <a:gd name="T73" fmla="*/ 207 h 228"/>
                  <a:gd name="T74" fmla="*/ 105 w 213"/>
                  <a:gd name="T75" fmla="*/ 213 h 228"/>
                  <a:gd name="T76" fmla="*/ 107 w 213"/>
                  <a:gd name="T77" fmla="*/ 222 h 228"/>
                  <a:gd name="T78" fmla="*/ 122 w 213"/>
                  <a:gd name="T79" fmla="*/ 228 h 228"/>
                  <a:gd name="T80" fmla="*/ 129 w 213"/>
                  <a:gd name="T81" fmla="*/ 217 h 228"/>
                  <a:gd name="T82" fmla="*/ 145 w 213"/>
                  <a:gd name="T83" fmla="*/ 217 h 228"/>
                  <a:gd name="T84" fmla="*/ 156 w 213"/>
                  <a:gd name="T85" fmla="*/ 215 h 228"/>
                  <a:gd name="T86" fmla="*/ 160 w 213"/>
                  <a:gd name="T87" fmla="*/ 214 h 228"/>
                  <a:gd name="T88" fmla="*/ 154 w 213"/>
                  <a:gd name="T89" fmla="*/ 195 h 228"/>
                  <a:gd name="T90" fmla="*/ 144 w 213"/>
                  <a:gd name="T91" fmla="*/ 185 h 228"/>
                  <a:gd name="T92" fmla="*/ 139 w 213"/>
                  <a:gd name="T93" fmla="*/ 179 h 228"/>
                  <a:gd name="T94" fmla="*/ 133 w 213"/>
                  <a:gd name="T95" fmla="*/ 165 h 228"/>
                  <a:gd name="T96" fmla="*/ 144 w 213"/>
                  <a:gd name="T97" fmla="*/ 155 h 228"/>
                  <a:gd name="T98" fmla="*/ 153 w 213"/>
                  <a:gd name="T99" fmla="*/ 157 h 228"/>
                  <a:gd name="T100" fmla="*/ 174 w 213"/>
                  <a:gd name="T101" fmla="*/ 141 h 228"/>
                  <a:gd name="T102" fmla="*/ 188 w 213"/>
                  <a:gd name="T103" fmla="*/ 122 h 228"/>
                  <a:gd name="T104" fmla="*/ 191 w 213"/>
                  <a:gd name="T105" fmla="*/ 113 h 228"/>
                  <a:gd name="T106" fmla="*/ 198 w 213"/>
                  <a:gd name="T107" fmla="*/ 90 h 228"/>
                  <a:gd name="T108" fmla="*/ 208 w 213"/>
                  <a:gd name="T109"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228">
                    <a:moveTo>
                      <a:pt x="213" y="75"/>
                    </a:moveTo>
                    <a:lnTo>
                      <a:pt x="210" y="75"/>
                    </a:lnTo>
                    <a:lnTo>
                      <a:pt x="206" y="76"/>
                    </a:lnTo>
                    <a:lnTo>
                      <a:pt x="200" y="75"/>
                    </a:lnTo>
                    <a:lnTo>
                      <a:pt x="198" y="70"/>
                    </a:lnTo>
                    <a:lnTo>
                      <a:pt x="193" y="69"/>
                    </a:lnTo>
                    <a:lnTo>
                      <a:pt x="188" y="67"/>
                    </a:lnTo>
                    <a:lnTo>
                      <a:pt x="182" y="62"/>
                    </a:lnTo>
                    <a:lnTo>
                      <a:pt x="181" y="58"/>
                    </a:lnTo>
                    <a:lnTo>
                      <a:pt x="178" y="47"/>
                    </a:lnTo>
                    <a:lnTo>
                      <a:pt x="175" y="43"/>
                    </a:lnTo>
                    <a:lnTo>
                      <a:pt x="175" y="37"/>
                    </a:lnTo>
                    <a:lnTo>
                      <a:pt x="178" y="36"/>
                    </a:lnTo>
                    <a:lnTo>
                      <a:pt x="178" y="32"/>
                    </a:lnTo>
                    <a:lnTo>
                      <a:pt x="183" y="30"/>
                    </a:lnTo>
                    <a:lnTo>
                      <a:pt x="183" y="28"/>
                    </a:lnTo>
                    <a:lnTo>
                      <a:pt x="178" y="26"/>
                    </a:lnTo>
                    <a:lnTo>
                      <a:pt x="177" y="23"/>
                    </a:lnTo>
                    <a:lnTo>
                      <a:pt x="174" y="22"/>
                    </a:lnTo>
                    <a:lnTo>
                      <a:pt x="169" y="17"/>
                    </a:lnTo>
                    <a:lnTo>
                      <a:pt x="167" y="15"/>
                    </a:lnTo>
                    <a:lnTo>
                      <a:pt x="161" y="16"/>
                    </a:lnTo>
                    <a:lnTo>
                      <a:pt x="157" y="14"/>
                    </a:lnTo>
                    <a:lnTo>
                      <a:pt x="157" y="6"/>
                    </a:lnTo>
                    <a:lnTo>
                      <a:pt x="164" y="1"/>
                    </a:lnTo>
                    <a:lnTo>
                      <a:pt x="164" y="1"/>
                    </a:lnTo>
                    <a:lnTo>
                      <a:pt x="160" y="1"/>
                    </a:lnTo>
                    <a:lnTo>
                      <a:pt x="156" y="0"/>
                    </a:lnTo>
                    <a:lnTo>
                      <a:pt x="152" y="2"/>
                    </a:lnTo>
                    <a:lnTo>
                      <a:pt x="148" y="6"/>
                    </a:lnTo>
                    <a:lnTo>
                      <a:pt x="145" y="6"/>
                    </a:lnTo>
                    <a:lnTo>
                      <a:pt x="142" y="8"/>
                    </a:lnTo>
                    <a:lnTo>
                      <a:pt x="140" y="10"/>
                    </a:lnTo>
                    <a:lnTo>
                      <a:pt x="146" y="19"/>
                    </a:lnTo>
                    <a:lnTo>
                      <a:pt x="147" y="28"/>
                    </a:lnTo>
                    <a:lnTo>
                      <a:pt x="140" y="36"/>
                    </a:lnTo>
                    <a:lnTo>
                      <a:pt x="144" y="39"/>
                    </a:lnTo>
                    <a:lnTo>
                      <a:pt x="144" y="44"/>
                    </a:lnTo>
                    <a:lnTo>
                      <a:pt x="139" y="51"/>
                    </a:lnTo>
                    <a:lnTo>
                      <a:pt x="132" y="51"/>
                    </a:lnTo>
                    <a:lnTo>
                      <a:pt x="126" y="50"/>
                    </a:lnTo>
                    <a:lnTo>
                      <a:pt x="124" y="51"/>
                    </a:lnTo>
                    <a:lnTo>
                      <a:pt x="125" y="53"/>
                    </a:lnTo>
                    <a:lnTo>
                      <a:pt x="129" y="54"/>
                    </a:lnTo>
                    <a:lnTo>
                      <a:pt x="131" y="60"/>
                    </a:lnTo>
                    <a:lnTo>
                      <a:pt x="130" y="63"/>
                    </a:lnTo>
                    <a:lnTo>
                      <a:pt x="125" y="66"/>
                    </a:lnTo>
                    <a:lnTo>
                      <a:pt x="123" y="66"/>
                    </a:lnTo>
                    <a:lnTo>
                      <a:pt x="122" y="67"/>
                    </a:lnTo>
                    <a:lnTo>
                      <a:pt x="122" y="73"/>
                    </a:lnTo>
                    <a:lnTo>
                      <a:pt x="121" y="76"/>
                    </a:lnTo>
                    <a:lnTo>
                      <a:pt x="119" y="78"/>
                    </a:lnTo>
                    <a:lnTo>
                      <a:pt x="119" y="80"/>
                    </a:lnTo>
                    <a:lnTo>
                      <a:pt x="121" y="87"/>
                    </a:lnTo>
                    <a:lnTo>
                      <a:pt x="116" y="92"/>
                    </a:lnTo>
                    <a:lnTo>
                      <a:pt x="111" y="88"/>
                    </a:lnTo>
                    <a:lnTo>
                      <a:pt x="111" y="90"/>
                    </a:lnTo>
                    <a:lnTo>
                      <a:pt x="107" y="90"/>
                    </a:lnTo>
                    <a:lnTo>
                      <a:pt x="104" y="89"/>
                    </a:lnTo>
                    <a:lnTo>
                      <a:pt x="102" y="89"/>
                    </a:lnTo>
                    <a:lnTo>
                      <a:pt x="101" y="91"/>
                    </a:lnTo>
                    <a:lnTo>
                      <a:pt x="97" y="94"/>
                    </a:lnTo>
                    <a:lnTo>
                      <a:pt x="99" y="95"/>
                    </a:lnTo>
                    <a:lnTo>
                      <a:pt x="95" y="98"/>
                    </a:lnTo>
                    <a:lnTo>
                      <a:pt x="89" y="102"/>
                    </a:lnTo>
                    <a:lnTo>
                      <a:pt x="87" y="100"/>
                    </a:lnTo>
                    <a:lnTo>
                      <a:pt x="85" y="100"/>
                    </a:lnTo>
                    <a:lnTo>
                      <a:pt x="84" y="103"/>
                    </a:lnTo>
                    <a:lnTo>
                      <a:pt x="82" y="105"/>
                    </a:lnTo>
                    <a:lnTo>
                      <a:pt x="80" y="106"/>
                    </a:lnTo>
                    <a:lnTo>
                      <a:pt x="78" y="109"/>
                    </a:lnTo>
                    <a:lnTo>
                      <a:pt x="79" y="112"/>
                    </a:lnTo>
                    <a:lnTo>
                      <a:pt x="80" y="117"/>
                    </a:lnTo>
                    <a:lnTo>
                      <a:pt x="79" y="120"/>
                    </a:lnTo>
                    <a:lnTo>
                      <a:pt x="81" y="122"/>
                    </a:lnTo>
                    <a:lnTo>
                      <a:pt x="80" y="127"/>
                    </a:lnTo>
                    <a:lnTo>
                      <a:pt x="72" y="129"/>
                    </a:lnTo>
                    <a:lnTo>
                      <a:pt x="67" y="129"/>
                    </a:lnTo>
                    <a:lnTo>
                      <a:pt x="63" y="129"/>
                    </a:lnTo>
                    <a:lnTo>
                      <a:pt x="53" y="131"/>
                    </a:lnTo>
                    <a:lnTo>
                      <a:pt x="49" y="132"/>
                    </a:lnTo>
                    <a:lnTo>
                      <a:pt x="47" y="133"/>
                    </a:lnTo>
                    <a:lnTo>
                      <a:pt x="42" y="133"/>
                    </a:lnTo>
                    <a:lnTo>
                      <a:pt x="36" y="134"/>
                    </a:lnTo>
                    <a:lnTo>
                      <a:pt x="19" y="135"/>
                    </a:lnTo>
                    <a:lnTo>
                      <a:pt x="0" y="129"/>
                    </a:lnTo>
                    <a:lnTo>
                      <a:pt x="6" y="138"/>
                    </a:lnTo>
                    <a:lnTo>
                      <a:pt x="8" y="141"/>
                    </a:lnTo>
                    <a:lnTo>
                      <a:pt x="12" y="144"/>
                    </a:lnTo>
                    <a:lnTo>
                      <a:pt x="15" y="147"/>
                    </a:lnTo>
                    <a:lnTo>
                      <a:pt x="16" y="148"/>
                    </a:lnTo>
                    <a:lnTo>
                      <a:pt x="22" y="149"/>
                    </a:lnTo>
                    <a:lnTo>
                      <a:pt x="26" y="150"/>
                    </a:lnTo>
                    <a:lnTo>
                      <a:pt x="26" y="151"/>
                    </a:lnTo>
                    <a:lnTo>
                      <a:pt x="30" y="153"/>
                    </a:lnTo>
                    <a:lnTo>
                      <a:pt x="30" y="158"/>
                    </a:lnTo>
                    <a:lnTo>
                      <a:pt x="32" y="162"/>
                    </a:lnTo>
                    <a:lnTo>
                      <a:pt x="32" y="166"/>
                    </a:lnTo>
                    <a:lnTo>
                      <a:pt x="33" y="168"/>
                    </a:lnTo>
                    <a:lnTo>
                      <a:pt x="35" y="168"/>
                    </a:lnTo>
                    <a:lnTo>
                      <a:pt x="41" y="170"/>
                    </a:lnTo>
                    <a:lnTo>
                      <a:pt x="41" y="178"/>
                    </a:lnTo>
                    <a:lnTo>
                      <a:pt x="37" y="180"/>
                    </a:lnTo>
                    <a:lnTo>
                      <a:pt x="33" y="179"/>
                    </a:lnTo>
                    <a:lnTo>
                      <a:pt x="27" y="180"/>
                    </a:lnTo>
                    <a:lnTo>
                      <a:pt x="25" y="183"/>
                    </a:lnTo>
                    <a:lnTo>
                      <a:pt x="20" y="184"/>
                    </a:lnTo>
                    <a:lnTo>
                      <a:pt x="19" y="186"/>
                    </a:lnTo>
                    <a:lnTo>
                      <a:pt x="20" y="190"/>
                    </a:lnTo>
                    <a:lnTo>
                      <a:pt x="18" y="192"/>
                    </a:lnTo>
                    <a:lnTo>
                      <a:pt x="19" y="195"/>
                    </a:lnTo>
                    <a:lnTo>
                      <a:pt x="19" y="201"/>
                    </a:lnTo>
                    <a:lnTo>
                      <a:pt x="19" y="202"/>
                    </a:lnTo>
                    <a:lnTo>
                      <a:pt x="20" y="202"/>
                    </a:lnTo>
                    <a:lnTo>
                      <a:pt x="20" y="205"/>
                    </a:lnTo>
                    <a:lnTo>
                      <a:pt x="20" y="205"/>
                    </a:lnTo>
                    <a:lnTo>
                      <a:pt x="25" y="202"/>
                    </a:lnTo>
                    <a:lnTo>
                      <a:pt x="29" y="202"/>
                    </a:lnTo>
                    <a:lnTo>
                      <a:pt x="29" y="204"/>
                    </a:lnTo>
                    <a:lnTo>
                      <a:pt x="32" y="201"/>
                    </a:lnTo>
                    <a:lnTo>
                      <a:pt x="36" y="201"/>
                    </a:lnTo>
                    <a:lnTo>
                      <a:pt x="37" y="202"/>
                    </a:lnTo>
                    <a:lnTo>
                      <a:pt x="40" y="201"/>
                    </a:lnTo>
                    <a:lnTo>
                      <a:pt x="42" y="201"/>
                    </a:lnTo>
                    <a:lnTo>
                      <a:pt x="42" y="201"/>
                    </a:lnTo>
                    <a:lnTo>
                      <a:pt x="43" y="200"/>
                    </a:lnTo>
                    <a:lnTo>
                      <a:pt x="44" y="198"/>
                    </a:lnTo>
                    <a:lnTo>
                      <a:pt x="49" y="200"/>
                    </a:lnTo>
                    <a:lnTo>
                      <a:pt x="49" y="200"/>
                    </a:lnTo>
                    <a:lnTo>
                      <a:pt x="50" y="199"/>
                    </a:lnTo>
                    <a:lnTo>
                      <a:pt x="53" y="200"/>
                    </a:lnTo>
                    <a:lnTo>
                      <a:pt x="53" y="201"/>
                    </a:lnTo>
                    <a:lnTo>
                      <a:pt x="56" y="201"/>
                    </a:lnTo>
                    <a:lnTo>
                      <a:pt x="58" y="202"/>
                    </a:lnTo>
                    <a:lnTo>
                      <a:pt x="59" y="202"/>
                    </a:lnTo>
                    <a:lnTo>
                      <a:pt x="63" y="199"/>
                    </a:lnTo>
                    <a:lnTo>
                      <a:pt x="68" y="199"/>
                    </a:lnTo>
                    <a:lnTo>
                      <a:pt x="70" y="200"/>
                    </a:lnTo>
                    <a:lnTo>
                      <a:pt x="72" y="199"/>
                    </a:lnTo>
                    <a:lnTo>
                      <a:pt x="74" y="199"/>
                    </a:lnTo>
                    <a:lnTo>
                      <a:pt x="75" y="197"/>
                    </a:lnTo>
                    <a:lnTo>
                      <a:pt x="77" y="198"/>
                    </a:lnTo>
                    <a:lnTo>
                      <a:pt x="81" y="199"/>
                    </a:lnTo>
                    <a:lnTo>
                      <a:pt x="85" y="198"/>
                    </a:lnTo>
                    <a:lnTo>
                      <a:pt x="90" y="198"/>
                    </a:lnTo>
                    <a:lnTo>
                      <a:pt x="94" y="200"/>
                    </a:lnTo>
                    <a:lnTo>
                      <a:pt x="95" y="205"/>
                    </a:lnTo>
                    <a:lnTo>
                      <a:pt x="95" y="207"/>
                    </a:lnTo>
                    <a:lnTo>
                      <a:pt x="96" y="207"/>
                    </a:lnTo>
                    <a:lnTo>
                      <a:pt x="102" y="205"/>
                    </a:lnTo>
                    <a:lnTo>
                      <a:pt x="102" y="209"/>
                    </a:lnTo>
                    <a:lnTo>
                      <a:pt x="105" y="213"/>
                    </a:lnTo>
                    <a:lnTo>
                      <a:pt x="105" y="219"/>
                    </a:lnTo>
                    <a:lnTo>
                      <a:pt x="107" y="220"/>
                    </a:lnTo>
                    <a:lnTo>
                      <a:pt x="107" y="222"/>
                    </a:lnTo>
                    <a:lnTo>
                      <a:pt x="107" y="222"/>
                    </a:lnTo>
                    <a:lnTo>
                      <a:pt x="108" y="224"/>
                    </a:lnTo>
                    <a:lnTo>
                      <a:pt x="110" y="224"/>
                    </a:lnTo>
                    <a:lnTo>
                      <a:pt x="115" y="224"/>
                    </a:lnTo>
                    <a:lnTo>
                      <a:pt x="122" y="228"/>
                    </a:lnTo>
                    <a:lnTo>
                      <a:pt x="122" y="224"/>
                    </a:lnTo>
                    <a:lnTo>
                      <a:pt x="125" y="222"/>
                    </a:lnTo>
                    <a:lnTo>
                      <a:pt x="127" y="221"/>
                    </a:lnTo>
                    <a:lnTo>
                      <a:pt x="129" y="217"/>
                    </a:lnTo>
                    <a:lnTo>
                      <a:pt x="131" y="217"/>
                    </a:lnTo>
                    <a:lnTo>
                      <a:pt x="134" y="216"/>
                    </a:lnTo>
                    <a:lnTo>
                      <a:pt x="134" y="216"/>
                    </a:lnTo>
                    <a:lnTo>
                      <a:pt x="145" y="217"/>
                    </a:lnTo>
                    <a:lnTo>
                      <a:pt x="151" y="215"/>
                    </a:lnTo>
                    <a:lnTo>
                      <a:pt x="152" y="214"/>
                    </a:lnTo>
                    <a:lnTo>
                      <a:pt x="159" y="212"/>
                    </a:lnTo>
                    <a:lnTo>
                      <a:pt x="156" y="215"/>
                    </a:lnTo>
                    <a:lnTo>
                      <a:pt x="156" y="216"/>
                    </a:lnTo>
                    <a:lnTo>
                      <a:pt x="159" y="214"/>
                    </a:lnTo>
                    <a:lnTo>
                      <a:pt x="160" y="214"/>
                    </a:lnTo>
                    <a:lnTo>
                      <a:pt x="160" y="214"/>
                    </a:lnTo>
                    <a:lnTo>
                      <a:pt x="160" y="210"/>
                    </a:lnTo>
                    <a:lnTo>
                      <a:pt x="157" y="202"/>
                    </a:lnTo>
                    <a:lnTo>
                      <a:pt x="154" y="198"/>
                    </a:lnTo>
                    <a:lnTo>
                      <a:pt x="154" y="195"/>
                    </a:lnTo>
                    <a:lnTo>
                      <a:pt x="153" y="194"/>
                    </a:lnTo>
                    <a:lnTo>
                      <a:pt x="151" y="195"/>
                    </a:lnTo>
                    <a:lnTo>
                      <a:pt x="145" y="191"/>
                    </a:lnTo>
                    <a:lnTo>
                      <a:pt x="144" y="185"/>
                    </a:lnTo>
                    <a:lnTo>
                      <a:pt x="144" y="182"/>
                    </a:lnTo>
                    <a:lnTo>
                      <a:pt x="142" y="178"/>
                    </a:lnTo>
                    <a:lnTo>
                      <a:pt x="140" y="178"/>
                    </a:lnTo>
                    <a:lnTo>
                      <a:pt x="139" y="179"/>
                    </a:lnTo>
                    <a:lnTo>
                      <a:pt x="134" y="177"/>
                    </a:lnTo>
                    <a:lnTo>
                      <a:pt x="131" y="178"/>
                    </a:lnTo>
                    <a:lnTo>
                      <a:pt x="131" y="172"/>
                    </a:lnTo>
                    <a:lnTo>
                      <a:pt x="133" y="165"/>
                    </a:lnTo>
                    <a:lnTo>
                      <a:pt x="137" y="164"/>
                    </a:lnTo>
                    <a:lnTo>
                      <a:pt x="140" y="160"/>
                    </a:lnTo>
                    <a:lnTo>
                      <a:pt x="140" y="156"/>
                    </a:lnTo>
                    <a:lnTo>
                      <a:pt x="144" y="155"/>
                    </a:lnTo>
                    <a:lnTo>
                      <a:pt x="146" y="153"/>
                    </a:lnTo>
                    <a:lnTo>
                      <a:pt x="151" y="155"/>
                    </a:lnTo>
                    <a:lnTo>
                      <a:pt x="152" y="157"/>
                    </a:lnTo>
                    <a:lnTo>
                      <a:pt x="153" y="157"/>
                    </a:lnTo>
                    <a:lnTo>
                      <a:pt x="159" y="155"/>
                    </a:lnTo>
                    <a:lnTo>
                      <a:pt x="167" y="155"/>
                    </a:lnTo>
                    <a:lnTo>
                      <a:pt x="170" y="149"/>
                    </a:lnTo>
                    <a:lnTo>
                      <a:pt x="174" y="141"/>
                    </a:lnTo>
                    <a:lnTo>
                      <a:pt x="181" y="135"/>
                    </a:lnTo>
                    <a:lnTo>
                      <a:pt x="183" y="133"/>
                    </a:lnTo>
                    <a:lnTo>
                      <a:pt x="184" y="127"/>
                    </a:lnTo>
                    <a:lnTo>
                      <a:pt x="188" y="122"/>
                    </a:lnTo>
                    <a:lnTo>
                      <a:pt x="192" y="120"/>
                    </a:lnTo>
                    <a:lnTo>
                      <a:pt x="193" y="117"/>
                    </a:lnTo>
                    <a:lnTo>
                      <a:pt x="193" y="116"/>
                    </a:lnTo>
                    <a:lnTo>
                      <a:pt x="191" y="113"/>
                    </a:lnTo>
                    <a:lnTo>
                      <a:pt x="196" y="107"/>
                    </a:lnTo>
                    <a:lnTo>
                      <a:pt x="198" y="105"/>
                    </a:lnTo>
                    <a:lnTo>
                      <a:pt x="199" y="95"/>
                    </a:lnTo>
                    <a:lnTo>
                      <a:pt x="198" y="90"/>
                    </a:lnTo>
                    <a:lnTo>
                      <a:pt x="197" y="88"/>
                    </a:lnTo>
                    <a:lnTo>
                      <a:pt x="203" y="82"/>
                    </a:lnTo>
                    <a:lnTo>
                      <a:pt x="206" y="81"/>
                    </a:lnTo>
                    <a:lnTo>
                      <a:pt x="208" y="80"/>
                    </a:lnTo>
                    <a:lnTo>
                      <a:pt x="211" y="80"/>
                    </a:lnTo>
                    <a:lnTo>
                      <a:pt x="213" y="77"/>
                    </a:lnTo>
                    <a:lnTo>
                      <a:pt x="21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73"/>
              <p:cNvSpPr>
                <a:spLocks/>
              </p:cNvSpPr>
              <p:nvPr userDrawn="1"/>
            </p:nvSpPr>
            <p:spPr bwMode="auto">
              <a:xfrm>
                <a:off x="2865438" y="2351088"/>
                <a:ext cx="320675" cy="263525"/>
              </a:xfrm>
              <a:custGeom>
                <a:avLst/>
                <a:gdLst>
                  <a:gd name="T0" fmla="*/ 199 w 202"/>
                  <a:gd name="T1" fmla="*/ 22 h 166"/>
                  <a:gd name="T2" fmla="*/ 202 w 202"/>
                  <a:gd name="T3" fmla="*/ 15 h 166"/>
                  <a:gd name="T4" fmla="*/ 187 w 202"/>
                  <a:gd name="T5" fmla="*/ 17 h 166"/>
                  <a:gd name="T6" fmla="*/ 175 w 202"/>
                  <a:gd name="T7" fmla="*/ 25 h 166"/>
                  <a:gd name="T8" fmla="*/ 163 w 202"/>
                  <a:gd name="T9" fmla="*/ 34 h 166"/>
                  <a:gd name="T10" fmla="*/ 153 w 202"/>
                  <a:gd name="T11" fmla="*/ 27 h 166"/>
                  <a:gd name="T12" fmla="*/ 152 w 202"/>
                  <a:gd name="T13" fmla="*/ 12 h 166"/>
                  <a:gd name="T14" fmla="*/ 148 w 202"/>
                  <a:gd name="T15" fmla="*/ 3 h 166"/>
                  <a:gd name="T16" fmla="*/ 140 w 202"/>
                  <a:gd name="T17" fmla="*/ 1 h 166"/>
                  <a:gd name="T18" fmla="*/ 137 w 202"/>
                  <a:gd name="T19" fmla="*/ 14 h 166"/>
                  <a:gd name="T20" fmla="*/ 127 w 202"/>
                  <a:gd name="T21" fmla="*/ 19 h 166"/>
                  <a:gd name="T22" fmla="*/ 126 w 202"/>
                  <a:gd name="T23" fmla="*/ 26 h 166"/>
                  <a:gd name="T24" fmla="*/ 115 w 202"/>
                  <a:gd name="T25" fmla="*/ 23 h 166"/>
                  <a:gd name="T26" fmla="*/ 102 w 202"/>
                  <a:gd name="T27" fmla="*/ 29 h 166"/>
                  <a:gd name="T28" fmla="*/ 91 w 202"/>
                  <a:gd name="T29" fmla="*/ 26 h 166"/>
                  <a:gd name="T30" fmla="*/ 80 w 202"/>
                  <a:gd name="T31" fmla="*/ 22 h 166"/>
                  <a:gd name="T32" fmla="*/ 79 w 202"/>
                  <a:gd name="T33" fmla="*/ 22 h 166"/>
                  <a:gd name="T34" fmla="*/ 68 w 202"/>
                  <a:gd name="T35" fmla="*/ 21 h 166"/>
                  <a:gd name="T36" fmla="*/ 57 w 202"/>
                  <a:gd name="T37" fmla="*/ 27 h 166"/>
                  <a:gd name="T38" fmla="*/ 57 w 202"/>
                  <a:gd name="T39" fmla="*/ 34 h 166"/>
                  <a:gd name="T40" fmla="*/ 49 w 202"/>
                  <a:gd name="T41" fmla="*/ 47 h 166"/>
                  <a:gd name="T42" fmla="*/ 36 w 202"/>
                  <a:gd name="T43" fmla="*/ 52 h 166"/>
                  <a:gd name="T44" fmla="*/ 31 w 202"/>
                  <a:gd name="T45" fmla="*/ 62 h 166"/>
                  <a:gd name="T46" fmla="*/ 22 w 202"/>
                  <a:gd name="T47" fmla="*/ 61 h 166"/>
                  <a:gd name="T48" fmla="*/ 12 w 202"/>
                  <a:gd name="T49" fmla="*/ 59 h 166"/>
                  <a:gd name="T50" fmla="*/ 6 w 202"/>
                  <a:gd name="T51" fmla="*/ 62 h 166"/>
                  <a:gd name="T52" fmla="*/ 6 w 202"/>
                  <a:gd name="T53" fmla="*/ 70 h 166"/>
                  <a:gd name="T54" fmla="*/ 0 w 202"/>
                  <a:gd name="T55" fmla="*/ 76 h 166"/>
                  <a:gd name="T56" fmla="*/ 1 w 202"/>
                  <a:gd name="T57" fmla="*/ 88 h 166"/>
                  <a:gd name="T58" fmla="*/ 4 w 202"/>
                  <a:gd name="T59" fmla="*/ 99 h 166"/>
                  <a:gd name="T60" fmla="*/ 8 w 202"/>
                  <a:gd name="T61" fmla="*/ 120 h 166"/>
                  <a:gd name="T62" fmla="*/ 26 w 202"/>
                  <a:gd name="T63" fmla="*/ 133 h 166"/>
                  <a:gd name="T64" fmla="*/ 26 w 202"/>
                  <a:gd name="T65" fmla="*/ 146 h 166"/>
                  <a:gd name="T66" fmla="*/ 35 w 202"/>
                  <a:gd name="T67" fmla="*/ 166 h 166"/>
                  <a:gd name="T68" fmla="*/ 63 w 202"/>
                  <a:gd name="T69" fmla="*/ 164 h 166"/>
                  <a:gd name="T70" fmla="*/ 83 w 202"/>
                  <a:gd name="T71" fmla="*/ 160 h 166"/>
                  <a:gd name="T72" fmla="*/ 93 w 202"/>
                  <a:gd name="T73" fmla="*/ 153 h 166"/>
                  <a:gd name="T74" fmla="*/ 94 w 202"/>
                  <a:gd name="T75" fmla="*/ 137 h 166"/>
                  <a:gd name="T76" fmla="*/ 104 w 202"/>
                  <a:gd name="T77" fmla="*/ 130 h 166"/>
                  <a:gd name="T78" fmla="*/ 108 w 202"/>
                  <a:gd name="T79" fmla="*/ 128 h 166"/>
                  <a:gd name="T80" fmla="*/ 123 w 202"/>
                  <a:gd name="T81" fmla="*/ 121 h 166"/>
                  <a:gd name="T82" fmla="*/ 131 w 202"/>
                  <a:gd name="T83" fmla="*/ 122 h 166"/>
                  <a:gd name="T84" fmla="*/ 133 w 202"/>
                  <a:gd name="T85" fmla="*/ 108 h 166"/>
                  <a:gd name="T86" fmla="*/ 141 w 202"/>
                  <a:gd name="T87" fmla="*/ 96 h 166"/>
                  <a:gd name="T88" fmla="*/ 139 w 202"/>
                  <a:gd name="T89" fmla="*/ 88 h 166"/>
                  <a:gd name="T90" fmla="*/ 153 w 202"/>
                  <a:gd name="T91" fmla="*/ 81 h 166"/>
                  <a:gd name="T92" fmla="*/ 160 w 202"/>
                  <a:gd name="T93" fmla="*/ 59 h 166"/>
                  <a:gd name="T94" fmla="*/ 158 w 202"/>
                  <a:gd name="T95" fmla="*/ 36 h 166"/>
                  <a:gd name="T96" fmla="*/ 177 w 202"/>
                  <a:gd name="T97" fmla="*/ 32 h 166"/>
                  <a:gd name="T98" fmla="*/ 198 w 202"/>
                  <a:gd name="T99" fmla="*/ 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166">
                    <a:moveTo>
                      <a:pt x="198" y="26"/>
                    </a:moveTo>
                    <a:lnTo>
                      <a:pt x="199" y="25"/>
                    </a:lnTo>
                    <a:lnTo>
                      <a:pt x="200" y="22"/>
                    </a:lnTo>
                    <a:lnTo>
                      <a:pt x="199" y="22"/>
                    </a:lnTo>
                    <a:lnTo>
                      <a:pt x="199" y="22"/>
                    </a:lnTo>
                    <a:lnTo>
                      <a:pt x="197" y="22"/>
                    </a:lnTo>
                    <a:lnTo>
                      <a:pt x="202" y="17"/>
                    </a:lnTo>
                    <a:lnTo>
                      <a:pt x="202" y="15"/>
                    </a:lnTo>
                    <a:lnTo>
                      <a:pt x="198" y="15"/>
                    </a:lnTo>
                    <a:lnTo>
                      <a:pt x="195" y="19"/>
                    </a:lnTo>
                    <a:lnTo>
                      <a:pt x="189" y="19"/>
                    </a:lnTo>
                    <a:lnTo>
                      <a:pt x="187" y="17"/>
                    </a:lnTo>
                    <a:lnTo>
                      <a:pt x="184" y="17"/>
                    </a:lnTo>
                    <a:lnTo>
                      <a:pt x="177" y="21"/>
                    </a:lnTo>
                    <a:lnTo>
                      <a:pt x="176" y="22"/>
                    </a:lnTo>
                    <a:lnTo>
                      <a:pt x="175" y="25"/>
                    </a:lnTo>
                    <a:lnTo>
                      <a:pt x="172" y="28"/>
                    </a:lnTo>
                    <a:lnTo>
                      <a:pt x="167" y="30"/>
                    </a:lnTo>
                    <a:lnTo>
                      <a:pt x="167" y="32"/>
                    </a:lnTo>
                    <a:lnTo>
                      <a:pt x="163" y="34"/>
                    </a:lnTo>
                    <a:lnTo>
                      <a:pt x="158" y="34"/>
                    </a:lnTo>
                    <a:lnTo>
                      <a:pt x="155" y="33"/>
                    </a:lnTo>
                    <a:lnTo>
                      <a:pt x="155" y="30"/>
                    </a:lnTo>
                    <a:lnTo>
                      <a:pt x="153" y="27"/>
                    </a:lnTo>
                    <a:lnTo>
                      <a:pt x="153" y="20"/>
                    </a:lnTo>
                    <a:lnTo>
                      <a:pt x="152" y="18"/>
                    </a:lnTo>
                    <a:lnTo>
                      <a:pt x="152" y="14"/>
                    </a:lnTo>
                    <a:lnTo>
                      <a:pt x="152" y="12"/>
                    </a:lnTo>
                    <a:lnTo>
                      <a:pt x="149" y="12"/>
                    </a:lnTo>
                    <a:lnTo>
                      <a:pt x="147" y="8"/>
                    </a:lnTo>
                    <a:lnTo>
                      <a:pt x="148" y="4"/>
                    </a:lnTo>
                    <a:lnTo>
                      <a:pt x="148" y="3"/>
                    </a:lnTo>
                    <a:lnTo>
                      <a:pt x="146" y="1"/>
                    </a:lnTo>
                    <a:lnTo>
                      <a:pt x="143" y="0"/>
                    </a:lnTo>
                    <a:lnTo>
                      <a:pt x="141" y="0"/>
                    </a:lnTo>
                    <a:lnTo>
                      <a:pt x="140" y="1"/>
                    </a:lnTo>
                    <a:lnTo>
                      <a:pt x="139" y="6"/>
                    </a:lnTo>
                    <a:lnTo>
                      <a:pt x="138" y="8"/>
                    </a:lnTo>
                    <a:lnTo>
                      <a:pt x="137" y="10"/>
                    </a:lnTo>
                    <a:lnTo>
                      <a:pt x="137" y="14"/>
                    </a:lnTo>
                    <a:lnTo>
                      <a:pt x="134" y="19"/>
                    </a:lnTo>
                    <a:lnTo>
                      <a:pt x="130" y="19"/>
                    </a:lnTo>
                    <a:lnTo>
                      <a:pt x="128" y="17"/>
                    </a:lnTo>
                    <a:lnTo>
                      <a:pt x="127" y="19"/>
                    </a:lnTo>
                    <a:lnTo>
                      <a:pt x="125" y="19"/>
                    </a:lnTo>
                    <a:lnTo>
                      <a:pt x="125" y="20"/>
                    </a:lnTo>
                    <a:lnTo>
                      <a:pt x="126" y="21"/>
                    </a:lnTo>
                    <a:lnTo>
                      <a:pt x="126" y="26"/>
                    </a:lnTo>
                    <a:lnTo>
                      <a:pt x="119" y="25"/>
                    </a:lnTo>
                    <a:lnTo>
                      <a:pt x="117" y="22"/>
                    </a:lnTo>
                    <a:lnTo>
                      <a:pt x="117" y="22"/>
                    </a:lnTo>
                    <a:lnTo>
                      <a:pt x="115" y="23"/>
                    </a:lnTo>
                    <a:lnTo>
                      <a:pt x="113" y="23"/>
                    </a:lnTo>
                    <a:lnTo>
                      <a:pt x="111" y="26"/>
                    </a:lnTo>
                    <a:lnTo>
                      <a:pt x="108" y="28"/>
                    </a:lnTo>
                    <a:lnTo>
                      <a:pt x="102" y="29"/>
                    </a:lnTo>
                    <a:lnTo>
                      <a:pt x="100" y="28"/>
                    </a:lnTo>
                    <a:lnTo>
                      <a:pt x="96" y="23"/>
                    </a:lnTo>
                    <a:lnTo>
                      <a:pt x="95" y="23"/>
                    </a:lnTo>
                    <a:lnTo>
                      <a:pt x="91" y="26"/>
                    </a:lnTo>
                    <a:lnTo>
                      <a:pt x="89" y="26"/>
                    </a:lnTo>
                    <a:lnTo>
                      <a:pt x="87" y="22"/>
                    </a:lnTo>
                    <a:lnTo>
                      <a:pt x="84" y="21"/>
                    </a:lnTo>
                    <a:lnTo>
                      <a:pt x="80" y="22"/>
                    </a:lnTo>
                    <a:lnTo>
                      <a:pt x="80" y="22"/>
                    </a:lnTo>
                    <a:lnTo>
                      <a:pt x="79" y="22"/>
                    </a:lnTo>
                    <a:lnTo>
                      <a:pt x="79" y="23"/>
                    </a:lnTo>
                    <a:lnTo>
                      <a:pt x="79" y="22"/>
                    </a:lnTo>
                    <a:lnTo>
                      <a:pt x="78" y="22"/>
                    </a:lnTo>
                    <a:lnTo>
                      <a:pt x="74" y="22"/>
                    </a:lnTo>
                    <a:lnTo>
                      <a:pt x="72" y="21"/>
                    </a:lnTo>
                    <a:lnTo>
                      <a:pt x="68" y="21"/>
                    </a:lnTo>
                    <a:lnTo>
                      <a:pt x="64" y="25"/>
                    </a:lnTo>
                    <a:lnTo>
                      <a:pt x="63" y="25"/>
                    </a:lnTo>
                    <a:lnTo>
                      <a:pt x="58" y="26"/>
                    </a:lnTo>
                    <a:lnTo>
                      <a:pt x="57" y="27"/>
                    </a:lnTo>
                    <a:lnTo>
                      <a:pt x="56" y="27"/>
                    </a:lnTo>
                    <a:lnTo>
                      <a:pt x="56" y="28"/>
                    </a:lnTo>
                    <a:lnTo>
                      <a:pt x="57" y="29"/>
                    </a:lnTo>
                    <a:lnTo>
                      <a:pt x="57" y="34"/>
                    </a:lnTo>
                    <a:lnTo>
                      <a:pt x="53" y="37"/>
                    </a:lnTo>
                    <a:lnTo>
                      <a:pt x="53" y="41"/>
                    </a:lnTo>
                    <a:lnTo>
                      <a:pt x="52" y="45"/>
                    </a:lnTo>
                    <a:lnTo>
                      <a:pt x="49" y="47"/>
                    </a:lnTo>
                    <a:lnTo>
                      <a:pt x="48" y="48"/>
                    </a:lnTo>
                    <a:lnTo>
                      <a:pt x="46" y="49"/>
                    </a:lnTo>
                    <a:lnTo>
                      <a:pt x="41" y="51"/>
                    </a:lnTo>
                    <a:lnTo>
                      <a:pt x="36" y="52"/>
                    </a:lnTo>
                    <a:lnTo>
                      <a:pt x="37" y="55"/>
                    </a:lnTo>
                    <a:lnTo>
                      <a:pt x="35" y="57"/>
                    </a:lnTo>
                    <a:lnTo>
                      <a:pt x="34" y="58"/>
                    </a:lnTo>
                    <a:lnTo>
                      <a:pt x="31" y="62"/>
                    </a:lnTo>
                    <a:lnTo>
                      <a:pt x="27" y="62"/>
                    </a:lnTo>
                    <a:lnTo>
                      <a:pt x="24" y="64"/>
                    </a:lnTo>
                    <a:lnTo>
                      <a:pt x="22" y="62"/>
                    </a:lnTo>
                    <a:lnTo>
                      <a:pt x="22" y="61"/>
                    </a:lnTo>
                    <a:lnTo>
                      <a:pt x="19" y="58"/>
                    </a:lnTo>
                    <a:lnTo>
                      <a:pt x="17" y="58"/>
                    </a:lnTo>
                    <a:lnTo>
                      <a:pt x="15" y="59"/>
                    </a:lnTo>
                    <a:lnTo>
                      <a:pt x="12" y="59"/>
                    </a:lnTo>
                    <a:lnTo>
                      <a:pt x="9" y="58"/>
                    </a:lnTo>
                    <a:lnTo>
                      <a:pt x="6" y="57"/>
                    </a:lnTo>
                    <a:lnTo>
                      <a:pt x="6" y="57"/>
                    </a:lnTo>
                    <a:lnTo>
                      <a:pt x="6" y="62"/>
                    </a:lnTo>
                    <a:lnTo>
                      <a:pt x="6" y="63"/>
                    </a:lnTo>
                    <a:lnTo>
                      <a:pt x="5" y="65"/>
                    </a:lnTo>
                    <a:lnTo>
                      <a:pt x="7" y="69"/>
                    </a:lnTo>
                    <a:lnTo>
                      <a:pt x="6" y="70"/>
                    </a:lnTo>
                    <a:lnTo>
                      <a:pt x="6" y="71"/>
                    </a:lnTo>
                    <a:lnTo>
                      <a:pt x="1" y="74"/>
                    </a:lnTo>
                    <a:lnTo>
                      <a:pt x="0" y="76"/>
                    </a:lnTo>
                    <a:lnTo>
                      <a:pt x="0" y="76"/>
                    </a:lnTo>
                    <a:lnTo>
                      <a:pt x="4" y="78"/>
                    </a:lnTo>
                    <a:lnTo>
                      <a:pt x="0" y="83"/>
                    </a:lnTo>
                    <a:lnTo>
                      <a:pt x="0" y="83"/>
                    </a:lnTo>
                    <a:lnTo>
                      <a:pt x="1" y="88"/>
                    </a:lnTo>
                    <a:lnTo>
                      <a:pt x="1" y="91"/>
                    </a:lnTo>
                    <a:lnTo>
                      <a:pt x="6" y="92"/>
                    </a:lnTo>
                    <a:lnTo>
                      <a:pt x="9" y="92"/>
                    </a:lnTo>
                    <a:lnTo>
                      <a:pt x="4" y="99"/>
                    </a:lnTo>
                    <a:lnTo>
                      <a:pt x="2" y="102"/>
                    </a:lnTo>
                    <a:lnTo>
                      <a:pt x="7" y="109"/>
                    </a:lnTo>
                    <a:lnTo>
                      <a:pt x="9" y="117"/>
                    </a:lnTo>
                    <a:lnTo>
                      <a:pt x="8" y="120"/>
                    </a:lnTo>
                    <a:lnTo>
                      <a:pt x="9" y="122"/>
                    </a:lnTo>
                    <a:lnTo>
                      <a:pt x="9" y="127"/>
                    </a:lnTo>
                    <a:lnTo>
                      <a:pt x="23" y="127"/>
                    </a:lnTo>
                    <a:lnTo>
                      <a:pt x="26" y="133"/>
                    </a:lnTo>
                    <a:lnTo>
                      <a:pt x="26" y="137"/>
                    </a:lnTo>
                    <a:lnTo>
                      <a:pt x="28" y="144"/>
                    </a:lnTo>
                    <a:lnTo>
                      <a:pt x="26" y="146"/>
                    </a:lnTo>
                    <a:lnTo>
                      <a:pt x="26" y="146"/>
                    </a:lnTo>
                    <a:lnTo>
                      <a:pt x="26" y="146"/>
                    </a:lnTo>
                    <a:lnTo>
                      <a:pt x="23" y="149"/>
                    </a:lnTo>
                    <a:lnTo>
                      <a:pt x="15" y="160"/>
                    </a:lnTo>
                    <a:lnTo>
                      <a:pt x="35" y="166"/>
                    </a:lnTo>
                    <a:lnTo>
                      <a:pt x="52" y="165"/>
                    </a:lnTo>
                    <a:lnTo>
                      <a:pt x="58" y="164"/>
                    </a:lnTo>
                    <a:lnTo>
                      <a:pt x="58" y="164"/>
                    </a:lnTo>
                    <a:lnTo>
                      <a:pt x="63" y="164"/>
                    </a:lnTo>
                    <a:lnTo>
                      <a:pt x="64" y="162"/>
                    </a:lnTo>
                    <a:lnTo>
                      <a:pt x="69" y="161"/>
                    </a:lnTo>
                    <a:lnTo>
                      <a:pt x="78" y="160"/>
                    </a:lnTo>
                    <a:lnTo>
                      <a:pt x="83" y="160"/>
                    </a:lnTo>
                    <a:lnTo>
                      <a:pt x="88" y="160"/>
                    </a:lnTo>
                    <a:lnTo>
                      <a:pt x="94" y="158"/>
                    </a:lnTo>
                    <a:lnTo>
                      <a:pt x="94" y="155"/>
                    </a:lnTo>
                    <a:lnTo>
                      <a:pt x="93" y="153"/>
                    </a:lnTo>
                    <a:lnTo>
                      <a:pt x="93" y="150"/>
                    </a:lnTo>
                    <a:lnTo>
                      <a:pt x="91" y="145"/>
                    </a:lnTo>
                    <a:lnTo>
                      <a:pt x="91" y="140"/>
                    </a:lnTo>
                    <a:lnTo>
                      <a:pt x="94" y="137"/>
                    </a:lnTo>
                    <a:lnTo>
                      <a:pt x="97" y="136"/>
                    </a:lnTo>
                    <a:lnTo>
                      <a:pt x="97" y="135"/>
                    </a:lnTo>
                    <a:lnTo>
                      <a:pt x="98" y="131"/>
                    </a:lnTo>
                    <a:lnTo>
                      <a:pt x="104" y="130"/>
                    </a:lnTo>
                    <a:lnTo>
                      <a:pt x="105" y="131"/>
                    </a:lnTo>
                    <a:lnTo>
                      <a:pt x="110" y="129"/>
                    </a:lnTo>
                    <a:lnTo>
                      <a:pt x="111" y="129"/>
                    </a:lnTo>
                    <a:lnTo>
                      <a:pt x="108" y="128"/>
                    </a:lnTo>
                    <a:lnTo>
                      <a:pt x="115" y="122"/>
                    </a:lnTo>
                    <a:lnTo>
                      <a:pt x="116" y="120"/>
                    </a:lnTo>
                    <a:lnTo>
                      <a:pt x="121" y="120"/>
                    </a:lnTo>
                    <a:lnTo>
                      <a:pt x="123" y="121"/>
                    </a:lnTo>
                    <a:lnTo>
                      <a:pt x="125" y="121"/>
                    </a:lnTo>
                    <a:lnTo>
                      <a:pt x="125" y="118"/>
                    </a:lnTo>
                    <a:lnTo>
                      <a:pt x="128" y="118"/>
                    </a:lnTo>
                    <a:lnTo>
                      <a:pt x="131" y="122"/>
                    </a:lnTo>
                    <a:lnTo>
                      <a:pt x="133" y="118"/>
                    </a:lnTo>
                    <a:lnTo>
                      <a:pt x="132" y="111"/>
                    </a:lnTo>
                    <a:lnTo>
                      <a:pt x="133" y="110"/>
                    </a:lnTo>
                    <a:lnTo>
                      <a:pt x="133" y="108"/>
                    </a:lnTo>
                    <a:lnTo>
                      <a:pt x="134" y="105"/>
                    </a:lnTo>
                    <a:lnTo>
                      <a:pt x="135" y="99"/>
                    </a:lnTo>
                    <a:lnTo>
                      <a:pt x="137" y="96"/>
                    </a:lnTo>
                    <a:lnTo>
                      <a:pt x="141" y="96"/>
                    </a:lnTo>
                    <a:lnTo>
                      <a:pt x="143" y="94"/>
                    </a:lnTo>
                    <a:lnTo>
                      <a:pt x="145" y="93"/>
                    </a:lnTo>
                    <a:lnTo>
                      <a:pt x="142" y="89"/>
                    </a:lnTo>
                    <a:lnTo>
                      <a:pt x="139" y="88"/>
                    </a:lnTo>
                    <a:lnTo>
                      <a:pt x="137" y="83"/>
                    </a:lnTo>
                    <a:lnTo>
                      <a:pt x="142" y="79"/>
                    </a:lnTo>
                    <a:lnTo>
                      <a:pt x="148" y="81"/>
                    </a:lnTo>
                    <a:lnTo>
                      <a:pt x="153" y="81"/>
                    </a:lnTo>
                    <a:lnTo>
                      <a:pt x="156" y="77"/>
                    </a:lnTo>
                    <a:lnTo>
                      <a:pt x="156" y="73"/>
                    </a:lnTo>
                    <a:lnTo>
                      <a:pt x="153" y="70"/>
                    </a:lnTo>
                    <a:lnTo>
                      <a:pt x="160" y="59"/>
                    </a:lnTo>
                    <a:lnTo>
                      <a:pt x="160" y="54"/>
                    </a:lnTo>
                    <a:lnTo>
                      <a:pt x="153" y="43"/>
                    </a:lnTo>
                    <a:lnTo>
                      <a:pt x="156" y="40"/>
                    </a:lnTo>
                    <a:lnTo>
                      <a:pt x="158" y="36"/>
                    </a:lnTo>
                    <a:lnTo>
                      <a:pt x="163" y="36"/>
                    </a:lnTo>
                    <a:lnTo>
                      <a:pt x="167" y="33"/>
                    </a:lnTo>
                    <a:lnTo>
                      <a:pt x="172" y="29"/>
                    </a:lnTo>
                    <a:lnTo>
                      <a:pt x="177" y="32"/>
                    </a:lnTo>
                    <a:lnTo>
                      <a:pt x="182" y="30"/>
                    </a:lnTo>
                    <a:lnTo>
                      <a:pt x="182" y="30"/>
                    </a:lnTo>
                    <a:lnTo>
                      <a:pt x="192" y="29"/>
                    </a:lnTo>
                    <a:lnTo>
                      <a:pt x="19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74"/>
              <p:cNvSpPr>
                <a:spLocks/>
              </p:cNvSpPr>
              <p:nvPr userDrawn="1"/>
            </p:nvSpPr>
            <p:spPr bwMode="auto">
              <a:xfrm>
                <a:off x="3144838" y="2382838"/>
                <a:ext cx="176213" cy="138113"/>
              </a:xfrm>
              <a:custGeom>
                <a:avLst/>
                <a:gdLst>
                  <a:gd name="T0" fmla="*/ 111 w 111"/>
                  <a:gd name="T1" fmla="*/ 82 h 87"/>
                  <a:gd name="T2" fmla="*/ 110 w 111"/>
                  <a:gd name="T3" fmla="*/ 76 h 87"/>
                  <a:gd name="T4" fmla="*/ 104 w 111"/>
                  <a:gd name="T5" fmla="*/ 69 h 87"/>
                  <a:gd name="T6" fmla="*/ 102 w 111"/>
                  <a:gd name="T7" fmla="*/ 56 h 87"/>
                  <a:gd name="T8" fmla="*/ 95 w 111"/>
                  <a:gd name="T9" fmla="*/ 50 h 87"/>
                  <a:gd name="T10" fmla="*/ 88 w 111"/>
                  <a:gd name="T11" fmla="*/ 37 h 87"/>
                  <a:gd name="T12" fmla="*/ 76 w 111"/>
                  <a:gd name="T13" fmla="*/ 32 h 87"/>
                  <a:gd name="T14" fmla="*/ 74 w 111"/>
                  <a:gd name="T15" fmla="*/ 29 h 87"/>
                  <a:gd name="T16" fmla="*/ 61 w 111"/>
                  <a:gd name="T17" fmla="*/ 28 h 87"/>
                  <a:gd name="T18" fmla="*/ 55 w 111"/>
                  <a:gd name="T19" fmla="*/ 23 h 87"/>
                  <a:gd name="T20" fmla="*/ 52 w 111"/>
                  <a:gd name="T21" fmla="*/ 17 h 87"/>
                  <a:gd name="T22" fmla="*/ 43 w 111"/>
                  <a:gd name="T23" fmla="*/ 2 h 87"/>
                  <a:gd name="T24" fmla="*/ 40 w 111"/>
                  <a:gd name="T25" fmla="*/ 0 h 87"/>
                  <a:gd name="T26" fmla="*/ 37 w 111"/>
                  <a:gd name="T27" fmla="*/ 3 h 87"/>
                  <a:gd name="T28" fmla="*/ 32 w 111"/>
                  <a:gd name="T29" fmla="*/ 5 h 87"/>
                  <a:gd name="T30" fmla="*/ 28 w 111"/>
                  <a:gd name="T31" fmla="*/ 2 h 87"/>
                  <a:gd name="T32" fmla="*/ 24 w 111"/>
                  <a:gd name="T33" fmla="*/ 8 h 87"/>
                  <a:gd name="T34" fmla="*/ 7 w 111"/>
                  <a:gd name="T35" fmla="*/ 13 h 87"/>
                  <a:gd name="T36" fmla="*/ 0 w 111"/>
                  <a:gd name="T37" fmla="*/ 20 h 87"/>
                  <a:gd name="T38" fmla="*/ 2 w 111"/>
                  <a:gd name="T39" fmla="*/ 27 h 87"/>
                  <a:gd name="T40" fmla="*/ 11 w 111"/>
                  <a:gd name="T41" fmla="*/ 29 h 87"/>
                  <a:gd name="T42" fmla="*/ 19 w 111"/>
                  <a:gd name="T43" fmla="*/ 35 h 87"/>
                  <a:gd name="T44" fmla="*/ 25 w 111"/>
                  <a:gd name="T45" fmla="*/ 38 h 87"/>
                  <a:gd name="T46" fmla="*/ 21 w 111"/>
                  <a:gd name="T47" fmla="*/ 47 h 87"/>
                  <a:gd name="T48" fmla="*/ 17 w 111"/>
                  <a:gd name="T49" fmla="*/ 51 h 87"/>
                  <a:gd name="T50" fmla="*/ 21 w 111"/>
                  <a:gd name="T51" fmla="*/ 59 h 87"/>
                  <a:gd name="T52" fmla="*/ 24 w 111"/>
                  <a:gd name="T53" fmla="*/ 74 h 87"/>
                  <a:gd name="T54" fmla="*/ 34 w 111"/>
                  <a:gd name="T55" fmla="*/ 80 h 87"/>
                  <a:gd name="T56" fmla="*/ 43 w 111"/>
                  <a:gd name="T57" fmla="*/ 86 h 87"/>
                  <a:gd name="T58" fmla="*/ 50 w 111"/>
                  <a:gd name="T59" fmla="*/ 86 h 87"/>
                  <a:gd name="T60" fmla="*/ 55 w 111"/>
                  <a:gd name="T61" fmla="*/ 87 h 87"/>
                  <a:gd name="T62" fmla="*/ 63 w 111"/>
                  <a:gd name="T63" fmla="*/ 76 h 87"/>
                  <a:gd name="T64" fmla="*/ 69 w 111"/>
                  <a:gd name="T65" fmla="*/ 73 h 87"/>
                  <a:gd name="T66" fmla="*/ 82 w 111"/>
                  <a:gd name="T67" fmla="*/ 79 h 87"/>
                  <a:gd name="T68" fmla="*/ 91 w 111"/>
                  <a:gd name="T69" fmla="*/ 79 h 87"/>
                  <a:gd name="T70" fmla="*/ 97 w 111"/>
                  <a:gd name="T71" fmla="*/ 82 h 87"/>
                  <a:gd name="T72" fmla="*/ 106 w 111"/>
                  <a:gd name="T73"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87">
                    <a:moveTo>
                      <a:pt x="106" y="81"/>
                    </a:moveTo>
                    <a:lnTo>
                      <a:pt x="111" y="82"/>
                    </a:lnTo>
                    <a:lnTo>
                      <a:pt x="111" y="82"/>
                    </a:lnTo>
                    <a:lnTo>
                      <a:pt x="110" y="76"/>
                    </a:lnTo>
                    <a:lnTo>
                      <a:pt x="108" y="71"/>
                    </a:lnTo>
                    <a:lnTo>
                      <a:pt x="104" y="69"/>
                    </a:lnTo>
                    <a:lnTo>
                      <a:pt x="102" y="63"/>
                    </a:lnTo>
                    <a:lnTo>
                      <a:pt x="102" y="56"/>
                    </a:lnTo>
                    <a:lnTo>
                      <a:pt x="99" y="52"/>
                    </a:lnTo>
                    <a:lnTo>
                      <a:pt x="95" y="50"/>
                    </a:lnTo>
                    <a:lnTo>
                      <a:pt x="90" y="44"/>
                    </a:lnTo>
                    <a:lnTo>
                      <a:pt x="88" y="37"/>
                    </a:lnTo>
                    <a:lnTo>
                      <a:pt x="83" y="35"/>
                    </a:lnTo>
                    <a:lnTo>
                      <a:pt x="76" y="32"/>
                    </a:lnTo>
                    <a:lnTo>
                      <a:pt x="76" y="29"/>
                    </a:lnTo>
                    <a:lnTo>
                      <a:pt x="74" y="29"/>
                    </a:lnTo>
                    <a:lnTo>
                      <a:pt x="68" y="29"/>
                    </a:lnTo>
                    <a:lnTo>
                      <a:pt x="61" y="28"/>
                    </a:lnTo>
                    <a:lnTo>
                      <a:pt x="59" y="25"/>
                    </a:lnTo>
                    <a:lnTo>
                      <a:pt x="55" y="23"/>
                    </a:lnTo>
                    <a:lnTo>
                      <a:pt x="55" y="20"/>
                    </a:lnTo>
                    <a:lnTo>
                      <a:pt x="52" y="17"/>
                    </a:lnTo>
                    <a:lnTo>
                      <a:pt x="45" y="7"/>
                    </a:lnTo>
                    <a:lnTo>
                      <a:pt x="43" y="2"/>
                    </a:lnTo>
                    <a:lnTo>
                      <a:pt x="41" y="1"/>
                    </a:lnTo>
                    <a:lnTo>
                      <a:pt x="40" y="0"/>
                    </a:lnTo>
                    <a:lnTo>
                      <a:pt x="39" y="1"/>
                    </a:lnTo>
                    <a:lnTo>
                      <a:pt x="37" y="3"/>
                    </a:lnTo>
                    <a:lnTo>
                      <a:pt x="34" y="3"/>
                    </a:lnTo>
                    <a:lnTo>
                      <a:pt x="32" y="5"/>
                    </a:lnTo>
                    <a:lnTo>
                      <a:pt x="29" y="2"/>
                    </a:lnTo>
                    <a:lnTo>
                      <a:pt x="28" y="2"/>
                    </a:lnTo>
                    <a:lnTo>
                      <a:pt x="28" y="2"/>
                    </a:lnTo>
                    <a:lnTo>
                      <a:pt x="24" y="8"/>
                    </a:lnTo>
                    <a:lnTo>
                      <a:pt x="16" y="12"/>
                    </a:lnTo>
                    <a:lnTo>
                      <a:pt x="7" y="13"/>
                    </a:lnTo>
                    <a:lnTo>
                      <a:pt x="8" y="15"/>
                    </a:lnTo>
                    <a:lnTo>
                      <a:pt x="0" y="20"/>
                    </a:lnTo>
                    <a:lnTo>
                      <a:pt x="0" y="25"/>
                    </a:lnTo>
                    <a:lnTo>
                      <a:pt x="2" y="27"/>
                    </a:lnTo>
                    <a:lnTo>
                      <a:pt x="7" y="24"/>
                    </a:lnTo>
                    <a:lnTo>
                      <a:pt x="11" y="29"/>
                    </a:lnTo>
                    <a:lnTo>
                      <a:pt x="15" y="32"/>
                    </a:lnTo>
                    <a:lnTo>
                      <a:pt x="19" y="35"/>
                    </a:lnTo>
                    <a:lnTo>
                      <a:pt x="21" y="37"/>
                    </a:lnTo>
                    <a:lnTo>
                      <a:pt x="25" y="38"/>
                    </a:lnTo>
                    <a:lnTo>
                      <a:pt x="25" y="44"/>
                    </a:lnTo>
                    <a:lnTo>
                      <a:pt x="21" y="47"/>
                    </a:lnTo>
                    <a:lnTo>
                      <a:pt x="21" y="50"/>
                    </a:lnTo>
                    <a:lnTo>
                      <a:pt x="17" y="51"/>
                    </a:lnTo>
                    <a:lnTo>
                      <a:pt x="17" y="54"/>
                    </a:lnTo>
                    <a:lnTo>
                      <a:pt x="21" y="59"/>
                    </a:lnTo>
                    <a:lnTo>
                      <a:pt x="23" y="69"/>
                    </a:lnTo>
                    <a:lnTo>
                      <a:pt x="24" y="74"/>
                    </a:lnTo>
                    <a:lnTo>
                      <a:pt x="29" y="79"/>
                    </a:lnTo>
                    <a:lnTo>
                      <a:pt x="34" y="80"/>
                    </a:lnTo>
                    <a:lnTo>
                      <a:pt x="40" y="82"/>
                    </a:lnTo>
                    <a:lnTo>
                      <a:pt x="43" y="86"/>
                    </a:lnTo>
                    <a:lnTo>
                      <a:pt x="46" y="87"/>
                    </a:lnTo>
                    <a:lnTo>
                      <a:pt x="50" y="86"/>
                    </a:lnTo>
                    <a:lnTo>
                      <a:pt x="55" y="87"/>
                    </a:lnTo>
                    <a:lnTo>
                      <a:pt x="55" y="87"/>
                    </a:lnTo>
                    <a:lnTo>
                      <a:pt x="59" y="81"/>
                    </a:lnTo>
                    <a:lnTo>
                      <a:pt x="63" y="76"/>
                    </a:lnTo>
                    <a:lnTo>
                      <a:pt x="67" y="76"/>
                    </a:lnTo>
                    <a:lnTo>
                      <a:pt x="69" y="73"/>
                    </a:lnTo>
                    <a:lnTo>
                      <a:pt x="74" y="73"/>
                    </a:lnTo>
                    <a:lnTo>
                      <a:pt x="82" y="79"/>
                    </a:lnTo>
                    <a:lnTo>
                      <a:pt x="86" y="76"/>
                    </a:lnTo>
                    <a:lnTo>
                      <a:pt x="91" y="79"/>
                    </a:lnTo>
                    <a:lnTo>
                      <a:pt x="93" y="82"/>
                    </a:lnTo>
                    <a:lnTo>
                      <a:pt x="97" y="82"/>
                    </a:lnTo>
                    <a:lnTo>
                      <a:pt x="103" y="86"/>
                    </a:lnTo>
                    <a:lnTo>
                      <a:pt x="106"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35"/>
            <p:cNvGrpSpPr/>
            <p:nvPr userDrawn="1"/>
          </p:nvGrpSpPr>
          <p:grpSpPr>
            <a:xfrm>
              <a:off x="2316605" y="658534"/>
              <a:ext cx="3433763" cy="2884487"/>
              <a:chOff x="895350" y="739775"/>
              <a:chExt cx="3433763" cy="2884487"/>
            </a:xfrm>
            <a:solidFill>
              <a:schemeClr val="bg1">
                <a:lumMod val="85000"/>
              </a:schemeClr>
            </a:solidFill>
          </p:grpSpPr>
          <p:sp>
            <p:nvSpPr>
              <p:cNvPr id="60" name="Freeform 178"/>
              <p:cNvSpPr>
                <a:spLocks/>
              </p:cNvSpPr>
              <p:nvPr userDrawn="1"/>
            </p:nvSpPr>
            <p:spPr bwMode="auto">
              <a:xfrm>
                <a:off x="2617788" y="968375"/>
                <a:ext cx="79375" cy="49212"/>
              </a:xfrm>
              <a:custGeom>
                <a:avLst/>
                <a:gdLst>
                  <a:gd name="T0" fmla="*/ 0 w 50"/>
                  <a:gd name="T1" fmla="*/ 17 h 31"/>
                  <a:gd name="T2" fmla="*/ 1 w 50"/>
                  <a:gd name="T3" fmla="*/ 21 h 31"/>
                  <a:gd name="T4" fmla="*/ 2 w 50"/>
                  <a:gd name="T5" fmla="*/ 21 h 31"/>
                  <a:gd name="T6" fmla="*/ 6 w 50"/>
                  <a:gd name="T7" fmla="*/ 23 h 31"/>
                  <a:gd name="T8" fmla="*/ 8 w 50"/>
                  <a:gd name="T9" fmla="*/ 27 h 31"/>
                  <a:gd name="T10" fmla="*/ 7 w 50"/>
                  <a:gd name="T11" fmla="*/ 30 h 31"/>
                  <a:gd name="T12" fmla="*/ 9 w 50"/>
                  <a:gd name="T13" fmla="*/ 30 h 31"/>
                  <a:gd name="T14" fmla="*/ 13 w 50"/>
                  <a:gd name="T15" fmla="*/ 30 h 31"/>
                  <a:gd name="T16" fmla="*/ 14 w 50"/>
                  <a:gd name="T17" fmla="*/ 29 h 31"/>
                  <a:gd name="T18" fmla="*/ 17 w 50"/>
                  <a:gd name="T19" fmla="*/ 31 h 31"/>
                  <a:gd name="T20" fmla="*/ 21 w 50"/>
                  <a:gd name="T21" fmla="*/ 31 h 31"/>
                  <a:gd name="T22" fmla="*/ 24 w 50"/>
                  <a:gd name="T23" fmla="*/ 30 h 31"/>
                  <a:gd name="T24" fmla="*/ 27 w 50"/>
                  <a:gd name="T25" fmla="*/ 30 h 31"/>
                  <a:gd name="T26" fmla="*/ 28 w 50"/>
                  <a:gd name="T27" fmla="*/ 27 h 31"/>
                  <a:gd name="T28" fmla="*/ 28 w 50"/>
                  <a:gd name="T29" fmla="*/ 26 h 31"/>
                  <a:gd name="T30" fmla="*/ 31 w 50"/>
                  <a:gd name="T31" fmla="*/ 25 h 31"/>
                  <a:gd name="T32" fmla="*/ 31 w 50"/>
                  <a:gd name="T33" fmla="*/ 24 h 31"/>
                  <a:gd name="T34" fmla="*/ 35 w 50"/>
                  <a:gd name="T35" fmla="*/ 19 h 31"/>
                  <a:gd name="T36" fmla="*/ 35 w 50"/>
                  <a:gd name="T37" fmla="*/ 19 h 31"/>
                  <a:gd name="T38" fmla="*/ 35 w 50"/>
                  <a:gd name="T39" fmla="*/ 19 h 31"/>
                  <a:gd name="T40" fmla="*/ 30 w 50"/>
                  <a:gd name="T41" fmla="*/ 18 h 31"/>
                  <a:gd name="T42" fmla="*/ 30 w 50"/>
                  <a:gd name="T43" fmla="*/ 15 h 31"/>
                  <a:gd name="T44" fmla="*/ 35 w 50"/>
                  <a:gd name="T45" fmla="*/ 11 h 31"/>
                  <a:gd name="T46" fmla="*/ 38 w 50"/>
                  <a:gd name="T47" fmla="*/ 11 h 31"/>
                  <a:gd name="T48" fmla="*/ 45 w 50"/>
                  <a:gd name="T49" fmla="*/ 9 h 31"/>
                  <a:gd name="T50" fmla="*/ 47 w 50"/>
                  <a:gd name="T51" fmla="*/ 9 h 31"/>
                  <a:gd name="T52" fmla="*/ 50 w 50"/>
                  <a:gd name="T53" fmla="*/ 5 h 31"/>
                  <a:gd name="T54" fmla="*/ 50 w 50"/>
                  <a:gd name="T55" fmla="*/ 5 h 31"/>
                  <a:gd name="T56" fmla="*/ 45 w 50"/>
                  <a:gd name="T57" fmla="*/ 4 h 31"/>
                  <a:gd name="T58" fmla="*/ 45 w 50"/>
                  <a:gd name="T59" fmla="*/ 3 h 31"/>
                  <a:gd name="T60" fmla="*/ 42 w 50"/>
                  <a:gd name="T61" fmla="*/ 3 h 31"/>
                  <a:gd name="T62" fmla="*/ 36 w 50"/>
                  <a:gd name="T63" fmla="*/ 3 h 31"/>
                  <a:gd name="T64" fmla="*/ 36 w 50"/>
                  <a:gd name="T65" fmla="*/ 2 h 31"/>
                  <a:gd name="T66" fmla="*/ 32 w 50"/>
                  <a:gd name="T67" fmla="*/ 1 h 31"/>
                  <a:gd name="T68" fmla="*/ 30 w 50"/>
                  <a:gd name="T69" fmla="*/ 1 h 31"/>
                  <a:gd name="T70" fmla="*/ 27 w 50"/>
                  <a:gd name="T71" fmla="*/ 1 h 31"/>
                  <a:gd name="T72" fmla="*/ 24 w 50"/>
                  <a:gd name="T73" fmla="*/ 1 h 31"/>
                  <a:gd name="T74" fmla="*/ 22 w 50"/>
                  <a:gd name="T75" fmla="*/ 1 h 31"/>
                  <a:gd name="T76" fmla="*/ 20 w 50"/>
                  <a:gd name="T77" fmla="*/ 0 h 31"/>
                  <a:gd name="T78" fmla="*/ 13 w 50"/>
                  <a:gd name="T79" fmla="*/ 1 h 31"/>
                  <a:gd name="T80" fmla="*/ 11 w 50"/>
                  <a:gd name="T81" fmla="*/ 1 h 31"/>
                  <a:gd name="T82" fmla="*/ 8 w 50"/>
                  <a:gd name="T83" fmla="*/ 2 h 31"/>
                  <a:gd name="T84" fmla="*/ 6 w 50"/>
                  <a:gd name="T85" fmla="*/ 3 h 31"/>
                  <a:gd name="T86" fmla="*/ 6 w 50"/>
                  <a:gd name="T87" fmla="*/ 7 h 31"/>
                  <a:gd name="T88" fmla="*/ 2 w 50"/>
                  <a:gd name="T89" fmla="*/ 10 h 31"/>
                  <a:gd name="T90" fmla="*/ 2 w 50"/>
                  <a:gd name="T91" fmla="*/ 12 h 31"/>
                  <a:gd name="T92" fmla="*/ 0 w 50"/>
                  <a:gd name="T93" fmla="*/ 15 h 31"/>
                  <a:gd name="T94" fmla="*/ 0 w 50"/>
                  <a:gd name="T95"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31">
                    <a:moveTo>
                      <a:pt x="0" y="17"/>
                    </a:moveTo>
                    <a:lnTo>
                      <a:pt x="1" y="21"/>
                    </a:lnTo>
                    <a:lnTo>
                      <a:pt x="2" y="21"/>
                    </a:lnTo>
                    <a:lnTo>
                      <a:pt x="6" y="23"/>
                    </a:lnTo>
                    <a:lnTo>
                      <a:pt x="8" y="27"/>
                    </a:lnTo>
                    <a:lnTo>
                      <a:pt x="7" y="30"/>
                    </a:lnTo>
                    <a:lnTo>
                      <a:pt x="9" y="30"/>
                    </a:lnTo>
                    <a:lnTo>
                      <a:pt x="13" y="30"/>
                    </a:lnTo>
                    <a:lnTo>
                      <a:pt x="14" y="29"/>
                    </a:lnTo>
                    <a:lnTo>
                      <a:pt x="17" y="31"/>
                    </a:lnTo>
                    <a:lnTo>
                      <a:pt x="21" y="31"/>
                    </a:lnTo>
                    <a:lnTo>
                      <a:pt x="24" y="30"/>
                    </a:lnTo>
                    <a:lnTo>
                      <a:pt x="27" y="30"/>
                    </a:lnTo>
                    <a:lnTo>
                      <a:pt x="28" y="27"/>
                    </a:lnTo>
                    <a:lnTo>
                      <a:pt x="28" y="26"/>
                    </a:lnTo>
                    <a:lnTo>
                      <a:pt x="31" y="25"/>
                    </a:lnTo>
                    <a:lnTo>
                      <a:pt x="31" y="24"/>
                    </a:lnTo>
                    <a:lnTo>
                      <a:pt x="35" y="19"/>
                    </a:lnTo>
                    <a:lnTo>
                      <a:pt x="35" y="19"/>
                    </a:lnTo>
                    <a:lnTo>
                      <a:pt x="35" y="19"/>
                    </a:lnTo>
                    <a:lnTo>
                      <a:pt x="30" y="18"/>
                    </a:lnTo>
                    <a:lnTo>
                      <a:pt x="30" y="15"/>
                    </a:lnTo>
                    <a:lnTo>
                      <a:pt x="35" y="11"/>
                    </a:lnTo>
                    <a:lnTo>
                      <a:pt x="38" y="11"/>
                    </a:lnTo>
                    <a:lnTo>
                      <a:pt x="45" y="9"/>
                    </a:lnTo>
                    <a:lnTo>
                      <a:pt x="47" y="9"/>
                    </a:lnTo>
                    <a:lnTo>
                      <a:pt x="50" y="5"/>
                    </a:lnTo>
                    <a:lnTo>
                      <a:pt x="50" y="5"/>
                    </a:lnTo>
                    <a:lnTo>
                      <a:pt x="45" y="4"/>
                    </a:lnTo>
                    <a:lnTo>
                      <a:pt x="45" y="3"/>
                    </a:lnTo>
                    <a:lnTo>
                      <a:pt x="42" y="3"/>
                    </a:lnTo>
                    <a:lnTo>
                      <a:pt x="36" y="3"/>
                    </a:lnTo>
                    <a:lnTo>
                      <a:pt x="36" y="2"/>
                    </a:lnTo>
                    <a:lnTo>
                      <a:pt x="32" y="1"/>
                    </a:lnTo>
                    <a:lnTo>
                      <a:pt x="30" y="1"/>
                    </a:lnTo>
                    <a:lnTo>
                      <a:pt x="27" y="1"/>
                    </a:lnTo>
                    <a:lnTo>
                      <a:pt x="24" y="1"/>
                    </a:lnTo>
                    <a:lnTo>
                      <a:pt x="22" y="1"/>
                    </a:lnTo>
                    <a:lnTo>
                      <a:pt x="20" y="0"/>
                    </a:lnTo>
                    <a:lnTo>
                      <a:pt x="13" y="1"/>
                    </a:lnTo>
                    <a:lnTo>
                      <a:pt x="11" y="1"/>
                    </a:lnTo>
                    <a:lnTo>
                      <a:pt x="8" y="2"/>
                    </a:lnTo>
                    <a:lnTo>
                      <a:pt x="6" y="3"/>
                    </a:lnTo>
                    <a:lnTo>
                      <a:pt x="6" y="7"/>
                    </a:lnTo>
                    <a:lnTo>
                      <a:pt x="2" y="10"/>
                    </a:lnTo>
                    <a:lnTo>
                      <a:pt x="2" y="12"/>
                    </a:lnTo>
                    <a:lnTo>
                      <a:pt x="0" y="15"/>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79"/>
              <p:cNvSpPr>
                <a:spLocks/>
              </p:cNvSpPr>
              <p:nvPr userDrawn="1"/>
            </p:nvSpPr>
            <p:spPr bwMode="auto">
              <a:xfrm>
                <a:off x="895350" y="1125538"/>
                <a:ext cx="877888" cy="844550"/>
              </a:xfrm>
              <a:custGeom>
                <a:avLst/>
                <a:gdLst>
                  <a:gd name="T0" fmla="*/ 519 w 553"/>
                  <a:gd name="T1" fmla="*/ 99 h 532"/>
                  <a:gd name="T2" fmla="*/ 498 w 553"/>
                  <a:gd name="T3" fmla="*/ 84 h 532"/>
                  <a:gd name="T4" fmla="*/ 481 w 553"/>
                  <a:gd name="T5" fmla="*/ 71 h 532"/>
                  <a:gd name="T6" fmla="*/ 453 w 553"/>
                  <a:gd name="T7" fmla="*/ 66 h 532"/>
                  <a:gd name="T8" fmla="*/ 447 w 553"/>
                  <a:gd name="T9" fmla="*/ 33 h 532"/>
                  <a:gd name="T10" fmla="*/ 427 w 553"/>
                  <a:gd name="T11" fmla="*/ 19 h 532"/>
                  <a:gd name="T12" fmla="*/ 409 w 553"/>
                  <a:gd name="T13" fmla="*/ 26 h 532"/>
                  <a:gd name="T14" fmla="*/ 419 w 553"/>
                  <a:gd name="T15" fmla="*/ 7 h 532"/>
                  <a:gd name="T16" fmla="*/ 372 w 553"/>
                  <a:gd name="T17" fmla="*/ 8 h 532"/>
                  <a:gd name="T18" fmla="*/ 341 w 553"/>
                  <a:gd name="T19" fmla="*/ 33 h 532"/>
                  <a:gd name="T20" fmla="*/ 269 w 553"/>
                  <a:gd name="T21" fmla="*/ 56 h 532"/>
                  <a:gd name="T22" fmla="*/ 211 w 553"/>
                  <a:gd name="T23" fmla="*/ 71 h 532"/>
                  <a:gd name="T24" fmla="*/ 228 w 553"/>
                  <a:gd name="T25" fmla="*/ 138 h 532"/>
                  <a:gd name="T26" fmla="*/ 250 w 553"/>
                  <a:gd name="T27" fmla="*/ 166 h 532"/>
                  <a:gd name="T28" fmla="*/ 224 w 553"/>
                  <a:gd name="T29" fmla="*/ 171 h 532"/>
                  <a:gd name="T30" fmla="*/ 192 w 553"/>
                  <a:gd name="T31" fmla="*/ 169 h 532"/>
                  <a:gd name="T32" fmla="*/ 177 w 553"/>
                  <a:gd name="T33" fmla="*/ 148 h 532"/>
                  <a:gd name="T34" fmla="*/ 141 w 553"/>
                  <a:gd name="T35" fmla="*/ 159 h 532"/>
                  <a:gd name="T36" fmla="*/ 149 w 553"/>
                  <a:gd name="T37" fmla="*/ 195 h 532"/>
                  <a:gd name="T38" fmla="*/ 125 w 553"/>
                  <a:gd name="T39" fmla="*/ 218 h 532"/>
                  <a:gd name="T40" fmla="*/ 162 w 553"/>
                  <a:gd name="T41" fmla="*/ 229 h 532"/>
                  <a:gd name="T42" fmla="*/ 199 w 553"/>
                  <a:gd name="T43" fmla="*/ 222 h 532"/>
                  <a:gd name="T44" fmla="*/ 177 w 553"/>
                  <a:gd name="T45" fmla="*/ 262 h 532"/>
                  <a:gd name="T46" fmla="*/ 127 w 553"/>
                  <a:gd name="T47" fmla="*/ 274 h 532"/>
                  <a:gd name="T48" fmla="*/ 95 w 553"/>
                  <a:gd name="T49" fmla="*/ 288 h 532"/>
                  <a:gd name="T50" fmla="*/ 64 w 553"/>
                  <a:gd name="T51" fmla="*/ 313 h 532"/>
                  <a:gd name="T52" fmla="*/ 76 w 553"/>
                  <a:gd name="T53" fmla="*/ 343 h 532"/>
                  <a:gd name="T54" fmla="*/ 76 w 553"/>
                  <a:gd name="T55" fmla="*/ 349 h 532"/>
                  <a:gd name="T56" fmla="*/ 57 w 553"/>
                  <a:gd name="T57" fmla="*/ 360 h 532"/>
                  <a:gd name="T58" fmla="*/ 83 w 553"/>
                  <a:gd name="T59" fmla="*/ 366 h 532"/>
                  <a:gd name="T60" fmla="*/ 87 w 553"/>
                  <a:gd name="T61" fmla="*/ 390 h 532"/>
                  <a:gd name="T62" fmla="*/ 80 w 553"/>
                  <a:gd name="T63" fmla="*/ 413 h 532"/>
                  <a:gd name="T64" fmla="*/ 97 w 553"/>
                  <a:gd name="T65" fmla="*/ 421 h 532"/>
                  <a:gd name="T66" fmla="*/ 116 w 553"/>
                  <a:gd name="T67" fmla="*/ 420 h 532"/>
                  <a:gd name="T68" fmla="*/ 140 w 553"/>
                  <a:gd name="T69" fmla="*/ 432 h 532"/>
                  <a:gd name="T70" fmla="*/ 111 w 553"/>
                  <a:gd name="T71" fmla="*/ 473 h 532"/>
                  <a:gd name="T72" fmla="*/ 81 w 553"/>
                  <a:gd name="T73" fmla="*/ 486 h 532"/>
                  <a:gd name="T74" fmla="*/ 43 w 553"/>
                  <a:gd name="T75" fmla="*/ 514 h 532"/>
                  <a:gd name="T76" fmla="*/ 12 w 553"/>
                  <a:gd name="T77" fmla="*/ 522 h 532"/>
                  <a:gd name="T78" fmla="*/ 12 w 553"/>
                  <a:gd name="T79" fmla="*/ 527 h 532"/>
                  <a:gd name="T80" fmla="*/ 39 w 553"/>
                  <a:gd name="T81" fmla="*/ 522 h 532"/>
                  <a:gd name="T82" fmla="*/ 74 w 553"/>
                  <a:gd name="T83" fmla="*/ 507 h 532"/>
                  <a:gd name="T84" fmla="*/ 100 w 553"/>
                  <a:gd name="T85" fmla="*/ 491 h 532"/>
                  <a:gd name="T86" fmla="*/ 124 w 553"/>
                  <a:gd name="T87" fmla="*/ 477 h 532"/>
                  <a:gd name="T88" fmla="*/ 151 w 553"/>
                  <a:gd name="T89" fmla="*/ 463 h 532"/>
                  <a:gd name="T90" fmla="*/ 180 w 553"/>
                  <a:gd name="T91" fmla="*/ 447 h 532"/>
                  <a:gd name="T92" fmla="*/ 189 w 553"/>
                  <a:gd name="T93" fmla="*/ 418 h 532"/>
                  <a:gd name="T94" fmla="*/ 214 w 553"/>
                  <a:gd name="T95" fmla="*/ 401 h 532"/>
                  <a:gd name="T96" fmla="*/ 267 w 553"/>
                  <a:gd name="T97" fmla="*/ 377 h 532"/>
                  <a:gd name="T98" fmla="*/ 267 w 553"/>
                  <a:gd name="T99" fmla="*/ 394 h 532"/>
                  <a:gd name="T100" fmla="*/ 223 w 553"/>
                  <a:gd name="T101" fmla="*/ 421 h 532"/>
                  <a:gd name="T102" fmla="*/ 214 w 553"/>
                  <a:gd name="T103" fmla="*/ 436 h 532"/>
                  <a:gd name="T104" fmla="*/ 238 w 553"/>
                  <a:gd name="T105" fmla="*/ 433 h 532"/>
                  <a:gd name="T106" fmla="*/ 270 w 553"/>
                  <a:gd name="T107" fmla="*/ 425 h 532"/>
                  <a:gd name="T108" fmla="*/ 277 w 553"/>
                  <a:gd name="T109" fmla="*/ 401 h 532"/>
                  <a:gd name="T110" fmla="*/ 302 w 553"/>
                  <a:gd name="T111" fmla="*/ 399 h 532"/>
                  <a:gd name="T112" fmla="*/ 320 w 553"/>
                  <a:gd name="T113" fmla="*/ 406 h 532"/>
                  <a:gd name="T114" fmla="*/ 330 w 553"/>
                  <a:gd name="T115" fmla="*/ 421 h 532"/>
                  <a:gd name="T116" fmla="*/ 337 w 553"/>
                  <a:gd name="T117" fmla="*/ 438 h 532"/>
                  <a:gd name="T118" fmla="*/ 372 w 553"/>
                  <a:gd name="T119" fmla="*/ 447 h 532"/>
                  <a:gd name="T120" fmla="*/ 389 w 553"/>
                  <a:gd name="T121" fmla="*/ 465 h 532"/>
                  <a:gd name="T122" fmla="*/ 401 w 553"/>
                  <a:gd name="T123" fmla="*/ 46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3" h="532">
                    <a:moveTo>
                      <a:pt x="550" y="119"/>
                    </a:moveTo>
                    <a:lnTo>
                      <a:pt x="548" y="119"/>
                    </a:lnTo>
                    <a:lnTo>
                      <a:pt x="545" y="117"/>
                    </a:lnTo>
                    <a:lnTo>
                      <a:pt x="544" y="111"/>
                    </a:lnTo>
                    <a:lnTo>
                      <a:pt x="543" y="109"/>
                    </a:lnTo>
                    <a:lnTo>
                      <a:pt x="541" y="108"/>
                    </a:lnTo>
                    <a:lnTo>
                      <a:pt x="540" y="103"/>
                    </a:lnTo>
                    <a:lnTo>
                      <a:pt x="538" y="100"/>
                    </a:lnTo>
                    <a:lnTo>
                      <a:pt x="537" y="100"/>
                    </a:lnTo>
                    <a:lnTo>
                      <a:pt x="533" y="99"/>
                    </a:lnTo>
                    <a:lnTo>
                      <a:pt x="531" y="100"/>
                    </a:lnTo>
                    <a:lnTo>
                      <a:pt x="527" y="100"/>
                    </a:lnTo>
                    <a:lnTo>
                      <a:pt x="522" y="100"/>
                    </a:lnTo>
                    <a:lnTo>
                      <a:pt x="521" y="99"/>
                    </a:lnTo>
                    <a:lnTo>
                      <a:pt x="520" y="100"/>
                    </a:lnTo>
                    <a:lnTo>
                      <a:pt x="519" y="99"/>
                    </a:lnTo>
                    <a:lnTo>
                      <a:pt x="518" y="100"/>
                    </a:lnTo>
                    <a:lnTo>
                      <a:pt x="514" y="99"/>
                    </a:lnTo>
                    <a:lnTo>
                      <a:pt x="514" y="96"/>
                    </a:lnTo>
                    <a:lnTo>
                      <a:pt x="515" y="96"/>
                    </a:lnTo>
                    <a:lnTo>
                      <a:pt x="514" y="95"/>
                    </a:lnTo>
                    <a:lnTo>
                      <a:pt x="513" y="96"/>
                    </a:lnTo>
                    <a:lnTo>
                      <a:pt x="508" y="94"/>
                    </a:lnTo>
                    <a:lnTo>
                      <a:pt x="510" y="92"/>
                    </a:lnTo>
                    <a:lnTo>
                      <a:pt x="510" y="92"/>
                    </a:lnTo>
                    <a:lnTo>
                      <a:pt x="506" y="92"/>
                    </a:lnTo>
                    <a:lnTo>
                      <a:pt x="506" y="89"/>
                    </a:lnTo>
                    <a:lnTo>
                      <a:pt x="504" y="87"/>
                    </a:lnTo>
                    <a:lnTo>
                      <a:pt x="500" y="85"/>
                    </a:lnTo>
                    <a:lnTo>
                      <a:pt x="499" y="85"/>
                    </a:lnTo>
                    <a:lnTo>
                      <a:pt x="498" y="84"/>
                    </a:lnTo>
                    <a:lnTo>
                      <a:pt x="498" y="84"/>
                    </a:lnTo>
                    <a:lnTo>
                      <a:pt x="493" y="88"/>
                    </a:lnTo>
                    <a:lnTo>
                      <a:pt x="495" y="84"/>
                    </a:lnTo>
                    <a:lnTo>
                      <a:pt x="495" y="82"/>
                    </a:lnTo>
                    <a:lnTo>
                      <a:pt x="493" y="82"/>
                    </a:lnTo>
                    <a:lnTo>
                      <a:pt x="492" y="85"/>
                    </a:lnTo>
                    <a:lnTo>
                      <a:pt x="489" y="82"/>
                    </a:lnTo>
                    <a:lnTo>
                      <a:pt x="489" y="80"/>
                    </a:lnTo>
                    <a:lnTo>
                      <a:pt x="489" y="79"/>
                    </a:lnTo>
                    <a:lnTo>
                      <a:pt x="488" y="79"/>
                    </a:lnTo>
                    <a:lnTo>
                      <a:pt x="483" y="80"/>
                    </a:lnTo>
                    <a:lnTo>
                      <a:pt x="485" y="77"/>
                    </a:lnTo>
                    <a:lnTo>
                      <a:pt x="485" y="77"/>
                    </a:lnTo>
                    <a:lnTo>
                      <a:pt x="483" y="74"/>
                    </a:lnTo>
                    <a:lnTo>
                      <a:pt x="479" y="72"/>
                    </a:lnTo>
                    <a:lnTo>
                      <a:pt x="481" y="71"/>
                    </a:lnTo>
                    <a:lnTo>
                      <a:pt x="481" y="71"/>
                    </a:lnTo>
                    <a:lnTo>
                      <a:pt x="479" y="70"/>
                    </a:lnTo>
                    <a:lnTo>
                      <a:pt x="478" y="71"/>
                    </a:lnTo>
                    <a:lnTo>
                      <a:pt x="471" y="77"/>
                    </a:lnTo>
                    <a:lnTo>
                      <a:pt x="466" y="80"/>
                    </a:lnTo>
                    <a:lnTo>
                      <a:pt x="464" y="78"/>
                    </a:lnTo>
                    <a:lnTo>
                      <a:pt x="470" y="74"/>
                    </a:lnTo>
                    <a:lnTo>
                      <a:pt x="473" y="68"/>
                    </a:lnTo>
                    <a:lnTo>
                      <a:pt x="476" y="65"/>
                    </a:lnTo>
                    <a:lnTo>
                      <a:pt x="477" y="63"/>
                    </a:lnTo>
                    <a:lnTo>
                      <a:pt x="471" y="59"/>
                    </a:lnTo>
                    <a:lnTo>
                      <a:pt x="469" y="59"/>
                    </a:lnTo>
                    <a:lnTo>
                      <a:pt x="464" y="62"/>
                    </a:lnTo>
                    <a:lnTo>
                      <a:pt x="462" y="62"/>
                    </a:lnTo>
                    <a:lnTo>
                      <a:pt x="461" y="62"/>
                    </a:lnTo>
                    <a:lnTo>
                      <a:pt x="458" y="63"/>
                    </a:lnTo>
                    <a:lnTo>
                      <a:pt x="453" y="66"/>
                    </a:lnTo>
                    <a:lnTo>
                      <a:pt x="449" y="70"/>
                    </a:lnTo>
                    <a:lnTo>
                      <a:pt x="448" y="67"/>
                    </a:lnTo>
                    <a:lnTo>
                      <a:pt x="451" y="65"/>
                    </a:lnTo>
                    <a:lnTo>
                      <a:pt x="449" y="62"/>
                    </a:lnTo>
                    <a:lnTo>
                      <a:pt x="451" y="57"/>
                    </a:lnTo>
                    <a:lnTo>
                      <a:pt x="451" y="56"/>
                    </a:lnTo>
                    <a:lnTo>
                      <a:pt x="446" y="53"/>
                    </a:lnTo>
                    <a:lnTo>
                      <a:pt x="446" y="50"/>
                    </a:lnTo>
                    <a:lnTo>
                      <a:pt x="449" y="49"/>
                    </a:lnTo>
                    <a:lnTo>
                      <a:pt x="444" y="45"/>
                    </a:lnTo>
                    <a:lnTo>
                      <a:pt x="443" y="42"/>
                    </a:lnTo>
                    <a:lnTo>
                      <a:pt x="444" y="40"/>
                    </a:lnTo>
                    <a:lnTo>
                      <a:pt x="448" y="37"/>
                    </a:lnTo>
                    <a:lnTo>
                      <a:pt x="449" y="36"/>
                    </a:lnTo>
                    <a:lnTo>
                      <a:pt x="448" y="35"/>
                    </a:lnTo>
                    <a:lnTo>
                      <a:pt x="447" y="33"/>
                    </a:lnTo>
                    <a:lnTo>
                      <a:pt x="447" y="33"/>
                    </a:lnTo>
                    <a:lnTo>
                      <a:pt x="445" y="34"/>
                    </a:lnTo>
                    <a:lnTo>
                      <a:pt x="443" y="30"/>
                    </a:lnTo>
                    <a:lnTo>
                      <a:pt x="441" y="30"/>
                    </a:lnTo>
                    <a:lnTo>
                      <a:pt x="438" y="30"/>
                    </a:lnTo>
                    <a:lnTo>
                      <a:pt x="433" y="28"/>
                    </a:lnTo>
                    <a:lnTo>
                      <a:pt x="431" y="29"/>
                    </a:lnTo>
                    <a:lnTo>
                      <a:pt x="429" y="29"/>
                    </a:lnTo>
                    <a:lnTo>
                      <a:pt x="427" y="30"/>
                    </a:lnTo>
                    <a:lnTo>
                      <a:pt x="427" y="35"/>
                    </a:lnTo>
                    <a:lnTo>
                      <a:pt x="423" y="29"/>
                    </a:lnTo>
                    <a:lnTo>
                      <a:pt x="424" y="26"/>
                    </a:lnTo>
                    <a:lnTo>
                      <a:pt x="425" y="25"/>
                    </a:lnTo>
                    <a:lnTo>
                      <a:pt x="425" y="22"/>
                    </a:lnTo>
                    <a:lnTo>
                      <a:pt x="426" y="20"/>
                    </a:lnTo>
                    <a:lnTo>
                      <a:pt x="427" y="19"/>
                    </a:lnTo>
                    <a:lnTo>
                      <a:pt x="427" y="18"/>
                    </a:lnTo>
                    <a:lnTo>
                      <a:pt x="429" y="14"/>
                    </a:lnTo>
                    <a:lnTo>
                      <a:pt x="429" y="14"/>
                    </a:lnTo>
                    <a:lnTo>
                      <a:pt x="425" y="16"/>
                    </a:lnTo>
                    <a:lnTo>
                      <a:pt x="425" y="20"/>
                    </a:lnTo>
                    <a:lnTo>
                      <a:pt x="423" y="20"/>
                    </a:lnTo>
                    <a:lnTo>
                      <a:pt x="421" y="19"/>
                    </a:lnTo>
                    <a:lnTo>
                      <a:pt x="418" y="20"/>
                    </a:lnTo>
                    <a:lnTo>
                      <a:pt x="418" y="20"/>
                    </a:lnTo>
                    <a:lnTo>
                      <a:pt x="419" y="23"/>
                    </a:lnTo>
                    <a:lnTo>
                      <a:pt x="416" y="27"/>
                    </a:lnTo>
                    <a:lnTo>
                      <a:pt x="414" y="27"/>
                    </a:lnTo>
                    <a:lnTo>
                      <a:pt x="414" y="28"/>
                    </a:lnTo>
                    <a:lnTo>
                      <a:pt x="412" y="37"/>
                    </a:lnTo>
                    <a:lnTo>
                      <a:pt x="409" y="28"/>
                    </a:lnTo>
                    <a:lnTo>
                      <a:pt x="409" y="26"/>
                    </a:lnTo>
                    <a:lnTo>
                      <a:pt x="409" y="27"/>
                    </a:lnTo>
                    <a:lnTo>
                      <a:pt x="403" y="28"/>
                    </a:lnTo>
                    <a:lnTo>
                      <a:pt x="406" y="22"/>
                    </a:lnTo>
                    <a:lnTo>
                      <a:pt x="404" y="20"/>
                    </a:lnTo>
                    <a:lnTo>
                      <a:pt x="401" y="21"/>
                    </a:lnTo>
                    <a:lnTo>
                      <a:pt x="402" y="16"/>
                    </a:lnTo>
                    <a:lnTo>
                      <a:pt x="407" y="14"/>
                    </a:lnTo>
                    <a:lnTo>
                      <a:pt x="410" y="13"/>
                    </a:lnTo>
                    <a:lnTo>
                      <a:pt x="414" y="15"/>
                    </a:lnTo>
                    <a:lnTo>
                      <a:pt x="417" y="14"/>
                    </a:lnTo>
                    <a:lnTo>
                      <a:pt x="419" y="13"/>
                    </a:lnTo>
                    <a:lnTo>
                      <a:pt x="422" y="11"/>
                    </a:lnTo>
                    <a:lnTo>
                      <a:pt x="423" y="9"/>
                    </a:lnTo>
                    <a:lnTo>
                      <a:pt x="423" y="8"/>
                    </a:lnTo>
                    <a:lnTo>
                      <a:pt x="423" y="8"/>
                    </a:lnTo>
                    <a:lnTo>
                      <a:pt x="419" y="7"/>
                    </a:lnTo>
                    <a:lnTo>
                      <a:pt x="418" y="7"/>
                    </a:lnTo>
                    <a:lnTo>
                      <a:pt x="417" y="4"/>
                    </a:lnTo>
                    <a:lnTo>
                      <a:pt x="415" y="1"/>
                    </a:lnTo>
                    <a:lnTo>
                      <a:pt x="415" y="0"/>
                    </a:lnTo>
                    <a:lnTo>
                      <a:pt x="412" y="3"/>
                    </a:lnTo>
                    <a:lnTo>
                      <a:pt x="411" y="4"/>
                    </a:lnTo>
                    <a:lnTo>
                      <a:pt x="407" y="4"/>
                    </a:lnTo>
                    <a:lnTo>
                      <a:pt x="404" y="6"/>
                    </a:lnTo>
                    <a:lnTo>
                      <a:pt x="397" y="11"/>
                    </a:lnTo>
                    <a:lnTo>
                      <a:pt x="393" y="12"/>
                    </a:lnTo>
                    <a:lnTo>
                      <a:pt x="385" y="12"/>
                    </a:lnTo>
                    <a:lnTo>
                      <a:pt x="380" y="9"/>
                    </a:lnTo>
                    <a:lnTo>
                      <a:pt x="380" y="11"/>
                    </a:lnTo>
                    <a:lnTo>
                      <a:pt x="377" y="9"/>
                    </a:lnTo>
                    <a:lnTo>
                      <a:pt x="374" y="7"/>
                    </a:lnTo>
                    <a:lnTo>
                      <a:pt x="372" y="8"/>
                    </a:lnTo>
                    <a:lnTo>
                      <a:pt x="372" y="11"/>
                    </a:lnTo>
                    <a:lnTo>
                      <a:pt x="369" y="11"/>
                    </a:lnTo>
                    <a:lnTo>
                      <a:pt x="367" y="8"/>
                    </a:lnTo>
                    <a:lnTo>
                      <a:pt x="367" y="6"/>
                    </a:lnTo>
                    <a:lnTo>
                      <a:pt x="366" y="6"/>
                    </a:lnTo>
                    <a:lnTo>
                      <a:pt x="357" y="11"/>
                    </a:lnTo>
                    <a:lnTo>
                      <a:pt x="356" y="13"/>
                    </a:lnTo>
                    <a:lnTo>
                      <a:pt x="357" y="14"/>
                    </a:lnTo>
                    <a:lnTo>
                      <a:pt x="362" y="15"/>
                    </a:lnTo>
                    <a:lnTo>
                      <a:pt x="357" y="20"/>
                    </a:lnTo>
                    <a:lnTo>
                      <a:pt x="354" y="20"/>
                    </a:lnTo>
                    <a:lnTo>
                      <a:pt x="350" y="22"/>
                    </a:lnTo>
                    <a:lnTo>
                      <a:pt x="348" y="29"/>
                    </a:lnTo>
                    <a:lnTo>
                      <a:pt x="345" y="34"/>
                    </a:lnTo>
                    <a:lnTo>
                      <a:pt x="342" y="35"/>
                    </a:lnTo>
                    <a:lnTo>
                      <a:pt x="341" y="33"/>
                    </a:lnTo>
                    <a:lnTo>
                      <a:pt x="342" y="27"/>
                    </a:lnTo>
                    <a:lnTo>
                      <a:pt x="347" y="20"/>
                    </a:lnTo>
                    <a:lnTo>
                      <a:pt x="347" y="20"/>
                    </a:lnTo>
                    <a:lnTo>
                      <a:pt x="339" y="23"/>
                    </a:lnTo>
                    <a:lnTo>
                      <a:pt x="335" y="22"/>
                    </a:lnTo>
                    <a:lnTo>
                      <a:pt x="334" y="22"/>
                    </a:lnTo>
                    <a:lnTo>
                      <a:pt x="330" y="25"/>
                    </a:lnTo>
                    <a:lnTo>
                      <a:pt x="326" y="23"/>
                    </a:lnTo>
                    <a:lnTo>
                      <a:pt x="321" y="22"/>
                    </a:lnTo>
                    <a:lnTo>
                      <a:pt x="315" y="25"/>
                    </a:lnTo>
                    <a:lnTo>
                      <a:pt x="307" y="31"/>
                    </a:lnTo>
                    <a:lnTo>
                      <a:pt x="298" y="36"/>
                    </a:lnTo>
                    <a:lnTo>
                      <a:pt x="292" y="40"/>
                    </a:lnTo>
                    <a:lnTo>
                      <a:pt x="277" y="52"/>
                    </a:lnTo>
                    <a:lnTo>
                      <a:pt x="273" y="55"/>
                    </a:lnTo>
                    <a:lnTo>
                      <a:pt x="269" y="56"/>
                    </a:lnTo>
                    <a:lnTo>
                      <a:pt x="265" y="58"/>
                    </a:lnTo>
                    <a:lnTo>
                      <a:pt x="261" y="58"/>
                    </a:lnTo>
                    <a:lnTo>
                      <a:pt x="256" y="62"/>
                    </a:lnTo>
                    <a:lnTo>
                      <a:pt x="251" y="62"/>
                    </a:lnTo>
                    <a:lnTo>
                      <a:pt x="248" y="59"/>
                    </a:lnTo>
                    <a:lnTo>
                      <a:pt x="244" y="59"/>
                    </a:lnTo>
                    <a:lnTo>
                      <a:pt x="239" y="57"/>
                    </a:lnTo>
                    <a:lnTo>
                      <a:pt x="232" y="53"/>
                    </a:lnTo>
                    <a:lnTo>
                      <a:pt x="231" y="53"/>
                    </a:lnTo>
                    <a:lnTo>
                      <a:pt x="228" y="57"/>
                    </a:lnTo>
                    <a:lnTo>
                      <a:pt x="222" y="62"/>
                    </a:lnTo>
                    <a:lnTo>
                      <a:pt x="221" y="66"/>
                    </a:lnTo>
                    <a:lnTo>
                      <a:pt x="218" y="68"/>
                    </a:lnTo>
                    <a:lnTo>
                      <a:pt x="216" y="73"/>
                    </a:lnTo>
                    <a:lnTo>
                      <a:pt x="213" y="72"/>
                    </a:lnTo>
                    <a:lnTo>
                      <a:pt x="211" y="71"/>
                    </a:lnTo>
                    <a:lnTo>
                      <a:pt x="210" y="71"/>
                    </a:lnTo>
                    <a:lnTo>
                      <a:pt x="213" y="77"/>
                    </a:lnTo>
                    <a:lnTo>
                      <a:pt x="217" y="90"/>
                    </a:lnTo>
                    <a:lnTo>
                      <a:pt x="221" y="101"/>
                    </a:lnTo>
                    <a:lnTo>
                      <a:pt x="222" y="110"/>
                    </a:lnTo>
                    <a:lnTo>
                      <a:pt x="222" y="119"/>
                    </a:lnTo>
                    <a:lnTo>
                      <a:pt x="217" y="125"/>
                    </a:lnTo>
                    <a:lnTo>
                      <a:pt x="215" y="129"/>
                    </a:lnTo>
                    <a:lnTo>
                      <a:pt x="215" y="130"/>
                    </a:lnTo>
                    <a:lnTo>
                      <a:pt x="221" y="136"/>
                    </a:lnTo>
                    <a:lnTo>
                      <a:pt x="222" y="137"/>
                    </a:lnTo>
                    <a:lnTo>
                      <a:pt x="222" y="132"/>
                    </a:lnTo>
                    <a:lnTo>
                      <a:pt x="224" y="136"/>
                    </a:lnTo>
                    <a:lnTo>
                      <a:pt x="226" y="133"/>
                    </a:lnTo>
                    <a:lnTo>
                      <a:pt x="232" y="133"/>
                    </a:lnTo>
                    <a:lnTo>
                      <a:pt x="228" y="138"/>
                    </a:lnTo>
                    <a:lnTo>
                      <a:pt x="228" y="138"/>
                    </a:lnTo>
                    <a:lnTo>
                      <a:pt x="237" y="145"/>
                    </a:lnTo>
                    <a:lnTo>
                      <a:pt x="232" y="147"/>
                    </a:lnTo>
                    <a:lnTo>
                      <a:pt x="230" y="147"/>
                    </a:lnTo>
                    <a:lnTo>
                      <a:pt x="230" y="148"/>
                    </a:lnTo>
                    <a:lnTo>
                      <a:pt x="229" y="155"/>
                    </a:lnTo>
                    <a:lnTo>
                      <a:pt x="230" y="159"/>
                    </a:lnTo>
                    <a:lnTo>
                      <a:pt x="230" y="159"/>
                    </a:lnTo>
                    <a:lnTo>
                      <a:pt x="232" y="158"/>
                    </a:lnTo>
                    <a:lnTo>
                      <a:pt x="236" y="156"/>
                    </a:lnTo>
                    <a:lnTo>
                      <a:pt x="239" y="158"/>
                    </a:lnTo>
                    <a:lnTo>
                      <a:pt x="240" y="159"/>
                    </a:lnTo>
                    <a:lnTo>
                      <a:pt x="243" y="158"/>
                    </a:lnTo>
                    <a:lnTo>
                      <a:pt x="248" y="160"/>
                    </a:lnTo>
                    <a:lnTo>
                      <a:pt x="255" y="163"/>
                    </a:lnTo>
                    <a:lnTo>
                      <a:pt x="250" y="166"/>
                    </a:lnTo>
                    <a:lnTo>
                      <a:pt x="251" y="168"/>
                    </a:lnTo>
                    <a:lnTo>
                      <a:pt x="248" y="173"/>
                    </a:lnTo>
                    <a:lnTo>
                      <a:pt x="241" y="174"/>
                    </a:lnTo>
                    <a:lnTo>
                      <a:pt x="241" y="170"/>
                    </a:lnTo>
                    <a:lnTo>
                      <a:pt x="240" y="169"/>
                    </a:lnTo>
                    <a:lnTo>
                      <a:pt x="238" y="170"/>
                    </a:lnTo>
                    <a:lnTo>
                      <a:pt x="233" y="170"/>
                    </a:lnTo>
                    <a:lnTo>
                      <a:pt x="231" y="168"/>
                    </a:lnTo>
                    <a:lnTo>
                      <a:pt x="230" y="165"/>
                    </a:lnTo>
                    <a:lnTo>
                      <a:pt x="229" y="163"/>
                    </a:lnTo>
                    <a:lnTo>
                      <a:pt x="230" y="167"/>
                    </a:lnTo>
                    <a:lnTo>
                      <a:pt x="230" y="174"/>
                    </a:lnTo>
                    <a:lnTo>
                      <a:pt x="226" y="177"/>
                    </a:lnTo>
                    <a:lnTo>
                      <a:pt x="217" y="181"/>
                    </a:lnTo>
                    <a:lnTo>
                      <a:pt x="224" y="173"/>
                    </a:lnTo>
                    <a:lnTo>
                      <a:pt x="224" y="171"/>
                    </a:lnTo>
                    <a:lnTo>
                      <a:pt x="222" y="170"/>
                    </a:lnTo>
                    <a:lnTo>
                      <a:pt x="221" y="171"/>
                    </a:lnTo>
                    <a:lnTo>
                      <a:pt x="216" y="175"/>
                    </a:lnTo>
                    <a:lnTo>
                      <a:pt x="216" y="177"/>
                    </a:lnTo>
                    <a:lnTo>
                      <a:pt x="213" y="180"/>
                    </a:lnTo>
                    <a:lnTo>
                      <a:pt x="209" y="181"/>
                    </a:lnTo>
                    <a:lnTo>
                      <a:pt x="208" y="177"/>
                    </a:lnTo>
                    <a:lnTo>
                      <a:pt x="207" y="177"/>
                    </a:lnTo>
                    <a:lnTo>
                      <a:pt x="203" y="177"/>
                    </a:lnTo>
                    <a:lnTo>
                      <a:pt x="200" y="176"/>
                    </a:lnTo>
                    <a:lnTo>
                      <a:pt x="200" y="173"/>
                    </a:lnTo>
                    <a:lnTo>
                      <a:pt x="199" y="173"/>
                    </a:lnTo>
                    <a:lnTo>
                      <a:pt x="198" y="174"/>
                    </a:lnTo>
                    <a:lnTo>
                      <a:pt x="193" y="173"/>
                    </a:lnTo>
                    <a:lnTo>
                      <a:pt x="193" y="170"/>
                    </a:lnTo>
                    <a:lnTo>
                      <a:pt x="192" y="169"/>
                    </a:lnTo>
                    <a:lnTo>
                      <a:pt x="191" y="170"/>
                    </a:lnTo>
                    <a:lnTo>
                      <a:pt x="187" y="170"/>
                    </a:lnTo>
                    <a:lnTo>
                      <a:pt x="187" y="166"/>
                    </a:lnTo>
                    <a:lnTo>
                      <a:pt x="186" y="163"/>
                    </a:lnTo>
                    <a:lnTo>
                      <a:pt x="186" y="161"/>
                    </a:lnTo>
                    <a:lnTo>
                      <a:pt x="189" y="160"/>
                    </a:lnTo>
                    <a:lnTo>
                      <a:pt x="193" y="155"/>
                    </a:lnTo>
                    <a:lnTo>
                      <a:pt x="194" y="154"/>
                    </a:lnTo>
                    <a:lnTo>
                      <a:pt x="195" y="153"/>
                    </a:lnTo>
                    <a:lnTo>
                      <a:pt x="195" y="152"/>
                    </a:lnTo>
                    <a:lnTo>
                      <a:pt x="192" y="148"/>
                    </a:lnTo>
                    <a:lnTo>
                      <a:pt x="189" y="147"/>
                    </a:lnTo>
                    <a:lnTo>
                      <a:pt x="187" y="147"/>
                    </a:lnTo>
                    <a:lnTo>
                      <a:pt x="183" y="151"/>
                    </a:lnTo>
                    <a:lnTo>
                      <a:pt x="179" y="151"/>
                    </a:lnTo>
                    <a:lnTo>
                      <a:pt x="177" y="148"/>
                    </a:lnTo>
                    <a:lnTo>
                      <a:pt x="174" y="148"/>
                    </a:lnTo>
                    <a:lnTo>
                      <a:pt x="166" y="152"/>
                    </a:lnTo>
                    <a:lnTo>
                      <a:pt x="165" y="152"/>
                    </a:lnTo>
                    <a:lnTo>
                      <a:pt x="166" y="153"/>
                    </a:lnTo>
                    <a:lnTo>
                      <a:pt x="171" y="156"/>
                    </a:lnTo>
                    <a:lnTo>
                      <a:pt x="169" y="160"/>
                    </a:lnTo>
                    <a:lnTo>
                      <a:pt x="166" y="159"/>
                    </a:lnTo>
                    <a:lnTo>
                      <a:pt x="163" y="159"/>
                    </a:lnTo>
                    <a:lnTo>
                      <a:pt x="162" y="158"/>
                    </a:lnTo>
                    <a:lnTo>
                      <a:pt x="159" y="156"/>
                    </a:lnTo>
                    <a:lnTo>
                      <a:pt x="154" y="155"/>
                    </a:lnTo>
                    <a:lnTo>
                      <a:pt x="148" y="156"/>
                    </a:lnTo>
                    <a:lnTo>
                      <a:pt x="147" y="158"/>
                    </a:lnTo>
                    <a:lnTo>
                      <a:pt x="147" y="160"/>
                    </a:lnTo>
                    <a:lnTo>
                      <a:pt x="142" y="160"/>
                    </a:lnTo>
                    <a:lnTo>
                      <a:pt x="141" y="159"/>
                    </a:lnTo>
                    <a:lnTo>
                      <a:pt x="140" y="159"/>
                    </a:lnTo>
                    <a:lnTo>
                      <a:pt x="136" y="161"/>
                    </a:lnTo>
                    <a:lnTo>
                      <a:pt x="136" y="162"/>
                    </a:lnTo>
                    <a:lnTo>
                      <a:pt x="133" y="163"/>
                    </a:lnTo>
                    <a:lnTo>
                      <a:pt x="128" y="166"/>
                    </a:lnTo>
                    <a:lnTo>
                      <a:pt x="125" y="168"/>
                    </a:lnTo>
                    <a:lnTo>
                      <a:pt x="121" y="169"/>
                    </a:lnTo>
                    <a:lnTo>
                      <a:pt x="120" y="169"/>
                    </a:lnTo>
                    <a:lnTo>
                      <a:pt x="125" y="174"/>
                    </a:lnTo>
                    <a:lnTo>
                      <a:pt x="128" y="180"/>
                    </a:lnTo>
                    <a:lnTo>
                      <a:pt x="133" y="181"/>
                    </a:lnTo>
                    <a:lnTo>
                      <a:pt x="136" y="185"/>
                    </a:lnTo>
                    <a:lnTo>
                      <a:pt x="140" y="188"/>
                    </a:lnTo>
                    <a:lnTo>
                      <a:pt x="141" y="191"/>
                    </a:lnTo>
                    <a:lnTo>
                      <a:pt x="143" y="191"/>
                    </a:lnTo>
                    <a:lnTo>
                      <a:pt x="149" y="195"/>
                    </a:lnTo>
                    <a:lnTo>
                      <a:pt x="146" y="197"/>
                    </a:lnTo>
                    <a:lnTo>
                      <a:pt x="139" y="197"/>
                    </a:lnTo>
                    <a:lnTo>
                      <a:pt x="139" y="193"/>
                    </a:lnTo>
                    <a:lnTo>
                      <a:pt x="134" y="190"/>
                    </a:lnTo>
                    <a:lnTo>
                      <a:pt x="133" y="190"/>
                    </a:lnTo>
                    <a:lnTo>
                      <a:pt x="129" y="193"/>
                    </a:lnTo>
                    <a:lnTo>
                      <a:pt x="127" y="193"/>
                    </a:lnTo>
                    <a:lnTo>
                      <a:pt x="125" y="190"/>
                    </a:lnTo>
                    <a:lnTo>
                      <a:pt x="125" y="195"/>
                    </a:lnTo>
                    <a:lnTo>
                      <a:pt x="126" y="196"/>
                    </a:lnTo>
                    <a:lnTo>
                      <a:pt x="126" y="198"/>
                    </a:lnTo>
                    <a:lnTo>
                      <a:pt x="122" y="202"/>
                    </a:lnTo>
                    <a:lnTo>
                      <a:pt x="120" y="205"/>
                    </a:lnTo>
                    <a:lnTo>
                      <a:pt x="119" y="210"/>
                    </a:lnTo>
                    <a:lnTo>
                      <a:pt x="120" y="213"/>
                    </a:lnTo>
                    <a:lnTo>
                      <a:pt x="125" y="218"/>
                    </a:lnTo>
                    <a:lnTo>
                      <a:pt x="129" y="220"/>
                    </a:lnTo>
                    <a:lnTo>
                      <a:pt x="133" y="224"/>
                    </a:lnTo>
                    <a:lnTo>
                      <a:pt x="134" y="224"/>
                    </a:lnTo>
                    <a:lnTo>
                      <a:pt x="137" y="221"/>
                    </a:lnTo>
                    <a:lnTo>
                      <a:pt x="143" y="219"/>
                    </a:lnTo>
                    <a:lnTo>
                      <a:pt x="147" y="221"/>
                    </a:lnTo>
                    <a:lnTo>
                      <a:pt x="154" y="222"/>
                    </a:lnTo>
                    <a:lnTo>
                      <a:pt x="157" y="225"/>
                    </a:lnTo>
                    <a:lnTo>
                      <a:pt x="158" y="228"/>
                    </a:lnTo>
                    <a:lnTo>
                      <a:pt x="158" y="228"/>
                    </a:lnTo>
                    <a:lnTo>
                      <a:pt x="158" y="228"/>
                    </a:lnTo>
                    <a:lnTo>
                      <a:pt x="158" y="224"/>
                    </a:lnTo>
                    <a:lnTo>
                      <a:pt x="161" y="221"/>
                    </a:lnTo>
                    <a:lnTo>
                      <a:pt x="165" y="222"/>
                    </a:lnTo>
                    <a:lnTo>
                      <a:pt x="165" y="226"/>
                    </a:lnTo>
                    <a:lnTo>
                      <a:pt x="162" y="229"/>
                    </a:lnTo>
                    <a:lnTo>
                      <a:pt x="162" y="230"/>
                    </a:lnTo>
                    <a:lnTo>
                      <a:pt x="165" y="228"/>
                    </a:lnTo>
                    <a:lnTo>
                      <a:pt x="166" y="226"/>
                    </a:lnTo>
                    <a:lnTo>
                      <a:pt x="172" y="225"/>
                    </a:lnTo>
                    <a:lnTo>
                      <a:pt x="179" y="221"/>
                    </a:lnTo>
                    <a:lnTo>
                      <a:pt x="183" y="220"/>
                    </a:lnTo>
                    <a:lnTo>
                      <a:pt x="185" y="218"/>
                    </a:lnTo>
                    <a:lnTo>
                      <a:pt x="187" y="218"/>
                    </a:lnTo>
                    <a:lnTo>
                      <a:pt x="188" y="219"/>
                    </a:lnTo>
                    <a:lnTo>
                      <a:pt x="188" y="220"/>
                    </a:lnTo>
                    <a:lnTo>
                      <a:pt x="194" y="217"/>
                    </a:lnTo>
                    <a:lnTo>
                      <a:pt x="198" y="217"/>
                    </a:lnTo>
                    <a:lnTo>
                      <a:pt x="203" y="212"/>
                    </a:lnTo>
                    <a:lnTo>
                      <a:pt x="199" y="220"/>
                    </a:lnTo>
                    <a:lnTo>
                      <a:pt x="196" y="221"/>
                    </a:lnTo>
                    <a:lnTo>
                      <a:pt x="199" y="222"/>
                    </a:lnTo>
                    <a:lnTo>
                      <a:pt x="194" y="229"/>
                    </a:lnTo>
                    <a:lnTo>
                      <a:pt x="188" y="230"/>
                    </a:lnTo>
                    <a:lnTo>
                      <a:pt x="187" y="228"/>
                    </a:lnTo>
                    <a:lnTo>
                      <a:pt x="186" y="228"/>
                    </a:lnTo>
                    <a:lnTo>
                      <a:pt x="184" y="230"/>
                    </a:lnTo>
                    <a:lnTo>
                      <a:pt x="186" y="230"/>
                    </a:lnTo>
                    <a:lnTo>
                      <a:pt x="188" y="233"/>
                    </a:lnTo>
                    <a:lnTo>
                      <a:pt x="188" y="239"/>
                    </a:lnTo>
                    <a:lnTo>
                      <a:pt x="184" y="244"/>
                    </a:lnTo>
                    <a:lnTo>
                      <a:pt x="183" y="248"/>
                    </a:lnTo>
                    <a:lnTo>
                      <a:pt x="181" y="250"/>
                    </a:lnTo>
                    <a:lnTo>
                      <a:pt x="180" y="251"/>
                    </a:lnTo>
                    <a:lnTo>
                      <a:pt x="181" y="252"/>
                    </a:lnTo>
                    <a:lnTo>
                      <a:pt x="181" y="255"/>
                    </a:lnTo>
                    <a:lnTo>
                      <a:pt x="180" y="258"/>
                    </a:lnTo>
                    <a:lnTo>
                      <a:pt x="177" y="262"/>
                    </a:lnTo>
                    <a:lnTo>
                      <a:pt x="174" y="264"/>
                    </a:lnTo>
                    <a:lnTo>
                      <a:pt x="171" y="264"/>
                    </a:lnTo>
                    <a:lnTo>
                      <a:pt x="170" y="265"/>
                    </a:lnTo>
                    <a:lnTo>
                      <a:pt x="166" y="268"/>
                    </a:lnTo>
                    <a:lnTo>
                      <a:pt x="163" y="269"/>
                    </a:lnTo>
                    <a:lnTo>
                      <a:pt x="159" y="269"/>
                    </a:lnTo>
                    <a:lnTo>
                      <a:pt x="156" y="266"/>
                    </a:lnTo>
                    <a:lnTo>
                      <a:pt x="154" y="266"/>
                    </a:lnTo>
                    <a:lnTo>
                      <a:pt x="150" y="263"/>
                    </a:lnTo>
                    <a:lnTo>
                      <a:pt x="147" y="266"/>
                    </a:lnTo>
                    <a:lnTo>
                      <a:pt x="143" y="269"/>
                    </a:lnTo>
                    <a:lnTo>
                      <a:pt x="141" y="272"/>
                    </a:lnTo>
                    <a:lnTo>
                      <a:pt x="135" y="273"/>
                    </a:lnTo>
                    <a:lnTo>
                      <a:pt x="133" y="276"/>
                    </a:lnTo>
                    <a:lnTo>
                      <a:pt x="129" y="276"/>
                    </a:lnTo>
                    <a:lnTo>
                      <a:pt x="127" y="274"/>
                    </a:lnTo>
                    <a:lnTo>
                      <a:pt x="122" y="274"/>
                    </a:lnTo>
                    <a:lnTo>
                      <a:pt x="119" y="278"/>
                    </a:lnTo>
                    <a:lnTo>
                      <a:pt x="116" y="278"/>
                    </a:lnTo>
                    <a:lnTo>
                      <a:pt x="114" y="279"/>
                    </a:lnTo>
                    <a:lnTo>
                      <a:pt x="113" y="283"/>
                    </a:lnTo>
                    <a:lnTo>
                      <a:pt x="111" y="288"/>
                    </a:lnTo>
                    <a:lnTo>
                      <a:pt x="107" y="292"/>
                    </a:lnTo>
                    <a:lnTo>
                      <a:pt x="106" y="288"/>
                    </a:lnTo>
                    <a:lnTo>
                      <a:pt x="104" y="285"/>
                    </a:lnTo>
                    <a:lnTo>
                      <a:pt x="100" y="285"/>
                    </a:lnTo>
                    <a:lnTo>
                      <a:pt x="99" y="285"/>
                    </a:lnTo>
                    <a:lnTo>
                      <a:pt x="99" y="286"/>
                    </a:lnTo>
                    <a:lnTo>
                      <a:pt x="102" y="288"/>
                    </a:lnTo>
                    <a:lnTo>
                      <a:pt x="99" y="292"/>
                    </a:lnTo>
                    <a:lnTo>
                      <a:pt x="97" y="292"/>
                    </a:lnTo>
                    <a:lnTo>
                      <a:pt x="95" y="288"/>
                    </a:lnTo>
                    <a:lnTo>
                      <a:pt x="94" y="286"/>
                    </a:lnTo>
                    <a:lnTo>
                      <a:pt x="92" y="286"/>
                    </a:lnTo>
                    <a:lnTo>
                      <a:pt x="89" y="289"/>
                    </a:lnTo>
                    <a:lnTo>
                      <a:pt x="87" y="294"/>
                    </a:lnTo>
                    <a:lnTo>
                      <a:pt x="84" y="295"/>
                    </a:lnTo>
                    <a:lnTo>
                      <a:pt x="83" y="295"/>
                    </a:lnTo>
                    <a:lnTo>
                      <a:pt x="76" y="301"/>
                    </a:lnTo>
                    <a:lnTo>
                      <a:pt x="75" y="306"/>
                    </a:lnTo>
                    <a:lnTo>
                      <a:pt x="73" y="307"/>
                    </a:lnTo>
                    <a:lnTo>
                      <a:pt x="69" y="308"/>
                    </a:lnTo>
                    <a:lnTo>
                      <a:pt x="69" y="307"/>
                    </a:lnTo>
                    <a:lnTo>
                      <a:pt x="70" y="309"/>
                    </a:lnTo>
                    <a:lnTo>
                      <a:pt x="69" y="313"/>
                    </a:lnTo>
                    <a:lnTo>
                      <a:pt x="66" y="313"/>
                    </a:lnTo>
                    <a:lnTo>
                      <a:pt x="65" y="310"/>
                    </a:lnTo>
                    <a:lnTo>
                      <a:pt x="64" y="313"/>
                    </a:lnTo>
                    <a:lnTo>
                      <a:pt x="60" y="317"/>
                    </a:lnTo>
                    <a:lnTo>
                      <a:pt x="60" y="318"/>
                    </a:lnTo>
                    <a:lnTo>
                      <a:pt x="62" y="322"/>
                    </a:lnTo>
                    <a:lnTo>
                      <a:pt x="62" y="327"/>
                    </a:lnTo>
                    <a:lnTo>
                      <a:pt x="62" y="329"/>
                    </a:lnTo>
                    <a:lnTo>
                      <a:pt x="61" y="331"/>
                    </a:lnTo>
                    <a:lnTo>
                      <a:pt x="61" y="332"/>
                    </a:lnTo>
                    <a:lnTo>
                      <a:pt x="61" y="332"/>
                    </a:lnTo>
                    <a:lnTo>
                      <a:pt x="65" y="329"/>
                    </a:lnTo>
                    <a:lnTo>
                      <a:pt x="66" y="332"/>
                    </a:lnTo>
                    <a:lnTo>
                      <a:pt x="67" y="337"/>
                    </a:lnTo>
                    <a:lnTo>
                      <a:pt x="69" y="337"/>
                    </a:lnTo>
                    <a:lnTo>
                      <a:pt x="70" y="339"/>
                    </a:lnTo>
                    <a:lnTo>
                      <a:pt x="70" y="340"/>
                    </a:lnTo>
                    <a:lnTo>
                      <a:pt x="74" y="340"/>
                    </a:lnTo>
                    <a:lnTo>
                      <a:pt x="76" y="343"/>
                    </a:lnTo>
                    <a:lnTo>
                      <a:pt x="79" y="342"/>
                    </a:lnTo>
                    <a:lnTo>
                      <a:pt x="81" y="340"/>
                    </a:lnTo>
                    <a:lnTo>
                      <a:pt x="82" y="335"/>
                    </a:lnTo>
                    <a:lnTo>
                      <a:pt x="84" y="332"/>
                    </a:lnTo>
                    <a:lnTo>
                      <a:pt x="90" y="332"/>
                    </a:lnTo>
                    <a:lnTo>
                      <a:pt x="100" y="325"/>
                    </a:lnTo>
                    <a:lnTo>
                      <a:pt x="90" y="336"/>
                    </a:lnTo>
                    <a:lnTo>
                      <a:pt x="88" y="337"/>
                    </a:lnTo>
                    <a:lnTo>
                      <a:pt x="83" y="340"/>
                    </a:lnTo>
                    <a:lnTo>
                      <a:pt x="83" y="344"/>
                    </a:lnTo>
                    <a:lnTo>
                      <a:pt x="82" y="345"/>
                    </a:lnTo>
                    <a:lnTo>
                      <a:pt x="84" y="347"/>
                    </a:lnTo>
                    <a:lnTo>
                      <a:pt x="84" y="351"/>
                    </a:lnTo>
                    <a:lnTo>
                      <a:pt x="79" y="352"/>
                    </a:lnTo>
                    <a:lnTo>
                      <a:pt x="76" y="351"/>
                    </a:lnTo>
                    <a:lnTo>
                      <a:pt x="76" y="349"/>
                    </a:lnTo>
                    <a:lnTo>
                      <a:pt x="76" y="347"/>
                    </a:lnTo>
                    <a:lnTo>
                      <a:pt x="73" y="349"/>
                    </a:lnTo>
                    <a:lnTo>
                      <a:pt x="72" y="345"/>
                    </a:lnTo>
                    <a:lnTo>
                      <a:pt x="67" y="345"/>
                    </a:lnTo>
                    <a:lnTo>
                      <a:pt x="66" y="343"/>
                    </a:lnTo>
                    <a:lnTo>
                      <a:pt x="65" y="345"/>
                    </a:lnTo>
                    <a:lnTo>
                      <a:pt x="62" y="345"/>
                    </a:lnTo>
                    <a:lnTo>
                      <a:pt x="61" y="347"/>
                    </a:lnTo>
                    <a:lnTo>
                      <a:pt x="59" y="350"/>
                    </a:lnTo>
                    <a:lnTo>
                      <a:pt x="55" y="349"/>
                    </a:lnTo>
                    <a:lnTo>
                      <a:pt x="55" y="349"/>
                    </a:lnTo>
                    <a:lnTo>
                      <a:pt x="57" y="351"/>
                    </a:lnTo>
                    <a:lnTo>
                      <a:pt x="60" y="351"/>
                    </a:lnTo>
                    <a:lnTo>
                      <a:pt x="57" y="354"/>
                    </a:lnTo>
                    <a:lnTo>
                      <a:pt x="57" y="358"/>
                    </a:lnTo>
                    <a:lnTo>
                      <a:pt x="57" y="360"/>
                    </a:lnTo>
                    <a:lnTo>
                      <a:pt x="59" y="360"/>
                    </a:lnTo>
                    <a:lnTo>
                      <a:pt x="60" y="366"/>
                    </a:lnTo>
                    <a:lnTo>
                      <a:pt x="60" y="368"/>
                    </a:lnTo>
                    <a:lnTo>
                      <a:pt x="60" y="369"/>
                    </a:lnTo>
                    <a:lnTo>
                      <a:pt x="62" y="372"/>
                    </a:lnTo>
                    <a:lnTo>
                      <a:pt x="64" y="375"/>
                    </a:lnTo>
                    <a:lnTo>
                      <a:pt x="59" y="375"/>
                    </a:lnTo>
                    <a:lnTo>
                      <a:pt x="68" y="379"/>
                    </a:lnTo>
                    <a:lnTo>
                      <a:pt x="72" y="379"/>
                    </a:lnTo>
                    <a:lnTo>
                      <a:pt x="79" y="376"/>
                    </a:lnTo>
                    <a:lnTo>
                      <a:pt x="81" y="377"/>
                    </a:lnTo>
                    <a:lnTo>
                      <a:pt x="82" y="377"/>
                    </a:lnTo>
                    <a:lnTo>
                      <a:pt x="85" y="373"/>
                    </a:lnTo>
                    <a:lnTo>
                      <a:pt x="85" y="370"/>
                    </a:lnTo>
                    <a:lnTo>
                      <a:pt x="83" y="368"/>
                    </a:lnTo>
                    <a:lnTo>
                      <a:pt x="83" y="366"/>
                    </a:lnTo>
                    <a:lnTo>
                      <a:pt x="88" y="364"/>
                    </a:lnTo>
                    <a:lnTo>
                      <a:pt x="92" y="360"/>
                    </a:lnTo>
                    <a:lnTo>
                      <a:pt x="100" y="355"/>
                    </a:lnTo>
                    <a:lnTo>
                      <a:pt x="111" y="358"/>
                    </a:lnTo>
                    <a:lnTo>
                      <a:pt x="100" y="359"/>
                    </a:lnTo>
                    <a:lnTo>
                      <a:pt x="95" y="365"/>
                    </a:lnTo>
                    <a:lnTo>
                      <a:pt x="91" y="367"/>
                    </a:lnTo>
                    <a:lnTo>
                      <a:pt x="91" y="368"/>
                    </a:lnTo>
                    <a:lnTo>
                      <a:pt x="94" y="369"/>
                    </a:lnTo>
                    <a:lnTo>
                      <a:pt x="92" y="373"/>
                    </a:lnTo>
                    <a:lnTo>
                      <a:pt x="90" y="377"/>
                    </a:lnTo>
                    <a:lnTo>
                      <a:pt x="87" y="380"/>
                    </a:lnTo>
                    <a:lnTo>
                      <a:pt x="87" y="382"/>
                    </a:lnTo>
                    <a:lnTo>
                      <a:pt x="88" y="386"/>
                    </a:lnTo>
                    <a:lnTo>
                      <a:pt x="87" y="389"/>
                    </a:lnTo>
                    <a:lnTo>
                      <a:pt x="87" y="390"/>
                    </a:lnTo>
                    <a:lnTo>
                      <a:pt x="87" y="392"/>
                    </a:lnTo>
                    <a:lnTo>
                      <a:pt x="88" y="397"/>
                    </a:lnTo>
                    <a:lnTo>
                      <a:pt x="82" y="398"/>
                    </a:lnTo>
                    <a:lnTo>
                      <a:pt x="81" y="399"/>
                    </a:lnTo>
                    <a:lnTo>
                      <a:pt x="80" y="403"/>
                    </a:lnTo>
                    <a:lnTo>
                      <a:pt x="77" y="402"/>
                    </a:lnTo>
                    <a:lnTo>
                      <a:pt x="79" y="404"/>
                    </a:lnTo>
                    <a:lnTo>
                      <a:pt x="79" y="406"/>
                    </a:lnTo>
                    <a:lnTo>
                      <a:pt x="79" y="406"/>
                    </a:lnTo>
                    <a:lnTo>
                      <a:pt x="82" y="406"/>
                    </a:lnTo>
                    <a:lnTo>
                      <a:pt x="84" y="406"/>
                    </a:lnTo>
                    <a:lnTo>
                      <a:pt x="85" y="409"/>
                    </a:lnTo>
                    <a:lnTo>
                      <a:pt x="83" y="412"/>
                    </a:lnTo>
                    <a:lnTo>
                      <a:pt x="80" y="412"/>
                    </a:lnTo>
                    <a:lnTo>
                      <a:pt x="80" y="412"/>
                    </a:lnTo>
                    <a:lnTo>
                      <a:pt x="80" y="413"/>
                    </a:lnTo>
                    <a:lnTo>
                      <a:pt x="80" y="414"/>
                    </a:lnTo>
                    <a:lnTo>
                      <a:pt x="81" y="418"/>
                    </a:lnTo>
                    <a:lnTo>
                      <a:pt x="77" y="419"/>
                    </a:lnTo>
                    <a:lnTo>
                      <a:pt x="75" y="420"/>
                    </a:lnTo>
                    <a:lnTo>
                      <a:pt x="73" y="421"/>
                    </a:lnTo>
                    <a:lnTo>
                      <a:pt x="74" y="421"/>
                    </a:lnTo>
                    <a:lnTo>
                      <a:pt x="75" y="423"/>
                    </a:lnTo>
                    <a:lnTo>
                      <a:pt x="77" y="420"/>
                    </a:lnTo>
                    <a:lnTo>
                      <a:pt x="85" y="416"/>
                    </a:lnTo>
                    <a:lnTo>
                      <a:pt x="88" y="416"/>
                    </a:lnTo>
                    <a:lnTo>
                      <a:pt x="90" y="414"/>
                    </a:lnTo>
                    <a:lnTo>
                      <a:pt x="98" y="411"/>
                    </a:lnTo>
                    <a:lnTo>
                      <a:pt x="96" y="417"/>
                    </a:lnTo>
                    <a:lnTo>
                      <a:pt x="95" y="417"/>
                    </a:lnTo>
                    <a:lnTo>
                      <a:pt x="97" y="418"/>
                    </a:lnTo>
                    <a:lnTo>
                      <a:pt x="97" y="421"/>
                    </a:lnTo>
                    <a:lnTo>
                      <a:pt x="97" y="423"/>
                    </a:lnTo>
                    <a:lnTo>
                      <a:pt x="98" y="423"/>
                    </a:lnTo>
                    <a:lnTo>
                      <a:pt x="99" y="421"/>
                    </a:lnTo>
                    <a:lnTo>
                      <a:pt x="102" y="418"/>
                    </a:lnTo>
                    <a:lnTo>
                      <a:pt x="105" y="421"/>
                    </a:lnTo>
                    <a:lnTo>
                      <a:pt x="104" y="424"/>
                    </a:lnTo>
                    <a:lnTo>
                      <a:pt x="105" y="426"/>
                    </a:lnTo>
                    <a:lnTo>
                      <a:pt x="106" y="432"/>
                    </a:lnTo>
                    <a:lnTo>
                      <a:pt x="105" y="434"/>
                    </a:lnTo>
                    <a:lnTo>
                      <a:pt x="106" y="436"/>
                    </a:lnTo>
                    <a:lnTo>
                      <a:pt x="107" y="434"/>
                    </a:lnTo>
                    <a:lnTo>
                      <a:pt x="107" y="432"/>
                    </a:lnTo>
                    <a:lnTo>
                      <a:pt x="110" y="427"/>
                    </a:lnTo>
                    <a:lnTo>
                      <a:pt x="111" y="424"/>
                    </a:lnTo>
                    <a:lnTo>
                      <a:pt x="114" y="421"/>
                    </a:lnTo>
                    <a:lnTo>
                      <a:pt x="116" y="420"/>
                    </a:lnTo>
                    <a:lnTo>
                      <a:pt x="119" y="419"/>
                    </a:lnTo>
                    <a:lnTo>
                      <a:pt x="131" y="418"/>
                    </a:lnTo>
                    <a:lnTo>
                      <a:pt x="120" y="423"/>
                    </a:lnTo>
                    <a:lnTo>
                      <a:pt x="117" y="426"/>
                    </a:lnTo>
                    <a:lnTo>
                      <a:pt x="117" y="427"/>
                    </a:lnTo>
                    <a:lnTo>
                      <a:pt x="120" y="431"/>
                    </a:lnTo>
                    <a:lnTo>
                      <a:pt x="121" y="431"/>
                    </a:lnTo>
                    <a:lnTo>
                      <a:pt x="126" y="430"/>
                    </a:lnTo>
                    <a:lnTo>
                      <a:pt x="132" y="428"/>
                    </a:lnTo>
                    <a:lnTo>
                      <a:pt x="134" y="426"/>
                    </a:lnTo>
                    <a:lnTo>
                      <a:pt x="136" y="426"/>
                    </a:lnTo>
                    <a:lnTo>
                      <a:pt x="142" y="424"/>
                    </a:lnTo>
                    <a:lnTo>
                      <a:pt x="150" y="424"/>
                    </a:lnTo>
                    <a:lnTo>
                      <a:pt x="143" y="426"/>
                    </a:lnTo>
                    <a:lnTo>
                      <a:pt x="140" y="430"/>
                    </a:lnTo>
                    <a:lnTo>
                      <a:pt x="140" y="432"/>
                    </a:lnTo>
                    <a:lnTo>
                      <a:pt x="137" y="434"/>
                    </a:lnTo>
                    <a:lnTo>
                      <a:pt x="128" y="439"/>
                    </a:lnTo>
                    <a:lnTo>
                      <a:pt x="125" y="441"/>
                    </a:lnTo>
                    <a:lnTo>
                      <a:pt x="122" y="446"/>
                    </a:lnTo>
                    <a:lnTo>
                      <a:pt x="122" y="448"/>
                    </a:lnTo>
                    <a:lnTo>
                      <a:pt x="124" y="450"/>
                    </a:lnTo>
                    <a:lnTo>
                      <a:pt x="131" y="455"/>
                    </a:lnTo>
                    <a:lnTo>
                      <a:pt x="120" y="453"/>
                    </a:lnTo>
                    <a:lnTo>
                      <a:pt x="119" y="454"/>
                    </a:lnTo>
                    <a:lnTo>
                      <a:pt x="117" y="456"/>
                    </a:lnTo>
                    <a:lnTo>
                      <a:pt x="116" y="461"/>
                    </a:lnTo>
                    <a:lnTo>
                      <a:pt x="111" y="465"/>
                    </a:lnTo>
                    <a:lnTo>
                      <a:pt x="110" y="467"/>
                    </a:lnTo>
                    <a:lnTo>
                      <a:pt x="111" y="468"/>
                    </a:lnTo>
                    <a:lnTo>
                      <a:pt x="112" y="469"/>
                    </a:lnTo>
                    <a:lnTo>
                      <a:pt x="111" y="473"/>
                    </a:lnTo>
                    <a:lnTo>
                      <a:pt x="107" y="472"/>
                    </a:lnTo>
                    <a:lnTo>
                      <a:pt x="106" y="470"/>
                    </a:lnTo>
                    <a:lnTo>
                      <a:pt x="105" y="470"/>
                    </a:lnTo>
                    <a:lnTo>
                      <a:pt x="103" y="472"/>
                    </a:lnTo>
                    <a:lnTo>
                      <a:pt x="100" y="475"/>
                    </a:lnTo>
                    <a:lnTo>
                      <a:pt x="102" y="476"/>
                    </a:lnTo>
                    <a:lnTo>
                      <a:pt x="99" y="479"/>
                    </a:lnTo>
                    <a:lnTo>
                      <a:pt x="96" y="479"/>
                    </a:lnTo>
                    <a:lnTo>
                      <a:pt x="95" y="478"/>
                    </a:lnTo>
                    <a:lnTo>
                      <a:pt x="95" y="478"/>
                    </a:lnTo>
                    <a:lnTo>
                      <a:pt x="88" y="484"/>
                    </a:lnTo>
                    <a:lnTo>
                      <a:pt x="87" y="486"/>
                    </a:lnTo>
                    <a:lnTo>
                      <a:pt x="87" y="487"/>
                    </a:lnTo>
                    <a:lnTo>
                      <a:pt x="85" y="490"/>
                    </a:lnTo>
                    <a:lnTo>
                      <a:pt x="81" y="489"/>
                    </a:lnTo>
                    <a:lnTo>
                      <a:pt x="81" y="486"/>
                    </a:lnTo>
                    <a:lnTo>
                      <a:pt x="79" y="487"/>
                    </a:lnTo>
                    <a:lnTo>
                      <a:pt x="75" y="490"/>
                    </a:lnTo>
                    <a:lnTo>
                      <a:pt x="73" y="491"/>
                    </a:lnTo>
                    <a:lnTo>
                      <a:pt x="72" y="493"/>
                    </a:lnTo>
                    <a:lnTo>
                      <a:pt x="68" y="494"/>
                    </a:lnTo>
                    <a:lnTo>
                      <a:pt x="65" y="494"/>
                    </a:lnTo>
                    <a:lnTo>
                      <a:pt x="60" y="499"/>
                    </a:lnTo>
                    <a:lnTo>
                      <a:pt x="53" y="501"/>
                    </a:lnTo>
                    <a:lnTo>
                      <a:pt x="49" y="505"/>
                    </a:lnTo>
                    <a:lnTo>
                      <a:pt x="47" y="508"/>
                    </a:lnTo>
                    <a:lnTo>
                      <a:pt x="47" y="509"/>
                    </a:lnTo>
                    <a:lnTo>
                      <a:pt x="49" y="512"/>
                    </a:lnTo>
                    <a:lnTo>
                      <a:pt x="47" y="515"/>
                    </a:lnTo>
                    <a:lnTo>
                      <a:pt x="45" y="516"/>
                    </a:lnTo>
                    <a:lnTo>
                      <a:pt x="43" y="514"/>
                    </a:lnTo>
                    <a:lnTo>
                      <a:pt x="43" y="514"/>
                    </a:lnTo>
                    <a:lnTo>
                      <a:pt x="44" y="516"/>
                    </a:lnTo>
                    <a:lnTo>
                      <a:pt x="40" y="519"/>
                    </a:lnTo>
                    <a:lnTo>
                      <a:pt x="38" y="515"/>
                    </a:lnTo>
                    <a:lnTo>
                      <a:pt x="38" y="512"/>
                    </a:lnTo>
                    <a:lnTo>
                      <a:pt x="38" y="511"/>
                    </a:lnTo>
                    <a:lnTo>
                      <a:pt x="38" y="511"/>
                    </a:lnTo>
                    <a:lnTo>
                      <a:pt x="35" y="511"/>
                    </a:lnTo>
                    <a:lnTo>
                      <a:pt x="33" y="509"/>
                    </a:lnTo>
                    <a:lnTo>
                      <a:pt x="31" y="511"/>
                    </a:lnTo>
                    <a:lnTo>
                      <a:pt x="27" y="511"/>
                    </a:lnTo>
                    <a:lnTo>
                      <a:pt x="24" y="512"/>
                    </a:lnTo>
                    <a:lnTo>
                      <a:pt x="22" y="514"/>
                    </a:lnTo>
                    <a:lnTo>
                      <a:pt x="17" y="516"/>
                    </a:lnTo>
                    <a:lnTo>
                      <a:pt x="14" y="519"/>
                    </a:lnTo>
                    <a:lnTo>
                      <a:pt x="12" y="521"/>
                    </a:lnTo>
                    <a:lnTo>
                      <a:pt x="12" y="522"/>
                    </a:lnTo>
                    <a:lnTo>
                      <a:pt x="9" y="526"/>
                    </a:lnTo>
                    <a:lnTo>
                      <a:pt x="8" y="524"/>
                    </a:lnTo>
                    <a:lnTo>
                      <a:pt x="5" y="526"/>
                    </a:lnTo>
                    <a:lnTo>
                      <a:pt x="3" y="527"/>
                    </a:lnTo>
                    <a:lnTo>
                      <a:pt x="2" y="529"/>
                    </a:lnTo>
                    <a:lnTo>
                      <a:pt x="0" y="530"/>
                    </a:lnTo>
                    <a:lnTo>
                      <a:pt x="0" y="529"/>
                    </a:lnTo>
                    <a:lnTo>
                      <a:pt x="0" y="530"/>
                    </a:lnTo>
                    <a:lnTo>
                      <a:pt x="0" y="532"/>
                    </a:lnTo>
                    <a:lnTo>
                      <a:pt x="1" y="532"/>
                    </a:lnTo>
                    <a:lnTo>
                      <a:pt x="3" y="528"/>
                    </a:lnTo>
                    <a:lnTo>
                      <a:pt x="7" y="527"/>
                    </a:lnTo>
                    <a:lnTo>
                      <a:pt x="8" y="530"/>
                    </a:lnTo>
                    <a:lnTo>
                      <a:pt x="8" y="532"/>
                    </a:lnTo>
                    <a:lnTo>
                      <a:pt x="9" y="532"/>
                    </a:lnTo>
                    <a:lnTo>
                      <a:pt x="12" y="527"/>
                    </a:lnTo>
                    <a:lnTo>
                      <a:pt x="13" y="529"/>
                    </a:lnTo>
                    <a:lnTo>
                      <a:pt x="15" y="528"/>
                    </a:lnTo>
                    <a:lnTo>
                      <a:pt x="17" y="528"/>
                    </a:lnTo>
                    <a:lnTo>
                      <a:pt x="20" y="527"/>
                    </a:lnTo>
                    <a:lnTo>
                      <a:pt x="22" y="524"/>
                    </a:lnTo>
                    <a:lnTo>
                      <a:pt x="21" y="521"/>
                    </a:lnTo>
                    <a:lnTo>
                      <a:pt x="24" y="520"/>
                    </a:lnTo>
                    <a:lnTo>
                      <a:pt x="27" y="516"/>
                    </a:lnTo>
                    <a:lnTo>
                      <a:pt x="29" y="516"/>
                    </a:lnTo>
                    <a:lnTo>
                      <a:pt x="33" y="520"/>
                    </a:lnTo>
                    <a:lnTo>
                      <a:pt x="32" y="521"/>
                    </a:lnTo>
                    <a:lnTo>
                      <a:pt x="36" y="520"/>
                    </a:lnTo>
                    <a:lnTo>
                      <a:pt x="36" y="520"/>
                    </a:lnTo>
                    <a:lnTo>
                      <a:pt x="36" y="520"/>
                    </a:lnTo>
                    <a:lnTo>
                      <a:pt x="39" y="520"/>
                    </a:lnTo>
                    <a:lnTo>
                      <a:pt x="39" y="522"/>
                    </a:lnTo>
                    <a:lnTo>
                      <a:pt x="40" y="521"/>
                    </a:lnTo>
                    <a:lnTo>
                      <a:pt x="43" y="521"/>
                    </a:lnTo>
                    <a:lnTo>
                      <a:pt x="45" y="520"/>
                    </a:lnTo>
                    <a:lnTo>
                      <a:pt x="47" y="520"/>
                    </a:lnTo>
                    <a:lnTo>
                      <a:pt x="51" y="515"/>
                    </a:lnTo>
                    <a:lnTo>
                      <a:pt x="54" y="514"/>
                    </a:lnTo>
                    <a:lnTo>
                      <a:pt x="57" y="515"/>
                    </a:lnTo>
                    <a:lnTo>
                      <a:pt x="58" y="513"/>
                    </a:lnTo>
                    <a:lnTo>
                      <a:pt x="60" y="515"/>
                    </a:lnTo>
                    <a:lnTo>
                      <a:pt x="62" y="514"/>
                    </a:lnTo>
                    <a:lnTo>
                      <a:pt x="65" y="515"/>
                    </a:lnTo>
                    <a:lnTo>
                      <a:pt x="67" y="515"/>
                    </a:lnTo>
                    <a:lnTo>
                      <a:pt x="69" y="512"/>
                    </a:lnTo>
                    <a:lnTo>
                      <a:pt x="72" y="512"/>
                    </a:lnTo>
                    <a:lnTo>
                      <a:pt x="73" y="509"/>
                    </a:lnTo>
                    <a:lnTo>
                      <a:pt x="74" y="507"/>
                    </a:lnTo>
                    <a:lnTo>
                      <a:pt x="72" y="506"/>
                    </a:lnTo>
                    <a:lnTo>
                      <a:pt x="79" y="504"/>
                    </a:lnTo>
                    <a:lnTo>
                      <a:pt x="83" y="501"/>
                    </a:lnTo>
                    <a:lnTo>
                      <a:pt x="89" y="501"/>
                    </a:lnTo>
                    <a:lnTo>
                      <a:pt x="90" y="500"/>
                    </a:lnTo>
                    <a:lnTo>
                      <a:pt x="90" y="500"/>
                    </a:lnTo>
                    <a:lnTo>
                      <a:pt x="87" y="499"/>
                    </a:lnTo>
                    <a:lnTo>
                      <a:pt x="90" y="497"/>
                    </a:lnTo>
                    <a:lnTo>
                      <a:pt x="92" y="497"/>
                    </a:lnTo>
                    <a:lnTo>
                      <a:pt x="95" y="495"/>
                    </a:lnTo>
                    <a:lnTo>
                      <a:pt x="98" y="495"/>
                    </a:lnTo>
                    <a:lnTo>
                      <a:pt x="98" y="498"/>
                    </a:lnTo>
                    <a:lnTo>
                      <a:pt x="98" y="497"/>
                    </a:lnTo>
                    <a:lnTo>
                      <a:pt x="98" y="495"/>
                    </a:lnTo>
                    <a:lnTo>
                      <a:pt x="100" y="493"/>
                    </a:lnTo>
                    <a:lnTo>
                      <a:pt x="100" y="491"/>
                    </a:lnTo>
                    <a:lnTo>
                      <a:pt x="103" y="489"/>
                    </a:lnTo>
                    <a:lnTo>
                      <a:pt x="105" y="491"/>
                    </a:lnTo>
                    <a:lnTo>
                      <a:pt x="105" y="493"/>
                    </a:lnTo>
                    <a:lnTo>
                      <a:pt x="106" y="493"/>
                    </a:lnTo>
                    <a:lnTo>
                      <a:pt x="109" y="492"/>
                    </a:lnTo>
                    <a:lnTo>
                      <a:pt x="110" y="489"/>
                    </a:lnTo>
                    <a:lnTo>
                      <a:pt x="112" y="489"/>
                    </a:lnTo>
                    <a:lnTo>
                      <a:pt x="114" y="486"/>
                    </a:lnTo>
                    <a:lnTo>
                      <a:pt x="116" y="485"/>
                    </a:lnTo>
                    <a:lnTo>
                      <a:pt x="118" y="487"/>
                    </a:lnTo>
                    <a:lnTo>
                      <a:pt x="119" y="487"/>
                    </a:lnTo>
                    <a:lnTo>
                      <a:pt x="122" y="484"/>
                    </a:lnTo>
                    <a:lnTo>
                      <a:pt x="122" y="483"/>
                    </a:lnTo>
                    <a:lnTo>
                      <a:pt x="120" y="483"/>
                    </a:lnTo>
                    <a:lnTo>
                      <a:pt x="118" y="482"/>
                    </a:lnTo>
                    <a:lnTo>
                      <a:pt x="124" y="477"/>
                    </a:lnTo>
                    <a:lnTo>
                      <a:pt x="126" y="476"/>
                    </a:lnTo>
                    <a:lnTo>
                      <a:pt x="128" y="473"/>
                    </a:lnTo>
                    <a:lnTo>
                      <a:pt x="131" y="473"/>
                    </a:lnTo>
                    <a:lnTo>
                      <a:pt x="131" y="475"/>
                    </a:lnTo>
                    <a:lnTo>
                      <a:pt x="134" y="472"/>
                    </a:lnTo>
                    <a:lnTo>
                      <a:pt x="136" y="471"/>
                    </a:lnTo>
                    <a:lnTo>
                      <a:pt x="137" y="469"/>
                    </a:lnTo>
                    <a:lnTo>
                      <a:pt x="139" y="468"/>
                    </a:lnTo>
                    <a:lnTo>
                      <a:pt x="140" y="467"/>
                    </a:lnTo>
                    <a:lnTo>
                      <a:pt x="143" y="465"/>
                    </a:lnTo>
                    <a:lnTo>
                      <a:pt x="144" y="468"/>
                    </a:lnTo>
                    <a:lnTo>
                      <a:pt x="146" y="467"/>
                    </a:lnTo>
                    <a:lnTo>
                      <a:pt x="148" y="467"/>
                    </a:lnTo>
                    <a:lnTo>
                      <a:pt x="149" y="465"/>
                    </a:lnTo>
                    <a:lnTo>
                      <a:pt x="149" y="463"/>
                    </a:lnTo>
                    <a:lnTo>
                      <a:pt x="151" y="463"/>
                    </a:lnTo>
                    <a:lnTo>
                      <a:pt x="154" y="461"/>
                    </a:lnTo>
                    <a:lnTo>
                      <a:pt x="155" y="462"/>
                    </a:lnTo>
                    <a:lnTo>
                      <a:pt x="158" y="463"/>
                    </a:lnTo>
                    <a:lnTo>
                      <a:pt x="158" y="460"/>
                    </a:lnTo>
                    <a:lnTo>
                      <a:pt x="162" y="460"/>
                    </a:lnTo>
                    <a:lnTo>
                      <a:pt x="162" y="461"/>
                    </a:lnTo>
                    <a:lnTo>
                      <a:pt x="163" y="460"/>
                    </a:lnTo>
                    <a:lnTo>
                      <a:pt x="162" y="461"/>
                    </a:lnTo>
                    <a:lnTo>
                      <a:pt x="165" y="455"/>
                    </a:lnTo>
                    <a:lnTo>
                      <a:pt x="169" y="453"/>
                    </a:lnTo>
                    <a:lnTo>
                      <a:pt x="169" y="453"/>
                    </a:lnTo>
                    <a:lnTo>
                      <a:pt x="166" y="450"/>
                    </a:lnTo>
                    <a:lnTo>
                      <a:pt x="171" y="449"/>
                    </a:lnTo>
                    <a:lnTo>
                      <a:pt x="173" y="449"/>
                    </a:lnTo>
                    <a:lnTo>
                      <a:pt x="177" y="447"/>
                    </a:lnTo>
                    <a:lnTo>
                      <a:pt x="180" y="447"/>
                    </a:lnTo>
                    <a:lnTo>
                      <a:pt x="184" y="445"/>
                    </a:lnTo>
                    <a:lnTo>
                      <a:pt x="185" y="443"/>
                    </a:lnTo>
                    <a:lnTo>
                      <a:pt x="188" y="441"/>
                    </a:lnTo>
                    <a:lnTo>
                      <a:pt x="188" y="438"/>
                    </a:lnTo>
                    <a:lnTo>
                      <a:pt x="188" y="438"/>
                    </a:lnTo>
                    <a:lnTo>
                      <a:pt x="186" y="438"/>
                    </a:lnTo>
                    <a:lnTo>
                      <a:pt x="185" y="433"/>
                    </a:lnTo>
                    <a:lnTo>
                      <a:pt x="185" y="433"/>
                    </a:lnTo>
                    <a:lnTo>
                      <a:pt x="179" y="433"/>
                    </a:lnTo>
                    <a:lnTo>
                      <a:pt x="180" y="428"/>
                    </a:lnTo>
                    <a:lnTo>
                      <a:pt x="180" y="425"/>
                    </a:lnTo>
                    <a:lnTo>
                      <a:pt x="184" y="424"/>
                    </a:lnTo>
                    <a:lnTo>
                      <a:pt x="185" y="421"/>
                    </a:lnTo>
                    <a:lnTo>
                      <a:pt x="187" y="421"/>
                    </a:lnTo>
                    <a:lnTo>
                      <a:pt x="186" y="420"/>
                    </a:lnTo>
                    <a:lnTo>
                      <a:pt x="189" y="418"/>
                    </a:lnTo>
                    <a:lnTo>
                      <a:pt x="193" y="418"/>
                    </a:lnTo>
                    <a:lnTo>
                      <a:pt x="196" y="416"/>
                    </a:lnTo>
                    <a:lnTo>
                      <a:pt x="200" y="418"/>
                    </a:lnTo>
                    <a:lnTo>
                      <a:pt x="204" y="416"/>
                    </a:lnTo>
                    <a:lnTo>
                      <a:pt x="204" y="413"/>
                    </a:lnTo>
                    <a:lnTo>
                      <a:pt x="208" y="412"/>
                    </a:lnTo>
                    <a:lnTo>
                      <a:pt x="210" y="413"/>
                    </a:lnTo>
                    <a:lnTo>
                      <a:pt x="215" y="412"/>
                    </a:lnTo>
                    <a:lnTo>
                      <a:pt x="216" y="409"/>
                    </a:lnTo>
                    <a:lnTo>
                      <a:pt x="215" y="406"/>
                    </a:lnTo>
                    <a:lnTo>
                      <a:pt x="210" y="404"/>
                    </a:lnTo>
                    <a:lnTo>
                      <a:pt x="210" y="404"/>
                    </a:lnTo>
                    <a:lnTo>
                      <a:pt x="207" y="406"/>
                    </a:lnTo>
                    <a:lnTo>
                      <a:pt x="207" y="403"/>
                    </a:lnTo>
                    <a:lnTo>
                      <a:pt x="209" y="401"/>
                    </a:lnTo>
                    <a:lnTo>
                      <a:pt x="214" y="401"/>
                    </a:lnTo>
                    <a:lnTo>
                      <a:pt x="216" y="402"/>
                    </a:lnTo>
                    <a:lnTo>
                      <a:pt x="220" y="402"/>
                    </a:lnTo>
                    <a:lnTo>
                      <a:pt x="222" y="399"/>
                    </a:lnTo>
                    <a:lnTo>
                      <a:pt x="222" y="398"/>
                    </a:lnTo>
                    <a:lnTo>
                      <a:pt x="230" y="394"/>
                    </a:lnTo>
                    <a:lnTo>
                      <a:pt x="233" y="390"/>
                    </a:lnTo>
                    <a:lnTo>
                      <a:pt x="237" y="390"/>
                    </a:lnTo>
                    <a:lnTo>
                      <a:pt x="237" y="390"/>
                    </a:lnTo>
                    <a:lnTo>
                      <a:pt x="237" y="388"/>
                    </a:lnTo>
                    <a:lnTo>
                      <a:pt x="245" y="382"/>
                    </a:lnTo>
                    <a:lnTo>
                      <a:pt x="250" y="382"/>
                    </a:lnTo>
                    <a:lnTo>
                      <a:pt x="256" y="376"/>
                    </a:lnTo>
                    <a:lnTo>
                      <a:pt x="261" y="376"/>
                    </a:lnTo>
                    <a:lnTo>
                      <a:pt x="272" y="362"/>
                    </a:lnTo>
                    <a:lnTo>
                      <a:pt x="267" y="375"/>
                    </a:lnTo>
                    <a:lnTo>
                      <a:pt x="267" y="377"/>
                    </a:lnTo>
                    <a:lnTo>
                      <a:pt x="267" y="377"/>
                    </a:lnTo>
                    <a:lnTo>
                      <a:pt x="270" y="379"/>
                    </a:lnTo>
                    <a:lnTo>
                      <a:pt x="270" y="379"/>
                    </a:lnTo>
                    <a:lnTo>
                      <a:pt x="274" y="375"/>
                    </a:lnTo>
                    <a:lnTo>
                      <a:pt x="276" y="374"/>
                    </a:lnTo>
                    <a:lnTo>
                      <a:pt x="283" y="372"/>
                    </a:lnTo>
                    <a:lnTo>
                      <a:pt x="289" y="366"/>
                    </a:lnTo>
                    <a:lnTo>
                      <a:pt x="285" y="375"/>
                    </a:lnTo>
                    <a:lnTo>
                      <a:pt x="280" y="379"/>
                    </a:lnTo>
                    <a:lnTo>
                      <a:pt x="276" y="379"/>
                    </a:lnTo>
                    <a:lnTo>
                      <a:pt x="270" y="384"/>
                    </a:lnTo>
                    <a:lnTo>
                      <a:pt x="270" y="387"/>
                    </a:lnTo>
                    <a:lnTo>
                      <a:pt x="273" y="391"/>
                    </a:lnTo>
                    <a:lnTo>
                      <a:pt x="275" y="398"/>
                    </a:lnTo>
                    <a:lnTo>
                      <a:pt x="269" y="394"/>
                    </a:lnTo>
                    <a:lnTo>
                      <a:pt x="267" y="394"/>
                    </a:lnTo>
                    <a:lnTo>
                      <a:pt x="266" y="395"/>
                    </a:lnTo>
                    <a:lnTo>
                      <a:pt x="262" y="395"/>
                    </a:lnTo>
                    <a:lnTo>
                      <a:pt x="259" y="391"/>
                    </a:lnTo>
                    <a:lnTo>
                      <a:pt x="259" y="389"/>
                    </a:lnTo>
                    <a:lnTo>
                      <a:pt x="254" y="390"/>
                    </a:lnTo>
                    <a:lnTo>
                      <a:pt x="252" y="391"/>
                    </a:lnTo>
                    <a:lnTo>
                      <a:pt x="247" y="394"/>
                    </a:lnTo>
                    <a:lnTo>
                      <a:pt x="244" y="394"/>
                    </a:lnTo>
                    <a:lnTo>
                      <a:pt x="241" y="396"/>
                    </a:lnTo>
                    <a:lnTo>
                      <a:pt x="241" y="398"/>
                    </a:lnTo>
                    <a:lnTo>
                      <a:pt x="241" y="401"/>
                    </a:lnTo>
                    <a:lnTo>
                      <a:pt x="239" y="405"/>
                    </a:lnTo>
                    <a:lnTo>
                      <a:pt x="236" y="408"/>
                    </a:lnTo>
                    <a:lnTo>
                      <a:pt x="235" y="412"/>
                    </a:lnTo>
                    <a:lnTo>
                      <a:pt x="225" y="419"/>
                    </a:lnTo>
                    <a:lnTo>
                      <a:pt x="223" y="421"/>
                    </a:lnTo>
                    <a:lnTo>
                      <a:pt x="223" y="424"/>
                    </a:lnTo>
                    <a:lnTo>
                      <a:pt x="225" y="426"/>
                    </a:lnTo>
                    <a:lnTo>
                      <a:pt x="226" y="425"/>
                    </a:lnTo>
                    <a:lnTo>
                      <a:pt x="228" y="424"/>
                    </a:lnTo>
                    <a:lnTo>
                      <a:pt x="231" y="423"/>
                    </a:lnTo>
                    <a:lnTo>
                      <a:pt x="235" y="423"/>
                    </a:lnTo>
                    <a:lnTo>
                      <a:pt x="235" y="426"/>
                    </a:lnTo>
                    <a:lnTo>
                      <a:pt x="229" y="431"/>
                    </a:lnTo>
                    <a:lnTo>
                      <a:pt x="226" y="431"/>
                    </a:lnTo>
                    <a:lnTo>
                      <a:pt x="224" y="434"/>
                    </a:lnTo>
                    <a:lnTo>
                      <a:pt x="221" y="433"/>
                    </a:lnTo>
                    <a:lnTo>
                      <a:pt x="220" y="433"/>
                    </a:lnTo>
                    <a:lnTo>
                      <a:pt x="217" y="433"/>
                    </a:lnTo>
                    <a:lnTo>
                      <a:pt x="217" y="436"/>
                    </a:lnTo>
                    <a:lnTo>
                      <a:pt x="215" y="435"/>
                    </a:lnTo>
                    <a:lnTo>
                      <a:pt x="214" y="436"/>
                    </a:lnTo>
                    <a:lnTo>
                      <a:pt x="214" y="439"/>
                    </a:lnTo>
                    <a:lnTo>
                      <a:pt x="217" y="442"/>
                    </a:lnTo>
                    <a:lnTo>
                      <a:pt x="217" y="441"/>
                    </a:lnTo>
                    <a:lnTo>
                      <a:pt x="220" y="439"/>
                    </a:lnTo>
                    <a:lnTo>
                      <a:pt x="221" y="440"/>
                    </a:lnTo>
                    <a:lnTo>
                      <a:pt x="221" y="438"/>
                    </a:lnTo>
                    <a:lnTo>
                      <a:pt x="225" y="438"/>
                    </a:lnTo>
                    <a:lnTo>
                      <a:pt x="225" y="438"/>
                    </a:lnTo>
                    <a:lnTo>
                      <a:pt x="229" y="436"/>
                    </a:lnTo>
                    <a:lnTo>
                      <a:pt x="231" y="434"/>
                    </a:lnTo>
                    <a:lnTo>
                      <a:pt x="231" y="432"/>
                    </a:lnTo>
                    <a:lnTo>
                      <a:pt x="236" y="427"/>
                    </a:lnTo>
                    <a:lnTo>
                      <a:pt x="236" y="432"/>
                    </a:lnTo>
                    <a:lnTo>
                      <a:pt x="236" y="433"/>
                    </a:lnTo>
                    <a:lnTo>
                      <a:pt x="236" y="434"/>
                    </a:lnTo>
                    <a:lnTo>
                      <a:pt x="238" y="433"/>
                    </a:lnTo>
                    <a:lnTo>
                      <a:pt x="243" y="430"/>
                    </a:lnTo>
                    <a:lnTo>
                      <a:pt x="247" y="430"/>
                    </a:lnTo>
                    <a:lnTo>
                      <a:pt x="248" y="431"/>
                    </a:lnTo>
                    <a:lnTo>
                      <a:pt x="248" y="431"/>
                    </a:lnTo>
                    <a:lnTo>
                      <a:pt x="250" y="425"/>
                    </a:lnTo>
                    <a:lnTo>
                      <a:pt x="254" y="423"/>
                    </a:lnTo>
                    <a:lnTo>
                      <a:pt x="256" y="423"/>
                    </a:lnTo>
                    <a:lnTo>
                      <a:pt x="258" y="419"/>
                    </a:lnTo>
                    <a:lnTo>
                      <a:pt x="262" y="416"/>
                    </a:lnTo>
                    <a:lnTo>
                      <a:pt x="262" y="420"/>
                    </a:lnTo>
                    <a:lnTo>
                      <a:pt x="263" y="420"/>
                    </a:lnTo>
                    <a:lnTo>
                      <a:pt x="266" y="424"/>
                    </a:lnTo>
                    <a:lnTo>
                      <a:pt x="266" y="425"/>
                    </a:lnTo>
                    <a:lnTo>
                      <a:pt x="268" y="425"/>
                    </a:lnTo>
                    <a:lnTo>
                      <a:pt x="269" y="426"/>
                    </a:lnTo>
                    <a:lnTo>
                      <a:pt x="270" y="425"/>
                    </a:lnTo>
                    <a:lnTo>
                      <a:pt x="272" y="420"/>
                    </a:lnTo>
                    <a:lnTo>
                      <a:pt x="276" y="420"/>
                    </a:lnTo>
                    <a:lnTo>
                      <a:pt x="277" y="420"/>
                    </a:lnTo>
                    <a:lnTo>
                      <a:pt x="277" y="420"/>
                    </a:lnTo>
                    <a:lnTo>
                      <a:pt x="276" y="419"/>
                    </a:lnTo>
                    <a:lnTo>
                      <a:pt x="277" y="414"/>
                    </a:lnTo>
                    <a:lnTo>
                      <a:pt x="283" y="412"/>
                    </a:lnTo>
                    <a:lnTo>
                      <a:pt x="284" y="411"/>
                    </a:lnTo>
                    <a:lnTo>
                      <a:pt x="284" y="410"/>
                    </a:lnTo>
                    <a:lnTo>
                      <a:pt x="282" y="410"/>
                    </a:lnTo>
                    <a:lnTo>
                      <a:pt x="280" y="409"/>
                    </a:lnTo>
                    <a:lnTo>
                      <a:pt x="275" y="408"/>
                    </a:lnTo>
                    <a:lnTo>
                      <a:pt x="277" y="404"/>
                    </a:lnTo>
                    <a:lnTo>
                      <a:pt x="281" y="404"/>
                    </a:lnTo>
                    <a:lnTo>
                      <a:pt x="281" y="404"/>
                    </a:lnTo>
                    <a:lnTo>
                      <a:pt x="277" y="401"/>
                    </a:lnTo>
                    <a:lnTo>
                      <a:pt x="277" y="397"/>
                    </a:lnTo>
                    <a:lnTo>
                      <a:pt x="282" y="396"/>
                    </a:lnTo>
                    <a:lnTo>
                      <a:pt x="284" y="395"/>
                    </a:lnTo>
                    <a:lnTo>
                      <a:pt x="284" y="395"/>
                    </a:lnTo>
                    <a:lnTo>
                      <a:pt x="283" y="391"/>
                    </a:lnTo>
                    <a:lnTo>
                      <a:pt x="290" y="389"/>
                    </a:lnTo>
                    <a:lnTo>
                      <a:pt x="293" y="391"/>
                    </a:lnTo>
                    <a:lnTo>
                      <a:pt x="296" y="391"/>
                    </a:lnTo>
                    <a:lnTo>
                      <a:pt x="303" y="391"/>
                    </a:lnTo>
                    <a:lnTo>
                      <a:pt x="295" y="396"/>
                    </a:lnTo>
                    <a:lnTo>
                      <a:pt x="295" y="398"/>
                    </a:lnTo>
                    <a:lnTo>
                      <a:pt x="296" y="401"/>
                    </a:lnTo>
                    <a:lnTo>
                      <a:pt x="297" y="396"/>
                    </a:lnTo>
                    <a:lnTo>
                      <a:pt x="300" y="395"/>
                    </a:lnTo>
                    <a:lnTo>
                      <a:pt x="304" y="395"/>
                    </a:lnTo>
                    <a:lnTo>
                      <a:pt x="302" y="399"/>
                    </a:lnTo>
                    <a:lnTo>
                      <a:pt x="303" y="398"/>
                    </a:lnTo>
                    <a:lnTo>
                      <a:pt x="304" y="396"/>
                    </a:lnTo>
                    <a:lnTo>
                      <a:pt x="306" y="397"/>
                    </a:lnTo>
                    <a:lnTo>
                      <a:pt x="310" y="396"/>
                    </a:lnTo>
                    <a:lnTo>
                      <a:pt x="311" y="396"/>
                    </a:lnTo>
                    <a:lnTo>
                      <a:pt x="313" y="394"/>
                    </a:lnTo>
                    <a:lnTo>
                      <a:pt x="318" y="392"/>
                    </a:lnTo>
                    <a:lnTo>
                      <a:pt x="321" y="395"/>
                    </a:lnTo>
                    <a:lnTo>
                      <a:pt x="320" y="397"/>
                    </a:lnTo>
                    <a:lnTo>
                      <a:pt x="317" y="397"/>
                    </a:lnTo>
                    <a:lnTo>
                      <a:pt x="313" y="401"/>
                    </a:lnTo>
                    <a:lnTo>
                      <a:pt x="311" y="401"/>
                    </a:lnTo>
                    <a:lnTo>
                      <a:pt x="311" y="402"/>
                    </a:lnTo>
                    <a:lnTo>
                      <a:pt x="311" y="402"/>
                    </a:lnTo>
                    <a:lnTo>
                      <a:pt x="317" y="403"/>
                    </a:lnTo>
                    <a:lnTo>
                      <a:pt x="320" y="406"/>
                    </a:lnTo>
                    <a:lnTo>
                      <a:pt x="319" y="410"/>
                    </a:lnTo>
                    <a:lnTo>
                      <a:pt x="314" y="406"/>
                    </a:lnTo>
                    <a:lnTo>
                      <a:pt x="311" y="406"/>
                    </a:lnTo>
                    <a:lnTo>
                      <a:pt x="308" y="406"/>
                    </a:lnTo>
                    <a:lnTo>
                      <a:pt x="308" y="408"/>
                    </a:lnTo>
                    <a:lnTo>
                      <a:pt x="310" y="408"/>
                    </a:lnTo>
                    <a:lnTo>
                      <a:pt x="312" y="406"/>
                    </a:lnTo>
                    <a:lnTo>
                      <a:pt x="317" y="410"/>
                    </a:lnTo>
                    <a:lnTo>
                      <a:pt x="313" y="412"/>
                    </a:lnTo>
                    <a:lnTo>
                      <a:pt x="312" y="412"/>
                    </a:lnTo>
                    <a:lnTo>
                      <a:pt x="315" y="412"/>
                    </a:lnTo>
                    <a:lnTo>
                      <a:pt x="319" y="417"/>
                    </a:lnTo>
                    <a:lnTo>
                      <a:pt x="321" y="419"/>
                    </a:lnTo>
                    <a:lnTo>
                      <a:pt x="323" y="420"/>
                    </a:lnTo>
                    <a:lnTo>
                      <a:pt x="328" y="418"/>
                    </a:lnTo>
                    <a:lnTo>
                      <a:pt x="330" y="421"/>
                    </a:lnTo>
                    <a:lnTo>
                      <a:pt x="330" y="424"/>
                    </a:lnTo>
                    <a:lnTo>
                      <a:pt x="328" y="425"/>
                    </a:lnTo>
                    <a:lnTo>
                      <a:pt x="328" y="425"/>
                    </a:lnTo>
                    <a:lnTo>
                      <a:pt x="329" y="425"/>
                    </a:lnTo>
                    <a:lnTo>
                      <a:pt x="330" y="427"/>
                    </a:lnTo>
                    <a:lnTo>
                      <a:pt x="332" y="427"/>
                    </a:lnTo>
                    <a:lnTo>
                      <a:pt x="332" y="426"/>
                    </a:lnTo>
                    <a:lnTo>
                      <a:pt x="332" y="425"/>
                    </a:lnTo>
                    <a:lnTo>
                      <a:pt x="333" y="423"/>
                    </a:lnTo>
                    <a:lnTo>
                      <a:pt x="340" y="423"/>
                    </a:lnTo>
                    <a:lnTo>
                      <a:pt x="336" y="427"/>
                    </a:lnTo>
                    <a:lnTo>
                      <a:pt x="336" y="428"/>
                    </a:lnTo>
                    <a:lnTo>
                      <a:pt x="333" y="432"/>
                    </a:lnTo>
                    <a:lnTo>
                      <a:pt x="336" y="435"/>
                    </a:lnTo>
                    <a:lnTo>
                      <a:pt x="334" y="436"/>
                    </a:lnTo>
                    <a:lnTo>
                      <a:pt x="337" y="438"/>
                    </a:lnTo>
                    <a:lnTo>
                      <a:pt x="340" y="436"/>
                    </a:lnTo>
                    <a:lnTo>
                      <a:pt x="342" y="438"/>
                    </a:lnTo>
                    <a:lnTo>
                      <a:pt x="345" y="436"/>
                    </a:lnTo>
                    <a:lnTo>
                      <a:pt x="349" y="438"/>
                    </a:lnTo>
                    <a:lnTo>
                      <a:pt x="354" y="436"/>
                    </a:lnTo>
                    <a:lnTo>
                      <a:pt x="356" y="438"/>
                    </a:lnTo>
                    <a:lnTo>
                      <a:pt x="356" y="440"/>
                    </a:lnTo>
                    <a:lnTo>
                      <a:pt x="357" y="440"/>
                    </a:lnTo>
                    <a:lnTo>
                      <a:pt x="359" y="442"/>
                    </a:lnTo>
                    <a:lnTo>
                      <a:pt x="362" y="443"/>
                    </a:lnTo>
                    <a:lnTo>
                      <a:pt x="362" y="446"/>
                    </a:lnTo>
                    <a:lnTo>
                      <a:pt x="364" y="446"/>
                    </a:lnTo>
                    <a:lnTo>
                      <a:pt x="367" y="443"/>
                    </a:lnTo>
                    <a:lnTo>
                      <a:pt x="369" y="442"/>
                    </a:lnTo>
                    <a:lnTo>
                      <a:pt x="372" y="443"/>
                    </a:lnTo>
                    <a:lnTo>
                      <a:pt x="372" y="447"/>
                    </a:lnTo>
                    <a:lnTo>
                      <a:pt x="369" y="449"/>
                    </a:lnTo>
                    <a:lnTo>
                      <a:pt x="367" y="449"/>
                    </a:lnTo>
                    <a:lnTo>
                      <a:pt x="371" y="450"/>
                    </a:lnTo>
                    <a:lnTo>
                      <a:pt x="372" y="454"/>
                    </a:lnTo>
                    <a:lnTo>
                      <a:pt x="373" y="455"/>
                    </a:lnTo>
                    <a:lnTo>
                      <a:pt x="378" y="456"/>
                    </a:lnTo>
                    <a:lnTo>
                      <a:pt x="384" y="455"/>
                    </a:lnTo>
                    <a:lnTo>
                      <a:pt x="386" y="454"/>
                    </a:lnTo>
                    <a:lnTo>
                      <a:pt x="387" y="455"/>
                    </a:lnTo>
                    <a:lnTo>
                      <a:pt x="388" y="454"/>
                    </a:lnTo>
                    <a:lnTo>
                      <a:pt x="392" y="450"/>
                    </a:lnTo>
                    <a:lnTo>
                      <a:pt x="396" y="450"/>
                    </a:lnTo>
                    <a:lnTo>
                      <a:pt x="394" y="455"/>
                    </a:lnTo>
                    <a:lnTo>
                      <a:pt x="391" y="456"/>
                    </a:lnTo>
                    <a:lnTo>
                      <a:pt x="391" y="462"/>
                    </a:lnTo>
                    <a:lnTo>
                      <a:pt x="389" y="465"/>
                    </a:lnTo>
                    <a:lnTo>
                      <a:pt x="386" y="465"/>
                    </a:lnTo>
                    <a:lnTo>
                      <a:pt x="384" y="465"/>
                    </a:lnTo>
                    <a:lnTo>
                      <a:pt x="385" y="467"/>
                    </a:lnTo>
                    <a:lnTo>
                      <a:pt x="386" y="469"/>
                    </a:lnTo>
                    <a:lnTo>
                      <a:pt x="387" y="470"/>
                    </a:lnTo>
                    <a:lnTo>
                      <a:pt x="389" y="469"/>
                    </a:lnTo>
                    <a:lnTo>
                      <a:pt x="393" y="471"/>
                    </a:lnTo>
                    <a:lnTo>
                      <a:pt x="391" y="475"/>
                    </a:lnTo>
                    <a:lnTo>
                      <a:pt x="391" y="475"/>
                    </a:lnTo>
                    <a:lnTo>
                      <a:pt x="393" y="477"/>
                    </a:lnTo>
                    <a:lnTo>
                      <a:pt x="394" y="477"/>
                    </a:lnTo>
                    <a:lnTo>
                      <a:pt x="396" y="477"/>
                    </a:lnTo>
                    <a:lnTo>
                      <a:pt x="397" y="475"/>
                    </a:lnTo>
                    <a:lnTo>
                      <a:pt x="401" y="469"/>
                    </a:lnTo>
                    <a:lnTo>
                      <a:pt x="403" y="469"/>
                    </a:lnTo>
                    <a:lnTo>
                      <a:pt x="401" y="460"/>
                    </a:lnTo>
                    <a:lnTo>
                      <a:pt x="396" y="447"/>
                    </a:lnTo>
                    <a:lnTo>
                      <a:pt x="400" y="442"/>
                    </a:lnTo>
                    <a:lnTo>
                      <a:pt x="394" y="441"/>
                    </a:lnTo>
                    <a:lnTo>
                      <a:pt x="388" y="445"/>
                    </a:lnTo>
                    <a:lnTo>
                      <a:pt x="384" y="442"/>
                    </a:lnTo>
                    <a:lnTo>
                      <a:pt x="372" y="442"/>
                    </a:lnTo>
                    <a:lnTo>
                      <a:pt x="373" y="441"/>
                    </a:lnTo>
                    <a:lnTo>
                      <a:pt x="553" y="121"/>
                    </a:lnTo>
                    <a:lnTo>
                      <a:pt x="553" y="121"/>
                    </a:lnTo>
                    <a:lnTo>
                      <a:pt x="55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0"/>
              <p:cNvSpPr>
                <a:spLocks/>
              </p:cNvSpPr>
              <p:nvPr userDrawn="1"/>
            </p:nvSpPr>
            <p:spPr bwMode="auto">
              <a:xfrm>
                <a:off x="2882900" y="3346450"/>
                <a:ext cx="39688" cy="12700"/>
              </a:xfrm>
              <a:custGeom>
                <a:avLst/>
                <a:gdLst>
                  <a:gd name="T0" fmla="*/ 2 w 25"/>
                  <a:gd name="T1" fmla="*/ 7 h 8"/>
                  <a:gd name="T2" fmla="*/ 9 w 25"/>
                  <a:gd name="T3" fmla="*/ 7 h 8"/>
                  <a:gd name="T4" fmla="*/ 11 w 25"/>
                  <a:gd name="T5" fmla="*/ 8 h 8"/>
                  <a:gd name="T6" fmla="*/ 16 w 25"/>
                  <a:gd name="T7" fmla="*/ 7 h 8"/>
                  <a:gd name="T8" fmla="*/ 18 w 25"/>
                  <a:gd name="T9" fmla="*/ 7 h 8"/>
                  <a:gd name="T10" fmla="*/ 22 w 25"/>
                  <a:gd name="T11" fmla="*/ 6 h 8"/>
                  <a:gd name="T12" fmla="*/ 25 w 25"/>
                  <a:gd name="T13" fmla="*/ 2 h 8"/>
                  <a:gd name="T14" fmla="*/ 24 w 25"/>
                  <a:gd name="T15" fmla="*/ 2 h 8"/>
                  <a:gd name="T16" fmla="*/ 22 w 25"/>
                  <a:gd name="T17" fmla="*/ 0 h 8"/>
                  <a:gd name="T18" fmla="*/ 21 w 25"/>
                  <a:gd name="T19" fmla="*/ 0 h 8"/>
                  <a:gd name="T20" fmla="*/ 16 w 25"/>
                  <a:gd name="T21" fmla="*/ 1 h 8"/>
                  <a:gd name="T22" fmla="*/ 4 w 25"/>
                  <a:gd name="T23" fmla="*/ 0 h 8"/>
                  <a:gd name="T24" fmla="*/ 3 w 25"/>
                  <a:gd name="T25" fmla="*/ 1 h 8"/>
                  <a:gd name="T26" fmla="*/ 0 w 25"/>
                  <a:gd name="T27" fmla="*/ 2 h 8"/>
                  <a:gd name="T28" fmla="*/ 2 w 25"/>
                  <a:gd name="T29" fmla="*/ 5 h 8"/>
                  <a:gd name="T30" fmla="*/ 0 w 25"/>
                  <a:gd name="T31" fmla="*/ 6 h 8"/>
                  <a:gd name="T32" fmla="*/ 2 w 25"/>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8">
                    <a:moveTo>
                      <a:pt x="2" y="7"/>
                    </a:moveTo>
                    <a:lnTo>
                      <a:pt x="9" y="7"/>
                    </a:lnTo>
                    <a:lnTo>
                      <a:pt x="11" y="8"/>
                    </a:lnTo>
                    <a:lnTo>
                      <a:pt x="16" y="7"/>
                    </a:lnTo>
                    <a:lnTo>
                      <a:pt x="18" y="7"/>
                    </a:lnTo>
                    <a:lnTo>
                      <a:pt x="22" y="6"/>
                    </a:lnTo>
                    <a:lnTo>
                      <a:pt x="25" y="2"/>
                    </a:lnTo>
                    <a:lnTo>
                      <a:pt x="24" y="2"/>
                    </a:lnTo>
                    <a:lnTo>
                      <a:pt x="22" y="0"/>
                    </a:lnTo>
                    <a:lnTo>
                      <a:pt x="21" y="0"/>
                    </a:lnTo>
                    <a:lnTo>
                      <a:pt x="16" y="1"/>
                    </a:lnTo>
                    <a:lnTo>
                      <a:pt x="4" y="0"/>
                    </a:lnTo>
                    <a:lnTo>
                      <a:pt x="3" y="1"/>
                    </a:lnTo>
                    <a:lnTo>
                      <a:pt x="0" y="2"/>
                    </a:lnTo>
                    <a:lnTo>
                      <a:pt x="2" y="5"/>
                    </a:lnTo>
                    <a:lnTo>
                      <a:pt x="0" y="6"/>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81"/>
              <p:cNvSpPr>
                <a:spLocks/>
              </p:cNvSpPr>
              <p:nvPr userDrawn="1"/>
            </p:nvSpPr>
            <p:spPr bwMode="auto">
              <a:xfrm>
                <a:off x="2768600" y="3309938"/>
                <a:ext cx="88900" cy="57150"/>
              </a:xfrm>
              <a:custGeom>
                <a:avLst/>
                <a:gdLst>
                  <a:gd name="T0" fmla="*/ 1 w 56"/>
                  <a:gd name="T1" fmla="*/ 27 h 36"/>
                  <a:gd name="T2" fmla="*/ 3 w 56"/>
                  <a:gd name="T3" fmla="*/ 31 h 36"/>
                  <a:gd name="T4" fmla="*/ 2 w 56"/>
                  <a:gd name="T5" fmla="*/ 34 h 36"/>
                  <a:gd name="T6" fmla="*/ 4 w 56"/>
                  <a:gd name="T7" fmla="*/ 34 h 36"/>
                  <a:gd name="T8" fmla="*/ 5 w 56"/>
                  <a:gd name="T9" fmla="*/ 36 h 36"/>
                  <a:gd name="T10" fmla="*/ 5 w 56"/>
                  <a:gd name="T11" fmla="*/ 36 h 36"/>
                  <a:gd name="T12" fmla="*/ 7 w 56"/>
                  <a:gd name="T13" fmla="*/ 32 h 36"/>
                  <a:gd name="T14" fmla="*/ 10 w 56"/>
                  <a:gd name="T15" fmla="*/ 28 h 36"/>
                  <a:gd name="T16" fmla="*/ 10 w 56"/>
                  <a:gd name="T17" fmla="*/ 27 h 36"/>
                  <a:gd name="T18" fmla="*/ 12 w 56"/>
                  <a:gd name="T19" fmla="*/ 22 h 36"/>
                  <a:gd name="T20" fmla="*/ 15 w 56"/>
                  <a:gd name="T21" fmla="*/ 24 h 36"/>
                  <a:gd name="T22" fmla="*/ 16 w 56"/>
                  <a:gd name="T23" fmla="*/ 24 h 36"/>
                  <a:gd name="T24" fmla="*/ 18 w 56"/>
                  <a:gd name="T25" fmla="*/ 21 h 36"/>
                  <a:gd name="T26" fmla="*/ 22 w 56"/>
                  <a:gd name="T27" fmla="*/ 23 h 36"/>
                  <a:gd name="T28" fmla="*/ 22 w 56"/>
                  <a:gd name="T29" fmla="*/ 25 h 36"/>
                  <a:gd name="T30" fmla="*/ 23 w 56"/>
                  <a:gd name="T31" fmla="*/ 27 h 36"/>
                  <a:gd name="T32" fmla="*/ 26 w 56"/>
                  <a:gd name="T33" fmla="*/ 25 h 36"/>
                  <a:gd name="T34" fmla="*/ 31 w 56"/>
                  <a:gd name="T35" fmla="*/ 22 h 36"/>
                  <a:gd name="T36" fmla="*/ 36 w 56"/>
                  <a:gd name="T37" fmla="*/ 21 h 36"/>
                  <a:gd name="T38" fmla="*/ 40 w 56"/>
                  <a:gd name="T39" fmla="*/ 22 h 36"/>
                  <a:gd name="T40" fmla="*/ 44 w 56"/>
                  <a:gd name="T41" fmla="*/ 21 h 36"/>
                  <a:gd name="T42" fmla="*/ 46 w 56"/>
                  <a:gd name="T43" fmla="*/ 22 h 36"/>
                  <a:gd name="T44" fmla="*/ 49 w 56"/>
                  <a:gd name="T45" fmla="*/ 22 h 36"/>
                  <a:gd name="T46" fmla="*/ 53 w 56"/>
                  <a:gd name="T47" fmla="*/ 23 h 36"/>
                  <a:gd name="T48" fmla="*/ 54 w 56"/>
                  <a:gd name="T49" fmla="*/ 21 h 36"/>
                  <a:gd name="T50" fmla="*/ 55 w 56"/>
                  <a:gd name="T51" fmla="*/ 21 h 36"/>
                  <a:gd name="T52" fmla="*/ 56 w 56"/>
                  <a:gd name="T53" fmla="*/ 20 h 36"/>
                  <a:gd name="T54" fmla="*/ 55 w 56"/>
                  <a:gd name="T55" fmla="*/ 19 h 36"/>
                  <a:gd name="T56" fmla="*/ 49 w 56"/>
                  <a:gd name="T57" fmla="*/ 16 h 36"/>
                  <a:gd name="T58" fmla="*/ 47 w 56"/>
                  <a:gd name="T59" fmla="*/ 15 h 36"/>
                  <a:gd name="T60" fmla="*/ 44 w 56"/>
                  <a:gd name="T61" fmla="*/ 14 h 36"/>
                  <a:gd name="T62" fmla="*/ 41 w 56"/>
                  <a:gd name="T63" fmla="*/ 15 h 36"/>
                  <a:gd name="T64" fmla="*/ 37 w 56"/>
                  <a:gd name="T65" fmla="*/ 13 h 36"/>
                  <a:gd name="T66" fmla="*/ 32 w 56"/>
                  <a:gd name="T67" fmla="*/ 10 h 36"/>
                  <a:gd name="T68" fmla="*/ 23 w 56"/>
                  <a:gd name="T69" fmla="*/ 10 h 36"/>
                  <a:gd name="T70" fmla="*/ 32 w 56"/>
                  <a:gd name="T71" fmla="*/ 7 h 36"/>
                  <a:gd name="T72" fmla="*/ 36 w 56"/>
                  <a:gd name="T73" fmla="*/ 8 h 36"/>
                  <a:gd name="T74" fmla="*/ 33 w 56"/>
                  <a:gd name="T75" fmla="*/ 4 h 36"/>
                  <a:gd name="T76" fmla="*/ 32 w 56"/>
                  <a:gd name="T77" fmla="*/ 4 h 36"/>
                  <a:gd name="T78" fmla="*/ 30 w 56"/>
                  <a:gd name="T79" fmla="*/ 4 h 36"/>
                  <a:gd name="T80" fmla="*/ 27 w 56"/>
                  <a:gd name="T81" fmla="*/ 2 h 36"/>
                  <a:gd name="T82" fmla="*/ 16 w 56"/>
                  <a:gd name="T83" fmla="*/ 0 h 36"/>
                  <a:gd name="T84" fmla="*/ 14 w 56"/>
                  <a:gd name="T85" fmla="*/ 1 h 36"/>
                  <a:gd name="T86" fmla="*/ 11 w 56"/>
                  <a:gd name="T87" fmla="*/ 0 h 36"/>
                  <a:gd name="T88" fmla="*/ 7 w 56"/>
                  <a:gd name="T89" fmla="*/ 0 h 36"/>
                  <a:gd name="T90" fmla="*/ 5 w 56"/>
                  <a:gd name="T91" fmla="*/ 2 h 36"/>
                  <a:gd name="T92" fmla="*/ 5 w 56"/>
                  <a:gd name="T93" fmla="*/ 4 h 36"/>
                  <a:gd name="T94" fmla="*/ 4 w 56"/>
                  <a:gd name="T95" fmla="*/ 7 h 36"/>
                  <a:gd name="T96" fmla="*/ 5 w 56"/>
                  <a:gd name="T97" fmla="*/ 9 h 36"/>
                  <a:gd name="T98" fmla="*/ 4 w 56"/>
                  <a:gd name="T99" fmla="*/ 13 h 36"/>
                  <a:gd name="T100" fmla="*/ 2 w 56"/>
                  <a:gd name="T101" fmla="*/ 15 h 36"/>
                  <a:gd name="T102" fmla="*/ 2 w 56"/>
                  <a:gd name="T103" fmla="*/ 15 h 36"/>
                  <a:gd name="T104" fmla="*/ 3 w 56"/>
                  <a:gd name="T105" fmla="*/ 17 h 36"/>
                  <a:gd name="T106" fmla="*/ 3 w 56"/>
                  <a:gd name="T107" fmla="*/ 23 h 36"/>
                  <a:gd name="T108" fmla="*/ 0 w 56"/>
                  <a:gd name="T109" fmla="*/ 27 h 36"/>
                  <a:gd name="T110" fmla="*/ 0 w 56"/>
                  <a:gd name="T111" fmla="*/ 27 h 36"/>
                  <a:gd name="T112" fmla="*/ 1 w 56"/>
                  <a:gd name="T11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36">
                    <a:moveTo>
                      <a:pt x="1" y="27"/>
                    </a:moveTo>
                    <a:lnTo>
                      <a:pt x="3" y="31"/>
                    </a:lnTo>
                    <a:lnTo>
                      <a:pt x="2" y="34"/>
                    </a:lnTo>
                    <a:lnTo>
                      <a:pt x="4" y="34"/>
                    </a:lnTo>
                    <a:lnTo>
                      <a:pt x="5" y="36"/>
                    </a:lnTo>
                    <a:lnTo>
                      <a:pt x="5" y="36"/>
                    </a:lnTo>
                    <a:lnTo>
                      <a:pt x="7" y="32"/>
                    </a:lnTo>
                    <a:lnTo>
                      <a:pt x="10" y="28"/>
                    </a:lnTo>
                    <a:lnTo>
                      <a:pt x="10" y="27"/>
                    </a:lnTo>
                    <a:lnTo>
                      <a:pt x="12" y="22"/>
                    </a:lnTo>
                    <a:lnTo>
                      <a:pt x="15" y="24"/>
                    </a:lnTo>
                    <a:lnTo>
                      <a:pt x="16" y="24"/>
                    </a:lnTo>
                    <a:lnTo>
                      <a:pt x="18" y="21"/>
                    </a:lnTo>
                    <a:lnTo>
                      <a:pt x="22" y="23"/>
                    </a:lnTo>
                    <a:lnTo>
                      <a:pt x="22" y="25"/>
                    </a:lnTo>
                    <a:lnTo>
                      <a:pt x="23" y="27"/>
                    </a:lnTo>
                    <a:lnTo>
                      <a:pt x="26" y="25"/>
                    </a:lnTo>
                    <a:lnTo>
                      <a:pt x="31" y="22"/>
                    </a:lnTo>
                    <a:lnTo>
                      <a:pt x="36" y="21"/>
                    </a:lnTo>
                    <a:lnTo>
                      <a:pt x="40" y="22"/>
                    </a:lnTo>
                    <a:lnTo>
                      <a:pt x="44" y="21"/>
                    </a:lnTo>
                    <a:lnTo>
                      <a:pt x="46" y="22"/>
                    </a:lnTo>
                    <a:lnTo>
                      <a:pt x="49" y="22"/>
                    </a:lnTo>
                    <a:lnTo>
                      <a:pt x="53" y="23"/>
                    </a:lnTo>
                    <a:lnTo>
                      <a:pt x="54" y="21"/>
                    </a:lnTo>
                    <a:lnTo>
                      <a:pt x="55" y="21"/>
                    </a:lnTo>
                    <a:lnTo>
                      <a:pt x="56" y="20"/>
                    </a:lnTo>
                    <a:lnTo>
                      <a:pt x="55" y="19"/>
                    </a:lnTo>
                    <a:lnTo>
                      <a:pt x="49" y="16"/>
                    </a:lnTo>
                    <a:lnTo>
                      <a:pt x="47" y="15"/>
                    </a:lnTo>
                    <a:lnTo>
                      <a:pt x="44" y="14"/>
                    </a:lnTo>
                    <a:lnTo>
                      <a:pt x="41" y="15"/>
                    </a:lnTo>
                    <a:lnTo>
                      <a:pt x="37" y="13"/>
                    </a:lnTo>
                    <a:lnTo>
                      <a:pt x="32" y="10"/>
                    </a:lnTo>
                    <a:lnTo>
                      <a:pt x="23" y="10"/>
                    </a:lnTo>
                    <a:lnTo>
                      <a:pt x="32" y="7"/>
                    </a:lnTo>
                    <a:lnTo>
                      <a:pt x="36" y="8"/>
                    </a:lnTo>
                    <a:lnTo>
                      <a:pt x="33" y="4"/>
                    </a:lnTo>
                    <a:lnTo>
                      <a:pt x="32" y="4"/>
                    </a:lnTo>
                    <a:lnTo>
                      <a:pt x="30" y="4"/>
                    </a:lnTo>
                    <a:lnTo>
                      <a:pt x="27" y="2"/>
                    </a:lnTo>
                    <a:lnTo>
                      <a:pt x="16" y="0"/>
                    </a:lnTo>
                    <a:lnTo>
                      <a:pt x="14" y="1"/>
                    </a:lnTo>
                    <a:lnTo>
                      <a:pt x="11" y="0"/>
                    </a:lnTo>
                    <a:lnTo>
                      <a:pt x="7" y="0"/>
                    </a:lnTo>
                    <a:lnTo>
                      <a:pt x="5" y="2"/>
                    </a:lnTo>
                    <a:lnTo>
                      <a:pt x="5" y="4"/>
                    </a:lnTo>
                    <a:lnTo>
                      <a:pt x="4" y="7"/>
                    </a:lnTo>
                    <a:lnTo>
                      <a:pt x="5" y="9"/>
                    </a:lnTo>
                    <a:lnTo>
                      <a:pt x="4" y="13"/>
                    </a:lnTo>
                    <a:lnTo>
                      <a:pt x="2" y="15"/>
                    </a:lnTo>
                    <a:lnTo>
                      <a:pt x="2" y="15"/>
                    </a:lnTo>
                    <a:lnTo>
                      <a:pt x="3" y="17"/>
                    </a:lnTo>
                    <a:lnTo>
                      <a:pt x="3" y="23"/>
                    </a:lnTo>
                    <a:lnTo>
                      <a:pt x="0" y="27"/>
                    </a:lnTo>
                    <a:lnTo>
                      <a:pt x="0" y="27"/>
                    </a:lnTo>
                    <a:lnTo>
                      <a:pt x="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82"/>
              <p:cNvSpPr>
                <a:spLocks/>
              </p:cNvSpPr>
              <p:nvPr userDrawn="1"/>
            </p:nvSpPr>
            <p:spPr bwMode="auto">
              <a:xfrm>
                <a:off x="3302000" y="809625"/>
                <a:ext cx="1027113" cy="1292225"/>
              </a:xfrm>
              <a:custGeom>
                <a:avLst/>
                <a:gdLst>
                  <a:gd name="T0" fmla="*/ 435 w 560"/>
                  <a:gd name="T1" fmla="*/ 160 h 703"/>
                  <a:gd name="T2" fmla="*/ 470 w 560"/>
                  <a:gd name="T3" fmla="*/ 105 h 703"/>
                  <a:gd name="T4" fmla="*/ 411 w 560"/>
                  <a:gd name="T5" fmla="*/ 91 h 703"/>
                  <a:gd name="T6" fmla="*/ 421 w 560"/>
                  <a:gd name="T7" fmla="*/ 76 h 703"/>
                  <a:gd name="T8" fmla="*/ 494 w 560"/>
                  <a:gd name="T9" fmla="*/ 60 h 703"/>
                  <a:gd name="T10" fmla="*/ 450 w 560"/>
                  <a:gd name="T11" fmla="*/ 38 h 703"/>
                  <a:gd name="T12" fmla="*/ 381 w 560"/>
                  <a:gd name="T13" fmla="*/ 31 h 703"/>
                  <a:gd name="T14" fmla="*/ 455 w 560"/>
                  <a:gd name="T15" fmla="*/ 21 h 703"/>
                  <a:gd name="T16" fmla="*/ 372 w 560"/>
                  <a:gd name="T17" fmla="*/ 5 h 703"/>
                  <a:gd name="T18" fmla="*/ 326 w 560"/>
                  <a:gd name="T19" fmla="*/ 17 h 703"/>
                  <a:gd name="T20" fmla="*/ 323 w 560"/>
                  <a:gd name="T21" fmla="*/ 38 h 703"/>
                  <a:gd name="T22" fmla="*/ 303 w 560"/>
                  <a:gd name="T23" fmla="*/ 94 h 703"/>
                  <a:gd name="T24" fmla="*/ 260 w 560"/>
                  <a:gd name="T25" fmla="*/ 77 h 703"/>
                  <a:gd name="T26" fmla="*/ 226 w 560"/>
                  <a:gd name="T27" fmla="*/ 66 h 703"/>
                  <a:gd name="T28" fmla="*/ 180 w 560"/>
                  <a:gd name="T29" fmla="*/ 59 h 703"/>
                  <a:gd name="T30" fmla="*/ 135 w 560"/>
                  <a:gd name="T31" fmla="*/ 79 h 703"/>
                  <a:gd name="T32" fmla="*/ 86 w 560"/>
                  <a:gd name="T33" fmla="*/ 114 h 703"/>
                  <a:gd name="T34" fmla="*/ 84 w 560"/>
                  <a:gd name="T35" fmla="*/ 156 h 703"/>
                  <a:gd name="T36" fmla="*/ 6 w 560"/>
                  <a:gd name="T37" fmla="*/ 174 h 703"/>
                  <a:gd name="T38" fmla="*/ 44 w 560"/>
                  <a:gd name="T39" fmla="*/ 204 h 703"/>
                  <a:gd name="T40" fmla="*/ 2 w 560"/>
                  <a:gd name="T41" fmla="*/ 229 h 703"/>
                  <a:gd name="T42" fmla="*/ 31 w 560"/>
                  <a:gd name="T43" fmla="*/ 259 h 703"/>
                  <a:gd name="T44" fmla="*/ 102 w 560"/>
                  <a:gd name="T45" fmla="*/ 290 h 703"/>
                  <a:gd name="T46" fmla="*/ 106 w 560"/>
                  <a:gd name="T47" fmla="*/ 362 h 703"/>
                  <a:gd name="T48" fmla="*/ 92 w 560"/>
                  <a:gd name="T49" fmla="*/ 414 h 703"/>
                  <a:gd name="T50" fmla="*/ 119 w 560"/>
                  <a:gd name="T51" fmla="*/ 415 h 703"/>
                  <a:gd name="T52" fmla="*/ 128 w 560"/>
                  <a:gd name="T53" fmla="*/ 449 h 703"/>
                  <a:gd name="T54" fmla="*/ 118 w 560"/>
                  <a:gd name="T55" fmla="*/ 464 h 703"/>
                  <a:gd name="T56" fmla="*/ 116 w 560"/>
                  <a:gd name="T57" fmla="*/ 496 h 703"/>
                  <a:gd name="T58" fmla="*/ 115 w 560"/>
                  <a:gd name="T59" fmla="*/ 531 h 703"/>
                  <a:gd name="T60" fmla="*/ 85 w 560"/>
                  <a:gd name="T61" fmla="*/ 542 h 703"/>
                  <a:gd name="T62" fmla="*/ 92 w 560"/>
                  <a:gd name="T63" fmla="*/ 562 h 703"/>
                  <a:gd name="T64" fmla="*/ 87 w 560"/>
                  <a:gd name="T65" fmla="*/ 589 h 703"/>
                  <a:gd name="T66" fmla="*/ 84 w 560"/>
                  <a:gd name="T67" fmla="*/ 614 h 703"/>
                  <a:gd name="T68" fmla="*/ 93 w 560"/>
                  <a:gd name="T69" fmla="*/ 647 h 703"/>
                  <a:gd name="T70" fmla="*/ 118 w 560"/>
                  <a:gd name="T71" fmla="*/ 682 h 703"/>
                  <a:gd name="T72" fmla="*/ 149 w 560"/>
                  <a:gd name="T73" fmla="*/ 697 h 703"/>
                  <a:gd name="T74" fmla="*/ 161 w 560"/>
                  <a:gd name="T75" fmla="*/ 681 h 703"/>
                  <a:gd name="T76" fmla="*/ 171 w 560"/>
                  <a:gd name="T77" fmla="*/ 646 h 703"/>
                  <a:gd name="T78" fmla="*/ 201 w 560"/>
                  <a:gd name="T79" fmla="*/ 628 h 703"/>
                  <a:gd name="T80" fmla="*/ 208 w 560"/>
                  <a:gd name="T81" fmla="*/ 594 h 703"/>
                  <a:gd name="T82" fmla="*/ 248 w 560"/>
                  <a:gd name="T83" fmla="*/ 569 h 703"/>
                  <a:gd name="T84" fmla="*/ 283 w 560"/>
                  <a:gd name="T85" fmla="*/ 564 h 703"/>
                  <a:gd name="T86" fmla="*/ 315 w 560"/>
                  <a:gd name="T87" fmla="*/ 518 h 703"/>
                  <a:gd name="T88" fmla="*/ 363 w 560"/>
                  <a:gd name="T89" fmla="*/ 521 h 703"/>
                  <a:gd name="T90" fmla="*/ 410 w 560"/>
                  <a:gd name="T91" fmla="*/ 500 h 703"/>
                  <a:gd name="T92" fmla="*/ 376 w 560"/>
                  <a:gd name="T93" fmla="*/ 483 h 703"/>
                  <a:gd name="T94" fmla="*/ 378 w 560"/>
                  <a:gd name="T95" fmla="*/ 463 h 703"/>
                  <a:gd name="T96" fmla="*/ 396 w 560"/>
                  <a:gd name="T97" fmla="*/ 447 h 703"/>
                  <a:gd name="T98" fmla="*/ 431 w 560"/>
                  <a:gd name="T99" fmla="*/ 465 h 703"/>
                  <a:gd name="T100" fmla="*/ 412 w 560"/>
                  <a:gd name="T101" fmla="*/ 425 h 703"/>
                  <a:gd name="T102" fmla="*/ 399 w 560"/>
                  <a:gd name="T103" fmla="*/ 408 h 703"/>
                  <a:gd name="T104" fmla="*/ 398 w 560"/>
                  <a:gd name="T105" fmla="*/ 396 h 703"/>
                  <a:gd name="T106" fmla="*/ 427 w 560"/>
                  <a:gd name="T107" fmla="*/ 394 h 703"/>
                  <a:gd name="T108" fmla="*/ 437 w 560"/>
                  <a:gd name="T109" fmla="*/ 373 h 703"/>
                  <a:gd name="T110" fmla="*/ 457 w 560"/>
                  <a:gd name="T111" fmla="*/ 348 h 703"/>
                  <a:gd name="T112" fmla="*/ 463 w 560"/>
                  <a:gd name="T113" fmla="*/ 340 h 703"/>
                  <a:gd name="T114" fmla="*/ 460 w 560"/>
                  <a:gd name="T115" fmla="*/ 311 h 703"/>
                  <a:gd name="T116" fmla="*/ 481 w 560"/>
                  <a:gd name="T117" fmla="*/ 294 h 703"/>
                  <a:gd name="T118" fmla="*/ 470 w 560"/>
                  <a:gd name="T119" fmla="*/ 254 h 703"/>
                  <a:gd name="T120" fmla="*/ 507 w 560"/>
                  <a:gd name="T121" fmla="*/ 176 h 703"/>
                  <a:gd name="T122" fmla="*/ 506 w 560"/>
                  <a:gd name="T123" fmla="*/ 159 h 703"/>
                  <a:gd name="T124" fmla="*/ 544 w 560"/>
                  <a:gd name="T125" fmla="*/ 139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703">
                    <a:moveTo>
                      <a:pt x="509" y="119"/>
                    </a:moveTo>
                    <a:cubicBezTo>
                      <a:pt x="506" y="119"/>
                      <a:pt x="506" y="119"/>
                      <a:pt x="506" y="119"/>
                    </a:cubicBezTo>
                    <a:cubicBezTo>
                      <a:pt x="504" y="117"/>
                      <a:pt x="504" y="117"/>
                      <a:pt x="504" y="117"/>
                    </a:cubicBezTo>
                    <a:cubicBezTo>
                      <a:pt x="504" y="116"/>
                      <a:pt x="504" y="116"/>
                      <a:pt x="504" y="116"/>
                    </a:cubicBezTo>
                    <a:cubicBezTo>
                      <a:pt x="504" y="116"/>
                      <a:pt x="504" y="116"/>
                      <a:pt x="504" y="116"/>
                    </a:cubicBezTo>
                    <a:cubicBezTo>
                      <a:pt x="504" y="117"/>
                      <a:pt x="504" y="117"/>
                      <a:pt x="504" y="117"/>
                    </a:cubicBezTo>
                    <a:cubicBezTo>
                      <a:pt x="505" y="118"/>
                      <a:pt x="505" y="118"/>
                      <a:pt x="505" y="118"/>
                    </a:cubicBezTo>
                    <a:cubicBezTo>
                      <a:pt x="503" y="121"/>
                      <a:pt x="503" y="121"/>
                      <a:pt x="503" y="121"/>
                    </a:cubicBezTo>
                    <a:cubicBezTo>
                      <a:pt x="503" y="122"/>
                      <a:pt x="503" y="122"/>
                      <a:pt x="503" y="122"/>
                    </a:cubicBezTo>
                    <a:cubicBezTo>
                      <a:pt x="500" y="127"/>
                      <a:pt x="500" y="127"/>
                      <a:pt x="500" y="127"/>
                    </a:cubicBezTo>
                    <a:cubicBezTo>
                      <a:pt x="500" y="122"/>
                      <a:pt x="500" y="122"/>
                      <a:pt x="500" y="122"/>
                    </a:cubicBezTo>
                    <a:cubicBezTo>
                      <a:pt x="500" y="121"/>
                      <a:pt x="500" y="121"/>
                      <a:pt x="500" y="121"/>
                    </a:cubicBezTo>
                    <a:cubicBezTo>
                      <a:pt x="500" y="118"/>
                      <a:pt x="500" y="118"/>
                      <a:pt x="500" y="118"/>
                    </a:cubicBezTo>
                    <a:cubicBezTo>
                      <a:pt x="499" y="116"/>
                      <a:pt x="499" y="116"/>
                      <a:pt x="499" y="116"/>
                    </a:cubicBezTo>
                    <a:cubicBezTo>
                      <a:pt x="499" y="114"/>
                      <a:pt x="499" y="114"/>
                      <a:pt x="499" y="114"/>
                    </a:cubicBezTo>
                    <a:cubicBezTo>
                      <a:pt x="499" y="113"/>
                      <a:pt x="499" y="113"/>
                      <a:pt x="499" y="113"/>
                    </a:cubicBezTo>
                    <a:cubicBezTo>
                      <a:pt x="498" y="111"/>
                      <a:pt x="498" y="111"/>
                      <a:pt x="498" y="111"/>
                    </a:cubicBezTo>
                    <a:cubicBezTo>
                      <a:pt x="498" y="112"/>
                      <a:pt x="498" y="112"/>
                      <a:pt x="498" y="112"/>
                    </a:cubicBezTo>
                    <a:cubicBezTo>
                      <a:pt x="497" y="114"/>
                      <a:pt x="497" y="114"/>
                      <a:pt x="497" y="114"/>
                    </a:cubicBezTo>
                    <a:cubicBezTo>
                      <a:pt x="497" y="115"/>
                      <a:pt x="497" y="115"/>
                      <a:pt x="497" y="115"/>
                    </a:cubicBezTo>
                    <a:cubicBezTo>
                      <a:pt x="496" y="118"/>
                      <a:pt x="496" y="118"/>
                      <a:pt x="496" y="118"/>
                    </a:cubicBezTo>
                    <a:cubicBezTo>
                      <a:pt x="492" y="122"/>
                      <a:pt x="492" y="122"/>
                      <a:pt x="492" y="122"/>
                    </a:cubicBezTo>
                    <a:cubicBezTo>
                      <a:pt x="490" y="124"/>
                      <a:pt x="490" y="124"/>
                      <a:pt x="490" y="124"/>
                    </a:cubicBezTo>
                    <a:cubicBezTo>
                      <a:pt x="488" y="124"/>
                      <a:pt x="488" y="124"/>
                      <a:pt x="488" y="124"/>
                    </a:cubicBezTo>
                    <a:cubicBezTo>
                      <a:pt x="487" y="125"/>
                      <a:pt x="487" y="125"/>
                      <a:pt x="487" y="125"/>
                    </a:cubicBezTo>
                    <a:cubicBezTo>
                      <a:pt x="484" y="127"/>
                      <a:pt x="484" y="127"/>
                      <a:pt x="484" y="127"/>
                    </a:cubicBezTo>
                    <a:cubicBezTo>
                      <a:pt x="482" y="127"/>
                      <a:pt x="482" y="127"/>
                      <a:pt x="482" y="127"/>
                    </a:cubicBezTo>
                    <a:cubicBezTo>
                      <a:pt x="480" y="129"/>
                      <a:pt x="480" y="129"/>
                      <a:pt x="480" y="129"/>
                    </a:cubicBezTo>
                    <a:cubicBezTo>
                      <a:pt x="476" y="131"/>
                      <a:pt x="476" y="131"/>
                      <a:pt x="476" y="131"/>
                    </a:cubicBezTo>
                    <a:cubicBezTo>
                      <a:pt x="470" y="131"/>
                      <a:pt x="470" y="131"/>
                      <a:pt x="470" y="131"/>
                    </a:cubicBezTo>
                    <a:cubicBezTo>
                      <a:pt x="470" y="132"/>
                      <a:pt x="470" y="132"/>
                      <a:pt x="470" y="132"/>
                    </a:cubicBezTo>
                    <a:cubicBezTo>
                      <a:pt x="468" y="134"/>
                      <a:pt x="468" y="134"/>
                      <a:pt x="468" y="134"/>
                    </a:cubicBezTo>
                    <a:cubicBezTo>
                      <a:pt x="465" y="134"/>
                      <a:pt x="465" y="134"/>
                      <a:pt x="465" y="134"/>
                    </a:cubicBezTo>
                    <a:cubicBezTo>
                      <a:pt x="463" y="134"/>
                      <a:pt x="463" y="134"/>
                      <a:pt x="463" y="134"/>
                    </a:cubicBezTo>
                    <a:cubicBezTo>
                      <a:pt x="462" y="134"/>
                      <a:pt x="462" y="134"/>
                      <a:pt x="462" y="134"/>
                    </a:cubicBezTo>
                    <a:cubicBezTo>
                      <a:pt x="459" y="137"/>
                      <a:pt x="459" y="137"/>
                      <a:pt x="459" y="137"/>
                    </a:cubicBezTo>
                    <a:cubicBezTo>
                      <a:pt x="455" y="141"/>
                      <a:pt x="455" y="141"/>
                      <a:pt x="455" y="141"/>
                    </a:cubicBezTo>
                    <a:cubicBezTo>
                      <a:pt x="454" y="143"/>
                      <a:pt x="454" y="143"/>
                      <a:pt x="454" y="143"/>
                    </a:cubicBezTo>
                    <a:cubicBezTo>
                      <a:pt x="452" y="144"/>
                      <a:pt x="452" y="144"/>
                      <a:pt x="452" y="144"/>
                    </a:cubicBezTo>
                    <a:cubicBezTo>
                      <a:pt x="448" y="147"/>
                      <a:pt x="448" y="147"/>
                      <a:pt x="448" y="147"/>
                    </a:cubicBezTo>
                    <a:cubicBezTo>
                      <a:pt x="445" y="150"/>
                      <a:pt x="445" y="150"/>
                      <a:pt x="445" y="150"/>
                    </a:cubicBezTo>
                    <a:cubicBezTo>
                      <a:pt x="444" y="149"/>
                      <a:pt x="444" y="149"/>
                      <a:pt x="444" y="149"/>
                    </a:cubicBezTo>
                    <a:cubicBezTo>
                      <a:pt x="442" y="150"/>
                      <a:pt x="442" y="150"/>
                      <a:pt x="442" y="150"/>
                    </a:cubicBezTo>
                    <a:cubicBezTo>
                      <a:pt x="440" y="153"/>
                      <a:pt x="440" y="153"/>
                      <a:pt x="440" y="153"/>
                    </a:cubicBezTo>
                    <a:cubicBezTo>
                      <a:pt x="438" y="155"/>
                      <a:pt x="438" y="155"/>
                      <a:pt x="438" y="155"/>
                    </a:cubicBezTo>
                    <a:cubicBezTo>
                      <a:pt x="437" y="157"/>
                      <a:pt x="437" y="157"/>
                      <a:pt x="437" y="157"/>
                    </a:cubicBezTo>
                    <a:cubicBezTo>
                      <a:pt x="435" y="160"/>
                      <a:pt x="435" y="160"/>
                      <a:pt x="435" y="160"/>
                    </a:cubicBezTo>
                    <a:cubicBezTo>
                      <a:pt x="434" y="157"/>
                      <a:pt x="434" y="157"/>
                      <a:pt x="434" y="157"/>
                    </a:cubicBezTo>
                    <a:cubicBezTo>
                      <a:pt x="435" y="154"/>
                      <a:pt x="435" y="154"/>
                      <a:pt x="435" y="154"/>
                    </a:cubicBezTo>
                    <a:cubicBezTo>
                      <a:pt x="435" y="152"/>
                      <a:pt x="435" y="152"/>
                      <a:pt x="435" y="152"/>
                    </a:cubicBezTo>
                    <a:cubicBezTo>
                      <a:pt x="435" y="149"/>
                      <a:pt x="435" y="149"/>
                      <a:pt x="435" y="149"/>
                    </a:cubicBezTo>
                    <a:cubicBezTo>
                      <a:pt x="437" y="148"/>
                      <a:pt x="437" y="148"/>
                      <a:pt x="437" y="148"/>
                    </a:cubicBezTo>
                    <a:cubicBezTo>
                      <a:pt x="438" y="147"/>
                      <a:pt x="438" y="147"/>
                      <a:pt x="438" y="147"/>
                    </a:cubicBezTo>
                    <a:cubicBezTo>
                      <a:pt x="442" y="145"/>
                      <a:pt x="442" y="145"/>
                      <a:pt x="442" y="145"/>
                    </a:cubicBezTo>
                    <a:cubicBezTo>
                      <a:pt x="443" y="144"/>
                      <a:pt x="443" y="144"/>
                      <a:pt x="443" y="144"/>
                    </a:cubicBezTo>
                    <a:cubicBezTo>
                      <a:pt x="446" y="142"/>
                      <a:pt x="446" y="142"/>
                      <a:pt x="446" y="142"/>
                    </a:cubicBezTo>
                    <a:cubicBezTo>
                      <a:pt x="449" y="139"/>
                      <a:pt x="449" y="139"/>
                      <a:pt x="449" y="139"/>
                    </a:cubicBezTo>
                    <a:cubicBezTo>
                      <a:pt x="450" y="137"/>
                      <a:pt x="450" y="137"/>
                      <a:pt x="450" y="137"/>
                    </a:cubicBezTo>
                    <a:cubicBezTo>
                      <a:pt x="453" y="136"/>
                      <a:pt x="453" y="136"/>
                      <a:pt x="453" y="136"/>
                    </a:cubicBezTo>
                    <a:cubicBezTo>
                      <a:pt x="455" y="133"/>
                      <a:pt x="455" y="133"/>
                      <a:pt x="455" y="133"/>
                    </a:cubicBezTo>
                    <a:cubicBezTo>
                      <a:pt x="455" y="132"/>
                      <a:pt x="455" y="132"/>
                      <a:pt x="455" y="132"/>
                    </a:cubicBezTo>
                    <a:cubicBezTo>
                      <a:pt x="455" y="130"/>
                      <a:pt x="455" y="130"/>
                      <a:pt x="455" y="130"/>
                    </a:cubicBezTo>
                    <a:cubicBezTo>
                      <a:pt x="457" y="127"/>
                      <a:pt x="457" y="127"/>
                      <a:pt x="457" y="127"/>
                    </a:cubicBezTo>
                    <a:cubicBezTo>
                      <a:pt x="458" y="129"/>
                      <a:pt x="458" y="129"/>
                      <a:pt x="458" y="129"/>
                    </a:cubicBezTo>
                    <a:cubicBezTo>
                      <a:pt x="459" y="129"/>
                      <a:pt x="459" y="129"/>
                      <a:pt x="459" y="129"/>
                    </a:cubicBezTo>
                    <a:cubicBezTo>
                      <a:pt x="460" y="127"/>
                      <a:pt x="460" y="127"/>
                      <a:pt x="460" y="127"/>
                    </a:cubicBezTo>
                    <a:cubicBezTo>
                      <a:pt x="462" y="126"/>
                      <a:pt x="462" y="126"/>
                      <a:pt x="462" y="126"/>
                    </a:cubicBezTo>
                    <a:cubicBezTo>
                      <a:pt x="462" y="125"/>
                      <a:pt x="462" y="125"/>
                      <a:pt x="462" y="125"/>
                    </a:cubicBezTo>
                    <a:cubicBezTo>
                      <a:pt x="464" y="122"/>
                      <a:pt x="464" y="122"/>
                      <a:pt x="464" y="122"/>
                    </a:cubicBezTo>
                    <a:cubicBezTo>
                      <a:pt x="466" y="121"/>
                      <a:pt x="466" y="121"/>
                      <a:pt x="466" y="121"/>
                    </a:cubicBezTo>
                    <a:cubicBezTo>
                      <a:pt x="467" y="122"/>
                      <a:pt x="467" y="122"/>
                      <a:pt x="467" y="122"/>
                    </a:cubicBezTo>
                    <a:cubicBezTo>
                      <a:pt x="469" y="120"/>
                      <a:pt x="469" y="120"/>
                      <a:pt x="469" y="120"/>
                    </a:cubicBezTo>
                    <a:cubicBezTo>
                      <a:pt x="471" y="119"/>
                      <a:pt x="471" y="119"/>
                      <a:pt x="471" y="119"/>
                    </a:cubicBezTo>
                    <a:cubicBezTo>
                      <a:pt x="472" y="120"/>
                      <a:pt x="472" y="120"/>
                      <a:pt x="472" y="120"/>
                    </a:cubicBezTo>
                    <a:cubicBezTo>
                      <a:pt x="473" y="120"/>
                      <a:pt x="473" y="120"/>
                      <a:pt x="473" y="120"/>
                    </a:cubicBezTo>
                    <a:cubicBezTo>
                      <a:pt x="480" y="114"/>
                      <a:pt x="480" y="114"/>
                      <a:pt x="480" y="114"/>
                    </a:cubicBezTo>
                    <a:cubicBezTo>
                      <a:pt x="481" y="112"/>
                      <a:pt x="481" y="112"/>
                      <a:pt x="481" y="112"/>
                    </a:cubicBezTo>
                    <a:cubicBezTo>
                      <a:pt x="482" y="108"/>
                      <a:pt x="482" y="108"/>
                      <a:pt x="482" y="108"/>
                    </a:cubicBezTo>
                    <a:cubicBezTo>
                      <a:pt x="484" y="104"/>
                      <a:pt x="484" y="104"/>
                      <a:pt x="484" y="104"/>
                    </a:cubicBezTo>
                    <a:cubicBezTo>
                      <a:pt x="486" y="101"/>
                      <a:pt x="486" y="101"/>
                      <a:pt x="486" y="101"/>
                    </a:cubicBezTo>
                    <a:cubicBezTo>
                      <a:pt x="486" y="99"/>
                      <a:pt x="486" y="99"/>
                      <a:pt x="486" y="99"/>
                    </a:cubicBezTo>
                    <a:cubicBezTo>
                      <a:pt x="486" y="95"/>
                      <a:pt x="486" y="95"/>
                      <a:pt x="486" y="95"/>
                    </a:cubicBezTo>
                    <a:cubicBezTo>
                      <a:pt x="486" y="93"/>
                      <a:pt x="486" y="93"/>
                      <a:pt x="486" y="93"/>
                    </a:cubicBezTo>
                    <a:cubicBezTo>
                      <a:pt x="485" y="93"/>
                      <a:pt x="485" y="93"/>
                      <a:pt x="485" y="93"/>
                    </a:cubicBezTo>
                    <a:cubicBezTo>
                      <a:pt x="482" y="93"/>
                      <a:pt x="482" y="93"/>
                      <a:pt x="482" y="93"/>
                    </a:cubicBezTo>
                    <a:cubicBezTo>
                      <a:pt x="478" y="93"/>
                      <a:pt x="478" y="93"/>
                      <a:pt x="478" y="93"/>
                    </a:cubicBezTo>
                    <a:cubicBezTo>
                      <a:pt x="475" y="92"/>
                      <a:pt x="475" y="92"/>
                      <a:pt x="475" y="92"/>
                    </a:cubicBezTo>
                    <a:cubicBezTo>
                      <a:pt x="473" y="92"/>
                      <a:pt x="473" y="92"/>
                      <a:pt x="473" y="92"/>
                    </a:cubicBezTo>
                    <a:cubicBezTo>
                      <a:pt x="472" y="93"/>
                      <a:pt x="472" y="93"/>
                      <a:pt x="472" y="93"/>
                    </a:cubicBezTo>
                    <a:cubicBezTo>
                      <a:pt x="471" y="94"/>
                      <a:pt x="471" y="94"/>
                      <a:pt x="471" y="94"/>
                    </a:cubicBezTo>
                    <a:cubicBezTo>
                      <a:pt x="472" y="95"/>
                      <a:pt x="472" y="95"/>
                      <a:pt x="472" y="95"/>
                    </a:cubicBezTo>
                    <a:cubicBezTo>
                      <a:pt x="471" y="97"/>
                      <a:pt x="471" y="97"/>
                      <a:pt x="471" y="97"/>
                    </a:cubicBezTo>
                    <a:cubicBezTo>
                      <a:pt x="471" y="101"/>
                      <a:pt x="471" y="101"/>
                      <a:pt x="471" y="101"/>
                    </a:cubicBezTo>
                    <a:cubicBezTo>
                      <a:pt x="470" y="105"/>
                      <a:pt x="470" y="105"/>
                      <a:pt x="470" y="105"/>
                    </a:cubicBezTo>
                    <a:cubicBezTo>
                      <a:pt x="467" y="109"/>
                      <a:pt x="467" y="109"/>
                      <a:pt x="467" y="109"/>
                    </a:cubicBezTo>
                    <a:cubicBezTo>
                      <a:pt x="465" y="107"/>
                      <a:pt x="465" y="107"/>
                      <a:pt x="465" y="107"/>
                    </a:cubicBezTo>
                    <a:cubicBezTo>
                      <a:pt x="464" y="107"/>
                      <a:pt x="464" y="107"/>
                      <a:pt x="464" y="107"/>
                    </a:cubicBezTo>
                    <a:cubicBezTo>
                      <a:pt x="463" y="107"/>
                      <a:pt x="463" y="107"/>
                      <a:pt x="463" y="107"/>
                    </a:cubicBezTo>
                    <a:cubicBezTo>
                      <a:pt x="463" y="108"/>
                      <a:pt x="463" y="108"/>
                      <a:pt x="463" y="108"/>
                    </a:cubicBezTo>
                    <a:cubicBezTo>
                      <a:pt x="461" y="109"/>
                      <a:pt x="461" y="109"/>
                      <a:pt x="461" y="109"/>
                    </a:cubicBezTo>
                    <a:cubicBezTo>
                      <a:pt x="458" y="108"/>
                      <a:pt x="458" y="108"/>
                      <a:pt x="458" y="108"/>
                    </a:cubicBezTo>
                    <a:cubicBezTo>
                      <a:pt x="457" y="108"/>
                      <a:pt x="457" y="108"/>
                      <a:pt x="457" y="108"/>
                    </a:cubicBezTo>
                    <a:cubicBezTo>
                      <a:pt x="457" y="108"/>
                      <a:pt x="453" y="106"/>
                      <a:pt x="452" y="106"/>
                    </a:cubicBezTo>
                    <a:cubicBezTo>
                      <a:pt x="452" y="106"/>
                      <a:pt x="450" y="106"/>
                      <a:pt x="448" y="106"/>
                    </a:cubicBezTo>
                    <a:cubicBezTo>
                      <a:pt x="446" y="107"/>
                      <a:pt x="446" y="107"/>
                      <a:pt x="446" y="107"/>
                    </a:cubicBezTo>
                    <a:cubicBezTo>
                      <a:pt x="442" y="108"/>
                      <a:pt x="442" y="108"/>
                      <a:pt x="442" y="108"/>
                    </a:cubicBezTo>
                    <a:cubicBezTo>
                      <a:pt x="439" y="109"/>
                      <a:pt x="439" y="109"/>
                      <a:pt x="439" y="109"/>
                    </a:cubicBezTo>
                    <a:cubicBezTo>
                      <a:pt x="437" y="109"/>
                      <a:pt x="437" y="109"/>
                      <a:pt x="437" y="109"/>
                    </a:cubicBezTo>
                    <a:cubicBezTo>
                      <a:pt x="436" y="106"/>
                      <a:pt x="436" y="106"/>
                      <a:pt x="436" y="106"/>
                    </a:cubicBezTo>
                    <a:cubicBezTo>
                      <a:pt x="437" y="104"/>
                      <a:pt x="437" y="104"/>
                      <a:pt x="437" y="104"/>
                    </a:cubicBezTo>
                    <a:cubicBezTo>
                      <a:pt x="437" y="103"/>
                      <a:pt x="437" y="103"/>
                      <a:pt x="437" y="103"/>
                    </a:cubicBezTo>
                    <a:cubicBezTo>
                      <a:pt x="438" y="100"/>
                      <a:pt x="438" y="100"/>
                      <a:pt x="438" y="100"/>
                    </a:cubicBezTo>
                    <a:cubicBezTo>
                      <a:pt x="440" y="99"/>
                      <a:pt x="440" y="99"/>
                      <a:pt x="440" y="99"/>
                    </a:cubicBezTo>
                    <a:cubicBezTo>
                      <a:pt x="441" y="100"/>
                      <a:pt x="441" y="100"/>
                      <a:pt x="441" y="100"/>
                    </a:cubicBezTo>
                    <a:cubicBezTo>
                      <a:pt x="441" y="100"/>
                      <a:pt x="441" y="100"/>
                      <a:pt x="441" y="100"/>
                    </a:cubicBezTo>
                    <a:cubicBezTo>
                      <a:pt x="444" y="99"/>
                      <a:pt x="444" y="99"/>
                      <a:pt x="444" y="99"/>
                    </a:cubicBezTo>
                    <a:cubicBezTo>
                      <a:pt x="451" y="98"/>
                      <a:pt x="451" y="98"/>
                      <a:pt x="451" y="98"/>
                    </a:cubicBezTo>
                    <a:cubicBezTo>
                      <a:pt x="452" y="97"/>
                      <a:pt x="452" y="97"/>
                      <a:pt x="452" y="97"/>
                    </a:cubicBezTo>
                    <a:cubicBezTo>
                      <a:pt x="453" y="95"/>
                      <a:pt x="453" y="95"/>
                      <a:pt x="453" y="95"/>
                    </a:cubicBezTo>
                    <a:cubicBezTo>
                      <a:pt x="453" y="93"/>
                      <a:pt x="453" y="93"/>
                      <a:pt x="453" y="93"/>
                    </a:cubicBezTo>
                    <a:cubicBezTo>
                      <a:pt x="455" y="92"/>
                      <a:pt x="455" y="92"/>
                      <a:pt x="455" y="92"/>
                    </a:cubicBezTo>
                    <a:cubicBezTo>
                      <a:pt x="455" y="92"/>
                      <a:pt x="455" y="92"/>
                      <a:pt x="455" y="92"/>
                    </a:cubicBezTo>
                    <a:cubicBezTo>
                      <a:pt x="455" y="91"/>
                      <a:pt x="455" y="91"/>
                      <a:pt x="455" y="91"/>
                    </a:cubicBezTo>
                    <a:cubicBezTo>
                      <a:pt x="454" y="90"/>
                      <a:pt x="454" y="90"/>
                      <a:pt x="454" y="90"/>
                    </a:cubicBezTo>
                    <a:cubicBezTo>
                      <a:pt x="453" y="90"/>
                      <a:pt x="453" y="90"/>
                      <a:pt x="453" y="90"/>
                    </a:cubicBezTo>
                    <a:cubicBezTo>
                      <a:pt x="448" y="90"/>
                      <a:pt x="448" y="90"/>
                      <a:pt x="448" y="90"/>
                    </a:cubicBezTo>
                    <a:cubicBezTo>
                      <a:pt x="444" y="89"/>
                      <a:pt x="444" y="89"/>
                      <a:pt x="444" y="89"/>
                    </a:cubicBezTo>
                    <a:cubicBezTo>
                      <a:pt x="441" y="88"/>
                      <a:pt x="441" y="88"/>
                      <a:pt x="441" y="88"/>
                    </a:cubicBezTo>
                    <a:cubicBezTo>
                      <a:pt x="439" y="87"/>
                      <a:pt x="439" y="87"/>
                      <a:pt x="439" y="87"/>
                    </a:cubicBezTo>
                    <a:cubicBezTo>
                      <a:pt x="433" y="88"/>
                      <a:pt x="433" y="88"/>
                      <a:pt x="433" y="88"/>
                    </a:cubicBezTo>
                    <a:cubicBezTo>
                      <a:pt x="430" y="87"/>
                      <a:pt x="430" y="87"/>
                      <a:pt x="430" y="87"/>
                    </a:cubicBezTo>
                    <a:cubicBezTo>
                      <a:pt x="428" y="86"/>
                      <a:pt x="428" y="86"/>
                      <a:pt x="428" y="86"/>
                    </a:cubicBezTo>
                    <a:cubicBezTo>
                      <a:pt x="425" y="86"/>
                      <a:pt x="425" y="86"/>
                      <a:pt x="425" y="86"/>
                    </a:cubicBezTo>
                    <a:cubicBezTo>
                      <a:pt x="422" y="87"/>
                      <a:pt x="422" y="87"/>
                      <a:pt x="422" y="87"/>
                    </a:cubicBezTo>
                    <a:cubicBezTo>
                      <a:pt x="420" y="86"/>
                      <a:pt x="420" y="86"/>
                      <a:pt x="420" y="86"/>
                    </a:cubicBezTo>
                    <a:cubicBezTo>
                      <a:pt x="418" y="86"/>
                      <a:pt x="418" y="86"/>
                      <a:pt x="418" y="86"/>
                    </a:cubicBezTo>
                    <a:cubicBezTo>
                      <a:pt x="417" y="86"/>
                      <a:pt x="417" y="86"/>
                      <a:pt x="417" y="86"/>
                    </a:cubicBezTo>
                    <a:cubicBezTo>
                      <a:pt x="416" y="88"/>
                      <a:pt x="416" y="88"/>
                      <a:pt x="416" y="88"/>
                    </a:cubicBezTo>
                    <a:cubicBezTo>
                      <a:pt x="415" y="90"/>
                      <a:pt x="415" y="90"/>
                      <a:pt x="415" y="90"/>
                    </a:cubicBezTo>
                    <a:cubicBezTo>
                      <a:pt x="413" y="92"/>
                      <a:pt x="413" y="92"/>
                      <a:pt x="413" y="92"/>
                    </a:cubicBezTo>
                    <a:cubicBezTo>
                      <a:pt x="411" y="91"/>
                      <a:pt x="411" y="91"/>
                      <a:pt x="411" y="91"/>
                    </a:cubicBezTo>
                    <a:cubicBezTo>
                      <a:pt x="411" y="89"/>
                      <a:pt x="411" y="89"/>
                      <a:pt x="411" y="89"/>
                    </a:cubicBezTo>
                    <a:cubicBezTo>
                      <a:pt x="411" y="89"/>
                      <a:pt x="411" y="89"/>
                      <a:pt x="411" y="89"/>
                    </a:cubicBezTo>
                    <a:cubicBezTo>
                      <a:pt x="405" y="91"/>
                      <a:pt x="405" y="91"/>
                      <a:pt x="405" y="91"/>
                    </a:cubicBezTo>
                    <a:cubicBezTo>
                      <a:pt x="402" y="92"/>
                      <a:pt x="402" y="92"/>
                      <a:pt x="402" y="92"/>
                    </a:cubicBezTo>
                    <a:cubicBezTo>
                      <a:pt x="401" y="93"/>
                      <a:pt x="401" y="93"/>
                      <a:pt x="401" y="93"/>
                    </a:cubicBezTo>
                    <a:cubicBezTo>
                      <a:pt x="399" y="95"/>
                      <a:pt x="399" y="95"/>
                      <a:pt x="399" y="95"/>
                    </a:cubicBezTo>
                    <a:cubicBezTo>
                      <a:pt x="397" y="95"/>
                      <a:pt x="397" y="95"/>
                      <a:pt x="397" y="95"/>
                    </a:cubicBezTo>
                    <a:cubicBezTo>
                      <a:pt x="395" y="95"/>
                      <a:pt x="395" y="95"/>
                      <a:pt x="395" y="95"/>
                    </a:cubicBezTo>
                    <a:cubicBezTo>
                      <a:pt x="393" y="96"/>
                      <a:pt x="393" y="96"/>
                      <a:pt x="393" y="96"/>
                    </a:cubicBezTo>
                    <a:cubicBezTo>
                      <a:pt x="391" y="97"/>
                      <a:pt x="391" y="97"/>
                      <a:pt x="391" y="97"/>
                    </a:cubicBezTo>
                    <a:cubicBezTo>
                      <a:pt x="390" y="98"/>
                      <a:pt x="390" y="98"/>
                      <a:pt x="390" y="98"/>
                    </a:cubicBezTo>
                    <a:cubicBezTo>
                      <a:pt x="389" y="100"/>
                      <a:pt x="389" y="100"/>
                      <a:pt x="389" y="100"/>
                    </a:cubicBezTo>
                    <a:cubicBezTo>
                      <a:pt x="388" y="102"/>
                      <a:pt x="388" y="102"/>
                      <a:pt x="388" y="102"/>
                    </a:cubicBezTo>
                    <a:cubicBezTo>
                      <a:pt x="385" y="102"/>
                      <a:pt x="385" y="102"/>
                      <a:pt x="385" y="102"/>
                    </a:cubicBezTo>
                    <a:cubicBezTo>
                      <a:pt x="384" y="99"/>
                      <a:pt x="384" y="99"/>
                      <a:pt x="384" y="99"/>
                    </a:cubicBezTo>
                    <a:cubicBezTo>
                      <a:pt x="384" y="97"/>
                      <a:pt x="384" y="97"/>
                      <a:pt x="384" y="97"/>
                    </a:cubicBezTo>
                    <a:cubicBezTo>
                      <a:pt x="383" y="96"/>
                      <a:pt x="383" y="96"/>
                      <a:pt x="383" y="96"/>
                    </a:cubicBezTo>
                    <a:cubicBezTo>
                      <a:pt x="382" y="94"/>
                      <a:pt x="382" y="94"/>
                      <a:pt x="382" y="94"/>
                    </a:cubicBezTo>
                    <a:cubicBezTo>
                      <a:pt x="382" y="92"/>
                      <a:pt x="382" y="92"/>
                      <a:pt x="382" y="92"/>
                    </a:cubicBezTo>
                    <a:cubicBezTo>
                      <a:pt x="384" y="89"/>
                      <a:pt x="384" y="89"/>
                      <a:pt x="384" y="89"/>
                    </a:cubicBezTo>
                    <a:cubicBezTo>
                      <a:pt x="386" y="89"/>
                      <a:pt x="386" y="89"/>
                      <a:pt x="386" y="89"/>
                    </a:cubicBezTo>
                    <a:cubicBezTo>
                      <a:pt x="389" y="88"/>
                      <a:pt x="389" y="88"/>
                      <a:pt x="389" y="88"/>
                    </a:cubicBezTo>
                    <a:cubicBezTo>
                      <a:pt x="391" y="88"/>
                      <a:pt x="391" y="88"/>
                      <a:pt x="391" y="88"/>
                    </a:cubicBezTo>
                    <a:cubicBezTo>
                      <a:pt x="393" y="87"/>
                      <a:pt x="393" y="87"/>
                      <a:pt x="393" y="87"/>
                    </a:cubicBezTo>
                    <a:cubicBezTo>
                      <a:pt x="393" y="86"/>
                      <a:pt x="393" y="86"/>
                      <a:pt x="393" y="86"/>
                    </a:cubicBezTo>
                    <a:cubicBezTo>
                      <a:pt x="396" y="85"/>
                      <a:pt x="396" y="85"/>
                      <a:pt x="396" y="85"/>
                    </a:cubicBezTo>
                    <a:cubicBezTo>
                      <a:pt x="399" y="85"/>
                      <a:pt x="399" y="85"/>
                      <a:pt x="399" y="85"/>
                    </a:cubicBezTo>
                    <a:cubicBezTo>
                      <a:pt x="402" y="84"/>
                      <a:pt x="402" y="84"/>
                      <a:pt x="402" y="84"/>
                    </a:cubicBezTo>
                    <a:cubicBezTo>
                      <a:pt x="404" y="82"/>
                      <a:pt x="404" y="82"/>
                      <a:pt x="404" y="82"/>
                    </a:cubicBezTo>
                    <a:cubicBezTo>
                      <a:pt x="406" y="82"/>
                      <a:pt x="406" y="82"/>
                      <a:pt x="406" y="82"/>
                    </a:cubicBezTo>
                    <a:cubicBezTo>
                      <a:pt x="407" y="82"/>
                      <a:pt x="407" y="82"/>
                      <a:pt x="407" y="82"/>
                    </a:cubicBezTo>
                    <a:cubicBezTo>
                      <a:pt x="409" y="82"/>
                      <a:pt x="409" y="82"/>
                      <a:pt x="409" y="82"/>
                    </a:cubicBezTo>
                    <a:cubicBezTo>
                      <a:pt x="409" y="81"/>
                      <a:pt x="409" y="81"/>
                      <a:pt x="409" y="81"/>
                    </a:cubicBezTo>
                    <a:cubicBezTo>
                      <a:pt x="409" y="80"/>
                      <a:pt x="409" y="80"/>
                      <a:pt x="409" y="80"/>
                    </a:cubicBezTo>
                    <a:cubicBezTo>
                      <a:pt x="408" y="80"/>
                      <a:pt x="408" y="80"/>
                      <a:pt x="408" y="80"/>
                    </a:cubicBezTo>
                    <a:cubicBezTo>
                      <a:pt x="405" y="80"/>
                      <a:pt x="405" y="80"/>
                      <a:pt x="405" y="80"/>
                    </a:cubicBezTo>
                    <a:cubicBezTo>
                      <a:pt x="403" y="79"/>
                      <a:pt x="403" y="79"/>
                      <a:pt x="403" y="79"/>
                    </a:cubicBezTo>
                    <a:cubicBezTo>
                      <a:pt x="404" y="76"/>
                      <a:pt x="404" y="76"/>
                      <a:pt x="404" y="76"/>
                    </a:cubicBezTo>
                    <a:cubicBezTo>
                      <a:pt x="407" y="76"/>
                      <a:pt x="407" y="76"/>
                      <a:pt x="407" y="76"/>
                    </a:cubicBezTo>
                    <a:cubicBezTo>
                      <a:pt x="408" y="77"/>
                      <a:pt x="408" y="77"/>
                      <a:pt x="408" y="77"/>
                    </a:cubicBezTo>
                    <a:cubicBezTo>
                      <a:pt x="410" y="77"/>
                      <a:pt x="410" y="77"/>
                      <a:pt x="410" y="77"/>
                    </a:cubicBezTo>
                    <a:cubicBezTo>
                      <a:pt x="412" y="78"/>
                      <a:pt x="412" y="78"/>
                      <a:pt x="412" y="78"/>
                    </a:cubicBezTo>
                    <a:cubicBezTo>
                      <a:pt x="412" y="79"/>
                      <a:pt x="412" y="79"/>
                      <a:pt x="412" y="79"/>
                    </a:cubicBezTo>
                    <a:cubicBezTo>
                      <a:pt x="415" y="78"/>
                      <a:pt x="415" y="78"/>
                      <a:pt x="415" y="78"/>
                    </a:cubicBezTo>
                    <a:cubicBezTo>
                      <a:pt x="418" y="78"/>
                      <a:pt x="418" y="78"/>
                      <a:pt x="418" y="78"/>
                    </a:cubicBezTo>
                    <a:cubicBezTo>
                      <a:pt x="419" y="78"/>
                      <a:pt x="419" y="78"/>
                      <a:pt x="419" y="78"/>
                    </a:cubicBezTo>
                    <a:cubicBezTo>
                      <a:pt x="421" y="76"/>
                      <a:pt x="421" y="76"/>
                      <a:pt x="421" y="76"/>
                    </a:cubicBezTo>
                    <a:cubicBezTo>
                      <a:pt x="423" y="76"/>
                      <a:pt x="423" y="76"/>
                      <a:pt x="423" y="76"/>
                    </a:cubicBezTo>
                    <a:cubicBezTo>
                      <a:pt x="426" y="76"/>
                      <a:pt x="426" y="76"/>
                      <a:pt x="426" y="76"/>
                    </a:cubicBezTo>
                    <a:cubicBezTo>
                      <a:pt x="428" y="77"/>
                      <a:pt x="428" y="77"/>
                      <a:pt x="428" y="77"/>
                    </a:cubicBezTo>
                    <a:cubicBezTo>
                      <a:pt x="431" y="76"/>
                      <a:pt x="431" y="76"/>
                      <a:pt x="431" y="76"/>
                    </a:cubicBezTo>
                    <a:cubicBezTo>
                      <a:pt x="432" y="76"/>
                      <a:pt x="432" y="76"/>
                      <a:pt x="432" y="76"/>
                    </a:cubicBezTo>
                    <a:cubicBezTo>
                      <a:pt x="434" y="77"/>
                      <a:pt x="434" y="77"/>
                      <a:pt x="434" y="77"/>
                    </a:cubicBezTo>
                    <a:cubicBezTo>
                      <a:pt x="438" y="77"/>
                      <a:pt x="438" y="77"/>
                      <a:pt x="438" y="77"/>
                    </a:cubicBezTo>
                    <a:cubicBezTo>
                      <a:pt x="439" y="78"/>
                      <a:pt x="439" y="78"/>
                      <a:pt x="439" y="78"/>
                    </a:cubicBezTo>
                    <a:cubicBezTo>
                      <a:pt x="440" y="78"/>
                      <a:pt x="440" y="78"/>
                      <a:pt x="440" y="78"/>
                    </a:cubicBezTo>
                    <a:cubicBezTo>
                      <a:pt x="443" y="80"/>
                      <a:pt x="443" y="80"/>
                      <a:pt x="443" y="80"/>
                    </a:cubicBezTo>
                    <a:cubicBezTo>
                      <a:pt x="445" y="81"/>
                      <a:pt x="445" y="81"/>
                      <a:pt x="445" y="81"/>
                    </a:cubicBezTo>
                    <a:cubicBezTo>
                      <a:pt x="447" y="80"/>
                      <a:pt x="447" y="80"/>
                      <a:pt x="447" y="80"/>
                    </a:cubicBezTo>
                    <a:cubicBezTo>
                      <a:pt x="448" y="79"/>
                      <a:pt x="448" y="79"/>
                      <a:pt x="448" y="79"/>
                    </a:cubicBezTo>
                    <a:cubicBezTo>
                      <a:pt x="450" y="79"/>
                      <a:pt x="450" y="79"/>
                      <a:pt x="450" y="79"/>
                    </a:cubicBezTo>
                    <a:cubicBezTo>
                      <a:pt x="453" y="80"/>
                      <a:pt x="453" y="80"/>
                      <a:pt x="453" y="80"/>
                    </a:cubicBezTo>
                    <a:cubicBezTo>
                      <a:pt x="455" y="80"/>
                      <a:pt x="455" y="80"/>
                      <a:pt x="455" y="80"/>
                    </a:cubicBezTo>
                    <a:cubicBezTo>
                      <a:pt x="456" y="81"/>
                      <a:pt x="456" y="81"/>
                      <a:pt x="456" y="81"/>
                    </a:cubicBezTo>
                    <a:cubicBezTo>
                      <a:pt x="458" y="81"/>
                      <a:pt x="458" y="81"/>
                      <a:pt x="458" y="81"/>
                    </a:cubicBezTo>
                    <a:cubicBezTo>
                      <a:pt x="461" y="80"/>
                      <a:pt x="461" y="80"/>
                      <a:pt x="461" y="80"/>
                    </a:cubicBezTo>
                    <a:cubicBezTo>
                      <a:pt x="463" y="78"/>
                      <a:pt x="463" y="78"/>
                      <a:pt x="463" y="78"/>
                    </a:cubicBezTo>
                    <a:cubicBezTo>
                      <a:pt x="466" y="78"/>
                      <a:pt x="466" y="78"/>
                      <a:pt x="466" y="78"/>
                    </a:cubicBezTo>
                    <a:cubicBezTo>
                      <a:pt x="468" y="80"/>
                      <a:pt x="468" y="80"/>
                      <a:pt x="468" y="80"/>
                    </a:cubicBezTo>
                    <a:cubicBezTo>
                      <a:pt x="468" y="80"/>
                      <a:pt x="468" y="80"/>
                      <a:pt x="468" y="80"/>
                    </a:cubicBezTo>
                    <a:cubicBezTo>
                      <a:pt x="470" y="78"/>
                      <a:pt x="470" y="78"/>
                      <a:pt x="470" y="78"/>
                    </a:cubicBezTo>
                    <a:cubicBezTo>
                      <a:pt x="473" y="79"/>
                      <a:pt x="473" y="79"/>
                      <a:pt x="473" y="79"/>
                    </a:cubicBezTo>
                    <a:cubicBezTo>
                      <a:pt x="473" y="76"/>
                      <a:pt x="473" y="76"/>
                      <a:pt x="473" y="76"/>
                    </a:cubicBezTo>
                    <a:cubicBezTo>
                      <a:pt x="475" y="75"/>
                      <a:pt x="475" y="75"/>
                      <a:pt x="475" y="75"/>
                    </a:cubicBezTo>
                    <a:cubicBezTo>
                      <a:pt x="478" y="78"/>
                      <a:pt x="478" y="78"/>
                      <a:pt x="478" y="78"/>
                    </a:cubicBezTo>
                    <a:cubicBezTo>
                      <a:pt x="479" y="78"/>
                      <a:pt x="479" y="78"/>
                      <a:pt x="479" y="78"/>
                    </a:cubicBezTo>
                    <a:cubicBezTo>
                      <a:pt x="480" y="78"/>
                      <a:pt x="480" y="78"/>
                      <a:pt x="480" y="78"/>
                    </a:cubicBezTo>
                    <a:cubicBezTo>
                      <a:pt x="484" y="77"/>
                      <a:pt x="484" y="77"/>
                      <a:pt x="484" y="77"/>
                    </a:cubicBezTo>
                    <a:cubicBezTo>
                      <a:pt x="488" y="76"/>
                      <a:pt x="488" y="76"/>
                      <a:pt x="488" y="76"/>
                    </a:cubicBezTo>
                    <a:cubicBezTo>
                      <a:pt x="490" y="74"/>
                      <a:pt x="490" y="74"/>
                      <a:pt x="490" y="74"/>
                    </a:cubicBezTo>
                    <a:cubicBezTo>
                      <a:pt x="490" y="74"/>
                      <a:pt x="490" y="74"/>
                      <a:pt x="490" y="74"/>
                    </a:cubicBezTo>
                    <a:cubicBezTo>
                      <a:pt x="490" y="72"/>
                      <a:pt x="490" y="72"/>
                      <a:pt x="490" y="72"/>
                    </a:cubicBezTo>
                    <a:cubicBezTo>
                      <a:pt x="492" y="71"/>
                      <a:pt x="492" y="71"/>
                      <a:pt x="492" y="71"/>
                    </a:cubicBezTo>
                    <a:cubicBezTo>
                      <a:pt x="494" y="72"/>
                      <a:pt x="494" y="72"/>
                      <a:pt x="494" y="72"/>
                    </a:cubicBezTo>
                    <a:cubicBezTo>
                      <a:pt x="495" y="71"/>
                      <a:pt x="495" y="71"/>
                      <a:pt x="495" y="71"/>
                    </a:cubicBezTo>
                    <a:cubicBezTo>
                      <a:pt x="497" y="70"/>
                      <a:pt x="497" y="70"/>
                      <a:pt x="497" y="70"/>
                    </a:cubicBezTo>
                    <a:cubicBezTo>
                      <a:pt x="498" y="69"/>
                      <a:pt x="498" y="69"/>
                      <a:pt x="498" y="69"/>
                    </a:cubicBezTo>
                    <a:cubicBezTo>
                      <a:pt x="498" y="68"/>
                      <a:pt x="498" y="68"/>
                      <a:pt x="498" y="68"/>
                    </a:cubicBezTo>
                    <a:cubicBezTo>
                      <a:pt x="499" y="66"/>
                      <a:pt x="499" y="66"/>
                      <a:pt x="499" y="66"/>
                    </a:cubicBezTo>
                    <a:cubicBezTo>
                      <a:pt x="500" y="65"/>
                      <a:pt x="500" y="65"/>
                      <a:pt x="500" y="65"/>
                    </a:cubicBezTo>
                    <a:cubicBezTo>
                      <a:pt x="500" y="64"/>
                      <a:pt x="500" y="64"/>
                      <a:pt x="500" y="64"/>
                    </a:cubicBezTo>
                    <a:cubicBezTo>
                      <a:pt x="500" y="63"/>
                      <a:pt x="500" y="63"/>
                      <a:pt x="500" y="63"/>
                    </a:cubicBezTo>
                    <a:cubicBezTo>
                      <a:pt x="497" y="61"/>
                      <a:pt x="497" y="61"/>
                      <a:pt x="497" y="61"/>
                    </a:cubicBezTo>
                    <a:cubicBezTo>
                      <a:pt x="494" y="60"/>
                      <a:pt x="494" y="60"/>
                      <a:pt x="494" y="60"/>
                    </a:cubicBezTo>
                    <a:cubicBezTo>
                      <a:pt x="491" y="57"/>
                      <a:pt x="491" y="57"/>
                      <a:pt x="491" y="57"/>
                    </a:cubicBezTo>
                    <a:cubicBezTo>
                      <a:pt x="491" y="56"/>
                      <a:pt x="491" y="56"/>
                      <a:pt x="491" y="56"/>
                    </a:cubicBezTo>
                    <a:cubicBezTo>
                      <a:pt x="490" y="55"/>
                      <a:pt x="490" y="55"/>
                      <a:pt x="490" y="55"/>
                    </a:cubicBezTo>
                    <a:cubicBezTo>
                      <a:pt x="486" y="55"/>
                      <a:pt x="486" y="55"/>
                      <a:pt x="486" y="55"/>
                    </a:cubicBezTo>
                    <a:cubicBezTo>
                      <a:pt x="484" y="52"/>
                      <a:pt x="484" y="52"/>
                      <a:pt x="484" y="52"/>
                    </a:cubicBezTo>
                    <a:cubicBezTo>
                      <a:pt x="484" y="51"/>
                      <a:pt x="484" y="51"/>
                      <a:pt x="484" y="51"/>
                    </a:cubicBezTo>
                    <a:cubicBezTo>
                      <a:pt x="483" y="51"/>
                      <a:pt x="483" y="51"/>
                      <a:pt x="483" y="51"/>
                    </a:cubicBezTo>
                    <a:cubicBezTo>
                      <a:pt x="481" y="52"/>
                      <a:pt x="481" y="52"/>
                      <a:pt x="481" y="52"/>
                    </a:cubicBezTo>
                    <a:cubicBezTo>
                      <a:pt x="479" y="51"/>
                      <a:pt x="479" y="51"/>
                      <a:pt x="479" y="51"/>
                    </a:cubicBezTo>
                    <a:cubicBezTo>
                      <a:pt x="479" y="49"/>
                      <a:pt x="479" y="49"/>
                      <a:pt x="479" y="49"/>
                    </a:cubicBezTo>
                    <a:cubicBezTo>
                      <a:pt x="478" y="49"/>
                      <a:pt x="478" y="49"/>
                      <a:pt x="478" y="49"/>
                    </a:cubicBezTo>
                    <a:cubicBezTo>
                      <a:pt x="473" y="49"/>
                      <a:pt x="473" y="49"/>
                      <a:pt x="473" y="49"/>
                    </a:cubicBezTo>
                    <a:cubicBezTo>
                      <a:pt x="472" y="49"/>
                      <a:pt x="472" y="49"/>
                      <a:pt x="472" y="49"/>
                    </a:cubicBezTo>
                    <a:cubicBezTo>
                      <a:pt x="472" y="50"/>
                      <a:pt x="472" y="50"/>
                      <a:pt x="472" y="50"/>
                    </a:cubicBezTo>
                    <a:cubicBezTo>
                      <a:pt x="471" y="53"/>
                      <a:pt x="471" y="53"/>
                      <a:pt x="471" y="53"/>
                    </a:cubicBezTo>
                    <a:cubicBezTo>
                      <a:pt x="469" y="51"/>
                      <a:pt x="469" y="51"/>
                      <a:pt x="469" y="51"/>
                    </a:cubicBezTo>
                    <a:cubicBezTo>
                      <a:pt x="468" y="51"/>
                      <a:pt x="468" y="51"/>
                      <a:pt x="468" y="51"/>
                    </a:cubicBezTo>
                    <a:cubicBezTo>
                      <a:pt x="464" y="53"/>
                      <a:pt x="464" y="53"/>
                      <a:pt x="464" y="53"/>
                    </a:cubicBezTo>
                    <a:cubicBezTo>
                      <a:pt x="462" y="53"/>
                      <a:pt x="462" y="53"/>
                      <a:pt x="462" y="53"/>
                    </a:cubicBezTo>
                    <a:cubicBezTo>
                      <a:pt x="459" y="52"/>
                      <a:pt x="459" y="52"/>
                      <a:pt x="459" y="52"/>
                    </a:cubicBezTo>
                    <a:cubicBezTo>
                      <a:pt x="456" y="51"/>
                      <a:pt x="456" y="51"/>
                      <a:pt x="456" y="51"/>
                    </a:cubicBezTo>
                    <a:cubicBezTo>
                      <a:pt x="454" y="51"/>
                      <a:pt x="454" y="51"/>
                      <a:pt x="454" y="51"/>
                    </a:cubicBezTo>
                    <a:cubicBezTo>
                      <a:pt x="452" y="48"/>
                      <a:pt x="452" y="48"/>
                      <a:pt x="452" y="48"/>
                    </a:cubicBezTo>
                    <a:cubicBezTo>
                      <a:pt x="453" y="45"/>
                      <a:pt x="453" y="45"/>
                      <a:pt x="453" y="45"/>
                    </a:cubicBezTo>
                    <a:cubicBezTo>
                      <a:pt x="455" y="45"/>
                      <a:pt x="455" y="45"/>
                      <a:pt x="455" y="45"/>
                    </a:cubicBezTo>
                    <a:cubicBezTo>
                      <a:pt x="456" y="46"/>
                      <a:pt x="456" y="46"/>
                      <a:pt x="456" y="46"/>
                    </a:cubicBezTo>
                    <a:cubicBezTo>
                      <a:pt x="455" y="43"/>
                      <a:pt x="455" y="43"/>
                      <a:pt x="455" y="43"/>
                    </a:cubicBezTo>
                    <a:cubicBezTo>
                      <a:pt x="458" y="41"/>
                      <a:pt x="458" y="41"/>
                      <a:pt x="458" y="41"/>
                    </a:cubicBezTo>
                    <a:cubicBezTo>
                      <a:pt x="460" y="43"/>
                      <a:pt x="460" y="43"/>
                      <a:pt x="460" y="43"/>
                    </a:cubicBezTo>
                    <a:cubicBezTo>
                      <a:pt x="462" y="45"/>
                      <a:pt x="462" y="45"/>
                      <a:pt x="462" y="45"/>
                    </a:cubicBezTo>
                    <a:cubicBezTo>
                      <a:pt x="463" y="45"/>
                      <a:pt x="463" y="45"/>
                      <a:pt x="463" y="45"/>
                    </a:cubicBezTo>
                    <a:cubicBezTo>
                      <a:pt x="467" y="44"/>
                      <a:pt x="467" y="44"/>
                      <a:pt x="467" y="44"/>
                    </a:cubicBezTo>
                    <a:cubicBezTo>
                      <a:pt x="470" y="41"/>
                      <a:pt x="470" y="41"/>
                      <a:pt x="470" y="41"/>
                    </a:cubicBezTo>
                    <a:cubicBezTo>
                      <a:pt x="470" y="41"/>
                      <a:pt x="470" y="41"/>
                      <a:pt x="470" y="41"/>
                    </a:cubicBezTo>
                    <a:cubicBezTo>
                      <a:pt x="469" y="40"/>
                      <a:pt x="469" y="40"/>
                      <a:pt x="469" y="40"/>
                    </a:cubicBezTo>
                    <a:cubicBezTo>
                      <a:pt x="468" y="39"/>
                      <a:pt x="468" y="39"/>
                      <a:pt x="468" y="39"/>
                    </a:cubicBezTo>
                    <a:cubicBezTo>
                      <a:pt x="468" y="37"/>
                      <a:pt x="468" y="37"/>
                      <a:pt x="468" y="37"/>
                    </a:cubicBezTo>
                    <a:cubicBezTo>
                      <a:pt x="469" y="36"/>
                      <a:pt x="469" y="36"/>
                      <a:pt x="469" y="36"/>
                    </a:cubicBezTo>
                    <a:cubicBezTo>
                      <a:pt x="467" y="34"/>
                      <a:pt x="467" y="34"/>
                      <a:pt x="467" y="34"/>
                    </a:cubicBezTo>
                    <a:cubicBezTo>
                      <a:pt x="465" y="32"/>
                      <a:pt x="465" y="32"/>
                      <a:pt x="465" y="32"/>
                    </a:cubicBezTo>
                    <a:cubicBezTo>
                      <a:pt x="465" y="32"/>
                      <a:pt x="465" y="32"/>
                      <a:pt x="465" y="32"/>
                    </a:cubicBezTo>
                    <a:cubicBezTo>
                      <a:pt x="464" y="32"/>
                      <a:pt x="464" y="32"/>
                      <a:pt x="464" y="32"/>
                    </a:cubicBezTo>
                    <a:cubicBezTo>
                      <a:pt x="462" y="34"/>
                      <a:pt x="462" y="34"/>
                      <a:pt x="462" y="34"/>
                    </a:cubicBezTo>
                    <a:cubicBezTo>
                      <a:pt x="458" y="36"/>
                      <a:pt x="458" y="36"/>
                      <a:pt x="458" y="36"/>
                    </a:cubicBezTo>
                    <a:cubicBezTo>
                      <a:pt x="454" y="36"/>
                      <a:pt x="454" y="36"/>
                      <a:pt x="454" y="36"/>
                    </a:cubicBezTo>
                    <a:cubicBezTo>
                      <a:pt x="452" y="38"/>
                      <a:pt x="452" y="38"/>
                      <a:pt x="452" y="38"/>
                    </a:cubicBezTo>
                    <a:cubicBezTo>
                      <a:pt x="450" y="38"/>
                      <a:pt x="450" y="38"/>
                      <a:pt x="450" y="38"/>
                    </a:cubicBezTo>
                    <a:cubicBezTo>
                      <a:pt x="449" y="36"/>
                      <a:pt x="449" y="36"/>
                      <a:pt x="449" y="36"/>
                    </a:cubicBezTo>
                    <a:cubicBezTo>
                      <a:pt x="448" y="36"/>
                      <a:pt x="448" y="36"/>
                      <a:pt x="448" y="36"/>
                    </a:cubicBezTo>
                    <a:cubicBezTo>
                      <a:pt x="447" y="36"/>
                      <a:pt x="447" y="36"/>
                      <a:pt x="447" y="36"/>
                    </a:cubicBezTo>
                    <a:cubicBezTo>
                      <a:pt x="445" y="37"/>
                      <a:pt x="445" y="37"/>
                      <a:pt x="445" y="37"/>
                    </a:cubicBezTo>
                    <a:cubicBezTo>
                      <a:pt x="443" y="36"/>
                      <a:pt x="443" y="36"/>
                      <a:pt x="443" y="36"/>
                    </a:cubicBezTo>
                    <a:cubicBezTo>
                      <a:pt x="441" y="35"/>
                      <a:pt x="441" y="35"/>
                      <a:pt x="441" y="35"/>
                    </a:cubicBezTo>
                    <a:cubicBezTo>
                      <a:pt x="439" y="34"/>
                      <a:pt x="439" y="34"/>
                      <a:pt x="439" y="34"/>
                    </a:cubicBezTo>
                    <a:cubicBezTo>
                      <a:pt x="436" y="33"/>
                      <a:pt x="436" y="33"/>
                      <a:pt x="436" y="33"/>
                    </a:cubicBezTo>
                    <a:cubicBezTo>
                      <a:pt x="434" y="33"/>
                      <a:pt x="434" y="33"/>
                      <a:pt x="434" y="33"/>
                    </a:cubicBezTo>
                    <a:cubicBezTo>
                      <a:pt x="431" y="31"/>
                      <a:pt x="431" y="31"/>
                      <a:pt x="431" y="31"/>
                    </a:cubicBezTo>
                    <a:cubicBezTo>
                      <a:pt x="428" y="31"/>
                      <a:pt x="428" y="31"/>
                      <a:pt x="428" y="31"/>
                    </a:cubicBezTo>
                    <a:cubicBezTo>
                      <a:pt x="424" y="31"/>
                      <a:pt x="424" y="31"/>
                      <a:pt x="424" y="31"/>
                    </a:cubicBezTo>
                    <a:cubicBezTo>
                      <a:pt x="417" y="33"/>
                      <a:pt x="417" y="33"/>
                      <a:pt x="417" y="33"/>
                    </a:cubicBezTo>
                    <a:cubicBezTo>
                      <a:pt x="414" y="34"/>
                      <a:pt x="414" y="34"/>
                      <a:pt x="414" y="34"/>
                    </a:cubicBezTo>
                    <a:cubicBezTo>
                      <a:pt x="411" y="34"/>
                      <a:pt x="411" y="34"/>
                      <a:pt x="411" y="34"/>
                    </a:cubicBezTo>
                    <a:cubicBezTo>
                      <a:pt x="409" y="34"/>
                      <a:pt x="409" y="34"/>
                      <a:pt x="409" y="34"/>
                    </a:cubicBezTo>
                    <a:cubicBezTo>
                      <a:pt x="406" y="34"/>
                      <a:pt x="406" y="34"/>
                      <a:pt x="406" y="34"/>
                    </a:cubicBezTo>
                    <a:cubicBezTo>
                      <a:pt x="407" y="37"/>
                      <a:pt x="407" y="37"/>
                      <a:pt x="407" y="37"/>
                    </a:cubicBezTo>
                    <a:cubicBezTo>
                      <a:pt x="407" y="40"/>
                      <a:pt x="407" y="40"/>
                      <a:pt x="407" y="40"/>
                    </a:cubicBezTo>
                    <a:cubicBezTo>
                      <a:pt x="404" y="40"/>
                      <a:pt x="404" y="40"/>
                      <a:pt x="404" y="40"/>
                    </a:cubicBezTo>
                    <a:cubicBezTo>
                      <a:pt x="402" y="38"/>
                      <a:pt x="402" y="38"/>
                      <a:pt x="402" y="38"/>
                    </a:cubicBezTo>
                    <a:cubicBezTo>
                      <a:pt x="400" y="34"/>
                      <a:pt x="400" y="34"/>
                      <a:pt x="400" y="34"/>
                    </a:cubicBezTo>
                    <a:cubicBezTo>
                      <a:pt x="400" y="34"/>
                      <a:pt x="400" y="34"/>
                      <a:pt x="400" y="34"/>
                    </a:cubicBezTo>
                    <a:cubicBezTo>
                      <a:pt x="398" y="34"/>
                      <a:pt x="398" y="34"/>
                      <a:pt x="398" y="34"/>
                    </a:cubicBezTo>
                    <a:cubicBezTo>
                      <a:pt x="396" y="34"/>
                      <a:pt x="396" y="34"/>
                      <a:pt x="396" y="34"/>
                    </a:cubicBezTo>
                    <a:cubicBezTo>
                      <a:pt x="393" y="35"/>
                      <a:pt x="393" y="35"/>
                      <a:pt x="393" y="35"/>
                    </a:cubicBezTo>
                    <a:cubicBezTo>
                      <a:pt x="391" y="35"/>
                      <a:pt x="391" y="35"/>
                      <a:pt x="391" y="35"/>
                    </a:cubicBezTo>
                    <a:cubicBezTo>
                      <a:pt x="390" y="35"/>
                      <a:pt x="389" y="35"/>
                      <a:pt x="389" y="36"/>
                    </a:cubicBezTo>
                    <a:cubicBezTo>
                      <a:pt x="389" y="36"/>
                      <a:pt x="388" y="37"/>
                      <a:pt x="387" y="38"/>
                    </a:cubicBezTo>
                    <a:cubicBezTo>
                      <a:pt x="386" y="42"/>
                      <a:pt x="386" y="42"/>
                      <a:pt x="386" y="42"/>
                    </a:cubicBezTo>
                    <a:cubicBezTo>
                      <a:pt x="385" y="44"/>
                      <a:pt x="385" y="44"/>
                      <a:pt x="385" y="44"/>
                    </a:cubicBezTo>
                    <a:cubicBezTo>
                      <a:pt x="382" y="44"/>
                      <a:pt x="382" y="44"/>
                      <a:pt x="382" y="44"/>
                    </a:cubicBezTo>
                    <a:cubicBezTo>
                      <a:pt x="382" y="42"/>
                      <a:pt x="382" y="42"/>
                      <a:pt x="382" y="42"/>
                    </a:cubicBezTo>
                    <a:cubicBezTo>
                      <a:pt x="383" y="38"/>
                      <a:pt x="383" y="38"/>
                      <a:pt x="383" y="38"/>
                    </a:cubicBezTo>
                    <a:cubicBezTo>
                      <a:pt x="383" y="39"/>
                      <a:pt x="383" y="39"/>
                      <a:pt x="383" y="39"/>
                    </a:cubicBezTo>
                    <a:cubicBezTo>
                      <a:pt x="380" y="39"/>
                      <a:pt x="380" y="39"/>
                      <a:pt x="380" y="39"/>
                    </a:cubicBezTo>
                    <a:cubicBezTo>
                      <a:pt x="379" y="39"/>
                      <a:pt x="379" y="39"/>
                      <a:pt x="379" y="39"/>
                    </a:cubicBezTo>
                    <a:cubicBezTo>
                      <a:pt x="379" y="40"/>
                      <a:pt x="379" y="40"/>
                      <a:pt x="379" y="40"/>
                    </a:cubicBezTo>
                    <a:cubicBezTo>
                      <a:pt x="379" y="41"/>
                      <a:pt x="379" y="41"/>
                      <a:pt x="379" y="41"/>
                    </a:cubicBezTo>
                    <a:cubicBezTo>
                      <a:pt x="379" y="44"/>
                      <a:pt x="379" y="44"/>
                      <a:pt x="379" y="44"/>
                    </a:cubicBezTo>
                    <a:cubicBezTo>
                      <a:pt x="375" y="46"/>
                      <a:pt x="375" y="46"/>
                      <a:pt x="375" y="46"/>
                    </a:cubicBezTo>
                    <a:cubicBezTo>
                      <a:pt x="374" y="44"/>
                      <a:pt x="374" y="44"/>
                      <a:pt x="374" y="44"/>
                    </a:cubicBezTo>
                    <a:cubicBezTo>
                      <a:pt x="374" y="41"/>
                      <a:pt x="374" y="41"/>
                      <a:pt x="374" y="41"/>
                    </a:cubicBezTo>
                    <a:cubicBezTo>
                      <a:pt x="375" y="40"/>
                      <a:pt x="375" y="40"/>
                      <a:pt x="375" y="40"/>
                    </a:cubicBezTo>
                    <a:cubicBezTo>
                      <a:pt x="375" y="36"/>
                      <a:pt x="375" y="36"/>
                      <a:pt x="375" y="36"/>
                    </a:cubicBezTo>
                    <a:cubicBezTo>
                      <a:pt x="375" y="34"/>
                      <a:pt x="375" y="34"/>
                      <a:pt x="375" y="34"/>
                    </a:cubicBezTo>
                    <a:cubicBezTo>
                      <a:pt x="381" y="31"/>
                      <a:pt x="381" y="31"/>
                      <a:pt x="381" y="31"/>
                    </a:cubicBezTo>
                    <a:cubicBezTo>
                      <a:pt x="384" y="29"/>
                      <a:pt x="384" y="29"/>
                      <a:pt x="384" y="29"/>
                    </a:cubicBezTo>
                    <a:cubicBezTo>
                      <a:pt x="388" y="29"/>
                      <a:pt x="388" y="29"/>
                      <a:pt x="388" y="29"/>
                    </a:cubicBezTo>
                    <a:cubicBezTo>
                      <a:pt x="391" y="30"/>
                      <a:pt x="391" y="30"/>
                      <a:pt x="391" y="30"/>
                    </a:cubicBezTo>
                    <a:cubicBezTo>
                      <a:pt x="393" y="29"/>
                      <a:pt x="393" y="29"/>
                      <a:pt x="393" y="29"/>
                    </a:cubicBezTo>
                    <a:cubicBezTo>
                      <a:pt x="394" y="29"/>
                      <a:pt x="394" y="29"/>
                      <a:pt x="394" y="29"/>
                    </a:cubicBezTo>
                    <a:cubicBezTo>
                      <a:pt x="399" y="29"/>
                      <a:pt x="399" y="29"/>
                      <a:pt x="399" y="29"/>
                    </a:cubicBezTo>
                    <a:cubicBezTo>
                      <a:pt x="400" y="29"/>
                      <a:pt x="400" y="29"/>
                      <a:pt x="400" y="29"/>
                    </a:cubicBezTo>
                    <a:cubicBezTo>
                      <a:pt x="402" y="28"/>
                      <a:pt x="402" y="28"/>
                      <a:pt x="402" y="28"/>
                    </a:cubicBezTo>
                    <a:cubicBezTo>
                      <a:pt x="401" y="28"/>
                      <a:pt x="401" y="28"/>
                      <a:pt x="401" y="28"/>
                    </a:cubicBezTo>
                    <a:cubicBezTo>
                      <a:pt x="399" y="25"/>
                      <a:pt x="399" y="25"/>
                      <a:pt x="399" y="25"/>
                    </a:cubicBezTo>
                    <a:cubicBezTo>
                      <a:pt x="399" y="22"/>
                      <a:pt x="399" y="22"/>
                      <a:pt x="399" y="22"/>
                    </a:cubicBezTo>
                    <a:cubicBezTo>
                      <a:pt x="402" y="20"/>
                      <a:pt x="402" y="20"/>
                      <a:pt x="402" y="20"/>
                    </a:cubicBezTo>
                    <a:cubicBezTo>
                      <a:pt x="404" y="19"/>
                      <a:pt x="404" y="19"/>
                      <a:pt x="404" y="19"/>
                    </a:cubicBezTo>
                    <a:cubicBezTo>
                      <a:pt x="407" y="19"/>
                      <a:pt x="407" y="19"/>
                      <a:pt x="407" y="19"/>
                    </a:cubicBezTo>
                    <a:cubicBezTo>
                      <a:pt x="408" y="21"/>
                      <a:pt x="408" y="21"/>
                      <a:pt x="408" y="21"/>
                    </a:cubicBezTo>
                    <a:cubicBezTo>
                      <a:pt x="407" y="24"/>
                      <a:pt x="407" y="24"/>
                      <a:pt x="407" y="24"/>
                    </a:cubicBezTo>
                    <a:cubicBezTo>
                      <a:pt x="406" y="24"/>
                      <a:pt x="406" y="24"/>
                      <a:pt x="406" y="24"/>
                    </a:cubicBezTo>
                    <a:cubicBezTo>
                      <a:pt x="405" y="24"/>
                      <a:pt x="405" y="24"/>
                      <a:pt x="405" y="24"/>
                    </a:cubicBezTo>
                    <a:cubicBezTo>
                      <a:pt x="405" y="26"/>
                      <a:pt x="405" y="26"/>
                      <a:pt x="405" y="26"/>
                    </a:cubicBezTo>
                    <a:cubicBezTo>
                      <a:pt x="406" y="27"/>
                      <a:pt x="406" y="27"/>
                      <a:pt x="406" y="27"/>
                    </a:cubicBezTo>
                    <a:cubicBezTo>
                      <a:pt x="409" y="27"/>
                      <a:pt x="409" y="27"/>
                      <a:pt x="409" y="27"/>
                    </a:cubicBezTo>
                    <a:cubicBezTo>
                      <a:pt x="412" y="26"/>
                      <a:pt x="412" y="26"/>
                      <a:pt x="412" y="26"/>
                    </a:cubicBezTo>
                    <a:cubicBezTo>
                      <a:pt x="415" y="26"/>
                      <a:pt x="415" y="26"/>
                      <a:pt x="415" y="26"/>
                    </a:cubicBezTo>
                    <a:cubicBezTo>
                      <a:pt x="417" y="27"/>
                      <a:pt x="417" y="27"/>
                      <a:pt x="417" y="27"/>
                    </a:cubicBezTo>
                    <a:cubicBezTo>
                      <a:pt x="418" y="26"/>
                      <a:pt x="418" y="26"/>
                      <a:pt x="418" y="26"/>
                    </a:cubicBezTo>
                    <a:cubicBezTo>
                      <a:pt x="422" y="24"/>
                      <a:pt x="422" y="24"/>
                      <a:pt x="422" y="24"/>
                    </a:cubicBezTo>
                    <a:cubicBezTo>
                      <a:pt x="426" y="24"/>
                      <a:pt x="426" y="24"/>
                      <a:pt x="426" y="24"/>
                    </a:cubicBezTo>
                    <a:cubicBezTo>
                      <a:pt x="427" y="25"/>
                      <a:pt x="427" y="25"/>
                      <a:pt x="427" y="25"/>
                    </a:cubicBezTo>
                    <a:cubicBezTo>
                      <a:pt x="427" y="25"/>
                      <a:pt x="427" y="25"/>
                      <a:pt x="427" y="25"/>
                    </a:cubicBezTo>
                    <a:cubicBezTo>
                      <a:pt x="429" y="24"/>
                      <a:pt x="429" y="24"/>
                      <a:pt x="429" y="24"/>
                    </a:cubicBezTo>
                    <a:cubicBezTo>
                      <a:pt x="432" y="24"/>
                      <a:pt x="432" y="24"/>
                      <a:pt x="432" y="24"/>
                    </a:cubicBezTo>
                    <a:cubicBezTo>
                      <a:pt x="434" y="25"/>
                      <a:pt x="434" y="25"/>
                      <a:pt x="434" y="25"/>
                    </a:cubicBezTo>
                    <a:cubicBezTo>
                      <a:pt x="436" y="25"/>
                      <a:pt x="436" y="25"/>
                      <a:pt x="436" y="25"/>
                    </a:cubicBezTo>
                    <a:cubicBezTo>
                      <a:pt x="439" y="25"/>
                      <a:pt x="439" y="25"/>
                      <a:pt x="439" y="25"/>
                    </a:cubicBezTo>
                    <a:cubicBezTo>
                      <a:pt x="444" y="28"/>
                      <a:pt x="444" y="28"/>
                      <a:pt x="444" y="28"/>
                    </a:cubicBezTo>
                    <a:cubicBezTo>
                      <a:pt x="446" y="28"/>
                      <a:pt x="446" y="28"/>
                      <a:pt x="446" y="28"/>
                    </a:cubicBezTo>
                    <a:cubicBezTo>
                      <a:pt x="449" y="27"/>
                      <a:pt x="449" y="27"/>
                      <a:pt x="449" y="27"/>
                    </a:cubicBezTo>
                    <a:cubicBezTo>
                      <a:pt x="450" y="28"/>
                      <a:pt x="450" y="28"/>
                      <a:pt x="450" y="28"/>
                    </a:cubicBezTo>
                    <a:cubicBezTo>
                      <a:pt x="452" y="28"/>
                      <a:pt x="452" y="28"/>
                      <a:pt x="452" y="28"/>
                    </a:cubicBezTo>
                    <a:cubicBezTo>
                      <a:pt x="453" y="26"/>
                      <a:pt x="453" y="26"/>
                      <a:pt x="453" y="26"/>
                    </a:cubicBezTo>
                    <a:cubicBezTo>
                      <a:pt x="455" y="25"/>
                      <a:pt x="455" y="25"/>
                      <a:pt x="455" y="25"/>
                    </a:cubicBezTo>
                    <a:cubicBezTo>
                      <a:pt x="458" y="25"/>
                      <a:pt x="458" y="25"/>
                      <a:pt x="458" y="25"/>
                    </a:cubicBezTo>
                    <a:cubicBezTo>
                      <a:pt x="459" y="25"/>
                      <a:pt x="459" y="25"/>
                      <a:pt x="459" y="25"/>
                    </a:cubicBezTo>
                    <a:cubicBezTo>
                      <a:pt x="460" y="24"/>
                      <a:pt x="460" y="24"/>
                      <a:pt x="460" y="24"/>
                    </a:cubicBezTo>
                    <a:cubicBezTo>
                      <a:pt x="460" y="24"/>
                      <a:pt x="460" y="24"/>
                      <a:pt x="460" y="24"/>
                    </a:cubicBezTo>
                    <a:cubicBezTo>
                      <a:pt x="457" y="22"/>
                      <a:pt x="457" y="22"/>
                      <a:pt x="457" y="22"/>
                    </a:cubicBezTo>
                    <a:cubicBezTo>
                      <a:pt x="455" y="21"/>
                      <a:pt x="455" y="21"/>
                      <a:pt x="455" y="21"/>
                    </a:cubicBezTo>
                    <a:cubicBezTo>
                      <a:pt x="454" y="18"/>
                      <a:pt x="454" y="18"/>
                      <a:pt x="454" y="18"/>
                    </a:cubicBezTo>
                    <a:cubicBezTo>
                      <a:pt x="451" y="16"/>
                      <a:pt x="451" y="16"/>
                      <a:pt x="451" y="16"/>
                    </a:cubicBezTo>
                    <a:cubicBezTo>
                      <a:pt x="447" y="15"/>
                      <a:pt x="447" y="15"/>
                      <a:pt x="447" y="15"/>
                    </a:cubicBezTo>
                    <a:cubicBezTo>
                      <a:pt x="445" y="13"/>
                      <a:pt x="445" y="13"/>
                      <a:pt x="445" y="13"/>
                    </a:cubicBezTo>
                    <a:cubicBezTo>
                      <a:pt x="443" y="13"/>
                      <a:pt x="443" y="13"/>
                      <a:pt x="443" y="13"/>
                    </a:cubicBezTo>
                    <a:cubicBezTo>
                      <a:pt x="440" y="14"/>
                      <a:pt x="440" y="14"/>
                      <a:pt x="440" y="14"/>
                    </a:cubicBezTo>
                    <a:cubicBezTo>
                      <a:pt x="438" y="12"/>
                      <a:pt x="438" y="12"/>
                      <a:pt x="438" y="12"/>
                    </a:cubicBezTo>
                    <a:cubicBezTo>
                      <a:pt x="436" y="12"/>
                      <a:pt x="436" y="12"/>
                      <a:pt x="436" y="12"/>
                    </a:cubicBezTo>
                    <a:cubicBezTo>
                      <a:pt x="434" y="11"/>
                      <a:pt x="434" y="11"/>
                      <a:pt x="434" y="11"/>
                    </a:cubicBezTo>
                    <a:cubicBezTo>
                      <a:pt x="429" y="11"/>
                      <a:pt x="429" y="11"/>
                      <a:pt x="429" y="11"/>
                    </a:cubicBezTo>
                    <a:cubicBezTo>
                      <a:pt x="426" y="8"/>
                      <a:pt x="426" y="8"/>
                      <a:pt x="426" y="8"/>
                    </a:cubicBezTo>
                    <a:cubicBezTo>
                      <a:pt x="424" y="8"/>
                      <a:pt x="424" y="8"/>
                      <a:pt x="424" y="8"/>
                    </a:cubicBezTo>
                    <a:cubicBezTo>
                      <a:pt x="420" y="6"/>
                      <a:pt x="420" y="6"/>
                      <a:pt x="420" y="6"/>
                    </a:cubicBezTo>
                    <a:cubicBezTo>
                      <a:pt x="420" y="6"/>
                      <a:pt x="420" y="6"/>
                      <a:pt x="420" y="6"/>
                    </a:cubicBezTo>
                    <a:cubicBezTo>
                      <a:pt x="420" y="6"/>
                      <a:pt x="420" y="6"/>
                      <a:pt x="420" y="6"/>
                    </a:cubicBezTo>
                    <a:cubicBezTo>
                      <a:pt x="417" y="7"/>
                      <a:pt x="417" y="7"/>
                      <a:pt x="417" y="7"/>
                    </a:cubicBezTo>
                    <a:cubicBezTo>
                      <a:pt x="413" y="4"/>
                      <a:pt x="413" y="4"/>
                      <a:pt x="413" y="4"/>
                    </a:cubicBezTo>
                    <a:cubicBezTo>
                      <a:pt x="412" y="3"/>
                      <a:pt x="412" y="3"/>
                      <a:pt x="412" y="3"/>
                    </a:cubicBezTo>
                    <a:cubicBezTo>
                      <a:pt x="411" y="2"/>
                      <a:pt x="411" y="2"/>
                      <a:pt x="411" y="2"/>
                    </a:cubicBezTo>
                    <a:cubicBezTo>
                      <a:pt x="410" y="3"/>
                      <a:pt x="410" y="3"/>
                      <a:pt x="410" y="3"/>
                    </a:cubicBezTo>
                    <a:cubicBezTo>
                      <a:pt x="408" y="3"/>
                      <a:pt x="408" y="3"/>
                      <a:pt x="408" y="3"/>
                    </a:cubicBezTo>
                    <a:cubicBezTo>
                      <a:pt x="406" y="2"/>
                      <a:pt x="406" y="2"/>
                      <a:pt x="406" y="2"/>
                    </a:cubicBezTo>
                    <a:cubicBezTo>
                      <a:pt x="402" y="2"/>
                      <a:pt x="402" y="2"/>
                      <a:pt x="402" y="2"/>
                    </a:cubicBezTo>
                    <a:cubicBezTo>
                      <a:pt x="400" y="1"/>
                      <a:pt x="400" y="1"/>
                      <a:pt x="400" y="1"/>
                    </a:cubicBezTo>
                    <a:cubicBezTo>
                      <a:pt x="398" y="2"/>
                      <a:pt x="398" y="2"/>
                      <a:pt x="398" y="2"/>
                    </a:cubicBezTo>
                    <a:cubicBezTo>
                      <a:pt x="396" y="2"/>
                      <a:pt x="396" y="2"/>
                      <a:pt x="396" y="2"/>
                    </a:cubicBezTo>
                    <a:cubicBezTo>
                      <a:pt x="396" y="1"/>
                      <a:pt x="396" y="1"/>
                      <a:pt x="396" y="1"/>
                    </a:cubicBezTo>
                    <a:cubicBezTo>
                      <a:pt x="394" y="0"/>
                      <a:pt x="394" y="0"/>
                      <a:pt x="394" y="0"/>
                    </a:cubicBezTo>
                    <a:cubicBezTo>
                      <a:pt x="390" y="1"/>
                      <a:pt x="390" y="1"/>
                      <a:pt x="390" y="1"/>
                    </a:cubicBezTo>
                    <a:cubicBezTo>
                      <a:pt x="387" y="0"/>
                      <a:pt x="387" y="0"/>
                      <a:pt x="387" y="0"/>
                    </a:cubicBezTo>
                    <a:cubicBezTo>
                      <a:pt x="386" y="0"/>
                      <a:pt x="386" y="0"/>
                      <a:pt x="386" y="0"/>
                    </a:cubicBezTo>
                    <a:cubicBezTo>
                      <a:pt x="385" y="1"/>
                      <a:pt x="385" y="1"/>
                      <a:pt x="385" y="1"/>
                    </a:cubicBezTo>
                    <a:cubicBezTo>
                      <a:pt x="385" y="2"/>
                      <a:pt x="385" y="2"/>
                      <a:pt x="385" y="2"/>
                    </a:cubicBezTo>
                    <a:cubicBezTo>
                      <a:pt x="386" y="4"/>
                      <a:pt x="386" y="4"/>
                      <a:pt x="386" y="4"/>
                    </a:cubicBezTo>
                    <a:cubicBezTo>
                      <a:pt x="386" y="6"/>
                      <a:pt x="386" y="6"/>
                      <a:pt x="386" y="6"/>
                    </a:cubicBezTo>
                    <a:cubicBezTo>
                      <a:pt x="384" y="8"/>
                      <a:pt x="384" y="8"/>
                      <a:pt x="384" y="8"/>
                    </a:cubicBezTo>
                    <a:cubicBezTo>
                      <a:pt x="381" y="6"/>
                      <a:pt x="381" y="6"/>
                      <a:pt x="381" y="6"/>
                    </a:cubicBezTo>
                    <a:cubicBezTo>
                      <a:pt x="381" y="3"/>
                      <a:pt x="381" y="3"/>
                      <a:pt x="381" y="3"/>
                    </a:cubicBezTo>
                    <a:cubicBezTo>
                      <a:pt x="380" y="2"/>
                      <a:pt x="380" y="2"/>
                      <a:pt x="380" y="2"/>
                    </a:cubicBezTo>
                    <a:cubicBezTo>
                      <a:pt x="379" y="2"/>
                      <a:pt x="379" y="2"/>
                      <a:pt x="379" y="2"/>
                    </a:cubicBezTo>
                    <a:cubicBezTo>
                      <a:pt x="378" y="1"/>
                      <a:pt x="378" y="1"/>
                      <a:pt x="378" y="1"/>
                    </a:cubicBezTo>
                    <a:cubicBezTo>
                      <a:pt x="377" y="1"/>
                      <a:pt x="377" y="1"/>
                      <a:pt x="377" y="1"/>
                    </a:cubicBezTo>
                    <a:cubicBezTo>
                      <a:pt x="377" y="1"/>
                      <a:pt x="377" y="1"/>
                      <a:pt x="377" y="1"/>
                    </a:cubicBezTo>
                    <a:cubicBezTo>
                      <a:pt x="376" y="4"/>
                      <a:pt x="376" y="4"/>
                      <a:pt x="376" y="4"/>
                    </a:cubicBezTo>
                    <a:cubicBezTo>
                      <a:pt x="375" y="6"/>
                      <a:pt x="375" y="6"/>
                      <a:pt x="375" y="6"/>
                    </a:cubicBezTo>
                    <a:cubicBezTo>
                      <a:pt x="373" y="5"/>
                      <a:pt x="373" y="5"/>
                      <a:pt x="373" y="5"/>
                    </a:cubicBezTo>
                    <a:cubicBezTo>
                      <a:pt x="372" y="5"/>
                      <a:pt x="372" y="5"/>
                      <a:pt x="372" y="5"/>
                    </a:cubicBezTo>
                    <a:cubicBezTo>
                      <a:pt x="371" y="6"/>
                      <a:pt x="371" y="6"/>
                      <a:pt x="371" y="6"/>
                    </a:cubicBezTo>
                    <a:cubicBezTo>
                      <a:pt x="373" y="9"/>
                      <a:pt x="373" y="9"/>
                      <a:pt x="373" y="9"/>
                    </a:cubicBezTo>
                    <a:cubicBezTo>
                      <a:pt x="371" y="12"/>
                      <a:pt x="371" y="12"/>
                      <a:pt x="371" y="12"/>
                    </a:cubicBezTo>
                    <a:cubicBezTo>
                      <a:pt x="369" y="14"/>
                      <a:pt x="369" y="14"/>
                      <a:pt x="369" y="14"/>
                    </a:cubicBezTo>
                    <a:cubicBezTo>
                      <a:pt x="369" y="14"/>
                      <a:pt x="369" y="14"/>
                      <a:pt x="369" y="14"/>
                    </a:cubicBezTo>
                    <a:cubicBezTo>
                      <a:pt x="370" y="15"/>
                      <a:pt x="370" y="15"/>
                      <a:pt x="370" y="15"/>
                    </a:cubicBezTo>
                    <a:cubicBezTo>
                      <a:pt x="372" y="17"/>
                      <a:pt x="372" y="17"/>
                      <a:pt x="372" y="17"/>
                    </a:cubicBezTo>
                    <a:cubicBezTo>
                      <a:pt x="370" y="19"/>
                      <a:pt x="370" y="19"/>
                      <a:pt x="370" y="19"/>
                    </a:cubicBezTo>
                    <a:cubicBezTo>
                      <a:pt x="367" y="19"/>
                      <a:pt x="367" y="19"/>
                      <a:pt x="367" y="19"/>
                    </a:cubicBezTo>
                    <a:cubicBezTo>
                      <a:pt x="363" y="17"/>
                      <a:pt x="363" y="17"/>
                      <a:pt x="363" y="17"/>
                    </a:cubicBezTo>
                    <a:cubicBezTo>
                      <a:pt x="361" y="17"/>
                      <a:pt x="361" y="17"/>
                      <a:pt x="361" y="17"/>
                    </a:cubicBezTo>
                    <a:cubicBezTo>
                      <a:pt x="359" y="17"/>
                      <a:pt x="359" y="17"/>
                      <a:pt x="359" y="17"/>
                    </a:cubicBezTo>
                    <a:cubicBezTo>
                      <a:pt x="359" y="20"/>
                      <a:pt x="359" y="20"/>
                      <a:pt x="359" y="20"/>
                    </a:cubicBezTo>
                    <a:cubicBezTo>
                      <a:pt x="359" y="23"/>
                      <a:pt x="359" y="23"/>
                      <a:pt x="359" y="23"/>
                    </a:cubicBezTo>
                    <a:cubicBezTo>
                      <a:pt x="361" y="26"/>
                      <a:pt x="361" y="26"/>
                      <a:pt x="361" y="26"/>
                    </a:cubicBezTo>
                    <a:cubicBezTo>
                      <a:pt x="364" y="27"/>
                      <a:pt x="364" y="27"/>
                      <a:pt x="364" y="27"/>
                    </a:cubicBezTo>
                    <a:cubicBezTo>
                      <a:pt x="366" y="29"/>
                      <a:pt x="366" y="29"/>
                      <a:pt x="366" y="29"/>
                    </a:cubicBezTo>
                    <a:cubicBezTo>
                      <a:pt x="366" y="31"/>
                      <a:pt x="366" y="31"/>
                      <a:pt x="366" y="31"/>
                    </a:cubicBezTo>
                    <a:cubicBezTo>
                      <a:pt x="361" y="31"/>
                      <a:pt x="361" y="31"/>
                      <a:pt x="361" y="31"/>
                    </a:cubicBezTo>
                    <a:cubicBezTo>
                      <a:pt x="358" y="29"/>
                      <a:pt x="358" y="29"/>
                      <a:pt x="358" y="29"/>
                    </a:cubicBezTo>
                    <a:cubicBezTo>
                      <a:pt x="355" y="25"/>
                      <a:pt x="355" y="25"/>
                      <a:pt x="355" y="25"/>
                    </a:cubicBezTo>
                    <a:cubicBezTo>
                      <a:pt x="351" y="22"/>
                      <a:pt x="351" y="22"/>
                      <a:pt x="351" y="22"/>
                    </a:cubicBezTo>
                    <a:cubicBezTo>
                      <a:pt x="351" y="24"/>
                      <a:pt x="351" y="24"/>
                      <a:pt x="351" y="24"/>
                    </a:cubicBezTo>
                    <a:cubicBezTo>
                      <a:pt x="353" y="27"/>
                      <a:pt x="353" y="27"/>
                      <a:pt x="353" y="27"/>
                    </a:cubicBezTo>
                    <a:cubicBezTo>
                      <a:pt x="353" y="31"/>
                      <a:pt x="353" y="31"/>
                      <a:pt x="353" y="31"/>
                    </a:cubicBezTo>
                    <a:cubicBezTo>
                      <a:pt x="349" y="36"/>
                      <a:pt x="349" y="36"/>
                      <a:pt x="349" y="36"/>
                    </a:cubicBezTo>
                    <a:cubicBezTo>
                      <a:pt x="349" y="29"/>
                      <a:pt x="349" y="29"/>
                      <a:pt x="349" y="29"/>
                    </a:cubicBezTo>
                    <a:cubicBezTo>
                      <a:pt x="348" y="26"/>
                      <a:pt x="348" y="26"/>
                      <a:pt x="348" y="26"/>
                    </a:cubicBezTo>
                    <a:cubicBezTo>
                      <a:pt x="347" y="23"/>
                      <a:pt x="347" y="23"/>
                      <a:pt x="347" y="23"/>
                    </a:cubicBezTo>
                    <a:cubicBezTo>
                      <a:pt x="347" y="21"/>
                      <a:pt x="347" y="21"/>
                      <a:pt x="347" y="21"/>
                    </a:cubicBezTo>
                    <a:cubicBezTo>
                      <a:pt x="345" y="19"/>
                      <a:pt x="345" y="19"/>
                      <a:pt x="345" y="19"/>
                    </a:cubicBezTo>
                    <a:cubicBezTo>
                      <a:pt x="343" y="19"/>
                      <a:pt x="343" y="19"/>
                      <a:pt x="343" y="19"/>
                    </a:cubicBezTo>
                    <a:cubicBezTo>
                      <a:pt x="340" y="24"/>
                      <a:pt x="340" y="24"/>
                      <a:pt x="340" y="24"/>
                    </a:cubicBezTo>
                    <a:cubicBezTo>
                      <a:pt x="338" y="20"/>
                      <a:pt x="338" y="20"/>
                      <a:pt x="338" y="20"/>
                    </a:cubicBezTo>
                    <a:cubicBezTo>
                      <a:pt x="339" y="18"/>
                      <a:pt x="339" y="18"/>
                      <a:pt x="339" y="18"/>
                    </a:cubicBezTo>
                    <a:cubicBezTo>
                      <a:pt x="339" y="18"/>
                      <a:pt x="339" y="18"/>
                      <a:pt x="339" y="18"/>
                    </a:cubicBezTo>
                    <a:cubicBezTo>
                      <a:pt x="338" y="17"/>
                      <a:pt x="338" y="17"/>
                      <a:pt x="338" y="17"/>
                    </a:cubicBezTo>
                    <a:cubicBezTo>
                      <a:pt x="337" y="14"/>
                      <a:pt x="337" y="14"/>
                      <a:pt x="337" y="14"/>
                    </a:cubicBezTo>
                    <a:cubicBezTo>
                      <a:pt x="337" y="14"/>
                      <a:pt x="337" y="14"/>
                      <a:pt x="337" y="14"/>
                    </a:cubicBezTo>
                    <a:cubicBezTo>
                      <a:pt x="335" y="14"/>
                      <a:pt x="335" y="14"/>
                      <a:pt x="335" y="14"/>
                    </a:cubicBezTo>
                    <a:cubicBezTo>
                      <a:pt x="333" y="15"/>
                      <a:pt x="333" y="15"/>
                      <a:pt x="333" y="15"/>
                    </a:cubicBezTo>
                    <a:cubicBezTo>
                      <a:pt x="331" y="13"/>
                      <a:pt x="331" y="13"/>
                      <a:pt x="331" y="13"/>
                    </a:cubicBezTo>
                    <a:cubicBezTo>
                      <a:pt x="331" y="13"/>
                      <a:pt x="331" y="13"/>
                      <a:pt x="331" y="13"/>
                    </a:cubicBezTo>
                    <a:cubicBezTo>
                      <a:pt x="331" y="13"/>
                      <a:pt x="331" y="13"/>
                      <a:pt x="331" y="13"/>
                    </a:cubicBezTo>
                    <a:cubicBezTo>
                      <a:pt x="331" y="15"/>
                      <a:pt x="331" y="15"/>
                      <a:pt x="331" y="15"/>
                    </a:cubicBezTo>
                    <a:cubicBezTo>
                      <a:pt x="328" y="17"/>
                      <a:pt x="328" y="17"/>
                      <a:pt x="328" y="17"/>
                    </a:cubicBezTo>
                    <a:cubicBezTo>
                      <a:pt x="326" y="17"/>
                      <a:pt x="326" y="17"/>
                      <a:pt x="326" y="17"/>
                    </a:cubicBezTo>
                    <a:cubicBezTo>
                      <a:pt x="323" y="21"/>
                      <a:pt x="323" y="21"/>
                      <a:pt x="323" y="21"/>
                    </a:cubicBezTo>
                    <a:cubicBezTo>
                      <a:pt x="321" y="22"/>
                      <a:pt x="321" y="22"/>
                      <a:pt x="321" y="22"/>
                    </a:cubicBezTo>
                    <a:cubicBezTo>
                      <a:pt x="320" y="18"/>
                      <a:pt x="320" y="18"/>
                      <a:pt x="320" y="18"/>
                    </a:cubicBezTo>
                    <a:cubicBezTo>
                      <a:pt x="318" y="17"/>
                      <a:pt x="318" y="17"/>
                      <a:pt x="318" y="17"/>
                    </a:cubicBezTo>
                    <a:cubicBezTo>
                      <a:pt x="317" y="20"/>
                      <a:pt x="317" y="20"/>
                      <a:pt x="317" y="20"/>
                    </a:cubicBezTo>
                    <a:cubicBezTo>
                      <a:pt x="318" y="22"/>
                      <a:pt x="318" y="22"/>
                      <a:pt x="318" y="22"/>
                    </a:cubicBezTo>
                    <a:cubicBezTo>
                      <a:pt x="321" y="25"/>
                      <a:pt x="321" y="25"/>
                      <a:pt x="321" y="25"/>
                    </a:cubicBezTo>
                    <a:cubicBezTo>
                      <a:pt x="321" y="27"/>
                      <a:pt x="321" y="27"/>
                      <a:pt x="321" y="27"/>
                    </a:cubicBezTo>
                    <a:cubicBezTo>
                      <a:pt x="319" y="28"/>
                      <a:pt x="319" y="28"/>
                      <a:pt x="319" y="28"/>
                    </a:cubicBezTo>
                    <a:cubicBezTo>
                      <a:pt x="318" y="30"/>
                      <a:pt x="318" y="30"/>
                      <a:pt x="318" y="30"/>
                    </a:cubicBezTo>
                    <a:cubicBezTo>
                      <a:pt x="318" y="32"/>
                      <a:pt x="318" y="32"/>
                      <a:pt x="318" y="32"/>
                    </a:cubicBezTo>
                    <a:cubicBezTo>
                      <a:pt x="320" y="33"/>
                      <a:pt x="320" y="33"/>
                      <a:pt x="320" y="33"/>
                    </a:cubicBezTo>
                    <a:cubicBezTo>
                      <a:pt x="321" y="33"/>
                      <a:pt x="321" y="33"/>
                      <a:pt x="321" y="33"/>
                    </a:cubicBezTo>
                    <a:cubicBezTo>
                      <a:pt x="323" y="32"/>
                      <a:pt x="323" y="32"/>
                      <a:pt x="323" y="32"/>
                    </a:cubicBezTo>
                    <a:cubicBezTo>
                      <a:pt x="326" y="32"/>
                      <a:pt x="326" y="32"/>
                      <a:pt x="326" y="32"/>
                    </a:cubicBezTo>
                    <a:cubicBezTo>
                      <a:pt x="328" y="32"/>
                      <a:pt x="328" y="32"/>
                      <a:pt x="328" y="32"/>
                    </a:cubicBezTo>
                    <a:cubicBezTo>
                      <a:pt x="331" y="36"/>
                      <a:pt x="331" y="36"/>
                      <a:pt x="331" y="36"/>
                    </a:cubicBezTo>
                    <a:cubicBezTo>
                      <a:pt x="333" y="37"/>
                      <a:pt x="333" y="37"/>
                      <a:pt x="333" y="37"/>
                    </a:cubicBezTo>
                    <a:cubicBezTo>
                      <a:pt x="335" y="40"/>
                      <a:pt x="335" y="40"/>
                      <a:pt x="335" y="40"/>
                    </a:cubicBezTo>
                    <a:cubicBezTo>
                      <a:pt x="334" y="41"/>
                      <a:pt x="334" y="41"/>
                      <a:pt x="334" y="41"/>
                    </a:cubicBezTo>
                    <a:cubicBezTo>
                      <a:pt x="334" y="43"/>
                      <a:pt x="334" y="43"/>
                      <a:pt x="334" y="43"/>
                    </a:cubicBezTo>
                    <a:cubicBezTo>
                      <a:pt x="335" y="46"/>
                      <a:pt x="335" y="46"/>
                      <a:pt x="335" y="46"/>
                    </a:cubicBezTo>
                    <a:cubicBezTo>
                      <a:pt x="333" y="49"/>
                      <a:pt x="333" y="49"/>
                      <a:pt x="333" y="49"/>
                    </a:cubicBezTo>
                    <a:cubicBezTo>
                      <a:pt x="333" y="50"/>
                      <a:pt x="333" y="50"/>
                      <a:pt x="333" y="50"/>
                    </a:cubicBezTo>
                    <a:cubicBezTo>
                      <a:pt x="335" y="53"/>
                      <a:pt x="335" y="53"/>
                      <a:pt x="335" y="53"/>
                    </a:cubicBezTo>
                    <a:cubicBezTo>
                      <a:pt x="335" y="56"/>
                      <a:pt x="335" y="56"/>
                      <a:pt x="335" y="56"/>
                    </a:cubicBezTo>
                    <a:cubicBezTo>
                      <a:pt x="335" y="57"/>
                      <a:pt x="335" y="57"/>
                      <a:pt x="335" y="57"/>
                    </a:cubicBezTo>
                    <a:cubicBezTo>
                      <a:pt x="337" y="58"/>
                      <a:pt x="337" y="58"/>
                      <a:pt x="337" y="58"/>
                    </a:cubicBezTo>
                    <a:cubicBezTo>
                      <a:pt x="339" y="58"/>
                      <a:pt x="339" y="58"/>
                      <a:pt x="339" y="58"/>
                    </a:cubicBezTo>
                    <a:cubicBezTo>
                      <a:pt x="341" y="61"/>
                      <a:pt x="341" y="61"/>
                      <a:pt x="341" y="61"/>
                    </a:cubicBezTo>
                    <a:cubicBezTo>
                      <a:pt x="344" y="62"/>
                      <a:pt x="344" y="62"/>
                      <a:pt x="344" y="62"/>
                    </a:cubicBezTo>
                    <a:cubicBezTo>
                      <a:pt x="344" y="64"/>
                      <a:pt x="344" y="64"/>
                      <a:pt x="344" y="64"/>
                    </a:cubicBezTo>
                    <a:cubicBezTo>
                      <a:pt x="346" y="69"/>
                      <a:pt x="346" y="69"/>
                      <a:pt x="346" y="69"/>
                    </a:cubicBezTo>
                    <a:cubicBezTo>
                      <a:pt x="340" y="65"/>
                      <a:pt x="340" y="65"/>
                      <a:pt x="340" y="65"/>
                    </a:cubicBezTo>
                    <a:cubicBezTo>
                      <a:pt x="337" y="63"/>
                      <a:pt x="337" y="63"/>
                      <a:pt x="337" y="63"/>
                    </a:cubicBezTo>
                    <a:cubicBezTo>
                      <a:pt x="334" y="63"/>
                      <a:pt x="334" y="63"/>
                      <a:pt x="334" y="63"/>
                    </a:cubicBezTo>
                    <a:cubicBezTo>
                      <a:pt x="331" y="61"/>
                      <a:pt x="331" y="61"/>
                      <a:pt x="331" y="61"/>
                    </a:cubicBezTo>
                    <a:cubicBezTo>
                      <a:pt x="330" y="59"/>
                      <a:pt x="330" y="59"/>
                      <a:pt x="330" y="59"/>
                    </a:cubicBezTo>
                    <a:cubicBezTo>
                      <a:pt x="330" y="56"/>
                      <a:pt x="330" y="56"/>
                      <a:pt x="330" y="56"/>
                    </a:cubicBezTo>
                    <a:cubicBezTo>
                      <a:pt x="329" y="51"/>
                      <a:pt x="329" y="51"/>
                      <a:pt x="329" y="51"/>
                    </a:cubicBezTo>
                    <a:cubicBezTo>
                      <a:pt x="330" y="49"/>
                      <a:pt x="330" y="49"/>
                      <a:pt x="330" y="49"/>
                    </a:cubicBezTo>
                    <a:cubicBezTo>
                      <a:pt x="330" y="47"/>
                      <a:pt x="330" y="47"/>
                      <a:pt x="330" y="47"/>
                    </a:cubicBezTo>
                    <a:cubicBezTo>
                      <a:pt x="327" y="44"/>
                      <a:pt x="327" y="44"/>
                      <a:pt x="327" y="44"/>
                    </a:cubicBezTo>
                    <a:cubicBezTo>
                      <a:pt x="327" y="43"/>
                      <a:pt x="327" y="43"/>
                      <a:pt x="327" y="43"/>
                    </a:cubicBezTo>
                    <a:cubicBezTo>
                      <a:pt x="326" y="39"/>
                      <a:pt x="326" y="39"/>
                      <a:pt x="326" y="39"/>
                    </a:cubicBezTo>
                    <a:cubicBezTo>
                      <a:pt x="325" y="38"/>
                      <a:pt x="325" y="38"/>
                      <a:pt x="325" y="38"/>
                    </a:cubicBezTo>
                    <a:cubicBezTo>
                      <a:pt x="323" y="38"/>
                      <a:pt x="323" y="38"/>
                      <a:pt x="323" y="38"/>
                    </a:cubicBezTo>
                    <a:cubicBezTo>
                      <a:pt x="321" y="36"/>
                      <a:pt x="321" y="36"/>
                      <a:pt x="321" y="36"/>
                    </a:cubicBezTo>
                    <a:cubicBezTo>
                      <a:pt x="319" y="36"/>
                      <a:pt x="319" y="36"/>
                      <a:pt x="319" y="36"/>
                    </a:cubicBezTo>
                    <a:cubicBezTo>
                      <a:pt x="317" y="37"/>
                      <a:pt x="317" y="37"/>
                      <a:pt x="317" y="37"/>
                    </a:cubicBezTo>
                    <a:cubicBezTo>
                      <a:pt x="314" y="38"/>
                      <a:pt x="314" y="38"/>
                      <a:pt x="314" y="38"/>
                    </a:cubicBezTo>
                    <a:cubicBezTo>
                      <a:pt x="312" y="37"/>
                      <a:pt x="312" y="37"/>
                      <a:pt x="312" y="37"/>
                    </a:cubicBezTo>
                    <a:cubicBezTo>
                      <a:pt x="311" y="37"/>
                      <a:pt x="311" y="37"/>
                      <a:pt x="311" y="37"/>
                    </a:cubicBezTo>
                    <a:cubicBezTo>
                      <a:pt x="310" y="40"/>
                      <a:pt x="310" y="40"/>
                      <a:pt x="310" y="40"/>
                    </a:cubicBezTo>
                    <a:cubicBezTo>
                      <a:pt x="311" y="41"/>
                      <a:pt x="311" y="41"/>
                      <a:pt x="311" y="41"/>
                    </a:cubicBezTo>
                    <a:cubicBezTo>
                      <a:pt x="311" y="44"/>
                      <a:pt x="311" y="44"/>
                      <a:pt x="311" y="44"/>
                    </a:cubicBezTo>
                    <a:cubicBezTo>
                      <a:pt x="309" y="46"/>
                      <a:pt x="309" y="46"/>
                      <a:pt x="309" y="46"/>
                    </a:cubicBezTo>
                    <a:cubicBezTo>
                      <a:pt x="304" y="44"/>
                      <a:pt x="304" y="44"/>
                      <a:pt x="304" y="44"/>
                    </a:cubicBezTo>
                    <a:cubicBezTo>
                      <a:pt x="300" y="39"/>
                      <a:pt x="300" y="39"/>
                      <a:pt x="300" y="39"/>
                    </a:cubicBezTo>
                    <a:cubicBezTo>
                      <a:pt x="300" y="39"/>
                      <a:pt x="300" y="39"/>
                      <a:pt x="300" y="39"/>
                    </a:cubicBezTo>
                    <a:cubicBezTo>
                      <a:pt x="299" y="41"/>
                      <a:pt x="299" y="41"/>
                      <a:pt x="299" y="41"/>
                    </a:cubicBezTo>
                    <a:cubicBezTo>
                      <a:pt x="297" y="41"/>
                      <a:pt x="297" y="41"/>
                      <a:pt x="297" y="41"/>
                    </a:cubicBezTo>
                    <a:cubicBezTo>
                      <a:pt x="296" y="39"/>
                      <a:pt x="296" y="39"/>
                      <a:pt x="296" y="39"/>
                    </a:cubicBezTo>
                    <a:cubicBezTo>
                      <a:pt x="292" y="38"/>
                      <a:pt x="292" y="38"/>
                      <a:pt x="292" y="38"/>
                    </a:cubicBezTo>
                    <a:cubicBezTo>
                      <a:pt x="292" y="39"/>
                      <a:pt x="292" y="39"/>
                      <a:pt x="292" y="39"/>
                    </a:cubicBezTo>
                    <a:cubicBezTo>
                      <a:pt x="292" y="41"/>
                      <a:pt x="292" y="41"/>
                      <a:pt x="292" y="41"/>
                    </a:cubicBezTo>
                    <a:cubicBezTo>
                      <a:pt x="294" y="44"/>
                      <a:pt x="294" y="44"/>
                      <a:pt x="294" y="44"/>
                    </a:cubicBezTo>
                    <a:cubicBezTo>
                      <a:pt x="293" y="46"/>
                      <a:pt x="293" y="46"/>
                      <a:pt x="293" y="46"/>
                    </a:cubicBezTo>
                    <a:cubicBezTo>
                      <a:pt x="294" y="48"/>
                      <a:pt x="294" y="48"/>
                      <a:pt x="294" y="48"/>
                    </a:cubicBezTo>
                    <a:cubicBezTo>
                      <a:pt x="295" y="51"/>
                      <a:pt x="295" y="51"/>
                      <a:pt x="295" y="51"/>
                    </a:cubicBezTo>
                    <a:cubicBezTo>
                      <a:pt x="295" y="54"/>
                      <a:pt x="295" y="54"/>
                      <a:pt x="295" y="54"/>
                    </a:cubicBezTo>
                    <a:cubicBezTo>
                      <a:pt x="296" y="55"/>
                      <a:pt x="296" y="55"/>
                      <a:pt x="296" y="55"/>
                    </a:cubicBezTo>
                    <a:cubicBezTo>
                      <a:pt x="296" y="59"/>
                      <a:pt x="296" y="59"/>
                      <a:pt x="296" y="59"/>
                    </a:cubicBezTo>
                    <a:cubicBezTo>
                      <a:pt x="296" y="60"/>
                      <a:pt x="296" y="60"/>
                      <a:pt x="296" y="60"/>
                    </a:cubicBezTo>
                    <a:cubicBezTo>
                      <a:pt x="296" y="62"/>
                      <a:pt x="296" y="62"/>
                      <a:pt x="296" y="62"/>
                    </a:cubicBezTo>
                    <a:cubicBezTo>
                      <a:pt x="298" y="65"/>
                      <a:pt x="298" y="65"/>
                      <a:pt x="298" y="65"/>
                    </a:cubicBezTo>
                    <a:cubicBezTo>
                      <a:pt x="298" y="68"/>
                      <a:pt x="298" y="68"/>
                      <a:pt x="298" y="68"/>
                    </a:cubicBezTo>
                    <a:cubicBezTo>
                      <a:pt x="298" y="72"/>
                      <a:pt x="298" y="72"/>
                      <a:pt x="298" y="72"/>
                    </a:cubicBezTo>
                    <a:cubicBezTo>
                      <a:pt x="298" y="73"/>
                      <a:pt x="298" y="73"/>
                      <a:pt x="298" y="73"/>
                    </a:cubicBezTo>
                    <a:cubicBezTo>
                      <a:pt x="299" y="75"/>
                      <a:pt x="299" y="75"/>
                      <a:pt x="299" y="75"/>
                    </a:cubicBezTo>
                    <a:cubicBezTo>
                      <a:pt x="300" y="78"/>
                      <a:pt x="300" y="78"/>
                      <a:pt x="300" y="78"/>
                    </a:cubicBezTo>
                    <a:cubicBezTo>
                      <a:pt x="300" y="80"/>
                      <a:pt x="300" y="80"/>
                      <a:pt x="300" y="80"/>
                    </a:cubicBezTo>
                    <a:cubicBezTo>
                      <a:pt x="303" y="82"/>
                      <a:pt x="303" y="82"/>
                      <a:pt x="303" y="82"/>
                    </a:cubicBezTo>
                    <a:cubicBezTo>
                      <a:pt x="304" y="84"/>
                      <a:pt x="304" y="84"/>
                      <a:pt x="304" y="84"/>
                    </a:cubicBezTo>
                    <a:cubicBezTo>
                      <a:pt x="304" y="86"/>
                      <a:pt x="304" y="86"/>
                      <a:pt x="304" y="86"/>
                    </a:cubicBezTo>
                    <a:cubicBezTo>
                      <a:pt x="304" y="87"/>
                      <a:pt x="304" y="87"/>
                      <a:pt x="304" y="87"/>
                    </a:cubicBezTo>
                    <a:cubicBezTo>
                      <a:pt x="307" y="87"/>
                      <a:pt x="307" y="87"/>
                      <a:pt x="307" y="87"/>
                    </a:cubicBezTo>
                    <a:cubicBezTo>
                      <a:pt x="307" y="89"/>
                      <a:pt x="307" y="89"/>
                      <a:pt x="307" y="89"/>
                    </a:cubicBezTo>
                    <a:cubicBezTo>
                      <a:pt x="307" y="90"/>
                      <a:pt x="307" y="90"/>
                      <a:pt x="307" y="90"/>
                    </a:cubicBezTo>
                    <a:cubicBezTo>
                      <a:pt x="311" y="93"/>
                      <a:pt x="311" y="93"/>
                      <a:pt x="311" y="93"/>
                    </a:cubicBezTo>
                    <a:cubicBezTo>
                      <a:pt x="310" y="95"/>
                      <a:pt x="310" y="95"/>
                      <a:pt x="310" y="95"/>
                    </a:cubicBezTo>
                    <a:cubicBezTo>
                      <a:pt x="306" y="95"/>
                      <a:pt x="306" y="95"/>
                      <a:pt x="306" y="95"/>
                    </a:cubicBezTo>
                    <a:cubicBezTo>
                      <a:pt x="305" y="94"/>
                      <a:pt x="305" y="94"/>
                      <a:pt x="305" y="94"/>
                    </a:cubicBezTo>
                    <a:cubicBezTo>
                      <a:pt x="303" y="94"/>
                      <a:pt x="303" y="94"/>
                      <a:pt x="303" y="94"/>
                    </a:cubicBezTo>
                    <a:cubicBezTo>
                      <a:pt x="301" y="92"/>
                      <a:pt x="301" y="92"/>
                      <a:pt x="301" y="92"/>
                    </a:cubicBezTo>
                    <a:cubicBezTo>
                      <a:pt x="301" y="90"/>
                      <a:pt x="301" y="90"/>
                      <a:pt x="301" y="90"/>
                    </a:cubicBezTo>
                    <a:cubicBezTo>
                      <a:pt x="301" y="90"/>
                      <a:pt x="301" y="90"/>
                      <a:pt x="301" y="90"/>
                    </a:cubicBezTo>
                    <a:cubicBezTo>
                      <a:pt x="300" y="89"/>
                      <a:pt x="300" y="89"/>
                      <a:pt x="300" y="89"/>
                    </a:cubicBezTo>
                    <a:cubicBezTo>
                      <a:pt x="298" y="90"/>
                      <a:pt x="298" y="90"/>
                      <a:pt x="298" y="90"/>
                    </a:cubicBezTo>
                    <a:cubicBezTo>
                      <a:pt x="296" y="90"/>
                      <a:pt x="296" y="90"/>
                      <a:pt x="296" y="90"/>
                    </a:cubicBezTo>
                    <a:cubicBezTo>
                      <a:pt x="295" y="87"/>
                      <a:pt x="295" y="87"/>
                      <a:pt x="295" y="87"/>
                    </a:cubicBezTo>
                    <a:cubicBezTo>
                      <a:pt x="295" y="87"/>
                      <a:pt x="295" y="87"/>
                      <a:pt x="295" y="87"/>
                    </a:cubicBezTo>
                    <a:cubicBezTo>
                      <a:pt x="294" y="90"/>
                      <a:pt x="294" y="90"/>
                      <a:pt x="294" y="90"/>
                    </a:cubicBezTo>
                    <a:cubicBezTo>
                      <a:pt x="290" y="91"/>
                      <a:pt x="290" y="91"/>
                      <a:pt x="290" y="91"/>
                    </a:cubicBezTo>
                    <a:cubicBezTo>
                      <a:pt x="288" y="91"/>
                      <a:pt x="288" y="91"/>
                      <a:pt x="288" y="91"/>
                    </a:cubicBezTo>
                    <a:cubicBezTo>
                      <a:pt x="285" y="89"/>
                      <a:pt x="285" y="89"/>
                      <a:pt x="285" y="89"/>
                    </a:cubicBezTo>
                    <a:cubicBezTo>
                      <a:pt x="282" y="89"/>
                      <a:pt x="282" y="89"/>
                      <a:pt x="282" y="89"/>
                    </a:cubicBezTo>
                    <a:cubicBezTo>
                      <a:pt x="281" y="86"/>
                      <a:pt x="281" y="86"/>
                      <a:pt x="281" y="86"/>
                    </a:cubicBezTo>
                    <a:cubicBezTo>
                      <a:pt x="281" y="84"/>
                      <a:pt x="281" y="84"/>
                      <a:pt x="281" y="84"/>
                    </a:cubicBezTo>
                    <a:cubicBezTo>
                      <a:pt x="281" y="81"/>
                      <a:pt x="281" y="81"/>
                      <a:pt x="281" y="81"/>
                    </a:cubicBezTo>
                    <a:cubicBezTo>
                      <a:pt x="280" y="77"/>
                      <a:pt x="280" y="77"/>
                      <a:pt x="280" y="77"/>
                    </a:cubicBezTo>
                    <a:cubicBezTo>
                      <a:pt x="278" y="76"/>
                      <a:pt x="278" y="76"/>
                      <a:pt x="278" y="76"/>
                    </a:cubicBezTo>
                    <a:cubicBezTo>
                      <a:pt x="278" y="73"/>
                      <a:pt x="278" y="73"/>
                      <a:pt x="278" y="73"/>
                    </a:cubicBezTo>
                    <a:cubicBezTo>
                      <a:pt x="278" y="70"/>
                      <a:pt x="278" y="70"/>
                      <a:pt x="278" y="70"/>
                    </a:cubicBezTo>
                    <a:cubicBezTo>
                      <a:pt x="279" y="69"/>
                      <a:pt x="279" y="69"/>
                      <a:pt x="279" y="69"/>
                    </a:cubicBezTo>
                    <a:cubicBezTo>
                      <a:pt x="279" y="68"/>
                      <a:pt x="279" y="68"/>
                      <a:pt x="279" y="68"/>
                    </a:cubicBezTo>
                    <a:cubicBezTo>
                      <a:pt x="279" y="62"/>
                      <a:pt x="279" y="62"/>
                      <a:pt x="279" y="62"/>
                    </a:cubicBezTo>
                    <a:cubicBezTo>
                      <a:pt x="277" y="59"/>
                      <a:pt x="277" y="59"/>
                      <a:pt x="277" y="59"/>
                    </a:cubicBezTo>
                    <a:cubicBezTo>
                      <a:pt x="275" y="56"/>
                      <a:pt x="275" y="56"/>
                      <a:pt x="275" y="56"/>
                    </a:cubicBezTo>
                    <a:cubicBezTo>
                      <a:pt x="275" y="53"/>
                      <a:pt x="275" y="53"/>
                      <a:pt x="275" y="53"/>
                    </a:cubicBezTo>
                    <a:cubicBezTo>
                      <a:pt x="273" y="48"/>
                      <a:pt x="273" y="48"/>
                      <a:pt x="273" y="48"/>
                    </a:cubicBezTo>
                    <a:cubicBezTo>
                      <a:pt x="272" y="46"/>
                      <a:pt x="272" y="46"/>
                      <a:pt x="272" y="46"/>
                    </a:cubicBezTo>
                    <a:cubicBezTo>
                      <a:pt x="270" y="45"/>
                      <a:pt x="270" y="45"/>
                      <a:pt x="270" y="45"/>
                    </a:cubicBezTo>
                    <a:cubicBezTo>
                      <a:pt x="269" y="43"/>
                      <a:pt x="269" y="43"/>
                      <a:pt x="269" y="43"/>
                    </a:cubicBezTo>
                    <a:cubicBezTo>
                      <a:pt x="268" y="43"/>
                      <a:pt x="268" y="43"/>
                      <a:pt x="268" y="43"/>
                    </a:cubicBezTo>
                    <a:cubicBezTo>
                      <a:pt x="265" y="43"/>
                      <a:pt x="265" y="43"/>
                      <a:pt x="265" y="43"/>
                    </a:cubicBezTo>
                    <a:cubicBezTo>
                      <a:pt x="264" y="42"/>
                      <a:pt x="264" y="42"/>
                      <a:pt x="264" y="42"/>
                    </a:cubicBezTo>
                    <a:cubicBezTo>
                      <a:pt x="263" y="42"/>
                      <a:pt x="263" y="42"/>
                      <a:pt x="263" y="42"/>
                    </a:cubicBezTo>
                    <a:cubicBezTo>
                      <a:pt x="262" y="43"/>
                      <a:pt x="262" y="43"/>
                      <a:pt x="262" y="43"/>
                    </a:cubicBezTo>
                    <a:cubicBezTo>
                      <a:pt x="262" y="46"/>
                      <a:pt x="262" y="46"/>
                      <a:pt x="262" y="46"/>
                    </a:cubicBezTo>
                    <a:cubicBezTo>
                      <a:pt x="261" y="47"/>
                      <a:pt x="261" y="47"/>
                      <a:pt x="261" y="47"/>
                    </a:cubicBezTo>
                    <a:cubicBezTo>
                      <a:pt x="262" y="48"/>
                      <a:pt x="262" y="48"/>
                      <a:pt x="262" y="48"/>
                    </a:cubicBezTo>
                    <a:cubicBezTo>
                      <a:pt x="261" y="50"/>
                      <a:pt x="261" y="50"/>
                      <a:pt x="261" y="50"/>
                    </a:cubicBezTo>
                    <a:cubicBezTo>
                      <a:pt x="259" y="55"/>
                      <a:pt x="259" y="55"/>
                      <a:pt x="259" y="55"/>
                    </a:cubicBezTo>
                    <a:cubicBezTo>
                      <a:pt x="259" y="57"/>
                      <a:pt x="259" y="57"/>
                      <a:pt x="259" y="57"/>
                    </a:cubicBezTo>
                    <a:cubicBezTo>
                      <a:pt x="260" y="60"/>
                      <a:pt x="260" y="60"/>
                      <a:pt x="260" y="60"/>
                    </a:cubicBezTo>
                    <a:cubicBezTo>
                      <a:pt x="261" y="62"/>
                      <a:pt x="261" y="62"/>
                      <a:pt x="261" y="62"/>
                    </a:cubicBezTo>
                    <a:cubicBezTo>
                      <a:pt x="261" y="66"/>
                      <a:pt x="261" y="66"/>
                      <a:pt x="261" y="66"/>
                    </a:cubicBezTo>
                    <a:cubicBezTo>
                      <a:pt x="260" y="70"/>
                      <a:pt x="260" y="70"/>
                      <a:pt x="260" y="70"/>
                    </a:cubicBezTo>
                    <a:cubicBezTo>
                      <a:pt x="260" y="72"/>
                      <a:pt x="260" y="72"/>
                      <a:pt x="260" y="72"/>
                    </a:cubicBezTo>
                    <a:cubicBezTo>
                      <a:pt x="260" y="77"/>
                      <a:pt x="260" y="77"/>
                      <a:pt x="260" y="77"/>
                    </a:cubicBezTo>
                    <a:cubicBezTo>
                      <a:pt x="258" y="78"/>
                      <a:pt x="258" y="78"/>
                      <a:pt x="258" y="78"/>
                    </a:cubicBezTo>
                    <a:cubicBezTo>
                      <a:pt x="257" y="77"/>
                      <a:pt x="257" y="77"/>
                      <a:pt x="257" y="77"/>
                    </a:cubicBezTo>
                    <a:cubicBezTo>
                      <a:pt x="256" y="78"/>
                      <a:pt x="256" y="78"/>
                      <a:pt x="256" y="78"/>
                    </a:cubicBezTo>
                    <a:cubicBezTo>
                      <a:pt x="253" y="77"/>
                      <a:pt x="253" y="77"/>
                      <a:pt x="253" y="77"/>
                    </a:cubicBezTo>
                    <a:cubicBezTo>
                      <a:pt x="252" y="76"/>
                      <a:pt x="252" y="76"/>
                      <a:pt x="252" y="76"/>
                    </a:cubicBezTo>
                    <a:cubicBezTo>
                      <a:pt x="251" y="76"/>
                      <a:pt x="251" y="76"/>
                      <a:pt x="251" y="76"/>
                    </a:cubicBezTo>
                    <a:cubicBezTo>
                      <a:pt x="248" y="75"/>
                      <a:pt x="248" y="75"/>
                      <a:pt x="248" y="75"/>
                    </a:cubicBezTo>
                    <a:cubicBezTo>
                      <a:pt x="246" y="74"/>
                      <a:pt x="246" y="74"/>
                      <a:pt x="246" y="74"/>
                    </a:cubicBezTo>
                    <a:cubicBezTo>
                      <a:pt x="246" y="74"/>
                      <a:pt x="246" y="74"/>
                      <a:pt x="246" y="74"/>
                    </a:cubicBezTo>
                    <a:cubicBezTo>
                      <a:pt x="248" y="76"/>
                      <a:pt x="248" y="76"/>
                      <a:pt x="248" y="76"/>
                    </a:cubicBezTo>
                    <a:cubicBezTo>
                      <a:pt x="249" y="78"/>
                      <a:pt x="249" y="78"/>
                      <a:pt x="249" y="78"/>
                    </a:cubicBezTo>
                    <a:cubicBezTo>
                      <a:pt x="247" y="81"/>
                      <a:pt x="247" y="81"/>
                      <a:pt x="247" y="81"/>
                    </a:cubicBezTo>
                    <a:cubicBezTo>
                      <a:pt x="245" y="81"/>
                      <a:pt x="245" y="81"/>
                      <a:pt x="245" y="81"/>
                    </a:cubicBezTo>
                    <a:cubicBezTo>
                      <a:pt x="244" y="80"/>
                      <a:pt x="244" y="80"/>
                      <a:pt x="244" y="80"/>
                    </a:cubicBezTo>
                    <a:cubicBezTo>
                      <a:pt x="242" y="80"/>
                      <a:pt x="242" y="80"/>
                      <a:pt x="242" y="80"/>
                    </a:cubicBezTo>
                    <a:cubicBezTo>
                      <a:pt x="240" y="79"/>
                      <a:pt x="240" y="79"/>
                      <a:pt x="240" y="79"/>
                    </a:cubicBezTo>
                    <a:cubicBezTo>
                      <a:pt x="240" y="75"/>
                      <a:pt x="240" y="75"/>
                      <a:pt x="240" y="75"/>
                    </a:cubicBezTo>
                    <a:cubicBezTo>
                      <a:pt x="238" y="72"/>
                      <a:pt x="238" y="72"/>
                      <a:pt x="238" y="72"/>
                    </a:cubicBezTo>
                    <a:cubicBezTo>
                      <a:pt x="237" y="69"/>
                      <a:pt x="237" y="69"/>
                      <a:pt x="237" y="69"/>
                    </a:cubicBezTo>
                    <a:cubicBezTo>
                      <a:pt x="237" y="67"/>
                      <a:pt x="237" y="67"/>
                      <a:pt x="237" y="67"/>
                    </a:cubicBezTo>
                    <a:cubicBezTo>
                      <a:pt x="235" y="66"/>
                      <a:pt x="235" y="66"/>
                      <a:pt x="235" y="66"/>
                    </a:cubicBezTo>
                    <a:cubicBezTo>
                      <a:pt x="235" y="63"/>
                      <a:pt x="235" y="63"/>
                      <a:pt x="235" y="63"/>
                    </a:cubicBezTo>
                    <a:cubicBezTo>
                      <a:pt x="235" y="63"/>
                      <a:pt x="235" y="63"/>
                      <a:pt x="235" y="63"/>
                    </a:cubicBezTo>
                    <a:cubicBezTo>
                      <a:pt x="235" y="63"/>
                      <a:pt x="235" y="63"/>
                      <a:pt x="235" y="63"/>
                    </a:cubicBezTo>
                    <a:cubicBezTo>
                      <a:pt x="234" y="66"/>
                      <a:pt x="234" y="66"/>
                      <a:pt x="234" y="66"/>
                    </a:cubicBezTo>
                    <a:cubicBezTo>
                      <a:pt x="232" y="67"/>
                      <a:pt x="232" y="67"/>
                      <a:pt x="232" y="67"/>
                    </a:cubicBezTo>
                    <a:cubicBezTo>
                      <a:pt x="232" y="69"/>
                      <a:pt x="232" y="69"/>
                      <a:pt x="232" y="69"/>
                    </a:cubicBezTo>
                    <a:cubicBezTo>
                      <a:pt x="231" y="71"/>
                      <a:pt x="231" y="71"/>
                      <a:pt x="231" y="71"/>
                    </a:cubicBezTo>
                    <a:cubicBezTo>
                      <a:pt x="230" y="72"/>
                      <a:pt x="230" y="72"/>
                      <a:pt x="230" y="72"/>
                    </a:cubicBezTo>
                    <a:cubicBezTo>
                      <a:pt x="228" y="72"/>
                      <a:pt x="228" y="72"/>
                      <a:pt x="228" y="72"/>
                    </a:cubicBezTo>
                    <a:cubicBezTo>
                      <a:pt x="227" y="74"/>
                      <a:pt x="227" y="74"/>
                      <a:pt x="227" y="74"/>
                    </a:cubicBezTo>
                    <a:cubicBezTo>
                      <a:pt x="225" y="78"/>
                      <a:pt x="225" y="78"/>
                      <a:pt x="225" y="78"/>
                    </a:cubicBezTo>
                    <a:cubicBezTo>
                      <a:pt x="223" y="80"/>
                      <a:pt x="223" y="80"/>
                      <a:pt x="223" y="80"/>
                    </a:cubicBezTo>
                    <a:cubicBezTo>
                      <a:pt x="223" y="81"/>
                      <a:pt x="223" y="81"/>
                      <a:pt x="223" y="81"/>
                    </a:cubicBezTo>
                    <a:cubicBezTo>
                      <a:pt x="221" y="83"/>
                      <a:pt x="221" y="83"/>
                      <a:pt x="221" y="83"/>
                    </a:cubicBezTo>
                    <a:cubicBezTo>
                      <a:pt x="219" y="86"/>
                      <a:pt x="219" y="86"/>
                      <a:pt x="219" y="86"/>
                    </a:cubicBezTo>
                    <a:cubicBezTo>
                      <a:pt x="217" y="86"/>
                      <a:pt x="217" y="86"/>
                      <a:pt x="217" y="86"/>
                    </a:cubicBezTo>
                    <a:cubicBezTo>
                      <a:pt x="216" y="84"/>
                      <a:pt x="216" y="84"/>
                      <a:pt x="216" y="84"/>
                    </a:cubicBezTo>
                    <a:cubicBezTo>
                      <a:pt x="216" y="81"/>
                      <a:pt x="216" y="81"/>
                      <a:pt x="216" y="81"/>
                    </a:cubicBezTo>
                    <a:cubicBezTo>
                      <a:pt x="218" y="79"/>
                      <a:pt x="218" y="79"/>
                      <a:pt x="218" y="79"/>
                    </a:cubicBezTo>
                    <a:cubicBezTo>
                      <a:pt x="218" y="76"/>
                      <a:pt x="218" y="76"/>
                      <a:pt x="218" y="76"/>
                    </a:cubicBezTo>
                    <a:cubicBezTo>
                      <a:pt x="220" y="74"/>
                      <a:pt x="220" y="74"/>
                      <a:pt x="220" y="74"/>
                    </a:cubicBezTo>
                    <a:cubicBezTo>
                      <a:pt x="222" y="73"/>
                      <a:pt x="222" y="73"/>
                      <a:pt x="222" y="73"/>
                    </a:cubicBezTo>
                    <a:cubicBezTo>
                      <a:pt x="223" y="70"/>
                      <a:pt x="223" y="70"/>
                      <a:pt x="223" y="70"/>
                    </a:cubicBezTo>
                    <a:cubicBezTo>
                      <a:pt x="225" y="68"/>
                      <a:pt x="225" y="68"/>
                      <a:pt x="225" y="68"/>
                    </a:cubicBezTo>
                    <a:cubicBezTo>
                      <a:pt x="226" y="67"/>
                      <a:pt x="226" y="67"/>
                      <a:pt x="226" y="67"/>
                    </a:cubicBezTo>
                    <a:cubicBezTo>
                      <a:pt x="226" y="66"/>
                      <a:pt x="226" y="66"/>
                      <a:pt x="226" y="66"/>
                    </a:cubicBezTo>
                    <a:cubicBezTo>
                      <a:pt x="224" y="64"/>
                      <a:pt x="224" y="64"/>
                      <a:pt x="224" y="64"/>
                    </a:cubicBezTo>
                    <a:cubicBezTo>
                      <a:pt x="225" y="62"/>
                      <a:pt x="225" y="62"/>
                      <a:pt x="225" y="62"/>
                    </a:cubicBezTo>
                    <a:cubicBezTo>
                      <a:pt x="227" y="62"/>
                      <a:pt x="227" y="62"/>
                      <a:pt x="227" y="62"/>
                    </a:cubicBezTo>
                    <a:cubicBezTo>
                      <a:pt x="227" y="60"/>
                      <a:pt x="227" y="60"/>
                      <a:pt x="227" y="60"/>
                    </a:cubicBezTo>
                    <a:cubicBezTo>
                      <a:pt x="227" y="58"/>
                      <a:pt x="227" y="58"/>
                      <a:pt x="227" y="58"/>
                    </a:cubicBezTo>
                    <a:cubicBezTo>
                      <a:pt x="230" y="52"/>
                      <a:pt x="230" y="52"/>
                      <a:pt x="230" y="52"/>
                    </a:cubicBezTo>
                    <a:cubicBezTo>
                      <a:pt x="230" y="50"/>
                      <a:pt x="230" y="50"/>
                      <a:pt x="230" y="50"/>
                    </a:cubicBezTo>
                    <a:cubicBezTo>
                      <a:pt x="232" y="46"/>
                      <a:pt x="232" y="46"/>
                      <a:pt x="232" y="46"/>
                    </a:cubicBezTo>
                    <a:cubicBezTo>
                      <a:pt x="232" y="40"/>
                      <a:pt x="232" y="40"/>
                      <a:pt x="232" y="40"/>
                    </a:cubicBezTo>
                    <a:cubicBezTo>
                      <a:pt x="232" y="40"/>
                      <a:pt x="232" y="40"/>
                      <a:pt x="232" y="40"/>
                    </a:cubicBezTo>
                    <a:cubicBezTo>
                      <a:pt x="228" y="39"/>
                      <a:pt x="228" y="39"/>
                      <a:pt x="228" y="39"/>
                    </a:cubicBezTo>
                    <a:cubicBezTo>
                      <a:pt x="226" y="40"/>
                      <a:pt x="226" y="40"/>
                      <a:pt x="226" y="40"/>
                    </a:cubicBezTo>
                    <a:cubicBezTo>
                      <a:pt x="224" y="42"/>
                      <a:pt x="224" y="42"/>
                      <a:pt x="224" y="42"/>
                    </a:cubicBezTo>
                    <a:cubicBezTo>
                      <a:pt x="221" y="40"/>
                      <a:pt x="221" y="40"/>
                      <a:pt x="221" y="40"/>
                    </a:cubicBezTo>
                    <a:cubicBezTo>
                      <a:pt x="220" y="40"/>
                      <a:pt x="220" y="40"/>
                      <a:pt x="220" y="40"/>
                    </a:cubicBezTo>
                    <a:cubicBezTo>
                      <a:pt x="220" y="40"/>
                      <a:pt x="220" y="40"/>
                      <a:pt x="220" y="40"/>
                    </a:cubicBezTo>
                    <a:cubicBezTo>
                      <a:pt x="220" y="41"/>
                      <a:pt x="220" y="41"/>
                      <a:pt x="220" y="41"/>
                    </a:cubicBezTo>
                    <a:cubicBezTo>
                      <a:pt x="222" y="43"/>
                      <a:pt x="222" y="43"/>
                      <a:pt x="222" y="43"/>
                    </a:cubicBezTo>
                    <a:cubicBezTo>
                      <a:pt x="222" y="47"/>
                      <a:pt x="222" y="47"/>
                      <a:pt x="222" y="47"/>
                    </a:cubicBezTo>
                    <a:cubicBezTo>
                      <a:pt x="221" y="51"/>
                      <a:pt x="221" y="51"/>
                      <a:pt x="221" y="51"/>
                    </a:cubicBezTo>
                    <a:cubicBezTo>
                      <a:pt x="218" y="48"/>
                      <a:pt x="218" y="48"/>
                      <a:pt x="218" y="48"/>
                    </a:cubicBezTo>
                    <a:cubicBezTo>
                      <a:pt x="218" y="45"/>
                      <a:pt x="218" y="45"/>
                      <a:pt x="218" y="45"/>
                    </a:cubicBezTo>
                    <a:cubicBezTo>
                      <a:pt x="216" y="44"/>
                      <a:pt x="216" y="44"/>
                      <a:pt x="216" y="44"/>
                    </a:cubicBezTo>
                    <a:cubicBezTo>
                      <a:pt x="215" y="43"/>
                      <a:pt x="215" y="43"/>
                      <a:pt x="215" y="43"/>
                    </a:cubicBezTo>
                    <a:cubicBezTo>
                      <a:pt x="212" y="45"/>
                      <a:pt x="212" y="45"/>
                      <a:pt x="212" y="45"/>
                    </a:cubicBezTo>
                    <a:cubicBezTo>
                      <a:pt x="212" y="47"/>
                      <a:pt x="212" y="47"/>
                      <a:pt x="212" y="47"/>
                    </a:cubicBezTo>
                    <a:cubicBezTo>
                      <a:pt x="213" y="49"/>
                      <a:pt x="213" y="49"/>
                      <a:pt x="213" y="49"/>
                    </a:cubicBezTo>
                    <a:cubicBezTo>
                      <a:pt x="212" y="52"/>
                      <a:pt x="212" y="52"/>
                      <a:pt x="212" y="52"/>
                    </a:cubicBezTo>
                    <a:cubicBezTo>
                      <a:pt x="208" y="52"/>
                      <a:pt x="208" y="52"/>
                      <a:pt x="208" y="52"/>
                    </a:cubicBezTo>
                    <a:cubicBezTo>
                      <a:pt x="208" y="48"/>
                      <a:pt x="208" y="48"/>
                      <a:pt x="208" y="48"/>
                    </a:cubicBezTo>
                    <a:cubicBezTo>
                      <a:pt x="207" y="46"/>
                      <a:pt x="207" y="46"/>
                      <a:pt x="207" y="46"/>
                    </a:cubicBezTo>
                    <a:cubicBezTo>
                      <a:pt x="206" y="45"/>
                      <a:pt x="206" y="45"/>
                      <a:pt x="206" y="45"/>
                    </a:cubicBezTo>
                    <a:cubicBezTo>
                      <a:pt x="202" y="45"/>
                      <a:pt x="202" y="45"/>
                      <a:pt x="202" y="45"/>
                    </a:cubicBezTo>
                    <a:cubicBezTo>
                      <a:pt x="197" y="47"/>
                      <a:pt x="197" y="47"/>
                      <a:pt x="197" y="47"/>
                    </a:cubicBezTo>
                    <a:cubicBezTo>
                      <a:pt x="191" y="48"/>
                      <a:pt x="191" y="48"/>
                      <a:pt x="191" y="48"/>
                    </a:cubicBezTo>
                    <a:cubicBezTo>
                      <a:pt x="188" y="47"/>
                      <a:pt x="188" y="47"/>
                      <a:pt x="188" y="47"/>
                    </a:cubicBezTo>
                    <a:cubicBezTo>
                      <a:pt x="186" y="47"/>
                      <a:pt x="186" y="47"/>
                      <a:pt x="186" y="47"/>
                    </a:cubicBezTo>
                    <a:cubicBezTo>
                      <a:pt x="184" y="48"/>
                      <a:pt x="184" y="48"/>
                      <a:pt x="184" y="48"/>
                    </a:cubicBezTo>
                    <a:cubicBezTo>
                      <a:pt x="182" y="47"/>
                      <a:pt x="182" y="47"/>
                      <a:pt x="182" y="47"/>
                    </a:cubicBezTo>
                    <a:cubicBezTo>
                      <a:pt x="180" y="47"/>
                      <a:pt x="180" y="47"/>
                      <a:pt x="180" y="47"/>
                    </a:cubicBezTo>
                    <a:cubicBezTo>
                      <a:pt x="178" y="49"/>
                      <a:pt x="178" y="49"/>
                      <a:pt x="178" y="49"/>
                    </a:cubicBezTo>
                    <a:cubicBezTo>
                      <a:pt x="178" y="49"/>
                      <a:pt x="178" y="49"/>
                      <a:pt x="178" y="49"/>
                    </a:cubicBezTo>
                    <a:cubicBezTo>
                      <a:pt x="179" y="51"/>
                      <a:pt x="179" y="51"/>
                      <a:pt x="179" y="51"/>
                    </a:cubicBezTo>
                    <a:cubicBezTo>
                      <a:pt x="179" y="53"/>
                      <a:pt x="179" y="53"/>
                      <a:pt x="179" y="53"/>
                    </a:cubicBezTo>
                    <a:cubicBezTo>
                      <a:pt x="180" y="55"/>
                      <a:pt x="180" y="55"/>
                      <a:pt x="180" y="55"/>
                    </a:cubicBezTo>
                    <a:cubicBezTo>
                      <a:pt x="181" y="56"/>
                      <a:pt x="181" y="56"/>
                      <a:pt x="181" y="56"/>
                    </a:cubicBezTo>
                    <a:cubicBezTo>
                      <a:pt x="180" y="59"/>
                      <a:pt x="180" y="59"/>
                      <a:pt x="180" y="59"/>
                    </a:cubicBezTo>
                    <a:cubicBezTo>
                      <a:pt x="179" y="62"/>
                      <a:pt x="179" y="62"/>
                      <a:pt x="179" y="62"/>
                    </a:cubicBezTo>
                    <a:cubicBezTo>
                      <a:pt x="179" y="65"/>
                      <a:pt x="179" y="65"/>
                      <a:pt x="179" y="65"/>
                    </a:cubicBezTo>
                    <a:cubicBezTo>
                      <a:pt x="182" y="70"/>
                      <a:pt x="182" y="70"/>
                      <a:pt x="182" y="70"/>
                    </a:cubicBezTo>
                    <a:cubicBezTo>
                      <a:pt x="182" y="72"/>
                      <a:pt x="182" y="72"/>
                      <a:pt x="182" y="72"/>
                    </a:cubicBezTo>
                    <a:cubicBezTo>
                      <a:pt x="183" y="77"/>
                      <a:pt x="183" y="77"/>
                      <a:pt x="183" y="77"/>
                    </a:cubicBezTo>
                    <a:cubicBezTo>
                      <a:pt x="182" y="79"/>
                      <a:pt x="182" y="79"/>
                      <a:pt x="182" y="79"/>
                    </a:cubicBezTo>
                    <a:cubicBezTo>
                      <a:pt x="179" y="77"/>
                      <a:pt x="179" y="77"/>
                      <a:pt x="179" y="77"/>
                    </a:cubicBezTo>
                    <a:cubicBezTo>
                      <a:pt x="178" y="75"/>
                      <a:pt x="178" y="75"/>
                      <a:pt x="178" y="75"/>
                    </a:cubicBezTo>
                    <a:cubicBezTo>
                      <a:pt x="175" y="72"/>
                      <a:pt x="175" y="72"/>
                      <a:pt x="175" y="72"/>
                    </a:cubicBezTo>
                    <a:cubicBezTo>
                      <a:pt x="173" y="71"/>
                      <a:pt x="173" y="71"/>
                      <a:pt x="173" y="71"/>
                    </a:cubicBezTo>
                    <a:cubicBezTo>
                      <a:pt x="173" y="65"/>
                      <a:pt x="173" y="65"/>
                      <a:pt x="173" y="65"/>
                    </a:cubicBezTo>
                    <a:cubicBezTo>
                      <a:pt x="174" y="61"/>
                      <a:pt x="174" y="61"/>
                      <a:pt x="174" y="61"/>
                    </a:cubicBezTo>
                    <a:cubicBezTo>
                      <a:pt x="174" y="59"/>
                      <a:pt x="174" y="59"/>
                      <a:pt x="174" y="59"/>
                    </a:cubicBezTo>
                    <a:cubicBezTo>
                      <a:pt x="171" y="55"/>
                      <a:pt x="171" y="55"/>
                      <a:pt x="171" y="55"/>
                    </a:cubicBezTo>
                    <a:cubicBezTo>
                      <a:pt x="171" y="53"/>
                      <a:pt x="171" y="53"/>
                      <a:pt x="171" y="53"/>
                    </a:cubicBezTo>
                    <a:cubicBezTo>
                      <a:pt x="171" y="52"/>
                      <a:pt x="171" y="52"/>
                      <a:pt x="171" y="52"/>
                    </a:cubicBezTo>
                    <a:cubicBezTo>
                      <a:pt x="168" y="53"/>
                      <a:pt x="168" y="53"/>
                      <a:pt x="168" y="53"/>
                    </a:cubicBezTo>
                    <a:cubicBezTo>
                      <a:pt x="165" y="54"/>
                      <a:pt x="165" y="54"/>
                      <a:pt x="165" y="54"/>
                    </a:cubicBezTo>
                    <a:cubicBezTo>
                      <a:pt x="161" y="55"/>
                      <a:pt x="161" y="55"/>
                      <a:pt x="161" y="55"/>
                    </a:cubicBezTo>
                    <a:cubicBezTo>
                      <a:pt x="160" y="56"/>
                      <a:pt x="160" y="56"/>
                      <a:pt x="160" y="56"/>
                    </a:cubicBezTo>
                    <a:cubicBezTo>
                      <a:pt x="159" y="59"/>
                      <a:pt x="159" y="59"/>
                      <a:pt x="159" y="59"/>
                    </a:cubicBezTo>
                    <a:cubicBezTo>
                      <a:pt x="160" y="61"/>
                      <a:pt x="160" y="61"/>
                      <a:pt x="160" y="61"/>
                    </a:cubicBezTo>
                    <a:cubicBezTo>
                      <a:pt x="159" y="64"/>
                      <a:pt x="159" y="64"/>
                      <a:pt x="159" y="64"/>
                    </a:cubicBezTo>
                    <a:cubicBezTo>
                      <a:pt x="157" y="66"/>
                      <a:pt x="157" y="66"/>
                      <a:pt x="157" y="66"/>
                    </a:cubicBezTo>
                    <a:cubicBezTo>
                      <a:pt x="157" y="67"/>
                      <a:pt x="157" y="67"/>
                      <a:pt x="157" y="67"/>
                    </a:cubicBezTo>
                    <a:cubicBezTo>
                      <a:pt x="158" y="67"/>
                      <a:pt x="158" y="67"/>
                      <a:pt x="158" y="67"/>
                    </a:cubicBezTo>
                    <a:cubicBezTo>
                      <a:pt x="160" y="68"/>
                      <a:pt x="160" y="68"/>
                      <a:pt x="160" y="68"/>
                    </a:cubicBezTo>
                    <a:cubicBezTo>
                      <a:pt x="160" y="72"/>
                      <a:pt x="160" y="72"/>
                      <a:pt x="160" y="72"/>
                    </a:cubicBezTo>
                    <a:cubicBezTo>
                      <a:pt x="158" y="75"/>
                      <a:pt x="158" y="75"/>
                      <a:pt x="158" y="75"/>
                    </a:cubicBezTo>
                    <a:cubicBezTo>
                      <a:pt x="154" y="77"/>
                      <a:pt x="154" y="77"/>
                      <a:pt x="154" y="77"/>
                    </a:cubicBezTo>
                    <a:cubicBezTo>
                      <a:pt x="152" y="77"/>
                      <a:pt x="152" y="77"/>
                      <a:pt x="152" y="77"/>
                    </a:cubicBezTo>
                    <a:cubicBezTo>
                      <a:pt x="152" y="78"/>
                      <a:pt x="152" y="78"/>
                      <a:pt x="152" y="78"/>
                    </a:cubicBezTo>
                    <a:cubicBezTo>
                      <a:pt x="151" y="80"/>
                      <a:pt x="151" y="80"/>
                      <a:pt x="151" y="80"/>
                    </a:cubicBezTo>
                    <a:cubicBezTo>
                      <a:pt x="150" y="81"/>
                      <a:pt x="150" y="81"/>
                      <a:pt x="150" y="81"/>
                    </a:cubicBezTo>
                    <a:cubicBezTo>
                      <a:pt x="149" y="82"/>
                      <a:pt x="149" y="82"/>
                      <a:pt x="149" y="82"/>
                    </a:cubicBezTo>
                    <a:cubicBezTo>
                      <a:pt x="150" y="84"/>
                      <a:pt x="150" y="84"/>
                      <a:pt x="150" y="84"/>
                    </a:cubicBezTo>
                    <a:cubicBezTo>
                      <a:pt x="149" y="86"/>
                      <a:pt x="149" y="86"/>
                      <a:pt x="149" y="86"/>
                    </a:cubicBezTo>
                    <a:cubicBezTo>
                      <a:pt x="147" y="86"/>
                      <a:pt x="147" y="86"/>
                      <a:pt x="147" y="86"/>
                    </a:cubicBezTo>
                    <a:cubicBezTo>
                      <a:pt x="146" y="87"/>
                      <a:pt x="146" y="87"/>
                      <a:pt x="146" y="87"/>
                    </a:cubicBezTo>
                    <a:cubicBezTo>
                      <a:pt x="142" y="87"/>
                      <a:pt x="142" y="87"/>
                      <a:pt x="142" y="87"/>
                    </a:cubicBezTo>
                    <a:cubicBezTo>
                      <a:pt x="139" y="85"/>
                      <a:pt x="139" y="85"/>
                      <a:pt x="139" y="85"/>
                    </a:cubicBezTo>
                    <a:cubicBezTo>
                      <a:pt x="138" y="83"/>
                      <a:pt x="138" y="83"/>
                      <a:pt x="138" y="83"/>
                    </a:cubicBezTo>
                    <a:cubicBezTo>
                      <a:pt x="138" y="82"/>
                      <a:pt x="138" y="82"/>
                      <a:pt x="138" y="82"/>
                    </a:cubicBezTo>
                    <a:cubicBezTo>
                      <a:pt x="138" y="82"/>
                      <a:pt x="138" y="82"/>
                      <a:pt x="138" y="82"/>
                    </a:cubicBezTo>
                    <a:cubicBezTo>
                      <a:pt x="137" y="82"/>
                      <a:pt x="137" y="82"/>
                      <a:pt x="137" y="82"/>
                    </a:cubicBezTo>
                    <a:cubicBezTo>
                      <a:pt x="135" y="80"/>
                      <a:pt x="135" y="80"/>
                      <a:pt x="135" y="80"/>
                    </a:cubicBezTo>
                    <a:cubicBezTo>
                      <a:pt x="135" y="79"/>
                      <a:pt x="135" y="79"/>
                      <a:pt x="135" y="79"/>
                    </a:cubicBezTo>
                    <a:cubicBezTo>
                      <a:pt x="135" y="80"/>
                      <a:pt x="135" y="80"/>
                      <a:pt x="135" y="80"/>
                    </a:cubicBezTo>
                    <a:cubicBezTo>
                      <a:pt x="134" y="81"/>
                      <a:pt x="134" y="81"/>
                      <a:pt x="134" y="81"/>
                    </a:cubicBezTo>
                    <a:cubicBezTo>
                      <a:pt x="132" y="81"/>
                      <a:pt x="132" y="81"/>
                      <a:pt x="132" y="81"/>
                    </a:cubicBezTo>
                    <a:cubicBezTo>
                      <a:pt x="131" y="82"/>
                      <a:pt x="131" y="82"/>
                      <a:pt x="131" y="82"/>
                    </a:cubicBezTo>
                    <a:cubicBezTo>
                      <a:pt x="131" y="85"/>
                      <a:pt x="131" y="85"/>
                      <a:pt x="131" y="85"/>
                    </a:cubicBezTo>
                    <a:cubicBezTo>
                      <a:pt x="131" y="86"/>
                      <a:pt x="131" y="86"/>
                      <a:pt x="131" y="86"/>
                    </a:cubicBezTo>
                    <a:cubicBezTo>
                      <a:pt x="131" y="89"/>
                      <a:pt x="131" y="89"/>
                      <a:pt x="131" y="89"/>
                    </a:cubicBezTo>
                    <a:cubicBezTo>
                      <a:pt x="132" y="92"/>
                      <a:pt x="132" y="92"/>
                      <a:pt x="132" y="92"/>
                    </a:cubicBezTo>
                    <a:cubicBezTo>
                      <a:pt x="131" y="97"/>
                      <a:pt x="131" y="97"/>
                      <a:pt x="131" y="97"/>
                    </a:cubicBezTo>
                    <a:cubicBezTo>
                      <a:pt x="130" y="99"/>
                      <a:pt x="130" y="99"/>
                      <a:pt x="130" y="99"/>
                    </a:cubicBezTo>
                    <a:cubicBezTo>
                      <a:pt x="127" y="100"/>
                      <a:pt x="127" y="100"/>
                      <a:pt x="127" y="100"/>
                    </a:cubicBezTo>
                    <a:cubicBezTo>
                      <a:pt x="128" y="93"/>
                      <a:pt x="128" y="93"/>
                      <a:pt x="128" y="93"/>
                    </a:cubicBezTo>
                    <a:cubicBezTo>
                      <a:pt x="128" y="90"/>
                      <a:pt x="128" y="90"/>
                      <a:pt x="128" y="90"/>
                    </a:cubicBezTo>
                    <a:cubicBezTo>
                      <a:pt x="127" y="88"/>
                      <a:pt x="127" y="88"/>
                      <a:pt x="127" y="88"/>
                    </a:cubicBezTo>
                    <a:cubicBezTo>
                      <a:pt x="127" y="84"/>
                      <a:pt x="127" y="84"/>
                      <a:pt x="127" y="84"/>
                    </a:cubicBezTo>
                    <a:cubicBezTo>
                      <a:pt x="127" y="81"/>
                      <a:pt x="127" y="81"/>
                      <a:pt x="127" y="81"/>
                    </a:cubicBezTo>
                    <a:cubicBezTo>
                      <a:pt x="126" y="82"/>
                      <a:pt x="126" y="82"/>
                      <a:pt x="126" y="82"/>
                    </a:cubicBezTo>
                    <a:cubicBezTo>
                      <a:pt x="124" y="82"/>
                      <a:pt x="124" y="82"/>
                      <a:pt x="124" y="82"/>
                    </a:cubicBezTo>
                    <a:cubicBezTo>
                      <a:pt x="123" y="84"/>
                      <a:pt x="123" y="84"/>
                      <a:pt x="123" y="84"/>
                    </a:cubicBezTo>
                    <a:cubicBezTo>
                      <a:pt x="120" y="84"/>
                      <a:pt x="120" y="84"/>
                      <a:pt x="120" y="84"/>
                    </a:cubicBezTo>
                    <a:cubicBezTo>
                      <a:pt x="118" y="86"/>
                      <a:pt x="118" y="86"/>
                      <a:pt x="118" y="86"/>
                    </a:cubicBezTo>
                    <a:cubicBezTo>
                      <a:pt x="118" y="87"/>
                      <a:pt x="118" y="87"/>
                      <a:pt x="118" y="87"/>
                    </a:cubicBezTo>
                    <a:cubicBezTo>
                      <a:pt x="118" y="89"/>
                      <a:pt x="118" y="89"/>
                      <a:pt x="118" y="89"/>
                    </a:cubicBezTo>
                    <a:cubicBezTo>
                      <a:pt x="114" y="93"/>
                      <a:pt x="114" y="93"/>
                      <a:pt x="114" y="93"/>
                    </a:cubicBezTo>
                    <a:cubicBezTo>
                      <a:pt x="112" y="94"/>
                      <a:pt x="112" y="94"/>
                      <a:pt x="112" y="94"/>
                    </a:cubicBezTo>
                    <a:cubicBezTo>
                      <a:pt x="111" y="93"/>
                      <a:pt x="111" y="93"/>
                      <a:pt x="111" y="93"/>
                    </a:cubicBezTo>
                    <a:cubicBezTo>
                      <a:pt x="110" y="93"/>
                      <a:pt x="110" y="93"/>
                      <a:pt x="110" y="93"/>
                    </a:cubicBezTo>
                    <a:cubicBezTo>
                      <a:pt x="110" y="93"/>
                      <a:pt x="110" y="93"/>
                      <a:pt x="110" y="93"/>
                    </a:cubicBezTo>
                    <a:cubicBezTo>
                      <a:pt x="110" y="93"/>
                      <a:pt x="110" y="93"/>
                      <a:pt x="110" y="93"/>
                    </a:cubicBezTo>
                    <a:cubicBezTo>
                      <a:pt x="112" y="95"/>
                      <a:pt x="112" y="95"/>
                      <a:pt x="112" y="95"/>
                    </a:cubicBezTo>
                    <a:cubicBezTo>
                      <a:pt x="109" y="96"/>
                      <a:pt x="109" y="96"/>
                      <a:pt x="109" y="96"/>
                    </a:cubicBezTo>
                    <a:cubicBezTo>
                      <a:pt x="105" y="96"/>
                      <a:pt x="105" y="96"/>
                      <a:pt x="105" y="96"/>
                    </a:cubicBezTo>
                    <a:cubicBezTo>
                      <a:pt x="104" y="96"/>
                      <a:pt x="104" y="96"/>
                      <a:pt x="104" y="96"/>
                    </a:cubicBezTo>
                    <a:cubicBezTo>
                      <a:pt x="102" y="98"/>
                      <a:pt x="102" y="98"/>
                      <a:pt x="102" y="98"/>
                    </a:cubicBezTo>
                    <a:cubicBezTo>
                      <a:pt x="98" y="100"/>
                      <a:pt x="98" y="100"/>
                      <a:pt x="98" y="100"/>
                    </a:cubicBezTo>
                    <a:cubicBezTo>
                      <a:pt x="98" y="101"/>
                      <a:pt x="98" y="101"/>
                      <a:pt x="98" y="101"/>
                    </a:cubicBezTo>
                    <a:cubicBezTo>
                      <a:pt x="96" y="102"/>
                      <a:pt x="96" y="102"/>
                      <a:pt x="96" y="102"/>
                    </a:cubicBezTo>
                    <a:cubicBezTo>
                      <a:pt x="93" y="104"/>
                      <a:pt x="93" y="104"/>
                      <a:pt x="93" y="104"/>
                    </a:cubicBezTo>
                    <a:cubicBezTo>
                      <a:pt x="92" y="104"/>
                      <a:pt x="92" y="104"/>
                      <a:pt x="92" y="104"/>
                    </a:cubicBezTo>
                    <a:cubicBezTo>
                      <a:pt x="92" y="104"/>
                      <a:pt x="92" y="104"/>
                      <a:pt x="92" y="104"/>
                    </a:cubicBezTo>
                    <a:cubicBezTo>
                      <a:pt x="92" y="105"/>
                      <a:pt x="92" y="105"/>
                      <a:pt x="92" y="105"/>
                    </a:cubicBezTo>
                    <a:cubicBezTo>
                      <a:pt x="93" y="106"/>
                      <a:pt x="93" y="106"/>
                      <a:pt x="93" y="106"/>
                    </a:cubicBezTo>
                    <a:cubicBezTo>
                      <a:pt x="92" y="109"/>
                      <a:pt x="92" y="109"/>
                      <a:pt x="92" y="109"/>
                    </a:cubicBezTo>
                    <a:cubicBezTo>
                      <a:pt x="91" y="109"/>
                      <a:pt x="91" y="109"/>
                      <a:pt x="91" y="109"/>
                    </a:cubicBezTo>
                    <a:cubicBezTo>
                      <a:pt x="88" y="112"/>
                      <a:pt x="88" y="112"/>
                      <a:pt x="88" y="112"/>
                    </a:cubicBezTo>
                    <a:cubicBezTo>
                      <a:pt x="87" y="113"/>
                      <a:pt x="87" y="113"/>
                      <a:pt x="87" y="113"/>
                    </a:cubicBezTo>
                    <a:cubicBezTo>
                      <a:pt x="86" y="114"/>
                      <a:pt x="86" y="114"/>
                      <a:pt x="86" y="114"/>
                    </a:cubicBezTo>
                    <a:cubicBezTo>
                      <a:pt x="86" y="115"/>
                      <a:pt x="86" y="115"/>
                      <a:pt x="86" y="115"/>
                    </a:cubicBezTo>
                    <a:cubicBezTo>
                      <a:pt x="87" y="115"/>
                      <a:pt x="87" y="115"/>
                      <a:pt x="87" y="115"/>
                    </a:cubicBezTo>
                    <a:cubicBezTo>
                      <a:pt x="87" y="118"/>
                      <a:pt x="87" y="118"/>
                      <a:pt x="87" y="118"/>
                    </a:cubicBezTo>
                    <a:cubicBezTo>
                      <a:pt x="87" y="118"/>
                      <a:pt x="87" y="118"/>
                      <a:pt x="87" y="118"/>
                    </a:cubicBezTo>
                    <a:cubicBezTo>
                      <a:pt x="89" y="118"/>
                      <a:pt x="89" y="118"/>
                      <a:pt x="89" y="118"/>
                    </a:cubicBezTo>
                    <a:cubicBezTo>
                      <a:pt x="91" y="119"/>
                      <a:pt x="91" y="119"/>
                      <a:pt x="91" y="119"/>
                    </a:cubicBezTo>
                    <a:cubicBezTo>
                      <a:pt x="91" y="119"/>
                      <a:pt x="91" y="119"/>
                      <a:pt x="91" y="119"/>
                    </a:cubicBezTo>
                    <a:cubicBezTo>
                      <a:pt x="92" y="118"/>
                      <a:pt x="92" y="118"/>
                      <a:pt x="92" y="118"/>
                    </a:cubicBezTo>
                    <a:cubicBezTo>
                      <a:pt x="95" y="117"/>
                      <a:pt x="95" y="117"/>
                      <a:pt x="95" y="117"/>
                    </a:cubicBezTo>
                    <a:cubicBezTo>
                      <a:pt x="98" y="120"/>
                      <a:pt x="98" y="120"/>
                      <a:pt x="98" y="120"/>
                    </a:cubicBezTo>
                    <a:cubicBezTo>
                      <a:pt x="98" y="121"/>
                      <a:pt x="98" y="121"/>
                      <a:pt x="98" y="121"/>
                    </a:cubicBezTo>
                    <a:cubicBezTo>
                      <a:pt x="99" y="121"/>
                      <a:pt x="99" y="121"/>
                      <a:pt x="99" y="121"/>
                    </a:cubicBezTo>
                    <a:cubicBezTo>
                      <a:pt x="102" y="119"/>
                      <a:pt x="102" y="119"/>
                      <a:pt x="102" y="119"/>
                    </a:cubicBezTo>
                    <a:cubicBezTo>
                      <a:pt x="103" y="118"/>
                      <a:pt x="103" y="118"/>
                      <a:pt x="103" y="118"/>
                    </a:cubicBezTo>
                    <a:cubicBezTo>
                      <a:pt x="106" y="119"/>
                      <a:pt x="106" y="119"/>
                      <a:pt x="106" y="119"/>
                    </a:cubicBezTo>
                    <a:cubicBezTo>
                      <a:pt x="109" y="119"/>
                      <a:pt x="109" y="119"/>
                      <a:pt x="109" y="119"/>
                    </a:cubicBezTo>
                    <a:cubicBezTo>
                      <a:pt x="110" y="119"/>
                      <a:pt x="110" y="119"/>
                      <a:pt x="110" y="119"/>
                    </a:cubicBezTo>
                    <a:cubicBezTo>
                      <a:pt x="110" y="117"/>
                      <a:pt x="110" y="117"/>
                      <a:pt x="110" y="117"/>
                    </a:cubicBezTo>
                    <a:cubicBezTo>
                      <a:pt x="113" y="115"/>
                      <a:pt x="113" y="115"/>
                      <a:pt x="113" y="115"/>
                    </a:cubicBezTo>
                    <a:cubicBezTo>
                      <a:pt x="115" y="114"/>
                      <a:pt x="115" y="114"/>
                      <a:pt x="115" y="114"/>
                    </a:cubicBezTo>
                    <a:cubicBezTo>
                      <a:pt x="115" y="118"/>
                      <a:pt x="115" y="118"/>
                      <a:pt x="115" y="118"/>
                    </a:cubicBezTo>
                    <a:cubicBezTo>
                      <a:pt x="116" y="118"/>
                      <a:pt x="116" y="118"/>
                      <a:pt x="116" y="118"/>
                    </a:cubicBezTo>
                    <a:cubicBezTo>
                      <a:pt x="115" y="121"/>
                      <a:pt x="115" y="121"/>
                      <a:pt x="115" y="121"/>
                    </a:cubicBezTo>
                    <a:cubicBezTo>
                      <a:pt x="111" y="122"/>
                      <a:pt x="111" y="122"/>
                      <a:pt x="111" y="122"/>
                    </a:cubicBezTo>
                    <a:cubicBezTo>
                      <a:pt x="108" y="124"/>
                      <a:pt x="108" y="124"/>
                      <a:pt x="108" y="124"/>
                    </a:cubicBezTo>
                    <a:cubicBezTo>
                      <a:pt x="105" y="123"/>
                      <a:pt x="105" y="123"/>
                      <a:pt x="105" y="123"/>
                    </a:cubicBezTo>
                    <a:cubicBezTo>
                      <a:pt x="103" y="124"/>
                      <a:pt x="103" y="124"/>
                      <a:pt x="103" y="124"/>
                    </a:cubicBezTo>
                    <a:cubicBezTo>
                      <a:pt x="103" y="124"/>
                      <a:pt x="103" y="124"/>
                      <a:pt x="103" y="124"/>
                    </a:cubicBezTo>
                    <a:cubicBezTo>
                      <a:pt x="103" y="125"/>
                      <a:pt x="103" y="125"/>
                      <a:pt x="103" y="125"/>
                    </a:cubicBezTo>
                    <a:cubicBezTo>
                      <a:pt x="105" y="126"/>
                      <a:pt x="105" y="126"/>
                      <a:pt x="105" y="126"/>
                    </a:cubicBezTo>
                    <a:cubicBezTo>
                      <a:pt x="108" y="126"/>
                      <a:pt x="108" y="126"/>
                      <a:pt x="108" y="126"/>
                    </a:cubicBezTo>
                    <a:cubicBezTo>
                      <a:pt x="109" y="128"/>
                      <a:pt x="109" y="128"/>
                      <a:pt x="109" y="128"/>
                    </a:cubicBezTo>
                    <a:cubicBezTo>
                      <a:pt x="108" y="130"/>
                      <a:pt x="108" y="130"/>
                      <a:pt x="108" y="130"/>
                    </a:cubicBezTo>
                    <a:cubicBezTo>
                      <a:pt x="105" y="133"/>
                      <a:pt x="105" y="133"/>
                      <a:pt x="105" y="133"/>
                    </a:cubicBezTo>
                    <a:cubicBezTo>
                      <a:pt x="101" y="132"/>
                      <a:pt x="101" y="132"/>
                      <a:pt x="101" y="132"/>
                    </a:cubicBezTo>
                    <a:cubicBezTo>
                      <a:pt x="99" y="133"/>
                      <a:pt x="99" y="133"/>
                      <a:pt x="99" y="133"/>
                    </a:cubicBezTo>
                    <a:cubicBezTo>
                      <a:pt x="98" y="134"/>
                      <a:pt x="98" y="134"/>
                      <a:pt x="98" y="134"/>
                    </a:cubicBezTo>
                    <a:cubicBezTo>
                      <a:pt x="98" y="136"/>
                      <a:pt x="98" y="136"/>
                      <a:pt x="98" y="136"/>
                    </a:cubicBezTo>
                    <a:cubicBezTo>
                      <a:pt x="100" y="137"/>
                      <a:pt x="100" y="137"/>
                      <a:pt x="100" y="137"/>
                    </a:cubicBezTo>
                    <a:cubicBezTo>
                      <a:pt x="99" y="141"/>
                      <a:pt x="99" y="141"/>
                      <a:pt x="99" y="141"/>
                    </a:cubicBezTo>
                    <a:cubicBezTo>
                      <a:pt x="96" y="141"/>
                      <a:pt x="96" y="141"/>
                      <a:pt x="96" y="141"/>
                    </a:cubicBezTo>
                    <a:cubicBezTo>
                      <a:pt x="93" y="146"/>
                      <a:pt x="93" y="146"/>
                      <a:pt x="93" y="146"/>
                    </a:cubicBezTo>
                    <a:cubicBezTo>
                      <a:pt x="90" y="148"/>
                      <a:pt x="90" y="148"/>
                      <a:pt x="90" y="148"/>
                    </a:cubicBezTo>
                    <a:cubicBezTo>
                      <a:pt x="88" y="150"/>
                      <a:pt x="88" y="150"/>
                      <a:pt x="88" y="150"/>
                    </a:cubicBezTo>
                    <a:cubicBezTo>
                      <a:pt x="86" y="153"/>
                      <a:pt x="86" y="153"/>
                      <a:pt x="86" y="153"/>
                    </a:cubicBezTo>
                    <a:cubicBezTo>
                      <a:pt x="84" y="155"/>
                      <a:pt x="84" y="155"/>
                      <a:pt x="84" y="155"/>
                    </a:cubicBezTo>
                    <a:cubicBezTo>
                      <a:pt x="84" y="156"/>
                      <a:pt x="84" y="156"/>
                      <a:pt x="84" y="156"/>
                    </a:cubicBezTo>
                    <a:cubicBezTo>
                      <a:pt x="81" y="157"/>
                      <a:pt x="81" y="157"/>
                      <a:pt x="81" y="157"/>
                    </a:cubicBezTo>
                    <a:cubicBezTo>
                      <a:pt x="79" y="157"/>
                      <a:pt x="79" y="157"/>
                      <a:pt x="79" y="157"/>
                    </a:cubicBezTo>
                    <a:cubicBezTo>
                      <a:pt x="75" y="154"/>
                      <a:pt x="75" y="154"/>
                      <a:pt x="75" y="154"/>
                    </a:cubicBezTo>
                    <a:cubicBezTo>
                      <a:pt x="73" y="154"/>
                      <a:pt x="73" y="154"/>
                      <a:pt x="73" y="154"/>
                    </a:cubicBezTo>
                    <a:cubicBezTo>
                      <a:pt x="72" y="153"/>
                      <a:pt x="72" y="153"/>
                      <a:pt x="72" y="153"/>
                    </a:cubicBezTo>
                    <a:cubicBezTo>
                      <a:pt x="69" y="152"/>
                      <a:pt x="69" y="152"/>
                      <a:pt x="69" y="152"/>
                    </a:cubicBezTo>
                    <a:cubicBezTo>
                      <a:pt x="66" y="153"/>
                      <a:pt x="66" y="153"/>
                      <a:pt x="66" y="153"/>
                    </a:cubicBezTo>
                    <a:cubicBezTo>
                      <a:pt x="64" y="154"/>
                      <a:pt x="64" y="154"/>
                      <a:pt x="64" y="154"/>
                    </a:cubicBezTo>
                    <a:cubicBezTo>
                      <a:pt x="61" y="153"/>
                      <a:pt x="61" y="153"/>
                      <a:pt x="61" y="153"/>
                    </a:cubicBezTo>
                    <a:cubicBezTo>
                      <a:pt x="60" y="153"/>
                      <a:pt x="60" y="153"/>
                      <a:pt x="60" y="153"/>
                    </a:cubicBezTo>
                    <a:cubicBezTo>
                      <a:pt x="57" y="153"/>
                      <a:pt x="57" y="153"/>
                      <a:pt x="57" y="153"/>
                    </a:cubicBezTo>
                    <a:cubicBezTo>
                      <a:pt x="53" y="153"/>
                      <a:pt x="53" y="153"/>
                      <a:pt x="53" y="153"/>
                    </a:cubicBezTo>
                    <a:cubicBezTo>
                      <a:pt x="50" y="155"/>
                      <a:pt x="50" y="155"/>
                      <a:pt x="50" y="155"/>
                    </a:cubicBezTo>
                    <a:cubicBezTo>
                      <a:pt x="50" y="155"/>
                      <a:pt x="50" y="155"/>
                      <a:pt x="50" y="155"/>
                    </a:cubicBezTo>
                    <a:cubicBezTo>
                      <a:pt x="51" y="156"/>
                      <a:pt x="51" y="156"/>
                      <a:pt x="51" y="156"/>
                    </a:cubicBezTo>
                    <a:cubicBezTo>
                      <a:pt x="49" y="160"/>
                      <a:pt x="49" y="160"/>
                      <a:pt x="49" y="160"/>
                    </a:cubicBezTo>
                    <a:cubicBezTo>
                      <a:pt x="48" y="158"/>
                      <a:pt x="48" y="158"/>
                      <a:pt x="48" y="158"/>
                    </a:cubicBezTo>
                    <a:cubicBezTo>
                      <a:pt x="46" y="158"/>
                      <a:pt x="46" y="158"/>
                      <a:pt x="46" y="158"/>
                    </a:cubicBezTo>
                    <a:cubicBezTo>
                      <a:pt x="36" y="160"/>
                      <a:pt x="36" y="160"/>
                      <a:pt x="36" y="160"/>
                    </a:cubicBezTo>
                    <a:cubicBezTo>
                      <a:pt x="33" y="160"/>
                      <a:pt x="33" y="160"/>
                      <a:pt x="33" y="160"/>
                    </a:cubicBezTo>
                    <a:cubicBezTo>
                      <a:pt x="32" y="161"/>
                      <a:pt x="32" y="161"/>
                      <a:pt x="32" y="161"/>
                    </a:cubicBezTo>
                    <a:cubicBezTo>
                      <a:pt x="31" y="161"/>
                      <a:pt x="31" y="161"/>
                      <a:pt x="31" y="161"/>
                    </a:cubicBezTo>
                    <a:cubicBezTo>
                      <a:pt x="29" y="161"/>
                      <a:pt x="29" y="161"/>
                      <a:pt x="29" y="161"/>
                    </a:cubicBezTo>
                    <a:cubicBezTo>
                      <a:pt x="28" y="162"/>
                      <a:pt x="28" y="162"/>
                      <a:pt x="28" y="162"/>
                    </a:cubicBezTo>
                    <a:cubicBezTo>
                      <a:pt x="27" y="163"/>
                      <a:pt x="27" y="163"/>
                      <a:pt x="27" y="163"/>
                    </a:cubicBezTo>
                    <a:cubicBezTo>
                      <a:pt x="25" y="164"/>
                      <a:pt x="25" y="164"/>
                      <a:pt x="25" y="164"/>
                    </a:cubicBezTo>
                    <a:cubicBezTo>
                      <a:pt x="23" y="163"/>
                      <a:pt x="23" y="163"/>
                      <a:pt x="23" y="163"/>
                    </a:cubicBezTo>
                    <a:cubicBezTo>
                      <a:pt x="23" y="163"/>
                      <a:pt x="23" y="163"/>
                      <a:pt x="23" y="163"/>
                    </a:cubicBezTo>
                    <a:cubicBezTo>
                      <a:pt x="22" y="162"/>
                      <a:pt x="22" y="162"/>
                      <a:pt x="22" y="162"/>
                    </a:cubicBezTo>
                    <a:cubicBezTo>
                      <a:pt x="21" y="162"/>
                      <a:pt x="21" y="162"/>
                      <a:pt x="21" y="162"/>
                    </a:cubicBezTo>
                    <a:cubicBezTo>
                      <a:pt x="19" y="163"/>
                      <a:pt x="19" y="163"/>
                      <a:pt x="19" y="163"/>
                    </a:cubicBezTo>
                    <a:cubicBezTo>
                      <a:pt x="17" y="164"/>
                      <a:pt x="17" y="164"/>
                      <a:pt x="17" y="164"/>
                    </a:cubicBezTo>
                    <a:cubicBezTo>
                      <a:pt x="16" y="163"/>
                      <a:pt x="16" y="163"/>
                      <a:pt x="16" y="163"/>
                    </a:cubicBezTo>
                    <a:cubicBezTo>
                      <a:pt x="14" y="163"/>
                      <a:pt x="14" y="163"/>
                      <a:pt x="14" y="163"/>
                    </a:cubicBezTo>
                    <a:cubicBezTo>
                      <a:pt x="13" y="164"/>
                      <a:pt x="13" y="164"/>
                      <a:pt x="13" y="164"/>
                    </a:cubicBezTo>
                    <a:cubicBezTo>
                      <a:pt x="12" y="164"/>
                      <a:pt x="12" y="164"/>
                      <a:pt x="12" y="164"/>
                    </a:cubicBezTo>
                    <a:cubicBezTo>
                      <a:pt x="12" y="165"/>
                      <a:pt x="12" y="165"/>
                      <a:pt x="12" y="165"/>
                    </a:cubicBezTo>
                    <a:cubicBezTo>
                      <a:pt x="11" y="167"/>
                      <a:pt x="11" y="167"/>
                      <a:pt x="11" y="167"/>
                    </a:cubicBezTo>
                    <a:cubicBezTo>
                      <a:pt x="6" y="169"/>
                      <a:pt x="6" y="169"/>
                      <a:pt x="6" y="169"/>
                    </a:cubicBezTo>
                    <a:cubicBezTo>
                      <a:pt x="5" y="169"/>
                      <a:pt x="5" y="169"/>
                      <a:pt x="5" y="169"/>
                    </a:cubicBezTo>
                    <a:cubicBezTo>
                      <a:pt x="5" y="169"/>
                      <a:pt x="5" y="169"/>
                      <a:pt x="5" y="169"/>
                    </a:cubicBezTo>
                    <a:cubicBezTo>
                      <a:pt x="7" y="170"/>
                      <a:pt x="7" y="170"/>
                      <a:pt x="7" y="170"/>
                    </a:cubicBezTo>
                    <a:cubicBezTo>
                      <a:pt x="9" y="171"/>
                      <a:pt x="9" y="171"/>
                      <a:pt x="9" y="171"/>
                    </a:cubicBezTo>
                    <a:cubicBezTo>
                      <a:pt x="9" y="174"/>
                      <a:pt x="9" y="174"/>
                      <a:pt x="9" y="174"/>
                    </a:cubicBezTo>
                    <a:cubicBezTo>
                      <a:pt x="6" y="174"/>
                      <a:pt x="6" y="174"/>
                      <a:pt x="6" y="174"/>
                    </a:cubicBezTo>
                    <a:cubicBezTo>
                      <a:pt x="6" y="173"/>
                      <a:pt x="6" y="173"/>
                      <a:pt x="6" y="173"/>
                    </a:cubicBezTo>
                    <a:cubicBezTo>
                      <a:pt x="6" y="174"/>
                      <a:pt x="6" y="174"/>
                      <a:pt x="6" y="174"/>
                    </a:cubicBezTo>
                    <a:cubicBezTo>
                      <a:pt x="4" y="176"/>
                      <a:pt x="4" y="176"/>
                      <a:pt x="4" y="176"/>
                    </a:cubicBezTo>
                    <a:cubicBezTo>
                      <a:pt x="1" y="177"/>
                      <a:pt x="1" y="177"/>
                      <a:pt x="1" y="177"/>
                    </a:cubicBezTo>
                    <a:cubicBezTo>
                      <a:pt x="1" y="177"/>
                      <a:pt x="1" y="177"/>
                      <a:pt x="1" y="177"/>
                    </a:cubicBezTo>
                    <a:cubicBezTo>
                      <a:pt x="4" y="178"/>
                      <a:pt x="4" y="178"/>
                      <a:pt x="4" y="178"/>
                    </a:cubicBezTo>
                    <a:cubicBezTo>
                      <a:pt x="5" y="180"/>
                      <a:pt x="5" y="180"/>
                      <a:pt x="5" y="180"/>
                    </a:cubicBezTo>
                    <a:cubicBezTo>
                      <a:pt x="8" y="185"/>
                      <a:pt x="8" y="185"/>
                      <a:pt x="8" y="185"/>
                    </a:cubicBezTo>
                    <a:cubicBezTo>
                      <a:pt x="9" y="186"/>
                      <a:pt x="9" y="186"/>
                      <a:pt x="9" y="186"/>
                    </a:cubicBezTo>
                    <a:cubicBezTo>
                      <a:pt x="11" y="186"/>
                      <a:pt x="11" y="186"/>
                      <a:pt x="11" y="186"/>
                    </a:cubicBezTo>
                    <a:cubicBezTo>
                      <a:pt x="12" y="187"/>
                      <a:pt x="12" y="187"/>
                      <a:pt x="12" y="187"/>
                    </a:cubicBezTo>
                    <a:cubicBezTo>
                      <a:pt x="14" y="189"/>
                      <a:pt x="14" y="189"/>
                      <a:pt x="14" y="189"/>
                    </a:cubicBezTo>
                    <a:cubicBezTo>
                      <a:pt x="10" y="191"/>
                      <a:pt x="10" y="191"/>
                      <a:pt x="10" y="191"/>
                    </a:cubicBezTo>
                    <a:cubicBezTo>
                      <a:pt x="10" y="192"/>
                      <a:pt x="10" y="192"/>
                      <a:pt x="10" y="192"/>
                    </a:cubicBezTo>
                    <a:cubicBezTo>
                      <a:pt x="11" y="193"/>
                      <a:pt x="11" y="193"/>
                      <a:pt x="11" y="193"/>
                    </a:cubicBezTo>
                    <a:cubicBezTo>
                      <a:pt x="12" y="193"/>
                      <a:pt x="12" y="193"/>
                      <a:pt x="12" y="193"/>
                    </a:cubicBezTo>
                    <a:cubicBezTo>
                      <a:pt x="15" y="193"/>
                      <a:pt x="15" y="193"/>
                      <a:pt x="15" y="193"/>
                    </a:cubicBezTo>
                    <a:cubicBezTo>
                      <a:pt x="17" y="191"/>
                      <a:pt x="17" y="191"/>
                      <a:pt x="17" y="191"/>
                    </a:cubicBezTo>
                    <a:cubicBezTo>
                      <a:pt x="18" y="190"/>
                      <a:pt x="18" y="190"/>
                      <a:pt x="18" y="190"/>
                    </a:cubicBezTo>
                    <a:cubicBezTo>
                      <a:pt x="19" y="189"/>
                      <a:pt x="19" y="189"/>
                      <a:pt x="19" y="189"/>
                    </a:cubicBezTo>
                    <a:cubicBezTo>
                      <a:pt x="22" y="190"/>
                      <a:pt x="22" y="190"/>
                      <a:pt x="22" y="190"/>
                    </a:cubicBezTo>
                    <a:cubicBezTo>
                      <a:pt x="23" y="192"/>
                      <a:pt x="23" y="192"/>
                      <a:pt x="23" y="192"/>
                    </a:cubicBezTo>
                    <a:cubicBezTo>
                      <a:pt x="20" y="196"/>
                      <a:pt x="20" y="196"/>
                      <a:pt x="20" y="196"/>
                    </a:cubicBezTo>
                    <a:cubicBezTo>
                      <a:pt x="18" y="197"/>
                      <a:pt x="18" y="197"/>
                      <a:pt x="18" y="197"/>
                    </a:cubicBezTo>
                    <a:cubicBezTo>
                      <a:pt x="16" y="198"/>
                      <a:pt x="16" y="198"/>
                      <a:pt x="16" y="198"/>
                    </a:cubicBezTo>
                    <a:cubicBezTo>
                      <a:pt x="15" y="198"/>
                      <a:pt x="15" y="198"/>
                      <a:pt x="15" y="198"/>
                    </a:cubicBezTo>
                    <a:cubicBezTo>
                      <a:pt x="15" y="199"/>
                      <a:pt x="15" y="199"/>
                      <a:pt x="15" y="199"/>
                    </a:cubicBezTo>
                    <a:cubicBezTo>
                      <a:pt x="17" y="199"/>
                      <a:pt x="17" y="199"/>
                      <a:pt x="17" y="199"/>
                    </a:cubicBezTo>
                    <a:cubicBezTo>
                      <a:pt x="18" y="198"/>
                      <a:pt x="18" y="198"/>
                      <a:pt x="18" y="198"/>
                    </a:cubicBezTo>
                    <a:cubicBezTo>
                      <a:pt x="22" y="197"/>
                      <a:pt x="22" y="197"/>
                      <a:pt x="22" y="197"/>
                    </a:cubicBezTo>
                    <a:cubicBezTo>
                      <a:pt x="24" y="198"/>
                      <a:pt x="24" y="198"/>
                      <a:pt x="24" y="198"/>
                    </a:cubicBezTo>
                    <a:cubicBezTo>
                      <a:pt x="25" y="200"/>
                      <a:pt x="25" y="200"/>
                      <a:pt x="25" y="200"/>
                    </a:cubicBezTo>
                    <a:cubicBezTo>
                      <a:pt x="17" y="203"/>
                      <a:pt x="17" y="203"/>
                      <a:pt x="17" y="203"/>
                    </a:cubicBezTo>
                    <a:cubicBezTo>
                      <a:pt x="21" y="206"/>
                      <a:pt x="21" y="206"/>
                      <a:pt x="21" y="206"/>
                    </a:cubicBezTo>
                    <a:cubicBezTo>
                      <a:pt x="23" y="207"/>
                      <a:pt x="23" y="207"/>
                      <a:pt x="23" y="207"/>
                    </a:cubicBezTo>
                    <a:cubicBezTo>
                      <a:pt x="26" y="207"/>
                      <a:pt x="26" y="207"/>
                      <a:pt x="26" y="207"/>
                    </a:cubicBezTo>
                    <a:cubicBezTo>
                      <a:pt x="27" y="207"/>
                      <a:pt x="27" y="207"/>
                      <a:pt x="27" y="207"/>
                    </a:cubicBezTo>
                    <a:cubicBezTo>
                      <a:pt x="27" y="205"/>
                      <a:pt x="27" y="205"/>
                      <a:pt x="27" y="205"/>
                    </a:cubicBezTo>
                    <a:cubicBezTo>
                      <a:pt x="26" y="203"/>
                      <a:pt x="26" y="203"/>
                      <a:pt x="26" y="203"/>
                    </a:cubicBezTo>
                    <a:cubicBezTo>
                      <a:pt x="26" y="202"/>
                      <a:pt x="26" y="202"/>
                      <a:pt x="26" y="202"/>
                    </a:cubicBezTo>
                    <a:cubicBezTo>
                      <a:pt x="27" y="200"/>
                      <a:pt x="27" y="200"/>
                      <a:pt x="27" y="200"/>
                    </a:cubicBezTo>
                    <a:cubicBezTo>
                      <a:pt x="29" y="200"/>
                      <a:pt x="29" y="200"/>
                      <a:pt x="29" y="200"/>
                    </a:cubicBezTo>
                    <a:cubicBezTo>
                      <a:pt x="33" y="204"/>
                      <a:pt x="33" y="204"/>
                      <a:pt x="33" y="204"/>
                    </a:cubicBezTo>
                    <a:cubicBezTo>
                      <a:pt x="32" y="205"/>
                      <a:pt x="32" y="205"/>
                      <a:pt x="32" y="205"/>
                    </a:cubicBezTo>
                    <a:cubicBezTo>
                      <a:pt x="34" y="206"/>
                      <a:pt x="34" y="206"/>
                      <a:pt x="34" y="206"/>
                    </a:cubicBezTo>
                    <a:cubicBezTo>
                      <a:pt x="37" y="207"/>
                      <a:pt x="37" y="207"/>
                      <a:pt x="37" y="207"/>
                    </a:cubicBezTo>
                    <a:cubicBezTo>
                      <a:pt x="40" y="206"/>
                      <a:pt x="40" y="206"/>
                      <a:pt x="40" y="206"/>
                    </a:cubicBezTo>
                    <a:cubicBezTo>
                      <a:pt x="42" y="205"/>
                      <a:pt x="42" y="205"/>
                      <a:pt x="42" y="205"/>
                    </a:cubicBezTo>
                    <a:cubicBezTo>
                      <a:pt x="44" y="204"/>
                      <a:pt x="44" y="204"/>
                      <a:pt x="44" y="204"/>
                    </a:cubicBezTo>
                    <a:cubicBezTo>
                      <a:pt x="47" y="205"/>
                      <a:pt x="47" y="205"/>
                      <a:pt x="47" y="205"/>
                    </a:cubicBezTo>
                    <a:cubicBezTo>
                      <a:pt x="47" y="207"/>
                      <a:pt x="47" y="207"/>
                      <a:pt x="47" y="207"/>
                    </a:cubicBezTo>
                    <a:cubicBezTo>
                      <a:pt x="47" y="207"/>
                      <a:pt x="47" y="207"/>
                      <a:pt x="47" y="207"/>
                    </a:cubicBezTo>
                    <a:cubicBezTo>
                      <a:pt x="48" y="207"/>
                      <a:pt x="48" y="207"/>
                      <a:pt x="48" y="207"/>
                    </a:cubicBezTo>
                    <a:cubicBezTo>
                      <a:pt x="51" y="208"/>
                      <a:pt x="51" y="208"/>
                      <a:pt x="51" y="208"/>
                    </a:cubicBezTo>
                    <a:cubicBezTo>
                      <a:pt x="51" y="214"/>
                      <a:pt x="51" y="214"/>
                      <a:pt x="51" y="214"/>
                    </a:cubicBezTo>
                    <a:cubicBezTo>
                      <a:pt x="49" y="214"/>
                      <a:pt x="49" y="214"/>
                      <a:pt x="49" y="214"/>
                    </a:cubicBezTo>
                    <a:cubicBezTo>
                      <a:pt x="47" y="215"/>
                      <a:pt x="47" y="215"/>
                      <a:pt x="47" y="215"/>
                    </a:cubicBezTo>
                    <a:cubicBezTo>
                      <a:pt x="47" y="216"/>
                      <a:pt x="47" y="216"/>
                      <a:pt x="47" y="216"/>
                    </a:cubicBezTo>
                    <a:cubicBezTo>
                      <a:pt x="48" y="217"/>
                      <a:pt x="48" y="217"/>
                      <a:pt x="48" y="217"/>
                    </a:cubicBezTo>
                    <a:cubicBezTo>
                      <a:pt x="48" y="221"/>
                      <a:pt x="48" y="221"/>
                      <a:pt x="48" y="221"/>
                    </a:cubicBezTo>
                    <a:cubicBezTo>
                      <a:pt x="44" y="219"/>
                      <a:pt x="44" y="219"/>
                      <a:pt x="44" y="219"/>
                    </a:cubicBezTo>
                    <a:cubicBezTo>
                      <a:pt x="43" y="218"/>
                      <a:pt x="43" y="218"/>
                      <a:pt x="43" y="218"/>
                    </a:cubicBezTo>
                    <a:cubicBezTo>
                      <a:pt x="42" y="217"/>
                      <a:pt x="42" y="217"/>
                      <a:pt x="42" y="217"/>
                    </a:cubicBezTo>
                    <a:cubicBezTo>
                      <a:pt x="40" y="215"/>
                      <a:pt x="40" y="215"/>
                      <a:pt x="40" y="215"/>
                    </a:cubicBezTo>
                    <a:cubicBezTo>
                      <a:pt x="36" y="214"/>
                      <a:pt x="36" y="214"/>
                      <a:pt x="36" y="214"/>
                    </a:cubicBezTo>
                    <a:cubicBezTo>
                      <a:pt x="31" y="214"/>
                      <a:pt x="31" y="214"/>
                      <a:pt x="31" y="214"/>
                    </a:cubicBezTo>
                    <a:cubicBezTo>
                      <a:pt x="27" y="213"/>
                      <a:pt x="27" y="213"/>
                      <a:pt x="27" y="213"/>
                    </a:cubicBezTo>
                    <a:cubicBezTo>
                      <a:pt x="24" y="214"/>
                      <a:pt x="24" y="214"/>
                      <a:pt x="24" y="214"/>
                    </a:cubicBezTo>
                    <a:cubicBezTo>
                      <a:pt x="25" y="216"/>
                      <a:pt x="25" y="216"/>
                      <a:pt x="25" y="216"/>
                    </a:cubicBezTo>
                    <a:cubicBezTo>
                      <a:pt x="32" y="217"/>
                      <a:pt x="32" y="217"/>
                      <a:pt x="32" y="217"/>
                    </a:cubicBezTo>
                    <a:cubicBezTo>
                      <a:pt x="35" y="219"/>
                      <a:pt x="35" y="219"/>
                      <a:pt x="35" y="219"/>
                    </a:cubicBezTo>
                    <a:cubicBezTo>
                      <a:pt x="39" y="221"/>
                      <a:pt x="39" y="221"/>
                      <a:pt x="39" y="221"/>
                    </a:cubicBezTo>
                    <a:cubicBezTo>
                      <a:pt x="41" y="221"/>
                      <a:pt x="41" y="221"/>
                      <a:pt x="41" y="221"/>
                    </a:cubicBezTo>
                    <a:cubicBezTo>
                      <a:pt x="47" y="222"/>
                      <a:pt x="47" y="222"/>
                      <a:pt x="47" y="222"/>
                    </a:cubicBezTo>
                    <a:cubicBezTo>
                      <a:pt x="40" y="225"/>
                      <a:pt x="40" y="225"/>
                      <a:pt x="40" y="225"/>
                    </a:cubicBezTo>
                    <a:cubicBezTo>
                      <a:pt x="39" y="224"/>
                      <a:pt x="39" y="224"/>
                      <a:pt x="39" y="224"/>
                    </a:cubicBezTo>
                    <a:cubicBezTo>
                      <a:pt x="37" y="224"/>
                      <a:pt x="37" y="224"/>
                      <a:pt x="37" y="224"/>
                    </a:cubicBezTo>
                    <a:cubicBezTo>
                      <a:pt x="30" y="221"/>
                      <a:pt x="30" y="221"/>
                      <a:pt x="30" y="221"/>
                    </a:cubicBezTo>
                    <a:cubicBezTo>
                      <a:pt x="26" y="221"/>
                      <a:pt x="26" y="221"/>
                      <a:pt x="26" y="221"/>
                    </a:cubicBezTo>
                    <a:cubicBezTo>
                      <a:pt x="21" y="218"/>
                      <a:pt x="21" y="218"/>
                      <a:pt x="21" y="218"/>
                    </a:cubicBezTo>
                    <a:cubicBezTo>
                      <a:pt x="17" y="218"/>
                      <a:pt x="17" y="218"/>
                      <a:pt x="17" y="218"/>
                    </a:cubicBezTo>
                    <a:cubicBezTo>
                      <a:pt x="14" y="216"/>
                      <a:pt x="14" y="216"/>
                      <a:pt x="14" y="216"/>
                    </a:cubicBezTo>
                    <a:cubicBezTo>
                      <a:pt x="10" y="215"/>
                      <a:pt x="10" y="215"/>
                      <a:pt x="10" y="215"/>
                    </a:cubicBezTo>
                    <a:cubicBezTo>
                      <a:pt x="6" y="216"/>
                      <a:pt x="6" y="216"/>
                      <a:pt x="6" y="216"/>
                    </a:cubicBezTo>
                    <a:cubicBezTo>
                      <a:pt x="7" y="221"/>
                      <a:pt x="7" y="221"/>
                      <a:pt x="7" y="221"/>
                    </a:cubicBezTo>
                    <a:cubicBezTo>
                      <a:pt x="3" y="218"/>
                      <a:pt x="3" y="218"/>
                      <a:pt x="3" y="218"/>
                    </a:cubicBezTo>
                    <a:cubicBezTo>
                      <a:pt x="3" y="218"/>
                      <a:pt x="3" y="218"/>
                      <a:pt x="3" y="218"/>
                    </a:cubicBezTo>
                    <a:cubicBezTo>
                      <a:pt x="2" y="219"/>
                      <a:pt x="2" y="219"/>
                      <a:pt x="2" y="219"/>
                    </a:cubicBezTo>
                    <a:cubicBezTo>
                      <a:pt x="1" y="219"/>
                      <a:pt x="1" y="219"/>
                      <a:pt x="1" y="219"/>
                    </a:cubicBezTo>
                    <a:cubicBezTo>
                      <a:pt x="0" y="220"/>
                      <a:pt x="0" y="220"/>
                      <a:pt x="0" y="220"/>
                    </a:cubicBezTo>
                    <a:cubicBezTo>
                      <a:pt x="0" y="222"/>
                      <a:pt x="0" y="222"/>
                      <a:pt x="0" y="222"/>
                    </a:cubicBezTo>
                    <a:cubicBezTo>
                      <a:pt x="2" y="222"/>
                      <a:pt x="2" y="222"/>
                      <a:pt x="2" y="222"/>
                    </a:cubicBezTo>
                    <a:cubicBezTo>
                      <a:pt x="4" y="224"/>
                      <a:pt x="4" y="224"/>
                      <a:pt x="4" y="224"/>
                    </a:cubicBezTo>
                    <a:cubicBezTo>
                      <a:pt x="2" y="226"/>
                      <a:pt x="2" y="226"/>
                      <a:pt x="2" y="226"/>
                    </a:cubicBezTo>
                    <a:cubicBezTo>
                      <a:pt x="1" y="227"/>
                      <a:pt x="1" y="227"/>
                      <a:pt x="1" y="227"/>
                    </a:cubicBezTo>
                    <a:cubicBezTo>
                      <a:pt x="2" y="229"/>
                      <a:pt x="2" y="229"/>
                      <a:pt x="2" y="229"/>
                    </a:cubicBezTo>
                    <a:cubicBezTo>
                      <a:pt x="3" y="229"/>
                      <a:pt x="3" y="229"/>
                      <a:pt x="3" y="229"/>
                    </a:cubicBezTo>
                    <a:cubicBezTo>
                      <a:pt x="4" y="228"/>
                      <a:pt x="4" y="228"/>
                      <a:pt x="4" y="228"/>
                    </a:cubicBezTo>
                    <a:cubicBezTo>
                      <a:pt x="6" y="227"/>
                      <a:pt x="6" y="227"/>
                      <a:pt x="6" y="227"/>
                    </a:cubicBezTo>
                    <a:cubicBezTo>
                      <a:pt x="7" y="227"/>
                      <a:pt x="7" y="227"/>
                      <a:pt x="7" y="227"/>
                    </a:cubicBezTo>
                    <a:cubicBezTo>
                      <a:pt x="9" y="224"/>
                      <a:pt x="9" y="224"/>
                      <a:pt x="9" y="224"/>
                    </a:cubicBezTo>
                    <a:cubicBezTo>
                      <a:pt x="10" y="223"/>
                      <a:pt x="10" y="223"/>
                      <a:pt x="10" y="223"/>
                    </a:cubicBezTo>
                    <a:cubicBezTo>
                      <a:pt x="15" y="223"/>
                      <a:pt x="15" y="223"/>
                      <a:pt x="15" y="223"/>
                    </a:cubicBezTo>
                    <a:cubicBezTo>
                      <a:pt x="12" y="226"/>
                      <a:pt x="12" y="226"/>
                      <a:pt x="12" y="226"/>
                    </a:cubicBezTo>
                    <a:cubicBezTo>
                      <a:pt x="11" y="229"/>
                      <a:pt x="11" y="229"/>
                      <a:pt x="11" y="229"/>
                    </a:cubicBezTo>
                    <a:cubicBezTo>
                      <a:pt x="9" y="230"/>
                      <a:pt x="9" y="230"/>
                      <a:pt x="9" y="230"/>
                    </a:cubicBezTo>
                    <a:cubicBezTo>
                      <a:pt x="8" y="231"/>
                      <a:pt x="8" y="231"/>
                      <a:pt x="8" y="231"/>
                    </a:cubicBezTo>
                    <a:cubicBezTo>
                      <a:pt x="8" y="234"/>
                      <a:pt x="8" y="234"/>
                      <a:pt x="8" y="234"/>
                    </a:cubicBezTo>
                    <a:cubicBezTo>
                      <a:pt x="11" y="236"/>
                      <a:pt x="11" y="236"/>
                      <a:pt x="11" y="236"/>
                    </a:cubicBezTo>
                    <a:cubicBezTo>
                      <a:pt x="11" y="236"/>
                      <a:pt x="11" y="236"/>
                      <a:pt x="11" y="236"/>
                    </a:cubicBezTo>
                    <a:cubicBezTo>
                      <a:pt x="13" y="236"/>
                      <a:pt x="13" y="236"/>
                      <a:pt x="13" y="236"/>
                    </a:cubicBezTo>
                    <a:cubicBezTo>
                      <a:pt x="17" y="237"/>
                      <a:pt x="17" y="237"/>
                      <a:pt x="17" y="237"/>
                    </a:cubicBezTo>
                    <a:cubicBezTo>
                      <a:pt x="20" y="237"/>
                      <a:pt x="20" y="237"/>
                      <a:pt x="20" y="237"/>
                    </a:cubicBezTo>
                    <a:cubicBezTo>
                      <a:pt x="21" y="240"/>
                      <a:pt x="21" y="240"/>
                      <a:pt x="21" y="240"/>
                    </a:cubicBezTo>
                    <a:cubicBezTo>
                      <a:pt x="19" y="242"/>
                      <a:pt x="19" y="242"/>
                      <a:pt x="19" y="242"/>
                    </a:cubicBezTo>
                    <a:cubicBezTo>
                      <a:pt x="17" y="244"/>
                      <a:pt x="17" y="244"/>
                      <a:pt x="17" y="244"/>
                    </a:cubicBezTo>
                    <a:cubicBezTo>
                      <a:pt x="15" y="242"/>
                      <a:pt x="15" y="242"/>
                      <a:pt x="15" y="242"/>
                    </a:cubicBezTo>
                    <a:cubicBezTo>
                      <a:pt x="13" y="242"/>
                      <a:pt x="13" y="242"/>
                      <a:pt x="13" y="242"/>
                    </a:cubicBezTo>
                    <a:cubicBezTo>
                      <a:pt x="11" y="243"/>
                      <a:pt x="11" y="243"/>
                      <a:pt x="11" y="243"/>
                    </a:cubicBezTo>
                    <a:cubicBezTo>
                      <a:pt x="9" y="244"/>
                      <a:pt x="9" y="244"/>
                      <a:pt x="9" y="244"/>
                    </a:cubicBezTo>
                    <a:cubicBezTo>
                      <a:pt x="6" y="245"/>
                      <a:pt x="6" y="245"/>
                      <a:pt x="6" y="245"/>
                    </a:cubicBezTo>
                    <a:cubicBezTo>
                      <a:pt x="5" y="245"/>
                      <a:pt x="5" y="245"/>
                      <a:pt x="5" y="245"/>
                    </a:cubicBezTo>
                    <a:cubicBezTo>
                      <a:pt x="5" y="247"/>
                      <a:pt x="5" y="247"/>
                      <a:pt x="5" y="247"/>
                    </a:cubicBezTo>
                    <a:cubicBezTo>
                      <a:pt x="7" y="250"/>
                      <a:pt x="7" y="250"/>
                      <a:pt x="7" y="250"/>
                    </a:cubicBezTo>
                    <a:cubicBezTo>
                      <a:pt x="8" y="251"/>
                      <a:pt x="8" y="251"/>
                      <a:pt x="8" y="251"/>
                    </a:cubicBezTo>
                    <a:cubicBezTo>
                      <a:pt x="10" y="255"/>
                      <a:pt x="10" y="255"/>
                      <a:pt x="10" y="255"/>
                    </a:cubicBezTo>
                    <a:cubicBezTo>
                      <a:pt x="14" y="257"/>
                      <a:pt x="14" y="257"/>
                      <a:pt x="14" y="257"/>
                    </a:cubicBezTo>
                    <a:cubicBezTo>
                      <a:pt x="12" y="258"/>
                      <a:pt x="12" y="258"/>
                      <a:pt x="12" y="258"/>
                    </a:cubicBezTo>
                    <a:cubicBezTo>
                      <a:pt x="13" y="259"/>
                      <a:pt x="13" y="259"/>
                      <a:pt x="13" y="259"/>
                    </a:cubicBezTo>
                    <a:cubicBezTo>
                      <a:pt x="16" y="261"/>
                      <a:pt x="16" y="261"/>
                      <a:pt x="16" y="261"/>
                    </a:cubicBezTo>
                    <a:cubicBezTo>
                      <a:pt x="18" y="262"/>
                      <a:pt x="18" y="262"/>
                      <a:pt x="18" y="262"/>
                    </a:cubicBezTo>
                    <a:cubicBezTo>
                      <a:pt x="21" y="264"/>
                      <a:pt x="21" y="264"/>
                      <a:pt x="21" y="264"/>
                    </a:cubicBezTo>
                    <a:cubicBezTo>
                      <a:pt x="23" y="266"/>
                      <a:pt x="23" y="266"/>
                      <a:pt x="23" y="266"/>
                    </a:cubicBezTo>
                    <a:cubicBezTo>
                      <a:pt x="24" y="266"/>
                      <a:pt x="24" y="266"/>
                      <a:pt x="24" y="266"/>
                    </a:cubicBezTo>
                    <a:cubicBezTo>
                      <a:pt x="24" y="265"/>
                      <a:pt x="24" y="265"/>
                      <a:pt x="24" y="265"/>
                    </a:cubicBezTo>
                    <a:cubicBezTo>
                      <a:pt x="23" y="262"/>
                      <a:pt x="23" y="262"/>
                      <a:pt x="23" y="262"/>
                    </a:cubicBezTo>
                    <a:cubicBezTo>
                      <a:pt x="23" y="260"/>
                      <a:pt x="23" y="260"/>
                      <a:pt x="23" y="260"/>
                    </a:cubicBezTo>
                    <a:cubicBezTo>
                      <a:pt x="25" y="258"/>
                      <a:pt x="25" y="258"/>
                      <a:pt x="25" y="258"/>
                    </a:cubicBezTo>
                    <a:cubicBezTo>
                      <a:pt x="26" y="254"/>
                      <a:pt x="26" y="254"/>
                      <a:pt x="26" y="254"/>
                    </a:cubicBezTo>
                    <a:cubicBezTo>
                      <a:pt x="28" y="253"/>
                      <a:pt x="28" y="253"/>
                      <a:pt x="28" y="253"/>
                    </a:cubicBezTo>
                    <a:cubicBezTo>
                      <a:pt x="30" y="253"/>
                      <a:pt x="30" y="253"/>
                      <a:pt x="30" y="253"/>
                    </a:cubicBezTo>
                    <a:cubicBezTo>
                      <a:pt x="30" y="256"/>
                      <a:pt x="30" y="256"/>
                      <a:pt x="30" y="256"/>
                    </a:cubicBezTo>
                    <a:cubicBezTo>
                      <a:pt x="31" y="259"/>
                      <a:pt x="31" y="259"/>
                      <a:pt x="31" y="259"/>
                    </a:cubicBezTo>
                    <a:cubicBezTo>
                      <a:pt x="32" y="259"/>
                      <a:pt x="32" y="259"/>
                      <a:pt x="32" y="259"/>
                    </a:cubicBezTo>
                    <a:cubicBezTo>
                      <a:pt x="34" y="259"/>
                      <a:pt x="34" y="259"/>
                      <a:pt x="34" y="259"/>
                    </a:cubicBezTo>
                    <a:cubicBezTo>
                      <a:pt x="37" y="257"/>
                      <a:pt x="37" y="257"/>
                      <a:pt x="37" y="257"/>
                    </a:cubicBezTo>
                    <a:cubicBezTo>
                      <a:pt x="38" y="258"/>
                      <a:pt x="38" y="258"/>
                      <a:pt x="38" y="258"/>
                    </a:cubicBezTo>
                    <a:cubicBezTo>
                      <a:pt x="40" y="257"/>
                      <a:pt x="40" y="257"/>
                      <a:pt x="40" y="257"/>
                    </a:cubicBezTo>
                    <a:cubicBezTo>
                      <a:pt x="40" y="259"/>
                      <a:pt x="40" y="259"/>
                      <a:pt x="40" y="259"/>
                    </a:cubicBezTo>
                    <a:cubicBezTo>
                      <a:pt x="40" y="259"/>
                      <a:pt x="40" y="259"/>
                      <a:pt x="40" y="259"/>
                    </a:cubicBezTo>
                    <a:cubicBezTo>
                      <a:pt x="43" y="260"/>
                      <a:pt x="43" y="260"/>
                      <a:pt x="43" y="260"/>
                    </a:cubicBezTo>
                    <a:cubicBezTo>
                      <a:pt x="45" y="263"/>
                      <a:pt x="45" y="263"/>
                      <a:pt x="45" y="263"/>
                    </a:cubicBezTo>
                    <a:cubicBezTo>
                      <a:pt x="46" y="263"/>
                      <a:pt x="46" y="263"/>
                      <a:pt x="46" y="263"/>
                    </a:cubicBezTo>
                    <a:cubicBezTo>
                      <a:pt x="46" y="263"/>
                      <a:pt x="46" y="263"/>
                      <a:pt x="46" y="263"/>
                    </a:cubicBezTo>
                    <a:cubicBezTo>
                      <a:pt x="46" y="261"/>
                      <a:pt x="46" y="261"/>
                      <a:pt x="46" y="261"/>
                    </a:cubicBezTo>
                    <a:cubicBezTo>
                      <a:pt x="48" y="259"/>
                      <a:pt x="48" y="259"/>
                      <a:pt x="48" y="259"/>
                    </a:cubicBezTo>
                    <a:cubicBezTo>
                      <a:pt x="52" y="259"/>
                      <a:pt x="52" y="259"/>
                      <a:pt x="52" y="259"/>
                    </a:cubicBezTo>
                    <a:cubicBezTo>
                      <a:pt x="53" y="261"/>
                      <a:pt x="53" y="261"/>
                      <a:pt x="53" y="261"/>
                    </a:cubicBezTo>
                    <a:cubicBezTo>
                      <a:pt x="54" y="264"/>
                      <a:pt x="54" y="264"/>
                      <a:pt x="54" y="264"/>
                    </a:cubicBezTo>
                    <a:cubicBezTo>
                      <a:pt x="53" y="265"/>
                      <a:pt x="53" y="265"/>
                      <a:pt x="53" y="265"/>
                    </a:cubicBezTo>
                    <a:cubicBezTo>
                      <a:pt x="54" y="264"/>
                      <a:pt x="54" y="264"/>
                      <a:pt x="54" y="264"/>
                    </a:cubicBezTo>
                    <a:cubicBezTo>
                      <a:pt x="56" y="262"/>
                      <a:pt x="56" y="262"/>
                      <a:pt x="56" y="262"/>
                    </a:cubicBezTo>
                    <a:cubicBezTo>
                      <a:pt x="58" y="260"/>
                      <a:pt x="58" y="260"/>
                      <a:pt x="58" y="260"/>
                    </a:cubicBezTo>
                    <a:cubicBezTo>
                      <a:pt x="61" y="259"/>
                      <a:pt x="61" y="259"/>
                      <a:pt x="61" y="259"/>
                    </a:cubicBezTo>
                    <a:cubicBezTo>
                      <a:pt x="64" y="260"/>
                      <a:pt x="64" y="260"/>
                      <a:pt x="64" y="260"/>
                    </a:cubicBezTo>
                    <a:cubicBezTo>
                      <a:pt x="66" y="262"/>
                      <a:pt x="66" y="262"/>
                      <a:pt x="66" y="262"/>
                    </a:cubicBezTo>
                    <a:cubicBezTo>
                      <a:pt x="69" y="263"/>
                      <a:pt x="69" y="263"/>
                      <a:pt x="69" y="263"/>
                    </a:cubicBezTo>
                    <a:cubicBezTo>
                      <a:pt x="72" y="266"/>
                      <a:pt x="72" y="266"/>
                      <a:pt x="72" y="266"/>
                    </a:cubicBezTo>
                    <a:cubicBezTo>
                      <a:pt x="74" y="267"/>
                      <a:pt x="74" y="267"/>
                      <a:pt x="74" y="267"/>
                    </a:cubicBezTo>
                    <a:cubicBezTo>
                      <a:pt x="75" y="266"/>
                      <a:pt x="75" y="266"/>
                      <a:pt x="75" y="266"/>
                    </a:cubicBezTo>
                    <a:cubicBezTo>
                      <a:pt x="77" y="265"/>
                      <a:pt x="77" y="265"/>
                      <a:pt x="77" y="265"/>
                    </a:cubicBezTo>
                    <a:cubicBezTo>
                      <a:pt x="79" y="268"/>
                      <a:pt x="79" y="268"/>
                      <a:pt x="79" y="268"/>
                    </a:cubicBezTo>
                    <a:cubicBezTo>
                      <a:pt x="83" y="271"/>
                      <a:pt x="83" y="271"/>
                      <a:pt x="83" y="271"/>
                    </a:cubicBezTo>
                    <a:cubicBezTo>
                      <a:pt x="82" y="273"/>
                      <a:pt x="82" y="273"/>
                      <a:pt x="82" y="273"/>
                    </a:cubicBezTo>
                    <a:cubicBezTo>
                      <a:pt x="83" y="272"/>
                      <a:pt x="83" y="272"/>
                      <a:pt x="83" y="272"/>
                    </a:cubicBezTo>
                    <a:cubicBezTo>
                      <a:pt x="85" y="273"/>
                      <a:pt x="85" y="273"/>
                      <a:pt x="85" y="273"/>
                    </a:cubicBezTo>
                    <a:cubicBezTo>
                      <a:pt x="86" y="275"/>
                      <a:pt x="86" y="275"/>
                      <a:pt x="86" y="275"/>
                    </a:cubicBezTo>
                    <a:cubicBezTo>
                      <a:pt x="88" y="276"/>
                      <a:pt x="88" y="276"/>
                      <a:pt x="88" y="276"/>
                    </a:cubicBezTo>
                    <a:cubicBezTo>
                      <a:pt x="90" y="277"/>
                      <a:pt x="90" y="277"/>
                      <a:pt x="90" y="277"/>
                    </a:cubicBezTo>
                    <a:cubicBezTo>
                      <a:pt x="90" y="279"/>
                      <a:pt x="90" y="279"/>
                      <a:pt x="90" y="279"/>
                    </a:cubicBezTo>
                    <a:cubicBezTo>
                      <a:pt x="90" y="278"/>
                      <a:pt x="90" y="278"/>
                      <a:pt x="90" y="278"/>
                    </a:cubicBezTo>
                    <a:cubicBezTo>
                      <a:pt x="92" y="278"/>
                      <a:pt x="92" y="278"/>
                      <a:pt x="92" y="278"/>
                    </a:cubicBezTo>
                    <a:cubicBezTo>
                      <a:pt x="94" y="279"/>
                      <a:pt x="94" y="279"/>
                      <a:pt x="94" y="279"/>
                    </a:cubicBezTo>
                    <a:cubicBezTo>
                      <a:pt x="95" y="281"/>
                      <a:pt x="95" y="281"/>
                      <a:pt x="95" y="281"/>
                    </a:cubicBezTo>
                    <a:cubicBezTo>
                      <a:pt x="98" y="283"/>
                      <a:pt x="98" y="283"/>
                      <a:pt x="98" y="283"/>
                    </a:cubicBezTo>
                    <a:cubicBezTo>
                      <a:pt x="100" y="286"/>
                      <a:pt x="100" y="286"/>
                      <a:pt x="100" y="286"/>
                    </a:cubicBezTo>
                    <a:cubicBezTo>
                      <a:pt x="101" y="286"/>
                      <a:pt x="101" y="286"/>
                      <a:pt x="101" y="286"/>
                    </a:cubicBezTo>
                    <a:cubicBezTo>
                      <a:pt x="103" y="288"/>
                      <a:pt x="103" y="288"/>
                      <a:pt x="103" y="288"/>
                    </a:cubicBezTo>
                    <a:cubicBezTo>
                      <a:pt x="102" y="290"/>
                      <a:pt x="102" y="290"/>
                      <a:pt x="102" y="290"/>
                    </a:cubicBezTo>
                    <a:cubicBezTo>
                      <a:pt x="102" y="290"/>
                      <a:pt x="102" y="290"/>
                      <a:pt x="102" y="290"/>
                    </a:cubicBezTo>
                    <a:cubicBezTo>
                      <a:pt x="102" y="292"/>
                      <a:pt x="102" y="292"/>
                      <a:pt x="102" y="292"/>
                    </a:cubicBezTo>
                    <a:cubicBezTo>
                      <a:pt x="101" y="294"/>
                      <a:pt x="101" y="294"/>
                      <a:pt x="101" y="294"/>
                    </a:cubicBezTo>
                    <a:cubicBezTo>
                      <a:pt x="100" y="296"/>
                      <a:pt x="100" y="296"/>
                      <a:pt x="100" y="296"/>
                    </a:cubicBezTo>
                    <a:cubicBezTo>
                      <a:pt x="100" y="296"/>
                      <a:pt x="100" y="296"/>
                      <a:pt x="100" y="296"/>
                    </a:cubicBezTo>
                    <a:cubicBezTo>
                      <a:pt x="101" y="298"/>
                      <a:pt x="101" y="298"/>
                      <a:pt x="101" y="298"/>
                    </a:cubicBezTo>
                    <a:cubicBezTo>
                      <a:pt x="100" y="300"/>
                      <a:pt x="100" y="300"/>
                      <a:pt x="100" y="300"/>
                    </a:cubicBezTo>
                    <a:cubicBezTo>
                      <a:pt x="98" y="301"/>
                      <a:pt x="98" y="301"/>
                      <a:pt x="98" y="301"/>
                    </a:cubicBezTo>
                    <a:cubicBezTo>
                      <a:pt x="95" y="304"/>
                      <a:pt x="95" y="304"/>
                      <a:pt x="95" y="304"/>
                    </a:cubicBezTo>
                    <a:cubicBezTo>
                      <a:pt x="96" y="305"/>
                      <a:pt x="96" y="305"/>
                      <a:pt x="96" y="305"/>
                    </a:cubicBezTo>
                    <a:cubicBezTo>
                      <a:pt x="97" y="307"/>
                      <a:pt x="97" y="307"/>
                      <a:pt x="97" y="307"/>
                    </a:cubicBezTo>
                    <a:cubicBezTo>
                      <a:pt x="97" y="307"/>
                      <a:pt x="97" y="307"/>
                      <a:pt x="97" y="307"/>
                    </a:cubicBezTo>
                    <a:cubicBezTo>
                      <a:pt x="102" y="311"/>
                      <a:pt x="102" y="311"/>
                      <a:pt x="102" y="311"/>
                    </a:cubicBezTo>
                    <a:cubicBezTo>
                      <a:pt x="103" y="313"/>
                      <a:pt x="103" y="313"/>
                      <a:pt x="103" y="313"/>
                    </a:cubicBezTo>
                    <a:cubicBezTo>
                      <a:pt x="103" y="316"/>
                      <a:pt x="103" y="316"/>
                      <a:pt x="103" y="316"/>
                    </a:cubicBezTo>
                    <a:cubicBezTo>
                      <a:pt x="104" y="317"/>
                      <a:pt x="104" y="317"/>
                      <a:pt x="104" y="317"/>
                    </a:cubicBezTo>
                    <a:cubicBezTo>
                      <a:pt x="103" y="318"/>
                      <a:pt x="103" y="318"/>
                      <a:pt x="103" y="318"/>
                    </a:cubicBezTo>
                    <a:cubicBezTo>
                      <a:pt x="103" y="319"/>
                      <a:pt x="103" y="319"/>
                      <a:pt x="103" y="319"/>
                    </a:cubicBezTo>
                    <a:cubicBezTo>
                      <a:pt x="104" y="320"/>
                      <a:pt x="104" y="320"/>
                      <a:pt x="104" y="320"/>
                    </a:cubicBezTo>
                    <a:cubicBezTo>
                      <a:pt x="105" y="320"/>
                      <a:pt x="105" y="320"/>
                      <a:pt x="105" y="320"/>
                    </a:cubicBezTo>
                    <a:cubicBezTo>
                      <a:pt x="106" y="321"/>
                      <a:pt x="106" y="321"/>
                      <a:pt x="106" y="321"/>
                    </a:cubicBezTo>
                    <a:cubicBezTo>
                      <a:pt x="106" y="324"/>
                      <a:pt x="106" y="324"/>
                      <a:pt x="106" y="324"/>
                    </a:cubicBezTo>
                    <a:cubicBezTo>
                      <a:pt x="109" y="327"/>
                      <a:pt x="109" y="327"/>
                      <a:pt x="109" y="327"/>
                    </a:cubicBezTo>
                    <a:cubicBezTo>
                      <a:pt x="110" y="330"/>
                      <a:pt x="110" y="330"/>
                      <a:pt x="110" y="330"/>
                    </a:cubicBezTo>
                    <a:cubicBezTo>
                      <a:pt x="109" y="332"/>
                      <a:pt x="109" y="332"/>
                      <a:pt x="109" y="332"/>
                    </a:cubicBezTo>
                    <a:cubicBezTo>
                      <a:pt x="106" y="333"/>
                      <a:pt x="106" y="333"/>
                      <a:pt x="106" y="333"/>
                    </a:cubicBezTo>
                    <a:cubicBezTo>
                      <a:pt x="105" y="334"/>
                      <a:pt x="105" y="334"/>
                      <a:pt x="105" y="334"/>
                    </a:cubicBezTo>
                    <a:cubicBezTo>
                      <a:pt x="104" y="336"/>
                      <a:pt x="104" y="336"/>
                      <a:pt x="104" y="336"/>
                    </a:cubicBezTo>
                    <a:cubicBezTo>
                      <a:pt x="106" y="336"/>
                      <a:pt x="106" y="336"/>
                      <a:pt x="106" y="336"/>
                    </a:cubicBezTo>
                    <a:cubicBezTo>
                      <a:pt x="108" y="336"/>
                      <a:pt x="108" y="336"/>
                      <a:pt x="108" y="336"/>
                    </a:cubicBezTo>
                    <a:cubicBezTo>
                      <a:pt x="107" y="340"/>
                      <a:pt x="107" y="340"/>
                      <a:pt x="107" y="340"/>
                    </a:cubicBezTo>
                    <a:cubicBezTo>
                      <a:pt x="106" y="341"/>
                      <a:pt x="106" y="341"/>
                      <a:pt x="106" y="341"/>
                    </a:cubicBezTo>
                    <a:cubicBezTo>
                      <a:pt x="107" y="343"/>
                      <a:pt x="107" y="343"/>
                      <a:pt x="107" y="343"/>
                    </a:cubicBezTo>
                    <a:cubicBezTo>
                      <a:pt x="106" y="344"/>
                      <a:pt x="106" y="344"/>
                      <a:pt x="106" y="344"/>
                    </a:cubicBezTo>
                    <a:cubicBezTo>
                      <a:pt x="108" y="346"/>
                      <a:pt x="108" y="346"/>
                      <a:pt x="108" y="346"/>
                    </a:cubicBezTo>
                    <a:cubicBezTo>
                      <a:pt x="108" y="349"/>
                      <a:pt x="108" y="349"/>
                      <a:pt x="108" y="349"/>
                    </a:cubicBezTo>
                    <a:cubicBezTo>
                      <a:pt x="107" y="351"/>
                      <a:pt x="107" y="351"/>
                      <a:pt x="107" y="351"/>
                    </a:cubicBezTo>
                    <a:cubicBezTo>
                      <a:pt x="107" y="352"/>
                      <a:pt x="107" y="352"/>
                      <a:pt x="107" y="352"/>
                    </a:cubicBezTo>
                    <a:cubicBezTo>
                      <a:pt x="108" y="354"/>
                      <a:pt x="108" y="354"/>
                      <a:pt x="108" y="354"/>
                    </a:cubicBezTo>
                    <a:cubicBezTo>
                      <a:pt x="108" y="358"/>
                      <a:pt x="108" y="358"/>
                      <a:pt x="108" y="358"/>
                    </a:cubicBezTo>
                    <a:cubicBezTo>
                      <a:pt x="106" y="355"/>
                      <a:pt x="106" y="355"/>
                      <a:pt x="106" y="355"/>
                    </a:cubicBezTo>
                    <a:cubicBezTo>
                      <a:pt x="106" y="356"/>
                      <a:pt x="106" y="356"/>
                      <a:pt x="106" y="356"/>
                    </a:cubicBezTo>
                    <a:cubicBezTo>
                      <a:pt x="107" y="358"/>
                      <a:pt x="107" y="358"/>
                      <a:pt x="107" y="358"/>
                    </a:cubicBezTo>
                    <a:cubicBezTo>
                      <a:pt x="107" y="361"/>
                      <a:pt x="107" y="361"/>
                      <a:pt x="107" y="361"/>
                    </a:cubicBezTo>
                    <a:cubicBezTo>
                      <a:pt x="106" y="361"/>
                      <a:pt x="106" y="361"/>
                      <a:pt x="106" y="361"/>
                    </a:cubicBezTo>
                    <a:cubicBezTo>
                      <a:pt x="106" y="361"/>
                      <a:pt x="106" y="361"/>
                      <a:pt x="106" y="361"/>
                    </a:cubicBezTo>
                    <a:cubicBezTo>
                      <a:pt x="106" y="362"/>
                      <a:pt x="106" y="362"/>
                      <a:pt x="106" y="362"/>
                    </a:cubicBezTo>
                    <a:cubicBezTo>
                      <a:pt x="106" y="362"/>
                      <a:pt x="106" y="362"/>
                      <a:pt x="106" y="362"/>
                    </a:cubicBezTo>
                    <a:cubicBezTo>
                      <a:pt x="108" y="362"/>
                      <a:pt x="108" y="362"/>
                      <a:pt x="108" y="362"/>
                    </a:cubicBezTo>
                    <a:cubicBezTo>
                      <a:pt x="109" y="364"/>
                      <a:pt x="109" y="364"/>
                      <a:pt x="109" y="364"/>
                    </a:cubicBezTo>
                    <a:cubicBezTo>
                      <a:pt x="109" y="366"/>
                      <a:pt x="109" y="366"/>
                      <a:pt x="109" y="366"/>
                    </a:cubicBezTo>
                    <a:cubicBezTo>
                      <a:pt x="108" y="368"/>
                      <a:pt x="108" y="368"/>
                      <a:pt x="108" y="368"/>
                    </a:cubicBezTo>
                    <a:cubicBezTo>
                      <a:pt x="108" y="370"/>
                      <a:pt x="108" y="370"/>
                      <a:pt x="108" y="370"/>
                    </a:cubicBezTo>
                    <a:cubicBezTo>
                      <a:pt x="106" y="372"/>
                      <a:pt x="106" y="372"/>
                      <a:pt x="106" y="372"/>
                    </a:cubicBezTo>
                    <a:cubicBezTo>
                      <a:pt x="105" y="373"/>
                      <a:pt x="105" y="373"/>
                      <a:pt x="105" y="373"/>
                    </a:cubicBezTo>
                    <a:cubicBezTo>
                      <a:pt x="105" y="373"/>
                      <a:pt x="105" y="373"/>
                      <a:pt x="105" y="373"/>
                    </a:cubicBezTo>
                    <a:cubicBezTo>
                      <a:pt x="106" y="374"/>
                      <a:pt x="106" y="374"/>
                      <a:pt x="106" y="374"/>
                    </a:cubicBezTo>
                    <a:cubicBezTo>
                      <a:pt x="107" y="374"/>
                      <a:pt x="107" y="374"/>
                      <a:pt x="107" y="374"/>
                    </a:cubicBezTo>
                    <a:cubicBezTo>
                      <a:pt x="109" y="375"/>
                      <a:pt x="109" y="375"/>
                      <a:pt x="109" y="375"/>
                    </a:cubicBezTo>
                    <a:cubicBezTo>
                      <a:pt x="110" y="377"/>
                      <a:pt x="110" y="377"/>
                      <a:pt x="110" y="377"/>
                    </a:cubicBezTo>
                    <a:cubicBezTo>
                      <a:pt x="110" y="379"/>
                      <a:pt x="110" y="379"/>
                      <a:pt x="110" y="379"/>
                    </a:cubicBezTo>
                    <a:cubicBezTo>
                      <a:pt x="111" y="383"/>
                      <a:pt x="111" y="383"/>
                      <a:pt x="111" y="383"/>
                    </a:cubicBezTo>
                    <a:cubicBezTo>
                      <a:pt x="108" y="385"/>
                      <a:pt x="108" y="385"/>
                      <a:pt x="108" y="385"/>
                    </a:cubicBezTo>
                    <a:cubicBezTo>
                      <a:pt x="108" y="386"/>
                      <a:pt x="108" y="386"/>
                      <a:pt x="108" y="386"/>
                    </a:cubicBezTo>
                    <a:cubicBezTo>
                      <a:pt x="109" y="388"/>
                      <a:pt x="109" y="388"/>
                      <a:pt x="109" y="388"/>
                    </a:cubicBezTo>
                    <a:cubicBezTo>
                      <a:pt x="107" y="392"/>
                      <a:pt x="107" y="392"/>
                      <a:pt x="107" y="392"/>
                    </a:cubicBezTo>
                    <a:cubicBezTo>
                      <a:pt x="103" y="393"/>
                      <a:pt x="103" y="393"/>
                      <a:pt x="103" y="393"/>
                    </a:cubicBezTo>
                    <a:cubicBezTo>
                      <a:pt x="104" y="394"/>
                      <a:pt x="104" y="394"/>
                      <a:pt x="104" y="394"/>
                    </a:cubicBezTo>
                    <a:cubicBezTo>
                      <a:pt x="104" y="395"/>
                      <a:pt x="104" y="395"/>
                      <a:pt x="104" y="395"/>
                    </a:cubicBezTo>
                    <a:cubicBezTo>
                      <a:pt x="106" y="397"/>
                      <a:pt x="106" y="397"/>
                      <a:pt x="106" y="397"/>
                    </a:cubicBezTo>
                    <a:cubicBezTo>
                      <a:pt x="104" y="398"/>
                      <a:pt x="104" y="398"/>
                      <a:pt x="104" y="398"/>
                    </a:cubicBezTo>
                    <a:cubicBezTo>
                      <a:pt x="102" y="399"/>
                      <a:pt x="102" y="399"/>
                      <a:pt x="102" y="399"/>
                    </a:cubicBezTo>
                    <a:cubicBezTo>
                      <a:pt x="102" y="399"/>
                      <a:pt x="102" y="399"/>
                      <a:pt x="102" y="399"/>
                    </a:cubicBezTo>
                    <a:cubicBezTo>
                      <a:pt x="102" y="400"/>
                      <a:pt x="102" y="400"/>
                      <a:pt x="102" y="400"/>
                    </a:cubicBezTo>
                    <a:cubicBezTo>
                      <a:pt x="101" y="402"/>
                      <a:pt x="101" y="402"/>
                      <a:pt x="101" y="402"/>
                    </a:cubicBezTo>
                    <a:cubicBezTo>
                      <a:pt x="100" y="402"/>
                      <a:pt x="100" y="402"/>
                      <a:pt x="100" y="402"/>
                    </a:cubicBezTo>
                    <a:cubicBezTo>
                      <a:pt x="97" y="404"/>
                      <a:pt x="97" y="404"/>
                      <a:pt x="97" y="404"/>
                    </a:cubicBezTo>
                    <a:cubicBezTo>
                      <a:pt x="95" y="406"/>
                      <a:pt x="95" y="406"/>
                      <a:pt x="95" y="406"/>
                    </a:cubicBezTo>
                    <a:cubicBezTo>
                      <a:pt x="95" y="406"/>
                      <a:pt x="95" y="406"/>
                      <a:pt x="95" y="406"/>
                    </a:cubicBezTo>
                    <a:cubicBezTo>
                      <a:pt x="96" y="407"/>
                      <a:pt x="96" y="407"/>
                      <a:pt x="96" y="407"/>
                    </a:cubicBezTo>
                    <a:cubicBezTo>
                      <a:pt x="99" y="408"/>
                      <a:pt x="99" y="408"/>
                      <a:pt x="99" y="408"/>
                    </a:cubicBezTo>
                    <a:cubicBezTo>
                      <a:pt x="101" y="407"/>
                      <a:pt x="101" y="407"/>
                      <a:pt x="101" y="407"/>
                    </a:cubicBezTo>
                    <a:cubicBezTo>
                      <a:pt x="103" y="405"/>
                      <a:pt x="103" y="405"/>
                      <a:pt x="103" y="405"/>
                    </a:cubicBezTo>
                    <a:cubicBezTo>
                      <a:pt x="104" y="402"/>
                      <a:pt x="104" y="402"/>
                      <a:pt x="104" y="402"/>
                    </a:cubicBezTo>
                    <a:cubicBezTo>
                      <a:pt x="106" y="401"/>
                      <a:pt x="106" y="401"/>
                      <a:pt x="106" y="401"/>
                    </a:cubicBezTo>
                    <a:cubicBezTo>
                      <a:pt x="108" y="402"/>
                      <a:pt x="108" y="402"/>
                      <a:pt x="108" y="402"/>
                    </a:cubicBezTo>
                    <a:cubicBezTo>
                      <a:pt x="108" y="404"/>
                      <a:pt x="108" y="404"/>
                      <a:pt x="108" y="404"/>
                    </a:cubicBezTo>
                    <a:cubicBezTo>
                      <a:pt x="106" y="408"/>
                      <a:pt x="106" y="408"/>
                      <a:pt x="106" y="408"/>
                    </a:cubicBezTo>
                    <a:cubicBezTo>
                      <a:pt x="102" y="412"/>
                      <a:pt x="102" y="412"/>
                      <a:pt x="102" y="412"/>
                    </a:cubicBezTo>
                    <a:cubicBezTo>
                      <a:pt x="101" y="411"/>
                      <a:pt x="101" y="411"/>
                      <a:pt x="101" y="411"/>
                    </a:cubicBezTo>
                    <a:cubicBezTo>
                      <a:pt x="97" y="412"/>
                      <a:pt x="97" y="412"/>
                      <a:pt x="97" y="412"/>
                    </a:cubicBezTo>
                    <a:cubicBezTo>
                      <a:pt x="96" y="412"/>
                      <a:pt x="96" y="412"/>
                      <a:pt x="96" y="412"/>
                    </a:cubicBezTo>
                    <a:cubicBezTo>
                      <a:pt x="94" y="415"/>
                      <a:pt x="94" y="415"/>
                      <a:pt x="94" y="415"/>
                    </a:cubicBezTo>
                    <a:cubicBezTo>
                      <a:pt x="93" y="413"/>
                      <a:pt x="93" y="413"/>
                      <a:pt x="93" y="413"/>
                    </a:cubicBezTo>
                    <a:cubicBezTo>
                      <a:pt x="92" y="414"/>
                      <a:pt x="92" y="414"/>
                      <a:pt x="92" y="414"/>
                    </a:cubicBezTo>
                    <a:cubicBezTo>
                      <a:pt x="90" y="414"/>
                      <a:pt x="90" y="414"/>
                      <a:pt x="90" y="414"/>
                    </a:cubicBezTo>
                    <a:cubicBezTo>
                      <a:pt x="90" y="415"/>
                      <a:pt x="90" y="415"/>
                      <a:pt x="90" y="415"/>
                    </a:cubicBezTo>
                    <a:cubicBezTo>
                      <a:pt x="91" y="416"/>
                      <a:pt x="91" y="416"/>
                      <a:pt x="91" y="416"/>
                    </a:cubicBezTo>
                    <a:cubicBezTo>
                      <a:pt x="91" y="417"/>
                      <a:pt x="91" y="417"/>
                      <a:pt x="91" y="417"/>
                    </a:cubicBezTo>
                    <a:cubicBezTo>
                      <a:pt x="91" y="419"/>
                      <a:pt x="91" y="419"/>
                      <a:pt x="91" y="419"/>
                    </a:cubicBezTo>
                    <a:cubicBezTo>
                      <a:pt x="91" y="420"/>
                      <a:pt x="91" y="420"/>
                      <a:pt x="91" y="420"/>
                    </a:cubicBezTo>
                    <a:cubicBezTo>
                      <a:pt x="91" y="420"/>
                      <a:pt x="91" y="420"/>
                      <a:pt x="91" y="420"/>
                    </a:cubicBezTo>
                    <a:cubicBezTo>
                      <a:pt x="93" y="420"/>
                      <a:pt x="93" y="420"/>
                      <a:pt x="93" y="420"/>
                    </a:cubicBezTo>
                    <a:cubicBezTo>
                      <a:pt x="95" y="421"/>
                      <a:pt x="95" y="421"/>
                      <a:pt x="95" y="421"/>
                    </a:cubicBezTo>
                    <a:cubicBezTo>
                      <a:pt x="96" y="423"/>
                      <a:pt x="96" y="423"/>
                      <a:pt x="96" y="423"/>
                    </a:cubicBezTo>
                    <a:cubicBezTo>
                      <a:pt x="95" y="424"/>
                      <a:pt x="95" y="424"/>
                      <a:pt x="95" y="424"/>
                    </a:cubicBezTo>
                    <a:cubicBezTo>
                      <a:pt x="96" y="425"/>
                      <a:pt x="96" y="425"/>
                      <a:pt x="96" y="425"/>
                    </a:cubicBezTo>
                    <a:cubicBezTo>
                      <a:pt x="99" y="425"/>
                      <a:pt x="99" y="425"/>
                      <a:pt x="99" y="425"/>
                    </a:cubicBezTo>
                    <a:cubicBezTo>
                      <a:pt x="100" y="424"/>
                      <a:pt x="100" y="424"/>
                      <a:pt x="100" y="424"/>
                    </a:cubicBezTo>
                    <a:cubicBezTo>
                      <a:pt x="101" y="423"/>
                      <a:pt x="101" y="423"/>
                      <a:pt x="101" y="423"/>
                    </a:cubicBezTo>
                    <a:cubicBezTo>
                      <a:pt x="103" y="423"/>
                      <a:pt x="103" y="423"/>
                      <a:pt x="103" y="423"/>
                    </a:cubicBezTo>
                    <a:cubicBezTo>
                      <a:pt x="104" y="423"/>
                      <a:pt x="104" y="423"/>
                      <a:pt x="104" y="423"/>
                    </a:cubicBezTo>
                    <a:cubicBezTo>
                      <a:pt x="105" y="422"/>
                      <a:pt x="105" y="422"/>
                      <a:pt x="105" y="422"/>
                    </a:cubicBezTo>
                    <a:cubicBezTo>
                      <a:pt x="105" y="420"/>
                      <a:pt x="105" y="420"/>
                      <a:pt x="105" y="420"/>
                    </a:cubicBezTo>
                    <a:cubicBezTo>
                      <a:pt x="105" y="419"/>
                      <a:pt x="105" y="419"/>
                      <a:pt x="105" y="419"/>
                    </a:cubicBezTo>
                    <a:cubicBezTo>
                      <a:pt x="102" y="417"/>
                      <a:pt x="102" y="417"/>
                      <a:pt x="102" y="417"/>
                    </a:cubicBezTo>
                    <a:cubicBezTo>
                      <a:pt x="107" y="417"/>
                      <a:pt x="107" y="417"/>
                      <a:pt x="107" y="417"/>
                    </a:cubicBezTo>
                    <a:cubicBezTo>
                      <a:pt x="107" y="411"/>
                      <a:pt x="107" y="411"/>
                      <a:pt x="107" y="411"/>
                    </a:cubicBezTo>
                    <a:cubicBezTo>
                      <a:pt x="110" y="415"/>
                      <a:pt x="110" y="415"/>
                      <a:pt x="110" y="415"/>
                    </a:cubicBezTo>
                    <a:cubicBezTo>
                      <a:pt x="111" y="416"/>
                      <a:pt x="111" y="416"/>
                      <a:pt x="111" y="416"/>
                    </a:cubicBezTo>
                    <a:cubicBezTo>
                      <a:pt x="111" y="415"/>
                      <a:pt x="111" y="415"/>
                      <a:pt x="111" y="415"/>
                    </a:cubicBezTo>
                    <a:cubicBezTo>
                      <a:pt x="112" y="414"/>
                      <a:pt x="112" y="414"/>
                      <a:pt x="112" y="414"/>
                    </a:cubicBezTo>
                    <a:cubicBezTo>
                      <a:pt x="112" y="409"/>
                      <a:pt x="112" y="409"/>
                      <a:pt x="112" y="409"/>
                    </a:cubicBezTo>
                    <a:cubicBezTo>
                      <a:pt x="110" y="405"/>
                      <a:pt x="110" y="405"/>
                      <a:pt x="110" y="405"/>
                    </a:cubicBezTo>
                    <a:cubicBezTo>
                      <a:pt x="111" y="399"/>
                      <a:pt x="111" y="399"/>
                      <a:pt x="111" y="399"/>
                    </a:cubicBezTo>
                    <a:cubicBezTo>
                      <a:pt x="112" y="398"/>
                      <a:pt x="112" y="398"/>
                      <a:pt x="112" y="398"/>
                    </a:cubicBezTo>
                    <a:cubicBezTo>
                      <a:pt x="114" y="397"/>
                      <a:pt x="114" y="397"/>
                      <a:pt x="114" y="397"/>
                    </a:cubicBezTo>
                    <a:cubicBezTo>
                      <a:pt x="115" y="401"/>
                      <a:pt x="115" y="401"/>
                      <a:pt x="115" y="401"/>
                    </a:cubicBezTo>
                    <a:cubicBezTo>
                      <a:pt x="114" y="403"/>
                      <a:pt x="114" y="403"/>
                      <a:pt x="114" y="403"/>
                    </a:cubicBezTo>
                    <a:cubicBezTo>
                      <a:pt x="114" y="405"/>
                      <a:pt x="114" y="405"/>
                      <a:pt x="114" y="405"/>
                    </a:cubicBezTo>
                    <a:cubicBezTo>
                      <a:pt x="115" y="408"/>
                      <a:pt x="115" y="408"/>
                      <a:pt x="115" y="408"/>
                    </a:cubicBezTo>
                    <a:cubicBezTo>
                      <a:pt x="115" y="411"/>
                      <a:pt x="115" y="411"/>
                      <a:pt x="115" y="411"/>
                    </a:cubicBezTo>
                    <a:cubicBezTo>
                      <a:pt x="115" y="414"/>
                      <a:pt x="115" y="414"/>
                      <a:pt x="115" y="414"/>
                    </a:cubicBezTo>
                    <a:cubicBezTo>
                      <a:pt x="116" y="414"/>
                      <a:pt x="116" y="414"/>
                      <a:pt x="116" y="414"/>
                    </a:cubicBezTo>
                    <a:cubicBezTo>
                      <a:pt x="116" y="413"/>
                      <a:pt x="116" y="413"/>
                      <a:pt x="116" y="413"/>
                    </a:cubicBezTo>
                    <a:cubicBezTo>
                      <a:pt x="119" y="409"/>
                      <a:pt x="119" y="409"/>
                      <a:pt x="119" y="409"/>
                    </a:cubicBezTo>
                    <a:cubicBezTo>
                      <a:pt x="122" y="408"/>
                      <a:pt x="122" y="408"/>
                      <a:pt x="122" y="408"/>
                    </a:cubicBezTo>
                    <a:cubicBezTo>
                      <a:pt x="123" y="408"/>
                      <a:pt x="123" y="408"/>
                      <a:pt x="123" y="408"/>
                    </a:cubicBezTo>
                    <a:cubicBezTo>
                      <a:pt x="124" y="410"/>
                      <a:pt x="124" y="410"/>
                      <a:pt x="124" y="410"/>
                    </a:cubicBezTo>
                    <a:cubicBezTo>
                      <a:pt x="121" y="412"/>
                      <a:pt x="121" y="412"/>
                      <a:pt x="121" y="412"/>
                    </a:cubicBezTo>
                    <a:cubicBezTo>
                      <a:pt x="121" y="412"/>
                      <a:pt x="121" y="412"/>
                      <a:pt x="121" y="412"/>
                    </a:cubicBezTo>
                    <a:cubicBezTo>
                      <a:pt x="119" y="415"/>
                      <a:pt x="119" y="415"/>
                      <a:pt x="119" y="415"/>
                    </a:cubicBezTo>
                    <a:cubicBezTo>
                      <a:pt x="118" y="417"/>
                      <a:pt x="118" y="417"/>
                      <a:pt x="118" y="417"/>
                    </a:cubicBezTo>
                    <a:cubicBezTo>
                      <a:pt x="120" y="416"/>
                      <a:pt x="120" y="416"/>
                      <a:pt x="120" y="416"/>
                    </a:cubicBezTo>
                    <a:cubicBezTo>
                      <a:pt x="122" y="418"/>
                      <a:pt x="122" y="418"/>
                      <a:pt x="122" y="418"/>
                    </a:cubicBezTo>
                    <a:cubicBezTo>
                      <a:pt x="123" y="419"/>
                      <a:pt x="123" y="419"/>
                      <a:pt x="123" y="419"/>
                    </a:cubicBezTo>
                    <a:cubicBezTo>
                      <a:pt x="124" y="419"/>
                      <a:pt x="124" y="419"/>
                      <a:pt x="124" y="419"/>
                    </a:cubicBezTo>
                    <a:cubicBezTo>
                      <a:pt x="126" y="419"/>
                      <a:pt x="126" y="419"/>
                      <a:pt x="126" y="419"/>
                    </a:cubicBezTo>
                    <a:cubicBezTo>
                      <a:pt x="128" y="417"/>
                      <a:pt x="128" y="417"/>
                      <a:pt x="128" y="417"/>
                    </a:cubicBezTo>
                    <a:cubicBezTo>
                      <a:pt x="129" y="417"/>
                      <a:pt x="129" y="417"/>
                      <a:pt x="129" y="417"/>
                    </a:cubicBezTo>
                    <a:cubicBezTo>
                      <a:pt x="131" y="418"/>
                      <a:pt x="131" y="418"/>
                      <a:pt x="131" y="418"/>
                    </a:cubicBezTo>
                    <a:cubicBezTo>
                      <a:pt x="131" y="421"/>
                      <a:pt x="131" y="421"/>
                      <a:pt x="131" y="421"/>
                    </a:cubicBezTo>
                    <a:cubicBezTo>
                      <a:pt x="127" y="423"/>
                      <a:pt x="127" y="423"/>
                      <a:pt x="127" y="423"/>
                    </a:cubicBezTo>
                    <a:cubicBezTo>
                      <a:pt x="123" y="424"/>
                      <a:pt x="123" y="424"/>
                      <a:pt x="123" y="424"/>
                    </a:cubicBezTo>
                    <a:cubicBezTo>
                      <a:pt x="119" y="424"/>
                      <a:pt x="119" y="424"/>
                      <a:pt x="119" y="424"/>
                    </a:cubicBezTo>
                    <a:cubicBezTo>
                      <a:pt x="118" y="425"/>
                      <a:pt x="118" y="425"/>
                      <a:pt x="118" y="425"/>
                    </a:cubicBezTo>
                    <a:cubicBezTo>
                      <a:pt x="117" y="426"/>
                      <a:pt x="117" y="426"/>
                      <a:pt x="117" y="426"/>
                    </a:cubicBezTo>
                    <a:cubicBezTo>
                      <a:pt x="117" y="426"/>
                      <a:pt x="117" y="426"/>
                      <a:pt x="117" y="426"/>
                    </a:cubicBezTo>
                    <a:cubicBezTo>
                      <a:pt x="120" y="426"/>
                      <a:pt x="120" y="426"/>
                      <a:pt x="120" y="426"/>
                    </a:cubicBezTo>
                    <a:cubicBezTo>
                      <a:pt x="121" y="426"/>
                      <a:pt x="121" y="426"/>
                      <a:pt x="121" y="426"/>
                    </a:cubicBezTo>
                    <a:cubicBezTo>
                      <a:pt x="122" y="426"/>
                      <a:pt x="122" y="426"/>
                      <a:pt x="122" y="426"/>
                    </a:cubicBezTo>
                    <a:cubicBezTo>
                      <a:pt x="124" y="424"/>
                      <a:pt x="124" y="424"/>
                      <a:pt x="124" y="424"/>
                    </a:cubicBezTo>
                    <a:cubicBezTo>
                      <a:pt x="128" y="425"/>
                      <a:pt x="128" y="425"/>
                      <a:pt x="128" y="425"/>
                    </a:cubicBezTo>
                    <a:cubicBezTo>
                      <a:pt x="130" y="426"/>
                      <a:pt x="130" y="426"/>
                      <a:pt x="130" y="426"/>
                    </a:cubicBezTo>
                    <a:cubicBezTo>
                      <a:pt x="128" y="428"/>
                      <a:pt x="128" y="428"/>
                      <a:pt x="128" y="428"/>
                    </a:cubicBezTo>
                    <a:cubicBezTo>
                      <a:pt x="126" y="428"/>
                      <a:pt x="126" y="428"/>
                      <a:pt x="126" y="428"/>
                    </a:cubicBezTo>
                    <a:cubicBezTo>
                      <a:pt x="124" y="430"/>
                      <a:pt x="124" y="430"/>
                      <a:pt x="124" y="430"/>
                    </a:cubicBezTo>
                    <a:cubicBezTo>
                      <a:pt x="122" y="430"/>
                      <a:pt x="122" y="430"/>
                      <a:pt x="122" y="430"/>
                    </a:cubicBezTo>
                    <a:cubicBezTo>
                      <a:pt x="122" y="430"/>
                      <a:pt x="122" y="430"/>
                      <a:pt x="122" y="430"/>
                    </a:cubicBezTo>
                    <a:cubicBezTo>
                      <a:pt x="120" y="431"/>
                      <a:pt x="120" y="431"/>
                      <a:pt x="120" y="431"/>
                    </a:cubicBezTo>
                    <a:cubicBezTo>
                      <a:pt x="120" y="432"/>
                      <a:pt x="120" y="432"/>
                      <a:pt x="120" y="432"/>
                    </a:cubicBezTo>
                    <a:cubicBezTo>
                      <a:pt x="123" y="430"/>
                      <a:pt x="123" y="430"/>
                      <a:pt x="123" y="430"/>
                    </a:cubicBezTo>
                    <a:cubicBezTo>
                      <a:pt x="124" y="430"/>
                      <a:pt x="124" y="430"/>
                      <a:pt x="124" y="430"/>
                    </a:cubicBezTo>
                    <a:cubicBezTo>
                      <a:pt x="125" y="429"/>
                      <a:pt x="125" y="429"/>
                      <a:pt x="125" y="429"/>
                    </a:cubicBezTo>
                    <a:cubicBezTo>
                      <a:pt x="127" y="429"/>
                      <a:pt x="127" y="429"/>
                      <a:pt x="127" y="429"/>
                    </a:cubicBezTo>
                    <a:cubicBezTo>
                      <a:pt x="129" y="431"/>
                      <a:pt x="129" y="431"/>
                      <a:pt x="129" y="431"/>
                    </a:cubicBezTo>
                    <a:cubicBezTo>
                      <a:pt x="130" y="433"/>
                      <a:pt x="130" y="433"/>
                      <a:pt x="130" y="433"/>
                    </a:cubicBezTo>
                    <a:cubicBezTo>
                      <a:pt x="129" y="435"/>
                      <a:pt x="129" y="435"/>
                      <a:pt x="129" y="435"/>
                    </a:cubicBezTo>
                    <a:cubicBezTo>
                      <a:pt x="129" y="435"/>
                      <a:pt x="129" y="435"/>
                      <a:pt x="129" y="435"/>
                    </a:cubicBezTo>
                    <a:cubicBezTo>
                      <a:pt x="132" y="438"/>
                      <a:pt x="132" y="438"/>
                      <a:pt x="132" y="438"/>
                    </a:cubicBezTo>
                    <a:cubicBezTo>
                      <a:pt x="132" y="441"/>
                      <a:pt x="132" y="441"/>
                      <a:pt x="132" y="441"/>
                    </a:cubicBezTo>
                    <a:cubicBezTo>
                      <a:pt x="129" y="442"/>
                      <a:pt x="129" y="442"/>
                      <a:pt x="129" y="442"/>
                    </a:cubicBezTo>
                    <a:cubicBezTo>
                      <a:pt x="122" y="440"/>
                      <a:pt x="122" y="440"/>
                      <a:pt x="122" y="440"/>
                    </a:cubicBezTo>
                    <a:cubicBezTo>
                      <a:pt x="123" y="440"/>
                      <a:pt x="123" y="440"/>
                      <a:pt x="123" y="440"/>
                    </a:cubicBezTo>
                    <a:cubicBezTo>
                      <a:pt x="125" y="441"/>
                      <a:pt x="125" y="441"/>
                      <a:pt x="125" y="441"/>
                    </a:cubicBezTo>
                    <a:cubicBezTo>
                      <a:pt x="128" y="444"/>
                      <a:pt x="128" y="444"/>
                      <a:pt x="128" y="444"/>
                    </a:cubicBezTo>
                    <a:cubicBezTo>
                      <a:pt x="130" y="448"/>
                      <a:pt x="130" y="448"/>
                      <a:pt x="130" y="448"/>
                    </a:cubicBezTo>
                    <a:cubicBezTo>
                      <a:pt x="127" y="448"/>
                      <a:pt x="127" y="448"/>
                      <a:pt x="127" y="448"/>
                    </a:cubicBezTo>
                    <a:cubicBezTo>
                      <a:pt x="128" y="449"/>
                      <a:pt x="128" y="449"/>
                      <a:pt x="128" y="449"/>
                    </a:cubicBezTo>
                    <a:cubicBezTo>
                      <a:pt x="131" y="451"/>
                      <a:pt x="131" y="451"/>
                      <a:pt x="131" y="451"/>
                    </a:cubicBezTo>
                    <a:cubicBezTo>
                      <a:pt x="131" y="454"/>
                      <a:pt x="131" y="454"/>
                      <a:pt x="131" y="454"/>
                    </a:cubicBezTo>
                    <a:cubicBezTo>
                      <a:pt x="129" y="454"/>
                      <a:pt x="129" y="454"/>
                      <a:pt x="129" y="454"/>
                    </a:cubicBezTo>
                    <a:cubicBezTo>
                      <a:pt x="129" y="455"/>
                      <a:pt x="129" y="455"/>
                      <a:pt x="129" y="455"/>
                    </a:cubicBezTo>
                    <a:cubicBezTo>
                      <a:pt x="127" y="455"/>
                      <a:pt x="127" y="455"/>
                      <a:pt x="127" y="455"/>
                    </a:cubicBezTo>
                    <a:cubicBezTo>
                      <a:pt x="127" y="455"/>
                      <a:pt x="127" y="455"/>
                      <a:pt x="127" y="455"/>
                    </a:cubicBezTo>
                    <a:cubicBezTo>
                      <a:pt x="128" y="456"/>
                      <a:pt x="128" y="456"/>
                      <a:pt x="128" y="456"/>
                    </a:cubicBezTo>
                    <a:cubicBezTo>
                      <a:pt x="129" y="456"/>
                      <a:pt x="129" y="456"/>
                      <a:pt x="129" y="456"/>
                    </a:cubicBezTo>
                    <a:cubicBezTo>
                      <a:pt x="131" y="455"/>
                      <a:pt x="131" y="455"/>
                      <a:pt x="131" y="455"/>
                    </a:cubicBezTo>
                    <a:cubicBezTo>
                      <a:pt x="133" y="456"/>
                      <a:pt x="133" y="456"/>
                      <a:pt x="133" y="456"/>
                    </a:cubicBezTo>
                    <a:cubicBezTo>
                      <a:pt x="131" y="460"/>
                      <a:pt x="131" y="460"/>
                      <a:pt x="131" y="460"/>
                    </a:cubicBezTo>
                    <a:cubicBezTo>
                      <a:pt x="129" y="460"/>
                      <a:pt x="129" y="460"/>
                      <a:pt x="129" y="460"/>
                    </a:cubicBezTo>
                    <a:cubicBezTo>
                      <a:pt x="126" y="459"/>
                      <a:pt x="126" y="459"/>
                      <a:pt x="126" y="459"/>
                    </a:cubicBezTo>
                    <a:cubicBezTo>
                      <a:pt x="123" y="457"/>
                      <a:pt x="123" y="457"/>
                      <a:pt x="123" y="457"/>
                    </a:cubicBezTo>
                    <a:cubicBezTo>
                      <a:pt x="121" y="456"/>
                      <a:pt x="121" y="456"/>
                      <a:pt x="121" y="456"/>
                    </a:cubicBezTo>
                    <a:cubicBezTo>
                      <a:pt x="119" y="453"/>
                      <a:pt x="119" y="453"/>
                      <a:pt x="119" y="453"/>
                    </a:cubicBezTo>
                    <a:cubicBezTo>
                      <a:pt x="117" y="448"/>
                      <a:pt x="117" y="448"/>
                      <a:pt x="117" y="448"/>
                    </a:cubicBezTo>
                    <a:cubicBezTo>
                      <a:pt x="116" y="447"/>
                      <a:pt x="116" y="447"/>
                      <a:pt x="116" y="447"/>
                    </a:cubicBezTo>
                    <a:cubicBezTo>
                      <a:pt x="115" y="447"/>
                      <a:pt x="115" y="447"/>
                      <a:pt x="115" y="447"/>
                    </a:cubicBezTo>
                    <a:cubicBezTo>
                      <a:pt x="113" y="446"/>
                      <a:pt x="113" y="446"/>
                      <a:pt x="113" y="446"/>
                    </a:cubicBezTo>
                    <a:cubicBezTo>
                      <a:pt x="111" y="445"/>
                      <a:pt x="111" y="445"/>
                      <a:pt x="111" y="445"/>
                    </a:cubicBezTo>
                    <a:cubicBezTo>
                      <a:pt x="109" y="445"/>
                      <a:pt x="109" y="445"/>
                      <a:pt x="109" y="445"/>
                    </a:cubicBezTo>
                    <a:cubicBezTo>
                      <a:pt x="108" y="444"/>
                      <a:pt x="108" y="444"/>
                      <a:pt x="108" y="444"/>
                    </a:cubicBezTo>
                    <a:cubicBezTo>
                      <a:pt x="106" y="444"/>
                      <a:pt x="106" y="444"/>
                      <a:pt x="106" y="444"/>
                    </a:cubicBezTo>
                    <a:cubicBezTo>
                      <a:pt x="103" y="444"/>
                      <a:pt x="103" y="444"/>
                      <a:pt x="103" y="444"/>
                    </a:cubicBezTo>
                    <a:cubicBezTo>
                      <a:pt x="101" y="442"/>
                      <a:pt x="101" y="442"/>
                      <a:pt x="101" y="442"/>
                    </a:cubicBezTo>
                    <a:cubicBezTo>
                      <a:pt x="99" y="441"/>
                      <a:pt x="99" y="441"/>
                      <a:pt x="99" y="441"/>
                    </a:cubicBezTo>
                    <a:cubicBezTo>
                      <a:pt x="97" y="441"/>
                      <a:pt x="97" y="441"/>
                      <a:pt x="97" y="441"/>
                    </a:cubicBezTo>
                    <a:cubicBezTo>
                      <a:pt x="96" y="441"/>
                      <a:pt x="96" y="441"/>
                      <a:pt x="96" y="441"/>
                    </a:cubicBezTo>
                    <a:cubicBezTo>
                      <a:pt x="94" y="441"/>
                      <a:pt x="94" y="441"/>
                      <a:pt x="94" y="441"/>
                    </a:cubicBezTo>
                    <a:cubicBezTo>
                      <a:pt x="92" y="443"/>
                      <a:pt x="92" y="443"/>
                      <a:pt x="92" y="443"/>
                    </a:cubicBezTo>
                    <a:cubicBezTo>
                      <a:pt x="92" y="444"/>
                      <a:pt x="92" y="444"/>
                      <a:pt x="92" y="444"/>
                    </a:cubicBezTo>
                    <a:cubicBezTo>
                      <a:pt x="93" y="444"/>
                      <a:pt x="93" y="444"/>
                      <a:pt x="93" y="444"/>
                    </a:cubicBezTo>
                    <a:cubicBezTo>
                      <a:pt x="95" y="447"/>
                      <a:pt x="95" y="447"/>
                      <a:pt x="95" y="447"/>
                    </a:cubicBezTo>
                    <a:cubicBezTo>
                      <a:pt x="96" y="450"/>
                      <a:pt x="96" y="450"/>
                      <a:pt x="96" y="450"/>
                    </a:cubicBezTo>
                    <a:cubicBezTo>
                      <a:pt x="96" y="451"/>
                      <a:pt x="96" y="451"/>
                      <a:pt x="96" y="451"/>
                    </a:cubicBezTo>
                    <a:cubicBezTo>
                      <a:pt x="97" y="453"/>
                      <a:pt x="97" y="453"/>
                      <a:pt x="97" y="453"/>
                    </a:cubicBezTo>
                    <a:cubicBezTo>
                      <a:pt x="101" y="454"/>
                      <a:pt x="101" y="454"/>
                      <a:pt x="101" y="454"/>
                    </a:cubicBezTo>
                    <a:cubicBezTo>
                      <a:pt x="106" y="456"/>
                      <a:pt x="106" y="456"/>
                      <a:pt x="106" y="456"/>
                    </a:cubicBezTo>
                    <a:cubicBezTo>
                      <a:pt x="109" y="458"/>
                      <a:pt x="109" y="458"/>
                      <a:pt x="109" y="458"/>
                    </a:cubicBezTo>
                    <a:cubicBezTo>
                      <a:pt x="110" y="462"/>
                      <a:pt x="110" y="462"/>
                      <a:pt x="110" y="462"/>
                    </a:cubicBezTo>
                    <a:cubicBezTo>
                      <a:pt x="110" y="462"/>
                      <a:pt x="110" y="462"/>
                      <a:pt x="110" y="462"/>
                    </a:cubicBezTo>
                    <a:cubicBezTo>
                      <a:pt x="111" y="463"/>
                      <a:pt x="111" y="463"/>
                      <a:pt x="111" y="463"/>
                    </a:cubicBezTo>
                    <a:cubicBezTo>
                      <a:pt x="113" y="463"/>
                      <a:pt x="113" y="463"/>
                      <a:pt x="113" y="463"/>
                    </a:cubicBezTo>
                    <a:cubicBezTo>
                      <a:pt x="115" y="465"/>
                      <a:pt x="115" y="465"/>
                      <a:pt x="115" y="465"/>
                    </a:cubicBezTo>
                    <a:cubicBezTo>
                      <a:pt x="117" y="465"/>
                      <a:pt x="117" y="465"/>
                      <a:pt x="117" y="465"/>
                    </a:cubicBezTo>
                    <a:cubicBezTo>
                      <a:pt x="118" y="464"/>
                      <a:pt x="118" y="464"/>
                      <a:pt x="118" y="464"/>
                    </a:cubicBezTo>
                    <a:cubicBezTo>
                      <a:pt x="120" y="466"/>
                      <a:pt x="120" y="466"/>
                      <a:pt x="120" y="466"/>
                    </a:cubicBezTo>
                    <a:cubicBezTo>
                      <a:pt x="121" y="466"/>
                      <a:pt x="121" y="466"/>
                      <a:pt x="121" y="466"/>
                    </a:cubicBezTo>
                    <a:cubicBezTo>
                      <a:pt x="123" y="465"/>
                      <a:pt x="123" y="465"/>
                      <a:pt x="123" y="465"/>
                    </a:cubicBezTo>
                    <a:cubicBezTo>
                      <a:pt x="125" y="467"/>
                      <a:pt x="125" y="467"/>
                      <a:pt x="125" y="467"/>
                    </a:cubicBezTo>
                    <a:cubicBezTo>
                      <a:pt x="126" y="467"/>
                      <a:pt x="126" y="467"/>
                      <a:pt x="126" y="467"/>
                    </a:cubicBezTo>
                    <a:cubicBezTo>
                      <a:pt x="128" y="465"/>
                      <a:pt x="128" y="465"/>
                      <a:pt x="128" y="465"/>
                    </a:cubicBezTo>
                    <a:cubicBezTo>
                      <a:pt x="131" y="465"/>
                      <a:pt x="131" y="465"/>
                      <a:pt x="131" y="465"/>
                    </a:cubicBezTo>
                    <a:cubicBezTo>
                      <a:pt x="133" y="466"/>
                      <a:pt x="133" y="466"/>
                      <a:pt x="133" y="466"/>
                    </a:cubicBezTo>
                    <a:cubicBezTo>
                      <a:pt x="134" y="469"/>
                      <a:pt x="134" y="469"/>
                      <a:pt x="134" y="469"/>
                    </a:cubicBezTo>
                    <a:cubicBezTo>
                      <a:pt x="132" y="469"/>
                      <a:pt x="132" y="469"/>
                      <a:pt x="132" y="469"/>
                    </a:cubicBezTo>
                    <a:cubicBezTo>
                      <a:pt x="134" y="472"/>
                      <a:pt x="134" y="472"/>
                      <a:pt x="134" y="472"/>
                    </a:cubicBezTo>
                    <a:cubicBezTo>
                      <a:pt x="131" y="473"/>
                      <a:pt x="131" y="473"/>
                      <a:pt x="131" y="473"/>
                    </a:cubicBezTo>
                    <a:cubicBezTo>
                      <a:pt x="131" y="474"/>
                      <a:pt x="131" y="474"/>
                      <a:pt x="131" y="474"/>
                    </a:cubicBezTo>
                    <a:cubicBezTo>
                      <a:pt x="129" y="475"/>
                      <a:pt x="129" y="475"/>
                      <a:pt x="129" y="475"/>
                    </a:cubicBezTo>
                    <a:cubicBezTo>
                      <a:pt x="128" y="476"/>
                      <a:pt x="128" y="476"/>
                      <a:pt x="128" y="476"/>
                    </a:cubicBezTo>
                    <a:cubicBezTo>
                      <a:pt x="126" y="477"/>
                      <a:pt x="126" y="477"/>
                      <a:pt x="126" y="477"/>
                    </a:cubicBezTo>
                    <a:cubicBezTo>
                      <a:pt x="127" y="477"/>
                      <a:pt x="127" y="477"/>
                      <a:pt x="127" y="477"/>
                    </a:cubicBezTo>
                    <a:cubicBezTo>
                      <a:pt x="129" y="478"/>
                      <a:pt x="129" y="478"/>
                      <a:pt x="129" y="478"/>
                    </a:cubicBezTo>
                    <a:cubicBezTo>
                      <a:pt x="130" y="481"/>
                      <a:pt x="130" y="481"/>
                      <a:pt x="130" y="481"/>
                    </a:cubicBezTo>
                    <a:cubicBezTo>
                      <a:pt x="127" y="481"/>
                      <a:pt x="127" y="481"/>
                      <a:pt x="127" y="481"/>
                    </a:cubicBezTo>
                    <a:cubicBezTo>
                      <a:pt x="125" y="481"/>
                      <a:pt x="125" y="481"/>
                      <a:pt x="125" y="481"/>
                    </a:cubicBezTo>
                    <a:cubicBezTo>
                      <a:pt x="125" y="481"/>
                      <a:pt x="125" y="481"/>
                      <a:pt x="125" y="481"/>
                    </a:cubicBezTo>
                    <a:cubicBezTo>
                      <a:pt x="124" y="482"/>
                      <a:pt x="124" y="482"/>
                      <a:pt x="124" y="482"/>
                    </a:cubicBezTo>
                    <a:cubicBezTo>
                      <a:pt x="122" y="485"/>
                      <a:pt x="122" y="485"/>
                      <a:pt x="122" y="485"/>
                    </a:cubicBezTo>
                    <a:cubicBezTo>
                      <a:pt x="121" y="485"/>
                      <a:pt x="121" y="485"/>
                      <a:pt x="121" y="485"/>
                    </a:cubicBezTo>
                    <a:cubicBezTo>
                      <a:pt x="120" y="485"/>
                      <a:pt x="120" y="485"/>
                      <a:pt x="120" y="485"/>
                    </a:cubicBezTo>
                    <a:cubicBezTo>
                      <a:pt x="122" y="486"/>
                      <a:pt x="122" y="486"/>
                      <a:pt x="122" y="486"/>
                    </a:cubicBezTo>
                    <a:cubicBezTo>
                      <a:pt x="123" y="485"/>
                      <a:pt x="123" y="485"/>
                      <a:pt x="123" y="485"/>
                    </a:cubicBezTo>
                    <a:cubicBezTo>
                      <a:pt x="125" y="486"/>
                      <a:pt x="125" y="486"/>
                      <a:pt x="125" y="486"/>
                    </a:cubicBezTo>
                    <a:cubicBezTo>
                      <a:pt x="126" y="487"/>
                      <a:pt x="126" y="487"/>
                      <a:pt x="126" y="487"/>
                    </a:cubicBezTo>
                    <a:cubicBezTo>
                      <a:pt x="127" y="487"/>
                      <a:pt x="127" y="487"/>
                      <a:pt x="127" y="487"/>
                    </a:cubicBezTo>
                    <a:cubicBezTo>
                      <a:pt x="129" y="488"/>
                      <a:pt x="129" y="488"/>
                      <a:pt x="129" y="488"/>
                    </a:cubicBezTo>
                    <a:cubicBezTo>
                      <a:pt x="129" y="490"/>
                      <a:pt x="129" y="490"/>
                      <a:pt x="129" y="490"/>
                    </a:cubicBezTo>
                    <a:cubicBezTo>
                      <a:pt x="127" y="491"/>
                      <a:pt x="127" y="491"/>
                      <a:pt x="127" y="491"/>
                    </a:cubicBezTo>
                    <a:cubicBezTo>
                      <a:pt x="129" y="491"/>
                      <a:pt x="129" y="491"/>
                      <a:pt x="129" y="491"/>
                    </a:cubicBezTo>
                    <a:cubicBezTo>
                      <a:pt x="129" y="495"/>
                      <a:pt x="129" y="495"/>
                      <a:pt x="129" y="495"/>
                    </a:cubicBezTo>
                    <a:cubicBezTo>
                      <a:pt x="126" y="494"/>
                      <a:pt x="126" y="494"/>
                      <a:pt x="126" y="494"/>
                    </a:cubicBezTo>
                    <a:cubicBezTo>
                      <a:pt x="126" y="495"/>
                      <a:pt x="126" y="495"/>
                      <a:pt x="126" y="495"/>
                    </a:cubicBezTo>
                    <a:cubicBezTo>
                      <a:pt x="123" y="495"/>
                      <a:pt x="123" y="495"/>
                      <a:pt x="123" y="495"/>
                    </a:cubicBezTo>
                    <a:cubicBezTo>
                      <a:pt x="122" y="494"/>
                      <a:pt x="122" y="494"/>
                      <a:pt x="122" y="494"/>
                    </a:cubicBezTo>
                    <a:cubicBezTo>
                      <a:pt x="121" y="494"/>
                      <a:pt x="121" y="494"/>
                      <a:pt x="121" y="494"/>
                    </a:cubicBezTo>
                    <a:cubicBezTo>
                      <a:pt x="118" y="493"/>
                      <a:pt x="118" y="493"/>
                      <a:pt x="118" y="493"/>
                    </a:cubicBezTo>
                    <a:cubicBezTo>
                      <a:pt x="118" y="491"/>
                      <a:pt x="118" y="491"/>
                      <a:pt x="118" y="491"/>
                    </a:cubicBezTo>
                    <a:cubicBezTo>
                      <a:pt x="118" y="490"/>
                      <a:pt x="118" y="490"/>
                      <a:pt x="118" y="490"/>
                    </a:cubicBezTo>
                    <a:cubicBezTo>
                      <a:pt x="117" y="489"/>
                      <a:pt x="117" y="489"/>
                      <a:pt x="117" y="489"/>
                    </a:cubicBezTo>
                    <a:cubicBezTo>
                      <a:pt x="118" y="490"/>
                      <a:pt x="118" y="490"/>
                      <a:pt x="118" y="490"/>
                    </a:cubicBezTo>
                    <a:cubicBezTo>
                      <a:pt x="116" y="496"/>
                      <a:pt x="116" y="496"/>
                      <a:pt x="116" y="496"/>
                    </a:cubicBezTo>
                    <a:cubicBezTo>
                      <a:pt x="115" y="497"/>
                      <a:pt x="115" y="497"/>
                      <a:pt x="115" y="497"/>
                    </a:cubicBezTo>
                    <a:cubicBezTo>
                      <a:pt x="115" y="497"/>
                      <a:pt x="115" y="497"/>
                      <a:pt x="115" y="497"/>
                    </a:cubicBezTo>
                    <a:cubicBezTo>
                      <a:pt x="117" y="496"/>
                      <a:pt x="117" y="496"/>
                      <a:pt x="117" y="496"/>
                    </a:cubicBezTo>
                    <a:cubicBezTo>
                      <a:pt x="119" y="497"/>
                      <a:pt x="119" y="497"/>
                      <a:pt x="119" y="497"/>
                    </a:cubicBezTo>
                    <a:cubicBezTo>
                      <a:pt x="118" y="499"/>
                      <a:pt x="118" y="499"/>
                      <a:pt x="118" y="499"/>
                    </a:cubicBezTo>
                    <a:cubicBezTo>
                      <a:pt x="116" y="500"/>
                      <a:pt x="116" y="500"/>
                      <a:pt x="116" y="500"/>
                    </a:cubicBezTo>
                    <a:cubicBezTo>
                      <a:pt x="115" y="502"/>
                      <a:pt x="115" y="502"/>
                      <a:pt x="115" y="502"/>
                    </a:cubicBezTo>
                    <a:cubicBezTo>
                      <a:pt x="114" y="502"/>
                      <a:pt x="114" y="502"/>
                      <a:pt x="114" y="502"/>
                    </a:cubicBezTo>
                    <a:cubicBezTo>
                      <a:pt x="114" y="504"/>
                      <a:pt x="114" y="504"/>
                      <a:pt x="114" y="504"/>
                    </a:cubicBezTo>
                    <a:cubicBezTo>
                      <a:pt x="110" y="503"/>
                      <a:pt x="110" y="503"/>
                      <a:pt x="110" y="503"/>
                    </a:cubicBezTo>
                    <a:cubicBezTo>
                      <a:pt x="108" y="503"/>
                      <a:pt x="108" y="503"/>
                      <a:pt x="108" y="503"/>
                    </a:cubicBezTo>
                    <a:cubicBezTo>
                      <a:pt x="105" y="504"/>
                      <a:pt x="105" y="504"/>
                      <a:pt x="105" y="504"/>
                    </a:cubicBezTo>
                    <a:cubicBezTo>
                      <a:pt x="104" y="503"/>
                      <a:pt x="104" y="503"/>
                      <a:pt x="104" y="503"/>
                    </a:cubicBezTo>
                    <a:cubicBezTo>
                      <a:pt x="102" y="503"/>
                      <a:pt x="102" y="503"/>
                      <a:pt x="102" y="503"/>
                    </a:cubicBezTo>
                    <a:cubicBezTo>
                      <a:pt x="100" y="504"/>
                      <a:pt x="100" y="504"/>
                      <a:pt x="100" y="504"/>
                    </a:cubicBezTo>
                    <a:cubicBezTo>
                      <a:pt x="101" y="504"/>
                      <a:pt x="101" y="504"/>
                      <a:pt x="101" y="504"/>
                    </a:cubicBezTo>
                    <a:cubicBezTo>
                      <a:pt x="97" y="507"/>
                      <a:pt x="97" y="507"/>
                      <a:pt x="97" y="507"/>
                    </a:cubicBezTo>
                    <a:cubicBezTo>
                      <a:pt x="99" y="508"/>
                      <a:pt x="99" y="508"/>
                      <a:pt x="99" y="508"/>
                    </a:cubicBezTo>
                    <a:cubicBezTo>
                      <a:pt x="100" y="509"/>
                      <a:pt x="100" y="509"/>
                      <a:pt x="100" y="509"/>
                    </a:cubicBezTo>
                    <a:cubicBezTo>
                      <a:pt x="102" y="509"/>
                      <a:pt x="102" y="509"/>
                      <a:pt x="102" y="509"/>
                    </a:cubicBezTo>
                    <a:cubicBezTo>
                      <a:pt x="104" y="509"/>
                      <a:pt x="104" y="509"/>
                      <a:pt x="104" y="509"/>
                    </a:cubicBezTo>
                    <a:cubicBezTo>
                      <a:pt x="105" y="509"/>
                      <a:pt x="105" y="509"/>
                      <a:pt x="105" y="509"/>
                    </a:cubicBezTo>
                    <a:cubicBezTo>
                      <a:pt x="107" y="509"/>
                      <a:pt x="107" y="509"/>
                      <a:pt x="107" y="509"/>
                    </a:cubicBezTo>
                    <a:cubicBezTo>
                      <a:pt x="106" y="508"/>
                      <a:pt x="106" y="508"/>
                      <a:pt x="106" y="508"/>
                    </a:cubicBezTo>
                    <a:cubicBezTo>
                      <a:pt x="105" y="507"/>
                      <a:pt x="105" y="507"/>
                      <a:pt x="105" y="507"/>
                    </a:cubicBezTo>
                    <a:cubicBezTo>
                      <a:pt x="107" y="505"/>
                      <a:pt x="107" y="505"/>
                      <a:pt x="107" y="505"/>
                    </a:cubicBezTo>
                    <a:cubicBezTo>
                      <a:pt x="110" y="505"/>
                      <a:pt x="110" y="505"/>
                      <a:pt x="110" y="505"/>
                    </a:cubicBezTo>
                    <a:cubicBezTo>
                      <a:pt x="112" y="504"/>
                      <a:pt x="112" y="504"/>
                      <a:pt x="112" y="504"/>
                    </a:cubicBezTo>
                    <a:cubicBezTo>
                      <a:pt x="115" y="504"/>
                      <a:pt x="115" y="504"/>
                      <a:pt x="115" y="504"/>
                    </a:cubicBezTo>
                    <a:cubicBezTo>
                      <a:pt x="115" y="507"/>
                      <a:pt x="115" y="507"/>
                      <a:pt x="115" y="507"/>
                    </a:cubicBezTo>
                    <a:cubicBezTo>
                      <a:pt x="114" y="507"/>
                      <a:pt x="114" y="507"/>
                      <a:pt x="114" y="507"/>
                    </a:cubicBezTo>
                    <a:cubicBezTo>
                      <a:pt x="113" y="509"/>
                      <a:pt x="113" y="509"/>
                      <a:pt x="113" y="509"/>
                    </a:cubicBezTo>
                    <a:cubicBezTo>
                      <a:pt x="113" y="510"/>
                      <a:pt x="113" y="510"/>
                      <a:pt x="113" y="510"/>
                    </a:cubicBezTo>
                    <a:cubicBezTo>
                      <a:pt x="110" y="512"/>
                      <a:pt x="110" y="512"/>
                      <a:pt x="110" y="512"/>
                    </a:cubicBezTo>
                    <a:cubicBezTo>
                      <a:pt x="110" y="512"/>
                      <a:pt x="110" y="512"/>
                      <a:pt x="110" y="512"/>
                    </a:cubicBezTo>
                    <a:cubicBezTo>
                      <a:pt x="115" y="516"/>
                      <a:pt x="115" y="516"/>
                      <a:pt x="115" y="516"/>
                    </a:cubicBezTo>
                    <a:cubicBezTo>
                      <a:pt x="118" y="519"/>
                      <a:pt x="118" y="519"/>
                      <a:pt x="118" y="519"/>
                    </a:cubicBezTo>
                    <a:cubicBezTo>
                      <a:pt x="118" y="521"/>
                      <a:pt x="118" y="521"/>
                      <a:pt x="118" y="521"/>
                    </a:cubicBezTo>
                    <a:cubicBezTo>
                      <a:pt x="118" y="521"/>
                      <a:pt x="118" y="521"/>
                      <a:pt x="118" y="521"/>
                    </a:cubicBezTo>
                    <a:cubicBezTo>
                      <a:pt x="118" y="521"/>
                      <a:pt x="118" y="521"/>
                      <a:pt x="118" y="521"/>
                    </a:cubicBezTo>
                    <a:cubicBezTo>
                      <a:pt x="119" y="524"/>
                      <a:pt x="119" y="524"/>
                      <a:pt x="119" y="524"/>
                    </a:cubicBezTo>
                    <a:cubicBezTo>
                      <a:pt x="117" y="526"/>
                      <a:pt x="117" y="526"/>
                      <a:pt x="117" y="526"/>
                    </a:cubicBezTo>
                    <a:cubicBezTo>
                      <a:pt x="113" y="527"/>
                      <a:pt x="113" y="527"/>
                      <a:pt x="113" y="527"/>
                    </a:cubicBezTo>
                    <a:cubicBezTo>
                      <a:pt x="109" y="527"/>
                      <a:pt x="109" y="527"/>
                      <a:pt x="109" y="527"/>
                    </a:cubicBezTo>
                    <a:cubicBezTo>
                      <a:pt x="111" y="530"/>
                      <a:pt x="111" y="530"/>
                      <a:pt x="111" y="530"/>
                    </a:cubicBezTo>
                    <a:cubicBezTo>
                      <a:pt x="114" y="531"/>
                      <a:pt x="114" y="531"/>
                      <a:pt x="114" y="531"/>
                    </a:cubicBezTo>
                    <a:cubicBezTo>
                      <a:pt x="115" y="531"/>
                      <a:pt x="115" y="531"/>
                      <a:pt x="115" y="531"/>
                    </a:cubicBezTo>
                    <a:cubicBezTo>
                      <a:pt x="116" y="531"/>
                      <a:pt x="116" y="531"/>
                      <a:pt x="116" y="531"/>
                    </a:cubicBezTo>
                    <a:cubicBezTo>
                      <a:pt x="119" y="530"/>
                      <a:pt x="119" y="530"/>
                      <a:pt x="119" y="530"/>
                    </a:cubicBezTo>
                    <a:cubicBezTo>
                      <a:pt x="120" y="533"/>
                      <a:pt x="120" y="533"/>
                      <a:pt x="120" y="533"/>
                    </a:cubicBezTo>
                    <a:cubicBezTo>
                      <a:pt x="119" y="534"/>
                      <a:pt x="119" y="534"/>
                      <a:pt x="119" y="534"/>
                    </a:cubicBezTo>
                    <a:cubicBezTo>
                      <a:pt x="117" y="534"/>
                      <a:pt x="117" y="534"/>
                      <a:pt x="117" y="534"/>
                    </a:cubicBezTo>
                    <a:cubicBezTo>
                      <a:pt x="116" y="535"/>
                      <a:pt x="116" y="535"/>
                      <a:pt x="116" y="535"/>
                    </a:cubicBezTo>
                    <a:cubicBezTo>
                      <a:pt x="112" y="534"/>
                      <a:pt x="112" y="534"/>
                      <a:pt x="112" y="534"/>
                    </a:cubicBezTo>
                    <a:cubicBezTo>
                      <a:pt x="108" y="532"/>
                      <a:pt x="108" y="532"/>
                      <a:pt x="108" y="532"/>
                    </a:cubicBezTo>
                    <a:cubicBezTo>
                      <a:pt x="106" y="530"/>
                      <a:pt x="106" y="530"/>
                      <a:pt x="106" y="530"/>
                    </a:cubicBezTo>
                    <a:cubicBezTo>
                      <a:pt x="104" y="529"/>
                      <a:pt x="104" y="529"/>
                      <a:pt x="104" y="529"/>
                    </a:cubicBezTo>
                    <a:cubicBezTo>
                      <a:pt x="101" y="529"/>
                      <a:pt x="101" y="529"/>
                      <a:pt x="101" y="529"/>
                    </a:cubicBezTo>
                    <a:cubicBezTo>
                      <a:pt x="98" y="527"/>
                      <a:pt x="98" y="527"/>
                      <a:pt x="98" y="527"/>
                    </a:cubicBezTo>
                    <a:cubicBezTo>
                      <a:pt x="95" y="525"/>
                      <a:pt x="95" y="525"/>
                      <a:pt x="95" y="525"/>
                    </a:cubicBezTo>
                    <a:cubicBezTo>
                      <a:pt x="95" y="525"/>
                      <a:pt x="95" y="525"/>
                      <a:pt x="95" y="525"/>
                    </a:cubicBezTo>
                    <a:cubicBezTo>
                      <a:pt x="94" y="525"/>
                      <a:pt x="94" y="525"/>
                      <a:pt x="94" y="525"/>
                    </a:cubicBezTo>
                    <a:cubicBezTo>
                      <a:pt x="92" y="526"/>
                      <a:pt x="92" y="526"/>
                      <a:pt x="92" y="526"/>
                    </a:cubicBezTo>
                    <a:cubicBezTo>
                      <a:pt x="89" y="526"/>
                      <a:pt x="89" y="526"/>
                      <a:pt x="89" y="526"/>
                    </a:cubicBezTo>
                    <a:cubicBezTo>
                      <a:pt x="89" y="525"/>
                      <a:pt x="89" y="525"/>
                      <a:pt x="89" y="525"/>
                    </a:cubicBezTo>
                    <a:cubicBezTo>
                      <a:pt x="88" y="525"/>
                      <a:pt x="88" y="525"/>
                      <a:pt x="88" y="525"/>
                    </a:cubicBezTo>
                    <a:cubicBezTo>
                      <a:pt x="86" y="526"/>
                      <a:pt x="86" y="526"/>
                      <a:pt x="86" y="526"/>
                    </a:cubicBezTo>
                    <a:cubicBezTo>
                      <a:pt x="85" y="529"/>
                      <a:pt x="85" y="529"/>
                      <a:pt x="85" y="529"/>
                    </a:cubicBezTo>
                    <a:cubicBezTo>
                      <a:pt x="83" y="530"/>
                      <a:pt x="83" y="530"/>
                      <a:pt x="83" y="530"/>
                    </a:cubicBezTo>
                    <a:cubicBezTo>
                      <a:pt x="81" y="531"/>
                      <a:pt x="81" y="531"/>
                      <a:pt x="81" y="531"/>
                    </a:cubicBezTo>
                    <a:cubicBezTo>
                      <a:pt x="79" y="532"/>
                      <a:pt x="79" y="532"/>
                      <a:pt x="79" y="532"/>
                    </a:cubicBezTo>
                    <a:cubicBezTo>
                      <a:pt x="78" y="534"/>
                      <a:pt x="78" y="534"/>
                      <a:pt x="78" y="534"/>
                    </a:cubicBezTo>
                    <a:cubicBezTo>
                      <a:pt x="79" y="533"/>
                      <a:pt x="79" y="533"/>
                      <a:pt x="79" y="533"/>
                    </a:cubicBezTo>
                    <a:cubicBezTo>
                      <a:pt x="82" y="533"/>
                      <a:pt x="82" y="533"/>
                      <a:pt x="82" y="533"/>
                    </a:cubicBezTo>
                    <a:cubicBezTo>
                      <a:pt x="83" y="533"/>
                      <a:pt x="83" y="533"/>
                      <a:pt x="83" y="533"/>
                    </a:cubicBezTo>
                    <a:cubicBezTo>
                      <a:pt x="84" y="534"/>
                      <a:pt x="84" y="534"/>
                      <a:pt x="84" y="534"/>
                    </a:cubicBezTo>
                    <a:cubicBezTo>
                      <a:pt x="86" y="533"/>
                      <a:pt x="86" y="533"/>
                      <a:pt x="86" y="533"/>
                    </a:cubicBezTo>
                    <a:cubicBezTo>
                      <a:pt x="90" y="532"/>
                      <a:pt x="90" y="532"/>
                      <a:pt x="90" y="532"/>
                    </a:cubicBezTo>
                    <a:cubicBezTo>
                      <a:pt x="95" y="532"/>
                      <a:pt x="95" y="532"/>
                      <a:pt x="95" y="532"/>
                    </a:cubicBezTo>
                    <a:cubicBezTo>
                      <a:pt x="99" y="534"/>
                      <a:pt x="99" y="534"/>
                      <a:pt x="99" y="534"/>
                    </a:cubicBezTo>
                    <a:cubicBezTo>
                      <a:pt x="99" y="537"/>
                      <a:pt x="99" y="537"/>
                      <a:pt x="99" y="537"/>
                    </a:cubicBezTo>
                    <a:cubicBezTo>
                      <a:pt x="97" y="537"/>
                      <a:pt x="97" y="537"/>
                      <a:pt x="97" y="537"/>
                    </a:cubicBezTo>
                    <a:cubicBezTo>
                      <a:pt x="94" y="537"/>
                      <a:pt x="94" y="537"/>
                      <a:pt x="94" y="537"/>
                    </a:cubicBezTo>
                    <a:cubicBezTo>
                      <a:pt x="92" y="538"/>
                      <a:pt x="92" y="538"/>
                      <a:pt x="92" y="538"/>
                    </a:cubicBezTo>
                    <a:cubicBezTo>
                      <a:pt x="92" y="538"/>
                      <a:pt x="92" y="538"/>
                      <a:pt x="92" y="538"/>
                    </a:cubicBezTo>
                    <a:cubicBezTo>
                      <a:pt x="83" y="537"/>
                      <a:pt x="83" y="537"/>
                      <a:pt x="83" y="537"/>
                    </a:cubicBezTo>
                    <a:cubicBezTo>
                      <a:pt x="81" y="537"/>
                      <a:pt x="81" y="537"/>
                      <a:pt x="81" y="537"/>
                    </a:cubicBezTo>
                    <a:cubicBezTo>
                      <a:pt x="80" y="538"/>
                      <a:pt x="80" y="538"/>
                      <a:pt x="80" y="538"/>
                    </a:cubicBezTo>
                    <a:cubicBezTo>
                      <a:pt x="79" y="538"/>
                      <a:pt x="79" y="538"/>
                      <a:pt x="79" y="538"/>
                    </a:cubicBezTo>
                    <a:cubicBezTo>
                      <a:pt x="79" y="538"/>
                      <a:pt x="79" y="538"/>
                      <a:pt x="79" y="538"/>
                    </a:cubicBezTo>
                    <a:cubicBezTo>
                      <a:pt x="81" y="540"/>
                      <a:pt x="81" y="540"/>
                      <a:pt x="81" y="540"/>
                    </a:cubicBezTo>
                    <a:cubicBezTo>
                      <a:pt x="79" y="541"/>
                      <a:pt x="79" y="541"/>
                      <a:pt x="79" y="541"/>
                    </a:cubicBezTo>
                    <a:cubicBezTo>
                      <a:pt x="84" y="543"/>
                      <a:pt x="84" y="543"/>
                      <a:pt x="84" y="543"/>
                    </a:cubicBezTo>
                    <a:cubicBezTo>
                      <a:pt x="85" y="542"/>
                      <a:pt x="85" y="542"/>
                      <a:pt x="85" y="542"/>
                    </a:cubicBezTo>
                    <a:cubicBezTo>
                      <a:pt x="86" y="541"/>
                      <a:pt x="86" y="541"/>
                      <a:pt x="86" y="541"/>
                    </a:cubicBezTo>
                    <a:cubicBezTo>
                      <a:pt x="89" y="542"/>
                      <a:pt x="89" y="542"/>
                      <a:pt x="89" y="542"/>
                    </a:cubicBezTo>
                    <a:cubicBezTo>
                      <a:pt x="90" y="543"/>
                      <a:pt x="90" y="543"/>
                      <a:pt x="90" y="543"/>
                    </a:cubicBezTo>
                    <a:cubicBezTo>
                      <a:pt x="90" y="545"/>
                      <a:pt x="90" y="545"/>
                      <a:pt x="90" y="545"/>
                    </a:cubicBezTo>
                    <a:cubicBezTo>
                      <a:pt x="90" y="547"/>
                      <a:pt x="90" y="547"/>
                      <a:pt x="90" y="547"/>
                    </a:cubicBezTo>
                    <a:cubicBezTo>
                      <a:pt x="88" y="548"/>
                      <a:pt x="88" y="548"/>
                      <a:pt x="88" y="548"/>
                    </a:cubicBezTo>
                    <a:cubicBezTo>
                      <a:pt x="86" y="547"/>
                      <a:pt x="86" y="547"/>
                      <a:pt x="86" y="547"/>
                    </a:cubicBezTo>
                    <a:cubicBezTo>
                      <a:pt x="85" y="548"/>
                      <a:pt x="85" y="548"/>
                      <a:pt x="85" y="548"/>
                    </a:cubicBezTo>
                    <a:cubicBezTo>
                      <a:pt x="86" y="548"/>
                      <a:pt x="86" y="548"/>
                      <a:pt x="86" y="548"/>
                    </a:cubicBezTo>
                    <a:cubicBezTo>
                      <a:pt x="87" y="550"/>
                      <a:pt x="87" y="550"/>
                      <a:pt x="87" y="550"/>
                    </a:cubicBezTo>
                    <a:cubicBezTo>
                      <a:pt x="84" y="552"/>
                      <a:pt x="84" y="552"/>
                      <a:pt x="84" y="552"/>
                    </a:cubicBezTo>
                    <a:cubicBezTo>
                      <a:pt x="85" y="553"/>
                      <a:pt x="85" y="553"/>
                      <a:pt x="85" y="553"/>
                    </a:cubicBezTo>
                    <a:cubicBezTo>
                      <a:pt x="87" y="555"/>
                      <a:pt x="87" y="555"/>
                      <a:pt x="87" y="555"/>
                    </a:cubicBezTo>
                    <a:cubicBezTo>
                      <a:pt x="83" y="555"/>
                      <a:pt x="83" y="555"/>
                      <a:pt x="83" y="555"/>
                    </a:cubicBezTo>
                    <a:cubicBezTo>
                      <a:pt x="80" y="555"/>
                      <a:pt x="80" y="555"/>
                      <a:pt x="80" y="555"/>
                    </a:cubicBezTo>
                    <a:cubicBezTo>
                      <a:pt x="78" y="556"/>
                      <a:pt x="78" y="556"/>
                      <a:pt x="78" y="556"/>
                    </a:cubicBezTo>
                    <a:cubicBezTo>
                      <a:pt x="76" y="555"/>
                      <a:pt x="76" y="555"/>
                      <a:pt x="76" y="555"/>
                    </a:cubicBezTo>
                    <a:cubicBezTo>
                      <a:pt x="75" y="555"/>
                      <a:pt x="75" y="555"/>
                      <a:pt x="75" y="555"/>
                    </a:cubicBezTo>
                    <a:cubicBezTo>
                      <a:pt x="74" y="556"/>
                      <a:pt x="74" y="556"/>
                      <a:pt x="74" y="556"/>
                    </a:cubicBezTo>
                    <a:cubicBezTo>
                      <a:pt x="74" y="560"/>
                      <a:pt x="74" y="560"/>
                      <a:pt x="74" y="560"/>
                    </a:cubicBezTo>
                    <a:cubicBezTo>
                      <a:pt x="74" y="561"/>
                      <a:pt x="74" y="561"/>
                      <a:pt x="74" y="561"/>
                    </a:cubicBezTo>
                    <a:cubicBezTo>
                      <a:pt x="74" y="561"/>
                      <a:pt x="74" y="561"/>
                      <a:pt x="74" y="561"/>
                    </a:cubicBezTo>
                    <a:cubicBezTo>
                      <a:pt x="80" y="559"/>
                      <a:pt x="80" y="559"/>
                      <a:pt x="80" y="559"/>
                    </a:cubicBezTo>
                    <a:cubicBezTo>
                      <a:pt x="81" y="558"/>
                      <a:pt x="81" y="558"/>
                      <a:pt x="81" y="558"/>
                    </a:cubicBezTo>
                    <a:cubicBezTo>
                      <a:pt x="86" y="557"/>
                      <a:pt x="86" y="557"/>
                      <a:pt x="86" y="557"/>
                    </a:cubicBezTo>
                    <a:cubicBezTo>
                      <a:pt x="88" y="556"/>
                      <a:pt x="88" y="556"/>
                      <a:pt x="88" y="556"/>
                    </a:cubicBezTo>
                    <a:cubicBezTo>
                      <a:pt x="89" y="553"/>
                      <a:pt x="89" y="553"/>
                      <a:pt x="89" y="553"/>
                    </a:cubicBezTo>
                    <a:cubicBezTo>
                      <a:pt x="93" y="550"/>
                      <a:pt x="93" y="550"/>
                      <a:pt x="93" y="550"/>
                    </a:cubicBezTo>
                    <a:cubicBezTo>
                      <a:pt x="100" y="547"/>
                      <a:pt x="100" y="547"/>
                      <a:pt x="100" y="547"/>
                    </a:cubicBezTo>
                    <a:cubicBezTo>
                      <a:pt x="103" y="546"/>
                      <a:pt x="103" y="546"/>
                      <a:pt x="103" y="546"/>
                    </a:cubicBezTo>
                    <a:cubicBezTo>
                      <a:pt x="106" y="546"/>
                      <a:pt x="106" y="546"/>
                      <a:pt x="106" y="546"/>
                    </a:cubicBezTo>
                    <a:cubicBezTo>
                      <a:pt x="107" y="549"/>
                      <a:pt x="107" y="549"/>
                      <a:pt x="107" y="549"/>
                    </a:cubicBezTo>
                    <a:cubicBezTo>
                      <a:pt x="105" y="550"/>
                      <a:pt x="105" y="550"/>
                      <a:pt x="105" y="550"/>
                    </a:cubicBezTo>
                    <a:cubicBezTo>
                      <a:pt x="103" y="550"/>
                      <a:pt x="103" y="550"/>
                      <a:pt x="103" y="550"/>
                    </a:cubicBezTo>
                    <a:cubicBezTo>
                      <a:pt x="99" y="551"/>
                      <a:pt x="99" y="551"/>
                      <a:pt x="99" y="551"/>
                    </a:cubicBezTo>
                    <a:cubicBezTo>
                      <a:pt x="95" y="553"/>
                      <a:pt x="95" y="553"/>
                      <a:pt x="95" y="553"/>
                    </a:cubicBezTo>
                    <a:cubicBezTo>
                      <a:pt x="91" y="558"/>
                      <a:pt x="91" y="558"/>
                      <a:pt x="91" y="558"/>
                    </a:cubicBezTo>
                    <a:cubicBezTo>
                      <a:pt x="89" y="560"/>
                      <a:pt x="89" y="560"/>
                      <a:pt x="89" y="560"/>
                    </a:cubicBezTo>
                    <a:cubicBezTo>
                      <a:pt x="85" y="561"/>
                      <a:pt x="85" y="561"/>
                      <a:pt x="85" y="561"/>
                    </a:cubicBezTo>
                    <a:cubicBezTo>
                      <a:pt x="83" y="562"/>
                      <a:pt x="83" y="562"/>
                      <a:pt x="83" y="562"/>
                    </a:cubicBezTo>
                    <a:cubicBezTo>
                      <a:pt x="81" y="563"/>
                      <a:pt x="81" y="563"/>
                      <a:pt x="81" y="563"/>
                    </a:cubicBezTo>
                    <a:cubicBezTo>
                      <a:pt x="83" y="563"/>
                      <a:pt x="83" y="563"/>
                      <a:pt x="83" y="563"/>
                    </a:cubicBezTo>
                    <a:cubicBezTo>
                      <a:pt x="84" y="565"/>
                      <a:pt x="84" y="565"/>
                      <a:pt x="84" y="565"/>
                    </a:cubicBezTo>
                    <a:cubicBezTo>
                      <a:pt x="85" y="565"/>
                      <a:pt x="85" y="565"/>
                      <a:pt x="85" y="565"/>
                    </a:cubicBezTo>
                    <a:cubicBezTo>
                      <a:pt x="86" y="564"/>
                      <a:pt x="86" y="564"/>
                      <a:pt x="86" y="564"/>
                    </a:cubicBezTo>
                    <a:cubicBezTo>
                      <a:pt x="89" y="562"/>
                      <a:pt x="89" y="562"/>
                      <a:pt x="89" y="562"/>
                    </a:cubicBezTo>
                    <a:cubicBezTo>
                      <a:pt x="92" y="562"/>
                      <a:pt x="92" y="562"/>
                      <a:pt x="92" y="562"/>
                    </a:cubicBezTo>
                    <a:cubicBezTo>
                      <a:pt x="93" y="564"/>
                      <a:pt x="93" y="564"/>
                      <a:pt x="93" y="564"/>
                    </a:cubicBezTo>
                    <a:cubicBezTo>
                      <a:pt x="92" y="567"/>
                      <a:pt x="92" y="567"/>
                      <a:pt x="92" y="567"/>
                    </a:cubicBezTo>
                    <a:cubicBezTo>
                      <a:pt x="89" y="567"/>
                      <a:pt x="89" y="567"/>
                      <a:pt x="89" y="567"/>
                    </a:cubicBezTo>
                    <a:cubicBezTo>
                      <a:pt x="87" y="568"/>
                      <a:pt x="87" y="568"/>
                      <a:pt x="87" y="568"/>
                    </a:cubicBezTo>
                    <a:cubicBezTo>
                      <a:pt x="85" y="569"/>
                      <a:pt x="85" y="569"/>
                      <a:pt x="85" y="569"/>
                    </a:cubicBezTo>
                    <a:cubicBezTo>
                      <a:pt x="82" y="569"/>
                      <a:pt x="82" y="569"/>
                      <a:pt x="82" y="569"/>
                    </a:cubicBezTo>
                    <a:cubicBezTo>
                      <a:pt x="82" y="568"/>
                      <a:pt x="82" y="568"/>
                      <a:pt x="82" y="568"/>
                    </a:cubicBezTo>
                    <a:cubicBezTo>
                      <a:pt x="81" y="568"/>
                      <a:pt x="81" y="568"/>
                      <a:pt x="81" y="568"/>
                    </a:cubicBezTo>
                    <a:cubicBezTo>
                      <a:pt x="80" y="569"/>
                      <a:pt x="80" y="569"/>
                      <a:pt x="80" y="569"/>
                    </a:cubicBezTo>
                    <a:cubicBezTo>
                      <a:pt x="77" y="570"/>
                      <a:pt x="77" y="570"/>
                      <a:pt x="77" y="570"/>
                    </a:cubicBezTo>
                    <a:cubicBezTo>
                      <a:pt x="78" y="571"/>
                      <a:pt x="78" y="571"/>
                      <a:pt x="78" y="571"/>
                    </a:cubicBezTo>
                    <a:cubicBezTo>
                      <a:pt x="79" y="571"/>
                      <a:pt x="79" y="571"/>
                      <a:pt x="79" y="571"/>
                    </a:cubicBezTo>
                    <a:cubicBezTo>
                      <a:pt x="83" y="573"/>
                      <a:pt x="83" y="573"/>
                      <a:pt x="83" y="573"/>
                    </a:cubicBezTo>
                    <a:cubicBezTo>
                      <a:pt x="80" y="575"/>
                      <a:pt x="80" y="575"/>
                      <a:pt x="80" y="575"/>
                    </a:cubicBezTo>
                    <a:cubicBezTo>
                      <a:pt x="82" y="575"/>
                      <a:pt x="82" y="575"/>
                      <a:pt x="82" y="575"/>
                    </a:cubicBezTo>
                    <a:cubicBezTo>
                      <a:pt x="81" y="578"/>
                      <a:pt x="81" y="578"/>
                      <a:pt x="81" y="578"/>
                    </a:cubicBezTo>
                    <a:cubicBezTo>
                      <a:pt x="81" y="578"/>
                      <a:pt x="81" y="578"/>
                      <a:pt x="81" y="578"/>
                    </a:cubicBezTo>
                    <a:cubicBezTo>
                      <a:pt x="83" y="576"/>
                      <a:pt x="83" y="576"/>
                      <a:pt x="83" y="576"/>
                    </a:cubicBezTo>
                    <a:cubicBezTo>
                      <a:pt x="85" y="575"/>
                      <a:pt x="85" y="575"/>
                      <a:pt x="85" y="575"/>
                    </a:cubicBezTo>
                    <a:cubicBezTo>
                      <a:pt x="86" y="575"/>
                      <a:pt x="86" y="575"/>
                      <a:pt x="86" y="575"/>
                    </a:cubicBezTo>
                    <a:cubicBezTo>
                      <a:pt x="87" y="573"/>
                      <a:pt x="87" y="573"/>
                      <a:pt x="87" y="573"/>
                    </a:cubicBezTo>
                    <a:cubicBezTo>
                      <a:pt x="89" y="571"/>
                      <a:pt x="89" y="571"/>
                      <a:pt x="89" y="571"/>
                    </a:cubicBezTo>
                    <a:cubicBezTo>
                      <a:pt x="90" y="571"/>
                      <a:pt x="90" y="571"/>
                      <a:pt x="90" y="571"/>
                    </a:cubicBezTo>
                    <a:cubicBezTo>
                      <a:pt x="96" y="569"/>
                      <a:pt x="96" y="569"/>
                      <a:pt x="96" y="569"/>
                    </a:cubicBezTo>
                    <a:cubicBezTo>
                      <a:pt x="98" y="569"/>
                      <a:pt x="98" y="569"/>
                      <a:pt x="98" y="569"/>
                    </a:cubicBezTo>
                    <a:cubicBezTo>
                      <a:pt x="99" y="571"/>
                      <a:pt x="99" y="571"/>
                      <a:pt x="99" y="571"/>
                    </a:cubicBezTo>
                    <a:cubicBezTo>
                      <a:pt x="101" y="571"/>
                      <a:pt x="101" y="571"/>
                      <a:pt x="101" y="571"/>
                    </a:cubicBezTo>
                    <a:cubicBezTo>
                      <a:pt x="102" y="575"/>
                      <a:pt x="102" y="575"/>
                      <a:pt x="102" y="575"/>
                    </a:cubicBezTo>
                    <a:cubicBezTo>
                      <a:pt x="98" y="575"/>
                      <a:pt x="98" y="575"/>
                      <a:pt x="98" y="575"/>
                    </a:cubicBezTo>
                    <a:cubicBezTo>
                      <a:pt x="97" y="574"/>
                      <a:pt x="97" y="574"/>
                      <a:pt x="97" y="574"/>
                    </a:cubicBezTo>
                    <a:cubicBezTo>
                      <a:pt x="94" y="574"/>
                      <a:pt x="94" y="574"/>
                      <a:pt x="94" y="574"/>
                    </a:cubicBezTo>
                    <a:cubicBezTo>
                      <a:pt x="92" y="576"/>
                      <a:pt x="92" y="576"/>
                      <a:pt x="92" y="576"/>
                    </a:cubicBezTo>
                    <a:cubicBezTo>
                      <a:pt x="91" y="575"/>
                      <a:pt x="91" y="575"/>
                      <a:pt x="91" y="575"/>
                    </a:cubicBezTo>
                    <a:cubicBezTo>
                      <a:pt x="91" y="577"/>
                      <a:pt x="91" y="577"/>
                      <a:pt x="91" y="577"/>
                    </a:cubicBezTo>
                    <a:cubicBezTo>
                      <a:pt x="89" y="578"/>
                      <a:pt x="89" y="578"/>
                      <a:pt x="89" y="578"/>
                    </a:cubicBezTo>
                    <a:cubicBezTo>
                      <a:pt x="88" y="579"/>
                      <a:pt x="88" y="579"/>
                      <a:pt x="88" y="579"/>
                    </a:cubicBezTo>
                    <a:cubicBezTo>
                      <a:pt x="84" y="580"/>
                      <a:pt x="84" y="580"/>
                      <a:pt x="84" y="580"/>
                    </a:cubicBezTo>
                    <a:cubicBezTo>
                      <a:pt x="83" y="581"/>
                      <a:pt x="83" y="581"/>
                      <a:pt x="83" y="581"/>
                    </a:cubicBezTo>
                    <a:cubicBezTo>
                      <a:pt x="84" y="584"/>
                      <a:pt x="84" y="584"/>
                      <a:pt x="84" y="584"/>
                    </a:cubicBezTo>
                    <a:cubicBezTo>
                      <a:pt x="83" y="587"/>
                      <a:pt x="83" y="587"/>
                      <a:pt x="83" y="587"/>
                    </a:cubicBezTo>
                    <a:cubicBezTo>
                      <a:pt x="82" y="588"/>
                      <a:pt x="82" y="588"/>
                      <a:pt x="82" y="588"/>
                    </a:cubicBezTo>
                    <a:cubicBezTo>
                      <a:pt x="82" y="590"/>
                      <a:pt x="82" y="590"/>
                      <a:pt x="82" y="590"/>
                    </a:cubicBezTo>
                    <a:cubicBezTo>
                      <a:pt x="83" y="591"/>
                      <a:pt x="83" y="591"/>
                      <a:pt x="83" y="591"/>
                    </a:cubicBezTo>
                    <a:cubicBezTo>
                      <a:pt x="84" y="591"/>
                      <a:pt x="84" y="591"/>
                      <a:pt x="84" y="591"/>
                    </a:cubicBezTo>
                    <a:cubicBezTo>
                      <a:pt x="85" y="591"/>
                      <a:pt x="85" y="591"/>
                      <a:pt x="85" y="591"/>
                    </a:cubicBezTo>
                    <a:cubicBezTo>
                      <a:pt x="85" y="588"/>
                      <a:pt x="85" y="588"/>
                      <a:pt x="85" y="588"/>
                    </a:cubicBezTo>
                    <a:cubicBezTo>
                      <a:pt x="87" y="589"/>
                      <a:pt x="87" y="589"/>
                      <a:pt x="87" y="589"/>
                    </a:cubicBezTo>
                    <a:cubicBezTo>
                      <a:pt x="89" y="588"/>
                      <a:pt x="89" y="588"/>
                      <a:pt x="89" y="588"/>
                    </a:cubicBezTo>
                    <a:cubicBezTo>
                      <a:pt x="91" y="588"/>
                      <a:pt x="91" y="588"/>
                      <a:pt x="91" y="588"/>
                    </a:cubicBezTo>
                    <a:cubicBezTo>
                      <a:pt x="93" y="590"/>
                      <a:pt x="93" y="590"/>
                      <a:pt x="93" y="590"/>
                    </a:cubicBezTo>
                    <a:cubicBezTo>
                      <a:pt x="91" y="591"/>
                      <a:pt x="91" y="591"/>
                      <a:pt x="91" y="591"/>
                    </a:cubicBezTo>
                    <a:cubicBezTo>
                      <a:pt x="89" y="594"/>
                      <a:pt x="89" y="594"/>
                      <a:pt x="89" y="594"/>
                    </a:cubicBezTo>
                    <a:cubicBezTo>
                      <a:pt x="87" y="593"/>
                      <a:pt x="87" y="593"/>
                      <a:pt x="87" y="593"/>
                    </a:cubicBezTo>
                    <a:cubicBezTo>
                      <a:pt x="83" y="595"/>
                      <a:pt x="83" y="595"/>
                      <a:pt x="83" y="595"/>
                    </a:cubicBezTo>
                    <a:cubicBezTo>
                      <a:pt x="82" y="595"/>
                      <a:pt x="82" y="595"/>
                      <a:pt x="82" y="595"/>
                    </a:cubicBezTo>
                    <a:cubicBezTo>
                      <a:pt x="82" y="596"/>
                      <a:pt x="82" y="596"/>
                      <a:pt x="82" y="596"/>
                    </a:cubicBezTo>
                    <a:cubicBezTo>
                      <a:pt x="82" y="597"/>
                      <a:pt x="82" y="597"/>
                      <a:pt x="82" y="597"/>
                    </a:cubicBezTo>
                    <a:cubicBezTo>
                      <a:pt x="84" y="599"/>
                      <a:pt x="84" y="599"/>
                      <a:pt x="84" y="599"/>
                    </a:cubicBezTo>
                    <a:cubicBezTo>
                      <a:pt x="82" y="601"/>
                      <a:pt x="82" y="601"/>
                      <a:pt x="82" y="601"/>
                    </a:cubicBezTo>
                    <a:cubicBezTo>
                      <a:pt x="82" y="603"/>
                      <a:pt x="82" y="603"/>
                      <a:pt x="82" y="603"/>
                    </a:cubicBezTo>
                    <a:cubicBezTo>
                      <a:pt x="82" y="604"/>
                      <a:pt x="82" y="604"/>
                      <a:pt x="82" y="604"/>
                    </a:cubicBezTo>
                    <a:cubicBezTo>
                      <a:pt x="84" y="601"/>
                      <a:pt x="84" y="601"/>
                      <a:pt x="84" y="601"/>
                    </a:cubicBezTo>
                    <a:cubicBezTo>
                      <a:pt x="85" y="601"/>
                      <a:pt x="85" y="601"/>
                      <a:pt x="85" y="601"/>
                    </a:cubicBezTo>
                    <a:cubicBezTo>
                      <a:pt x="88" y="598"/>
                      <a:pt x="88" y="598"/>
                      <a:pt x="88" y="598"/>
                    </a:cubicBezTo>
                    <a:cubicBezTo>
                      <a:pt x="89" y="598"/>
                      <a:pt x="89" y="598"/>
                      <a:pt x="89" y="598"/>
                    </a:cubicBezTo>
                    <a:cubicBezTo>
                      <a:pt x="90" y="596"/>
                      <a:pt x="90" y="596"/>
                      <a:pt x="90" y="596"/>
                    </a:cubicBezTo>
                    <a:cubicBezTo>
                      <a:pt x="93" y="595"/>
                      <a:pt x="93" y="595"/>
                      <a:pt x="93" y="595"/>
                    </a:cubicBezTo>
                    <a:cubicBezTo>
                      <a:pt x="94" y="597"/>
                      <a:pt x="94" y="597"/>
                      <a:pt x="94" y="597"/>
                    </a:cubicBezTo>
                    <a:cubicBezTo>
                      <a:pt x="93" y="598"/>
                      <a:pt x="93" y="598"/>
                      <a:pt x="93" y="598"/>
                    </a:cubicBezTo>
                    <a:cubicBezTo>
                      <a:pt x="93" y="598"/>
                      <a:pt x="93" y="598"/>
                      <a:pt x="93" y="598"/>
                    </a:cubicBezTo>
                    <a:cubicBezTo>
                      <a:pt x="96" y="595"/>
                      <a:pt x="96" y="595"/>
                      <a:pt x="96" y="595"/>
                    </a:cubicBezTo>
                    <a:cubicBezTo>
                      <a:pt x="98" y="593"/>
                      <a:pt x="98" y="593"/>
                      <a:pt x="98" y="593"/>
                    </a:cubicBezTo>
                    <a:cubicBezTo>
                      <a:pt x="100" y="595"/>
                      <a:pt x="100" y="595"/>
                      <a:pt x="100" y="595"/>
                    </a:cubicBezTo>
                    <a:cubicBezTo>
                      <a:pt x="100" y="595"/>
                      <a:pt x="100" y="595"/>
                      <a:pt x="100" y="595"/>
                    </a:cubicBezTo>
                    <a:cubicBezTo>
                      <a:pt x="101" y="594"/>
                      <a:pt x="101" y="594"/>
                      <a:pt x="101" y="594"/>
                    </a:cubicBezTo>
                    <a:cubicBezTo>
                      <a:pt x="104" y="594"/>
                      <a:pt x="104" y="594"/>
                      <a:pt x="104" y="594"/>
                    </a:cubicBezTo>
                    <a:cubicBezTo>
                      <a:pt x="104" y="596"/>
                      <a:pt x="104" y="596"/>
                      <a:pt x="104" y="596"/>
                    </a:cubicBezTo>
                    <a:cubicBezTo>
                      <a:pt x="103" y="598"/>
                      <a:pt x="103" y="598"/>
                      <a:pt x="103" y="598"/>
                    </a:cubicBezTo>
                    <a:cubicBezTo>
                      <a:pt x="103" y="601"/>
                      <a:pt x="103" y="601"/>
                      <a:pt x="103" y="601"/>
                    </a:cubicBezTo>
                    <a:cubicBezTo>
                      <a:pt x="104" y="602"/>
                      <a:pt x="104" y="602"/>
                      <a:pt x="104" y="602"/>
                    </a:cubicBezTo>
                    <a:cubicBezTo>
                      <a:pt x="105" y="605"/>
                      <a:pt x="105" y="605"/>
                      <a:pt x="105" y="605"/>
                    </a:cubicBezTo>
                    <a:cubicBezTo>
                      <a:pt x="103" y="606"/>
                      <a:pt x="103" y="606"/>
                      <a:pt x="103" y="606"/>
                    </a:cubicBezTo>
                    <a:cubicBezTo>
                      <a:pt x="101" y="605"/>
                      <a:pt x="101" y="605"/>
                      <a:pt x="101" y="605"/>
                    </a:cubicBezTo>
                    <a:cubicBezTo>
                      <a:pt x="100" y="607"/>
                      <a:pt x="100" y="607"/>
                      <a:pt x="100" y="607"/>
                    </a:cubicBezTo>
                    <a:cubicBezTo>
                      <a:pt x="102" y="606"/>
                      <a:pt x="102" y="606"/>
                      <a:pt x="102" y="606"/>
                    </a:cubicBezTo>
                    <a:cubicBezTo>
                      <a:pt x="100" y="609"/>
                      <a:pt x="100" y="609"/>
                      <a:pt x="100" y="609"/>
                    </a:cubicBezTo>
                    <a:cubicBezTo>
                      <a:pt x="98" y="611"/>
                      <a:pt x="98" y="611"/>
                      <a:pt x="98" y="611"/>
                    </a:cubicBezTo>
                    <a:cubicBezTo>
                      <a:pt x="94" y="611"/>
                      <a:pt x="94" y="611"/>
                      <a:pt x="94" y="611"/>
                    </a:cubicBezTo>
                    <a:cubicBezTo>
                      <a:pt x="91" y="612"/>
                      <a:pt x="91" y="612"/>
                      <a:pt x="91" y="612"/>
                    </a:cubicBezTo>
                    <a:cubicBezTo>
                      <a:pt x="91" y="612"/>
                      <a:pt x="91" y="612"/>
                      <a:pt x="91" y="612"/>
                    </a:cubicBezTo>
                    <a:cubicBezTo>
                      <a:pt x="86" y="612"/>
                      <a:pt x="86" y="612"/>
                      <a:pt x="86" y="612"/>
                    </a:cubicBezTo>
                    <a:cubicBezTo>
                      <a:pt x="84" y="612"/>
                      <a:pt x="84" y="612"/>
                      <a:pt x="84" y="612"/>
                    </a:cubicBezTo>
                    <a:cubicBezTo>
                      <a:pt x="84" y="613"/>
                      <a:pt x="84" y="613"/>
                      <a:pt x="84" y="613"/>
                    </a:cubicBezTo>
                    <a:cubicBezTo>
                      <a:pt x="84" y="614"/>
                      <a:pt x="84" y="614"/>
                      <a:pt x="84" y="614"/>
                    </a:cubicBezTo>
                    <a:cubicBezTo>
                      <a:pt x="86" y="614"/>
                      <a:pt x="86" y="614"/>
                      <a:pt x="86" y="614"/>
                    </a:cubicBezTo>
                    <a:cubicBezTo>
                      <a:pt x="89" y="613"/>
                      <a:pt x="89" y="613"/>
                      <a:pt x="89" y="613"/>
                    </a:cubicBezTo>
                    <a:cubicBezTo>
                      <a:pt x="91" y="615"/>
                      <a:pt x="91" y="615"/>
                      <a:pt x="91" y="615"/>
                    </a:cubicBezTo>
                    <a:cubicBezTo>
                      <a:pt x="87" y="617"/>
                      <a:pt x="87" y="617"/>
                      <a:pt x="87" y="617"/>
                    </a:cubicBezTo>
                    <a:cubicBezTo>
                      <a:pt x="85" y="618"/>
                      <a:pt x="85" y="618"/>
                      <a:pt x="85" y="618"/>
                    </a:cubicBezTo>
                    <a:cubicBezTo>
                      <a:pt x="84" y="619"/>
                      <a:pt x="84" y="619"/>
                      <a:pt x="84" y="619"/>
                    </a:cubicBezTo>
                    <a:cubicBezTo>
                      <a:pt x="84" y="619"/>
                      <a:pt x="84" y="619"/>
                      <a:pt x="84" y="619"/>
                    </a:cubicBezTo>
                    <a:cubicBezTo>
                      <a:pt x="85" y="620"/>
                      <a:pt x="85" y="620"/>
                      <a:pt x="85" y="620"/>
                    </a:cubicBezTo>
                    <a:cubicBezTo>
                      <a:pt x="86" y="620"/>
                      <a:pt x="86" y="620"/>
                      <a:pt x="86" y="620"/>
                    </a:cubicBezTo>
                    <a:cubicBezTo>
                      <a:pt x="87" y="618"/>
                      <a:pt x="87" y="618"/>
                      <a:pt x="87" y="618"/>
                    </a:cubicBezTo>
                    <a:cubicBezTo>
                      <a:pt x="90" y="618"/>
                      <a:pt x="90" y="618"/>
                      <a:pt x="90" y="618"/>
                    </a:cubicBezTo>
                    <a:cubicBezTo>
                      <a:pt x="91" y="618"/>
                      <a:pt x="91" y="618"/>
                      <a:pt x="91" y="618"/>
                    </a:cubicBezTo>
                    <a:cubicBezTo>
                      <a:pt x="92" y="618"/>
                      <a:pt x="92" y="618"/>
                      <a:pt x="92" y="618"/>
                    </a:cubicBezTo>
                    <a:cubicBezTo>
                      <a:pt x="93" y="618"/>
                      <a:pt x="93" y="618"/>
                      <a:pt x="93" y="618"/>
                    </a:cubicBezTo>
                    <a:cubicBezTo>
                      <a:pt x="95" y="617"/>
                      <a:pt x="95" y="617"/>
                      <a:pt x="95" y="617"/>
                    </a:cubicBezTo>
                    <a:cubicBezTo>
                      <a:pt x="97" y="619"/>
                      <a:pt x="97" y="619"/>
                      <a:pt x="97" y="619"/>
                    </a:cubicBezTo>
                    <a:cubicBezTo>
                      <a:pt x="95" y="621"/>
                      <a:pt x="95" y="621"/>
                      <a:pt x="95" y="621"/>
                    </a:cubicBezTo>
                    <a:cubicBezTo>
                      <a:pt x="93" y="622"/>
                      <a:pt x="93" y="622"/>
                      <a:pt x="93" y="622"/>
                    </a:cubicBezTo>
                    <a:cubicBezTo>
                      <a:pt x="94" y="622"/>
                      <a:pt x="94" y="622"/>
                      <a:pt x="94" y="622"/>
                    </a:cubicBezTo>
                    <a:cubicBezTo>
                      <a:pt x="91" y="624"/>
                      <a:pt x="91" y="624"/>
                      <a:pt x="91" y="624"/>
                    </a:cubicBezTo>
                    <a:cubicBezTo>
                      <a:pt x="88" y="624"/>
                      <a:pt x="88" y="624"/>
                      <a:pt x="88" y="624"/>
                    </a:cubicBezTo>
                    <a:cubicBezTo>
                      <a:pt x="87" y="625"/>
                      <a:pt x="87" y="625"/>
                      <a:pt x="87" y="625"/>
                    </a:cubicBezTo>
                    <a:cubicBezTo>
                      <a:pt x="87" y="625"/>
                      <a:pt x="87" y="625"/>
                      <a:pt x="87" y="625"/>
                    </a:cubicBezTo>
                    <a:cubicBezTo>
                      <a:pt x="87" y="625"/>
                      <a:pt x="87" y="625"/>
                      <a:pt x="87" y="625"/>
                    </a:cubicBezTo>
                    <a:cubicBezTo>
                      <a:pt x="88" y="625"/>
                      <a:pt x="88" y="625"/>
                      <a:pt x="88" y="625"/>
                    </a:cubicBezTo>
                    <a:cubicBezTo>
                      <a:pt x="92" y="624"/>
                      <a:pt x="92" y="624"/>
                      <a:pt x="92" y="624"/>
                    </a:cubicBezTo>
                    <a:cubicBezTo>
                      <a:pt x="93" y="625"/>
                      <a:pt x="93" y="625"/>
                      <a:pt x="93" y="625"/>
                    </a:cubicBezTo>
                    <a:cubicBezTo>
                      <a:pt x="96" y="626"/>
                      <a:pt x="96" y="626"/>
                      <a:pt x="96" y="626"/>
                    </a:cubicBezTo>
                    <a:cubicBezTo>
                      <a:pt x="94" y="628"/>
                      <a:pt x="94" y="628"/>
                      <a:pt x="94" y="628"/>
                    </a:cubicBezTo>
                    <a:cubicBezTo>
                      <a:pt x="92" y="629"/>
                      <a:pt x="92" y="629"/>
                      <a:pt x="92" y="629"/>
                    </a:cubicBezTo>
                    <a:cubicBezTo>
                      <a:pt x="95" y="630"/>
                      <a:pt x="95" y="630"/>
                      <a:pt x="95" y="630"/>
                    </a:cubicBezTo>
                    <a:cubicBezTo>
                      <a:pt x="94" y="632"/>
                      <a:pt x="94" y="632"/>
                      <a:pt x="94" y="632"/>
                    </a:cubicBezTo>
                    <a:cubicBezTo>
                      <a:pt x="90" y="634"/>
                      <a:pt x="90" y="634"/>
                      <a:pt x="90" y="634"/>
                    </a:cubicBezTo>
                    <a:cubicBezTo>
                      <a:pt x="90" y="634"/>
                      <a:pt x="90" y="634"/>
                      <a:pt x="90" y="634"/>
                    </a:cubicBezTo>
                    <a:cubicBezTo>
                      <a:pt x="91" y="635"/>
                      <a:pt x="91" y="635"/>
                      <a:pt x="91" y="635"/>
                    </a:cubicBezTo>
                    <a:cubicBezTo>
                      <a:pt x="91" y="635"/>
                      <a:pt x="91" y="635"/>
                      <a:pt x="91" y="635"/>
                    </a:cubicBezTo>
                    <a:cubicBezTo>
                      <a:pt x="94" y="634"/>
                      <a:pt x="94" y="634"/>
                      <a:pt x="94" y="634"/>
                    </a:cubicBezTo>
                    <a:cubicBezTo>
                      <a:pt x="95" y="635"/>
                      <a:pt x="95" y="635"/>
                      <a:pt x="95" y="635"/>
                    </a:cubicBezTo>
                    <a:cubicBezTo>
                      <a:pt x="96" y="635"/>
                      <a:pt x="96" y="635"/>
                      <a:pt x="96" y="635"/>
                    </a:cubicBezTo>
                    <a:cubicBezTo>
                      <a:pt x="98" y="636"/>
                      <a:pt x="98" y="636"/>
                      <a:pt x="98" y="636"/>
                    </a:cubicBezTo>
                    <a:cubicBezTo>
                      <a:pt x="97" y="638"/>
                      <a:pt x="97" y="638"/>
                      <a:pt x="97" y="638"/>
                    </a:cubicBezTo>
                    <a:cubicBezTo>
                      <a:pt x="97" y="639"/>
                      <a:pt x="97" y="639"/>
                      <a:pt x="97" y="639"/>
                    </a:cubicBezTo>
                    <a:cubicBezTo>
                      <a:pt x="98" y="640"/>
                      <a:pt x="98" y="640"/>
                      <a:pt x="98" y="640"/>
                    </a:cubicBezTo>
                    <a:cubicBezTo>
                      <a:pt x="95" y="644"/>
                      <a:pt x="95" y="644"/>
                      <a:pt x="95" y="644"/>
                    </a:cubicBezTo>
                    <a:cubicBezTo>
                      <a:pt x="94" y="644"/>
                      <a:pt x="94" y="644"/>
                      <a:pt x="94" y="644"/>
                    </a:cubicBezTo>
                    <a:cubicBezTo>
                      <a:pt x="93" y="646"/>
                      <a:pt x="93" y="646"/>
                      <a:pt x="93" y="646"/>
                    </a:cubicBezTo>
                    <a:cubicBezTo>
                      <a:pt x="93" y="647"/>
                      <a:pt x="93" y="647"/>
                      <a:pt x="93" y="647"/>
                    </a:cubicBezTo>
                    <a:cubicBezTo>
                      <a:pt x="93" y="647"/>
                      <a:pt x="93" y="647"/>
                      <a:pt x="93" y="647"/>
                    </a:cubicBezTo>
                    <a:cubicBezTo>
                      <a:pt x="94" y="646"/>
                      <a:pt x="94" y="646"/>
                      <a:pt x="94" y="646"/>
                    </a:cubicBezTo>
                    <a:cubicBezTo>
                      <a:pt x="97" y="646"/>
                      <a:pt x="97" y="646"/>
                      <a:pt x="97" y="646"/>
                    </a:cubicBezTo>
                    <a:cubicBezTo>
                      <a:pt x="97" y="649"/>
                      <a:pt x="97" y="649"/>
                      <a:pt x="97" y="649"/>
                    </a:cubicBezTo>
                    <a:cubicBezTo>
                      <a:pt x="97" y="649"/>
                      <a:pt x="97" y="649"/>
                      <a:pt x="97" y="649"/>
                    </a:cubicBezTo>
                    <a:cubicBezTo>
                      <a:pt x="98" y="649"/>
                      <a:pt x="98" y="649"/>
                      <a:pt x="98" y="649"/>
                    </a:cubicBezTo>
                    <a:cubicBezTo>
                      <a:pt x="99" y="651"/>
                      <a:pt x="99" y="651"/>
                      <a:pt x="99" y="651"/>
                    </a:cubicBezTo>
                    <a:cubicBezTo>
                      <a:pt x="100" y="653"/>
                      <a:pt x="100" y="653"/>
                      <a:pt x="100" y="653"/>
                    </a:cubicBezTo>
                    <a:cubicBezTo>
                      <a:pt x="99" y="653"/>
                      <a:pt x="99" y="653"/>
                      <a:pt x="99" y="653"/>
                    </a:cubicBezTo>
                    <a:cubicBezTo>
                      <a:pt x="99" y="654"/>
                      <a:pt x="99" y="654"/>
                      <a:pt x="99" y="654"/>
                    </a:cubicBezTo>
                    <a:cubicBezTo>
                      <a:pt x="99" y="654"/>
                      <a:pt x="99" y="654"/>
                      <a:pt x="99" y="654"/>
                    </a:cubicBezTo>
                    <a:cubicBezTo>
                      <a:pt x="103" y="653"/>
                      <a:pt x="103" y="653"/>
                      <a:pt x="103" y="653"/>
                    </a:cubicBezTo>
                    <a:cubicBezTo>
                      <a:pt x="105" y="655"/>
                      <a:pt x="105" y="655"/>
                      <a:pt x="105" y="655"/>
                    </a:cubicBezTo>
                    <a:cubicBezTo>
                      <a:pt x="104" y="657"/>
                      <a:pt x="104" y="657"/>
                      <a:pt x="104" y="657"/>
                    </a:cubicBezTo>
                    <a:cubicBezTo>
                      <a:pt x="104" y="658"/>
                      <a:pt x="104" y="658"/>
                      <a:pt x="104" y="658"/>
                    </a:cubicBezTo>
                    <a:cubicBezTo>
                      <a:pt x="102" y="660"/>
                      <a:pt x="102" y="660"/>
                      <a:pt x="102" y="660"/>
                    </a:cubicBezTo>
                    <a:cubicBezTo>
                      <a:pt x="104" y="660"/>
                      <a:pt x="104" y="660"/>
                      <a:pt x="104" y="660"/>
                    </a:cubicBezTo>
                    <a:cubicBezTo>
                      <a:pt x="105" y="662"/>
                      <a:pt x="105" y="662"/>
                      <a:pt x="105" y="662"/>
                    </a:cubicBezTo>
                    <a:cubicBezTo>
                      <a:pt x="103" y="664"/>
                      <a:pt x="103" y="664"/>
                      <a:pt x="103" y="664"/>
                    </a:cubicBezTo>
                    <a:cubicBezTo>
                      <a:pt x="101" y="665"/>
                      <a:pt x="101" y="665"/>
                      <a:pt x="101" y="665"/>
                    </a:cubicBezTo>
                    <a:cubicBezTo>
                      <a:pt x="101" y="667"/>
                      <a:pt x="101" y="667"/>
                      <a:pt x="101" y="667"/>
                    </a:cubicBezTo>
                    <a:cubicBezTo>
                      <a:pt x="99" y="669"/>
                      <a:pt x="99" y="669"/>
                      <a:pt x="99" y="669"/>
                    </a:cubicBezTo>
                    <a:cubicBezTo>
                      <a:pt x="97" y="669"/>
                      <a:pt x="97" y="669"/>
                      <a:pt x="97" y="669"/>
                    </a:cubicBezTo>
                    <a:cubicBezTo>
                      <a:pt x="98" y="669"/>
                      <a:pt x="98" y="669"/>
                      <a:pt x="98" y="669"/>
                    </a:cubicBezTo>
                    <a:cubicBezTo>
                      <a:pt x="100" y="669"/>
                      <a:pt x="100" y="669"/>
                      <a:pt x="100" y="669"/>
                    </a:cubicBezTo>
                    <a:cubicBezTo>
                      <a:pt x="102" y="667"/>
                      <a:pt x="102" y="667"/>
                      <a:pt x="102" y="667"/>
                    </a:cubicBezTo>
                    <a:cubicBezTo>
                      <a:pt x="105" y="667"/>
                      <a:pt x="105" y="667"/>
                      <a:pt x="105" y="667"/>
                    </a:cubicBezTo>
                    <a:cubicBezTo>
                      <a:pt x="108" y="667"/>
                      <a:pt x="108" y="667"/>
                      <a:pt x="108" y="667"/>
                    </a:cubicBezTo>
                    <a:cubicBezTo>
                      <a:pt x="109" y="669"/>
                      <a:pt x="109" y="669"/>
                      <a:pt x="109" y="669"/>
                    </a:cubicBezTo>
                    <a:cubicBezTo>
                      <a:pt x="107" y="671"/>
                      <a:pt x="107" y="671"/>
                      <a:pt x="107" y="671"/>
                    </a:cubicBezTo>
                    <a:cubicBezTo>
                      <a:pt x="105" y="671"/>
                      <a:pt x="105" y="671"/>
                      <a:pt x="105" y="671"/>
                    </a:cubicBezTo>
                    <a:cubicBezTo>
                      <a:pt x="104" y="671"/>
                      <a:pt x="104" y="671"/>
                      <a:pt x="104" y="671"/>
                    </a:cubicBezTo>
                    <a:cubicBezTo>
                      <a:pt x="106" y="674"/>
                      <a:pt x="106" y="674"/>
                      <a:pt x="106" y="674"/>
                    </a:cubicBezTo>
                    <a:cubicBezTo>
                      <a:pt x="104" y="676"/>
                      <a:pt x="104" y="676"/>
                      <a:pt x="104" y="676"/>
                    </a:cubicBezTo>
                    <a:cubicBezTo>
                      <a:pt x="104" y="676"/>
                      <a:pt x="104" y="676"/>
                      <a:pt x="104" y="676"/>
                    </a:cubicBezTo>
                    <a:cubicBezTo>
                      <a:pt x="105" y="677"/>
                      <a:pt x="105" y="677"/>
                      <a:pt x="105" y="677"/>
                    </a:cubicBezTo>
                    <a:cubicBezTo>
                      <a:pt x="108" y="674"/>
                      <a:pt x="108" y="674"/>
                      <a:pt x="108" y="674"/>
                    </a:cubicBezTo>
                    <a:cubicBezTo>
                      <a:pt x="110" y="674"/>
                      <a:pt x="110" y="674"/>
                      <a:pt x="110" y="674"/>
                    </a:cubicBezTo>
                    <a:cubicBezTo>
                      <a:pt x="111" y="675"/>
                      <a:pt x="111" y="675"/>
                      <a:pt x="111" y="675"/>
                    </a:cubicBezTo>
                    <a:cubicBezTo>
                      <a:pt x="113" y="677"/>
                      <a:pt x="113" y="677"/>
                      <a:pt x="113" y="677"/>
                    </a:cubicBezTo>
                    <a:cubicBezTo>
                      <a:pt x="113" y="679"/>
                      <a:pt x="113" y="679"/>
                      <a:pt x="113" y="679"/>
                    </a:cubicBezTo>
                    <a:cubicBezTo>
                      <a:pt x="115" y="680"/>
                      <a:pt x="115" y="680"/>
                      <a:pt x="115" y="680"/>
                    </a:cubicBezTo>
                    <a:cubicBezTo>
                      <a:pt x="116" y="682"/>
                      <a:pt x="116" y="682"/>
                      <a:pt x="116" y="682"/>
                    </a:cubicBezTo>
                    <a:cubicBezTo>
                      <a:pt x="114" y="683"/>
                      <a:pt x="114" y="683"/>
                      <a:pt x="114" y="683"/>
                    </a:cubicBezTo>
                    <a:cubicBezTo>
                      <a:pt x="116" y="682"/>
                      <a:pt x="116" y="682"/>
                      <a:pt x="116" y="682"/>
                    </a:cubicBezTo>
                    <a:cubicBezTo>
                      <a:pt x="117" y="683"/>
                      <a:pt x="117" y="683"/>
                      <a:pt x="117" y="683"/>
                    </a:cubicBezTo>
                    <a:cubicBezTo>
                      <a:pt x="118" y="682"/>
                      <a:pt x="118" y="682"/>
                      <a:pt x="118" y="682"/>
                    </a:cubicBezTo>
                    <a:cubicBezTo>
                      <a:pt x="121" y="681"/>
                      <a:pt x="121" y="681"/>
                      <a:pt x="121" y="681"/>
                    </a:cubicBezTo>
                    <a:cubicBezTo>
                      <a:pt x="123" y="683"/>
                      <a:pt x="123" y="683"/>
                      <a:pt x="123" y="683"/>
                    </a:cubicBezTo>
                    <a:cubicBezTo>
                      <a:pt x="123" y="683"/>
                      <a:pt x="123" y="683"/>
                      <a:pt x="123" y="683"/>
                    </a:cubicBezTo>
                    <a:cubicBezTo>
                      <a:pt x="124" y="683"/>
                      <a:pt x="124" y="683"/>
                      <a:pt x="124" y="683"/>
                    </a:cubicBezTo>
                    <a:cubicBezTo>
                      <a:pt x="125" y="681"/>
                      <a:pt x="125" y="681"/>
                      <a:pt x="125" y="681"/>
                    </a:cubicBezTo>
                    <a:cubicBezTo>
                      <a:pt x="127" y="680"/>
                      <a:pt x="127" y="680"/>
                      <a:pt x="127" y="680"/>
                    </a:cubicBezTo>
                    <a:cubicBezTo>
                      <a:pt x="129" y="680"/>
                      <a:pt x="129" y="680"/>
                      <a:pt x="129" y="680"/>
                    </a:cubicBezTo>
                    <a:cubicBezTo>
                      <a:pt x="131" y="679"/>
                      <a:pt x="131" y="679"/>
                      <a:pt x="131" y="679"/>
                    </a:cubicBezTo>
                    <a:cubicBezTo>
                      <a:pt x="132" y="680"/>
                      <a:pt x="132" y="680"/>
                      <a:pt x="132" y="680"/>
                    </a:cubicBezTo>
                    <a:cubicBezTo>
                      <a:pt x="133" y="679"/>
                      <a:pt x="133" y="679"/>
                      <a:pt x="133" y="679"/>
                    </a:cubicBezTo>
                    <a:cubicBezTo>
                      <a:pt x="133" y="679"/>
                      <a:pt x="133" y="679"/>
                      <a:pt x="133" y="679"/>
                    </a:cubicBezTo>
                    <a:cubicBezTo>
                      <a:pt x="132" y="678"/>
                      <a:pt x="132" y="678"/>
                      <a:pt x="132" y="678"/>
                    </a:cubicBezTo>
                    <a:cubicBezTo>
                      <a:pt x="132" y="676"/>
                      <a:pt x="132" y="676"/>
                      <a:pt x="132" y="676"/>
                    </a:cubicBezTo>
                    <a:cubicBezTo>
                      <a:pt x="134" y="674"/>
                      <a:pt x="134" y="674"/>
                      <a:pt x="134" y="674"/>
                    </a:cubicBezTo>
                    <a:cubicBezTo>
                      <a:pt x="136" y="675"/>
                      <a:pt x="136" y="675"/>
                      <a:pt x="136" y="675"/>
                    </a:cubicBezTo>
                    <a:cubicBezTo>
                      <a:pt x="138" y="678"/>
                      <a:pt x="138" y="678"/>
                      <a:pt x="138" y="678"/>
                    </a:cubicBezTo>
                    <a:cubicBezTo>
                      <a:pt x="137" y="681"/>
                      <a:pt x="137" y="681"/>
                      <a:pt x="137" y="681"/>
                    </a:cubicBezTo>
                    <a:cubicBezTo>
                      <a:pt x="138" y="681"/>
                      <a:pt x="138" y="681"/>
                      <a:pt x="138" y="681"/>
                    </a:cubicBezTo>
                    <a:cubicBezTo>
                      <a:pt x="141" y="677"/>
                      <a:pt x="141" y="677"/>
                      <a:pt x="141" y="677"/>
                    </a:cubicBezTo>
                    <a:cubicBezTo>
                      <a:pt x="143" y="677"/>
                      <a:pt x="143" y="677"/>
                      <a:pt x="143" y="677"/>
                    </a:cubicBezTo>
                    <a:cubicBezTo>
                      <a:pt x="145" y="679"/>
                      <a:pt x="145" y="679"/>
                      <a:pt x="145" y="679"/>
                    </a:cubicBezTo>
                    <a:cubicBezTo>
                      <a:pt x="144" y="683"/>
                      <a:pt x="144" y="683"/>
                      <a:pt x="144" y="683"/>
                    </a:cubicBezTo>
                    <a:cubicBezTo>
                      <a:pt x="142" y="683"/>
                      <a:pt x="142" y="683"/>
                      <a:pt x="142" y="683"/>
                    </a:cubicBezTo>
                    <a:cubicBezTo>
                      <a:pt x="141" y="684"/>
                      <a:pt x="141" y="684"/>
                      <a:pt x="141" y="684"/>
                    </a:cubicBezTo>
                    <a:cubicBezTo>
                      <a:pt x="142" y="685"/>
                      <a:pt x="142" y="685"/>
                      <a:pt x="142" y="685"/>
                    </a:cubicBezTo>
                    <a:cubicBezTo>
                      <a:pt x="138" y="688"/>
                      <a:pt x="138" y="688"/>
                      <a:pt x="138" y="688"/>
                    </a:cubicBezTo>
                    <a:cubicBezTo>
                      <a:pt x="137" y="688"/>
                      <a:pt x="137" y="688"/>
                      <a:pt x="137" y="688"/>
                    </a:cubicBezTo>
                    <a:cubicBezTo>
                      <a:pt x="137" y="690"/>
                      <a:pt x="137" y="690"/>
                      <a:pt x="137" y="690"/>
                    </a:cubicBezTo>
                    <a:cubicBezTo>
                      <a:pt x="136" y="691"/>
                      <a:pt x="136" y="691"/>
                      <a:pt x="136" y="691"/>
                    </a:cubicBezTo>
                    <a:cubicBezTo>
                      <a:pt x="136" y="691"/>
                      <a:pt x="136" y="691"/>
                      <a:pt x="136" y="691"/>
                    </a:cubicBezTo>
                    <a:cubicBezTo>
                      <a:pt x="136" y="693"/>
                      <a:pt x="136" y="693"/>
                      <a:pt x="136" y="693"/>
                    </a:cubicBezTo>
                    <a:cubicBezTo>
                      <a:pt x="138" y="692"/>
                      <a:pt x="138" y="692"/>
                      <a:pt x="138" y="692"/>
                    </a:cubicBezTo>
                    <a:cubicBezTo>
                      <a:pt x="139" y="690"/>
                      <a:pt x="139" y="690"/>
                      <a:pt x="139" y="690"/>
                    </a:cubicBezTo>
                    <a:cubicBezTo>
                      <a:pt x="141" y="690"/>
                      <a:pt x="141" y="690"/>
                      <a:pt x="141" y="690"/>
                    </a:cubicBezTo>
                    <a:cubicBezTo>
                      <a:pt x="143" y="692"/>
                      <a:pt x="143" y="692"/>
                      <a:pt x="143" y="692"/>
                    </a:cubicBezTo>
                    <a:cubicBezTo>
                      <a:pt x="142" y="692"/>
                      <a:pt x="142" y="692"/>
                      <a:pt x="142" y="692"/>
                    </a:cubicBezTo>
                    <a:cubicBezTo>
                      <a:pt x="143" y="692"/>
                      <a:pt x="143" y="692"/>
                      <a:pt x="143" y="692"/>
                    </a:cubicBezTo>
                    <a:cubicBezTo>
                      <a:pt x="147" y="691"/>
                      <a:pt x="147" y="691"/>
                      <a:pt x="147" y="691"/>
                    </a:cubicBezTo>
                    <a:cubicBezTo>
                      <a:pt x="145" y="695"/>
                      <a:pt x="145" y="695"/>
                      <a:pt x="145" y="695"/>
                    </a:cubicBezTo>
                    <a:cubicBezTo>
                      <a:pt x="147" y="693"/>
                      <a:pt x="147" y="693"/>
                      <a:pt x="147" y="693"/>
                    </a:cubicBezTo>
                    <a:cubicBezTo>
                      <a:pt x="148" y="695"/>
                      <a:pt x="148" y="695"/>
                      <a:pt x="148" y="695"/>
                    </a:cubicBezTo>
                    <a:cubicBezTo>
                      <a:pt x="146" y="699"/>
                      <a:pt x="146" y="699"/>
                      <a:pt x="146" y="699"/>
                    </a:cubicBezTo>
                    <a:cubicBezTo>
                      <a:pt x="146" y="700"/>
                      <a:pt x="146" y="700"/>
                      <a:pt x="146" y="700"/>
                    </a:cubicBezTo>
                    <a:cubicBezTo>
                      <a:pt x="147" y="700"/>
                      <a:pt x="147" y="700"/>
                      <a:pt x="147" y="700"/>
                    </a:cubicBezTo>
                    <a:cubicBezTo>
                      <a:pt x="148" y="700"/>
                      <a:pt x="148" y="700"/>
                      <a:pt x="148" y="700"/>
                    </a:cubicBezTo>
                    <a:cubicBezTo>
                      <a:pt x="148" y="698"/>
                      <a:pt x="148" y="698"/>
                      <a:pt x="148" y="698"/>
                    </a:cubicBezTo>
                    <a:cubicBezTo>
                      <a:pt x="149" y="697"/>
                      <a:pt x="149" y="697"/>
                      <a:pt x="149" y="697"/>
                    </a:cubicBezTo>
                    <a:cubicBezTo>
                      <a:pt x="150" y="696"/>
                      <a:pt x="150" y="696"/>
                      <a:pt x="150" y="696"/>
                    </a:cubicBezTo>
                    <a:cubicBezTo>
                      <a:pt x="153" y="696"/>
                      <a:pt x="153" y="696"/>
                      <a:pt x="153" y="696"/>
                    </a:cubicBezTo>
                    <a:cubicBezTo>
                      <a:pt x="153" y="699"/>
                      <a:pt x="153" y="699"/>
                      <a:pt x="153" y="699"/>
                    </a:cubicBezTo>
                    <a:cubicBezTo>
                      <a:pt x="152" y="699"/>
                      <a:pt x="152" y="699"/>
                      <a:pt x="152" y="699"/>
                    </a:cubicBezTo>
                    <a:cubicBezTo>
                      <a:pt x="152" y="700"/>
                      <a:pt x="152" y="700"/>
                      <a:pt x="152" y="700"/>
                    </a:cubicBezTo>
                    <a:cubicBezTo>
                      <a:pt x="155" y="701"/>
                      <a:pt x="155" y="701"/>
                      <a:pt x="155" y="701"/>
                    </a:cubicBezTo>
                    <a:cubicBezTo>
                      <a:pt x="161" y="703"/>
                      <a:pt x="161" y="703"/>
                      <a:pt x="161" y="703"/>
                    </a:cubicBezTo>
                    <a:cubicBezTo>
                      <a:pt x="163" y="702"/>
                      <a:pt x="163" y="702"/>
                      <a:pt x="163" y="702"/>
                    </a:cubicBezTo>
                    <a:cubicBezTo>
                      <a:pt x="162" y="701"/>
                      <a:pt x="162" y="701"/>
                      <a:pt x="162" y="701"/>
                    </a:cubicBezTo>
                    <a:cubicBezTo>
                      <a:pt x="161" y="701"/>
                      <a:pt x="161" y="701"/>
                      <a:pt x="161" y="701"/>
                    </a:cubicBezTo>
                    <a:cubicBezTo>
                      <a:pt x="159" y="702"/>
                      <a:pt x="159" y="702"/>
                      <a:pt x="159" y="702"/>
                    </a:cubicBezTo>
                    <a:cubicBezTo>
                      <a:pt x="158" y="699"/>
                      <a:pt x="158" y="699"/>
                      <a:pt x="158" y="699"/>
                    </a:cubicBezTo>
                    <a:cubicBezTo>
                      <a:pt x="159" y="698"/>
                      <a:pt x="159" y="698"/>
                      <a:pt x="159" y="698"/>
                    </a:cubicBezTo>
                    <a:cubicBezTo>
                      <a:pt x="159" y="698"/>
                      <a:pt x="159" y="698"/>
                      <a:pt x="159" y="698"/>
                    </a:cubicBezTo>
                    <a:cubicBezTo>
                      <a:pt x="158" y="697"/>
                      <a:pt x="158" y="697"/>
                      <a:pt x="158" y="697"/>
                    </a:cubicBezTo>
                    <a:cubicBezTo>
                      <a:pt x="153" y="695"/>
                      <a:pt x="153" y="695"/>
                      <a:pt x="153" y="695"/>
                    </a:cubicBezTo>
                    <a:cubicBezTo>
                      <a:pt x="152" y="693"/>
                      <a:pt x="152" y="693"/>
                      <a:pt x="152" y="693"/>
                    </a:cubicBezTo>
                    <a:cubicBezTo>
                      <a:pt x="154" y="692"/>
                      <a:pt x="154" y="692"/>
                      <a:pt x="154" y="692"/>
                    </a:cubicBezTo>
                    <a:cubicBezTo>
                      <a:pt x="156" y="692"/>
                      <a:pt x="156" y="692"/>
                      <a:pt x="156" y="692"/>
                    </a:cubicBezTo>
                    <a:cubicBezTo>
                      <a:pt x="157" y="692"/>
                      <a:pt x="157" y="692"/>
                      <a:pt x="157" y="692"/>
                    </a:cubicBezTo>
                    <a:cubicBezTo>
                      <a:pt x="159" y="692"/>
                      <a:pt x="159" y="692"/>
                      <a:pt x="159" y="692"/>
                    </a:cubicBezTo>
                    <a:cubicBezTo>
                      <a:pt x="159" y="693"/>
                      <a:pt x="159" y="693"/>
                      <a:pt x="159" y="693"/>
                    </a:cubicBezTo>
                    <a:cubicBezTo>
                      <a:pt x="161" y="695"/>
                      <a:pt x="161" y="695"/>
                      <a:pt x="161" y="695"/>
                    </a:cubicBezTo>
                    <a:cubicBezTo>
                      <a:pt x="162" y="696"/>
                      <a:pt x="162" y="696"/>
                      <a:pt x="162" y="696"/>
                    </a:cubicBezTo>
                    <a:cubicBezTo>
                      <a:pt x="163" y="696"/>
                      <a:pt x="163" y="696"/>
                      <a:pt x="163" y="696"/>
                    </a:cubicBezTo>
                    <a:cubicBezTo>
                      <a:pt x="166" y="695"/>
                      <a:pt x="166" y="695"/>
                      <a:pt x="166" y="695"/>
                    </a:cubicBezTo>
                    <a:cubicBezTo>
                      <a:pt x="166" y="695"/>
                      <a:pt x="166" y="695"/>
                      <a:pt x="166" y="695"/>
                    </a:cubicBezTo>
                    <a:cubicBezTo>
                      <a:pt x="164" y="695"/>
                      <a:pt x="164" y="695"/>
                      <a:pt x="164" y="695"/>
                    </a:cubicBezTo>
                    <a:cubicBezTo>
                      <a:pt x="161" y="694"/>
                      <a:pt x="161" y="694"/>
                      <a:pt x="161" y="694"/>
                    </a:cubicBezTo>
                    <a:cubicBezTo>
                      <a:pt x="162" y="691"/>
                      <a:pt x="162" y="691"/>
                      <a:pt x="162" y="691"/>
                    </a:cubicBezTo>
                    <a:cubicBezTo>
                      <a:pt x="164" y="691"/>
                      <a:pt x="164" y="691"/>
                      <a:pt x="164" y="691"/>
                    </a:cubicBezTo>
                    <a:cubicBezTo>
                      <a:pt x="166" y="691"/>
                      <a:pt x="166" y="691"/>
                      <a:pt x="166" y="691"/>
                    </a:cubicBezTo>
                    <a:cubicBezTo>
                      <a:pt x="166" y="691"/>
                      <a:pt x="166" y="691"/>
                      <a:pt x="166" y="691"/>
                    </a:cubicBezTo>
                    <a:cubicBezTo>
                      <a:pt x="165" y="691"/>
                      <a:pt x="165" y="691"/>
                      <a:pt x="165" y="691"/>
                    </a:cubicBezTo>
                    <a:cubicBezTo>
                      <a:pt x="161" y="690"/>
                      <a:pt x="161" y="690"/>
                      <a:pt x="161" y="690"/>
                    </a:cubicBezTo>
                    <a:cubicBezTo>
                      <a:pt x="163" y="688"/>
                      <a:pt x="163" y="688"/>
                      <a:pt x="163" y="688"/>
                    </a:cubicBezTo>
                    <a:cubicBezTo>
                      <a:pt x="161" y="688"/>
                      <a:pt x="161" y="688"/>
                      <a:pt x="161" y="688"/>
                    </a:cubicBezTo>
                    <a:cubicBezTo>
                      <a:pt x="159" y="685"/>
                      <a:pt x="159" y="685"/>
                      <a:pt x="159" y="685"/>
                    </a:cubicBezTo>
                    <a:cubicBezTo>
                      <a:pt x="161" y="684"/>
                      <a:pt x="161" y="684"/>
                      <a:pt x="161" y="684"/>
                    </a:cubicBezTo>
                    <a:cubicBezTo>
                      <a:pt x="164" y="685"/>
                      <a:pt x="164" y="685"/>
                      <a:pt x="164" y="685"/>
                    </a:cubicBezTo>
                    <a:cubicBezTo>
                      <a:pt x="166" y="685"/>
                      <a:pt x="166" y="685"/>
                      <a:pt x="166" y="685"/>
                    </a:cubicBezTo>
                    <a:cubicBezTo>
                      <a:pt x="169" y="685"/>
                      <a:pt x="169" y="685"/>
                      <a:pt x="169" y="685"/>
                    </a:cubicBezTo>
                    <a:cubicBezTo>
                      <a:pt x="170" y="684"/>
                      <a:pt x="170" y="684"/>
                      <a:pt x="170" y="684"/>
                    </a:cubicBezTo>
                    <a:cubicBezTo>
                      <a:pt x="170" y="684"/>
                      <a:pt x="170" y="684"/>
                      <a:pt x="170" y="684"/>
                    </a:cubicBezTo>
                    <a:cubicBezTo>
                      <a:pt x="169" y="683"/>
                      <a:pt x="169" y="683"/>
                      <a:pt x="169" y="683"/>
                    </a:cubicBezTo>
                    <a:cubicBezTo>
                      <a:pt x="164" y="682"/>
                      <a:pt x="164" y="682"/>
                      <a:pt x="164" y="682"/>
                    </a:cubicBezTo>
                    <a:cubicBezTo>
                      <a:pt x="161" y="681"/>
                      <a:pt x="161" y="681"/>
                      <a:pt x="161" y="681"/>
                    </a:cubicBezTo>
                    <a:cubicBezTo>
                      <a:pt x="161" y="679"/>
                      <a:pt x="161" y="679"/>
                      <a:pt x="161" y="679"/>
                    </a:cubicBezTo>
                    <a:cubicBezTo>
                      <a:pt x="164" y="679"/>
                      <a:pt x="164" y="679"/>
                      <a:pt x="164" y="679"/>
                    </a:cubicBezTo>
                    <a:cubicBezTo>
                      <a:pt x="165" y="680"/>
                      <a:pt x="165" y="680"/>
                      <a:pt x="165" y="680"/>
                    </a:cubicBezTo>
                    <a:cubicBezTo>
                      <a:pt x="168" y="680"/>
                      <a:pt x="168" y="680"/>
                      <a:pt x="168" y="680"/>
                    </a:cubicBezTo>
                    <a:cubicBezTo>
                      <a:pt x="169" y="679"/>
                      <a:pt x="169" y="679"/>
                      <a:pt x="169" y="679"/>
                    </a:cubicBezTo>
                    <a:cubicBezTo>
                      <a:pt x="169" y="679"/>
                      <a:pt x="169" y="679"/>
                      <a:pt x="169" y="679"/>
                    </a:cubicBezTo>
                    <a:cubicBezTo>
                      <a:pt x="168" y="678"/>
                      <a:pt x="168" y="678"/>
                      <a:pt x="168" y="678"/>
                    </a:cubicBezTo>
                    <a:cubicBezTo>
                      <a:pt x="166" y="677"/>
                      <a:pt x="166" y="677"/>
                      <a:pt x="166" y="677"/>
                    </a:cubicBezTo>
                    <a:cubicBezTo>
                      <a:pt x="165" y="674"/>
                      <a:pt x="165" y="674"/>
                      <a:pt x="165" y="674"/>
                    </a:cubicBezTo>
                    <a:cubicBezTo>
                      <a:pt x="168" y="674"/>
                      <a:pt x="168" y="674"/>
                      <a:pt x="168" y="674"/>
                    </a:cubicBezTo>
                    <a:cubicBezTo>
                      <a:pt x="170" y="675"/>
                      <a:pt x="170" y="675"/>
                      <a:pt x="170" y="675"/>
                    </a:cubicBezTo>
                    <a:cubicBezTo>
                      <a:pt x="170" y="676"/>
                      <a:pt x="170" y="676"/>
                      <a:pt x="170" y="676"/>
                    </a:cubicBezTo>
                    <a:cubicBezTo>
                      <a:pt x="171" y="675"/>
                      <a:pt x="171" y="675"/>
                      <a:pt x="171" y="675"/>
                    </a:cubicBezTo>
                    <a:cubicBezTo>
                      <a:pt x="172" y="674"/>
                      <a:pt x="172" y="674"/>
                      <a:pt x="172" y="674"/>
                    </a:cubicBezTo>
                    <a:cubicBezTo>
                      <a:pt x="171" y="674"/>
                      <a:pt x="171" y="674"/>
                      <a:pt x="171" y="674"/>
                    </a:cubicBezTo>
                    <a:cubicBezTo>
                      <a:pt x="169" y="673"/>
                      <a:pt x="169" y="673"/>
                      <a:pt x="169" y="673"/>
                    </a:cubicBezTo>
                    <a:cubicBezTo>
                      <a:pt x="169" y="670"/>
                      <a:pt x="169" y="670"/>
                      <a:pt x="169" y="670"/>
                    </a:cubicBezTo>
                    <a:cubicBezTo>
                      <a:pt x="171" y="670"/>
                      <a:pt x="171" y="670"/>
                      <a:pt x="171" y="670"/>
                    </a:cubicBezTo>
                    <a:cubicBezTo>
                      <a:pt x="170" y="669"/>
                      <a:pt x="170" y="669"/>
                      <a:pt x="170" y="669"/>
                    </a:cubicBezTo>
                    <a:cubicBezTo>
                      <a:pt x="168" y="666"/>
                      <a:pt x="168" y="666"/>
                      <a:pt x="168" y="666"/>
                    </a:cubicBezTo>
                    <a:cubicBezTo>
                      <a:pt x="171" y="666"/>
                      <a:pt x="171" y="666"/>
                      <a:pt x="171" y="666"/>
                    </a:cubicBezTo>
                    <a:cubicBezTo>
                      <a:pt x="173" y="667"/>
                      <a:pt x="173" y="667"/>
                      <a:pt x="173" y="667"/>
                    </a:cubicBezTo>
                    <a:cubicBezTo>
                      <a:pt x="175" y="667"/>
                      <a:pt x="175" y="667"/>
                      <a:pt x="175" y="667"/>
                    </a:cubicBezTo>
                    <a:cubicBezTo>
                      <a:pt x="176" y="668"/>
                      <a:pt x="176" y="668"/>
                      <a:pt x="176" y="668"/>
                    </a:cubicBezTo>
                    <a:cubicBezTo>
                      <a:pt x="177" y="668"/>
                      <a:pt x="177" y="668"/>
                      <a:pt x="177" y="668"/>
                    </a:cubicBezTo>
                    <a:cubicBezTo>
                      <a:pt x="177" y="667"/>
                      <a:pt x="177" y="667"/>
                      <a:pt x="177" y="667"/>
                    </a:cubicBezTo>
                    <a:cubicBezTo>
                      <a:pt x="177" y="665"/>
                      <a:pt x="177" y="665"/>
                      <a:pt x="177" y="665"/>
                    </a:cubicBezTo>
                    <a:cubicBezTo>
                      <a:pt x="179" y="664"/>
                      <a:pt x="179" y="664"/>
                      <a:pt x="179" y="664"/>
                    </a:cubicBezTo>
                    <a:cubicBezTo>
                      <a:pt x="179" y="664"/>
                      <a:pt x="179" y="664"/>
                      <a:pt x="179" y="664"/>
                    </a:cubicBezTo>
                    <a:cubicBezTo>
                      <a:pt x="178" y="663"/>
                      <a:pt x="178" y="663"/>
                      <a:pt x="178" y="663"/>
                    </a:cubicBezTo>
                    <a:cubicBezTo>
                      <a:pt x="179" y="659"/>
                      <a:pt x="179" y="659"/>
                      <a:pt x="179" y="659"/>
                    </a:cubicBezTo>
                    <a:cubicBezTo>
                      <a:pt x="177" y="658"/>
                      <a:pt x="177" y="658"/>
                      <a:pt x="177" y="658"/>
                    </a:cubicBezTo>
                    <a:cubicBezTo>
                      <a:pt x="175" y="656"/>
                      <a:pt x="175" y="656"/>
                      <a:pt x="175" y="656"/>
                    </a:cubicBezTo>
                    <a:cubicBezTo>
                      <a:pt x="173" y="655"/>
                      <a:pt x="173" y="655"/>
                      <a:pt x="173" y="655"/>
                    </a:cubicBezTo>
                    <a:cubicBezTo>
                      <a:pt x="171" y="653"/>
                      <a:pt x="171" y="653"/>
                      <a:pt x="171" y="653"/>
                    </a:cubicBezTo>
                    <a:cubicBezTo>
                      <a:pt x="171" y="651"/>
                      <a:pt x="171" y="651"/>
                      <a:pt x="171" y="651"/>
                    </a:cubicBezTo>
                    <a:cubicBezTo>
                      <a:pt x="174" y="651"/>
                      <a:pt x="174" y="651"/>
                      <a:pt x="174" y="651"/>
                    </a:cubicBezTo>
                    <a:cubicBezTo>
                      <a:pt x="175" y="652"/>
                      <a:pt x="175" y="652"/>
                      <a:pt x="175" y="652"/>
                    </a:cubicBezTo>
                    <a:cubicBezTo>
                      <a:pt x="179" y="654"/>
                      <a:pt x="179" y="654"/>
                      <a:pt x="179" y="654"/>
                    </a:cubicBezTo>
                    <a:cubicBezTo>
                      <a:pt x="180" y="656"/>
                      <a:pt x="180" y="656"/>
                      <a:pt x="180" y="656"/>
                    </a:cubicBezTo>
                    <a:cubicBezTo>
                      <a:pt x="181" y="656"/>
                      <a:pt x="181" y="656"/>
                      <a:pt x="181" y="656"/>
                    </a:cubicBezTo>
                    <a:cubicBezTo>
                      <a:pt x="180" y="654"/>
                      <a:pt x="180" y="654"/>
                      <a:pt x="180" y="654"/>
                    </a:cubicBezTo>
                    <a:cubicBezTo>
                      <a:pt x="179" y="652"/>
                      <a:pt x="179" y="652"/>
                      <a:pt x="179" y="652"/>
                    </a:cubicBezTo>
                    <a:cubicBezTo>
                      <a:pt x="177" y="652"/>
                      <a:pt x="177" y="652"/>
                      <a:pt x="177" y="652"/>
                    </a:cubicBezTo>
                    <a:cubicBezTo>
                      <a:pt x="172" y="650"/>
                      <a:pt x="172" y="650"/>
                      <a:pt x="172" y="650"/>
                    </a:cubicBezTo>
                    <a:cubicBezTo>
                      <a:pt x="171" y="648"/>
                      <a:pt x="171" y="648"/>
                      <a:pt x="171" y="648"/>
                    </a:cubicBezTo>
                    <a:cubicBezTo>
                      <a:pt x="171" y="646"/>
                      <a:pt x="171" y="646"/>
                      <a:pt x="171" y="646"/>
                    </a:cubicBezTo>
                    <a:cubicBezTo>
                      <a:pt x="174" y="645"/>
                      <a:pt x="174" y="645"/>
                      <a:pt x="174" y="645"/>
                    </a:cubicBezTo>
                    <a:cubicBezTo>
                      <a:pt x="175" y="646"/>
                      <a:pt x="175" y="646"/>
                      <a:pt x="175" y="646"/>
                    </a:cubicBezTo>
                    <a:cubicBezTo>
                      <a:pt x="176" y="647"/>
                      <a:pt x="176" y="647"/>
                      <a:pt x="176" y="647"/>
                    </a:cubicBezTo>
                    <a:cubicBezTo>
                      <a:pt x="178" y="647"/>
                      <a:pt x="178" y="647"/>
                      <a:pt x="178" y="647"/>
                    </a:cubicBezTo>
                    <a:cubicBezTo>
                      <a:pt x="178" y="646"/>
                      <a:pt x="178" y="646"/>
                      <a:pt x="178" y="646"/>
                    </a:cubicBezTo>
                    <a:cubicBezTo>
                      <a:pt x="179" y="645"/>
                      <a:pt x="179" y="645"/>
                      <a:pt x="179" y="645"/>
                    </a:cubicBezTo>
                    <a:cubicBezTo>
                      <a:pt x="179" y="643"/>
                      <a:pt x="179" y="643"/>
                      <a:pt x="179" y="643"/>
                    </a:cubicBezTo>
                    <a:cubicBezTo>
                      <a:pt x="181" y="642"/>
                      <a:pt x="181" y="642"/>
                      <a:pt x="181" y="642"/>
                    </a:cubicBezTo>
                    <a:cubicBezTo>
                      <a:pt x="183" y="644"/>
                      <a:pt x="183" y="644"/>
                      <a:pt x="183" y="644"/>
                    </a:cubicBezTo>
                    <a:cubicBezTo>
                      <a:pt x="183" y="645"/>
                      <a:pt x="183" y="645"/>
                      <a:pt x="183" y="645"/>
                    </a:cubicBezTo>
                    <a:cubicBezTo>
                      <a:pt x="183" y="645"/>
                      <a:pt x="183" y="645"/>
                      <a:pt x="183" y="645"/>
                    </a:cubicBezTo>
                    <a:cubicBezTo>
                      <a:pt x="184" y="646"/>
                      <a:pt x="184" y="646"/>
                      <a:pt x="184" y="646"/>
                    </a:cubicBezTo>
                    <a:cubicBezTo>
                      <a:pt x="186" y="646"/>
                      <a:pt x="186" y="646"/>
                      <a:pt x="186" y="646"/>
                    </a:cubicBezTo>
                    <a:cubicBezTo>
                      <a:pt x="187" y="647"/>
                      <a:pt x="187" y="647"/>
                      <a:pt x="187" y="647"/>
                    </a:cubicBezTo>
                    <a:cubicBezTo>
                      <a:pt x="188" y="647"/>
                      <a:pt x="188" y="647"/>
                      <a:pt x="188" y="647"/>
                    </a:cubicBezTo>
                    <a:cubicBezTo>
                      <a:pt x="188" y="646"/>
                      <a:pt x="188" y="646"/>
                      <a:pt x="188" y="646"/>
                    </a:cubicBezTo>
                    <a:cubicBezTo>
                      <a:pt x="190" y="644"/>
                      <a:pt x="190" y="644"/>
                      <a:pt x="190" y="644"/>
                    </a:cubicBezTo>
                    <a:cubicBezTo>
                      <a:pt x="190" y="644"/>
                      <a:pt x="190" y="644"/>
                      <a:pt x="190" y="644"/>
                    </a:cubicBezTo>
                    <a:cubicBezTo>
                      <a:pt x="189" y="644"/>
                      <a:pt x="189" y="644"/>
                      <a:pt x="189" y="644"/>
                    </a:cubicBezTo>
                    <a:cubicBezTo>
                      <a:pt x="185" y="644"/>
                      <a:pt x="185" y="644"/>
                      <a:pt x="185" y="644"/>
                    </a:cubicBezTo>
                    <a:cubicBezTo>
                      <a:pt x="183" y="642"/>
                      <a:pt x="183" y="642"/>
                      <a:pt x="183" y="642"/>
                    </a:cubicBezTo>
                    <a:cubicBezTo>
                      <a:pt x="184" y="641"/>
                      <a:pt x="184" y="641"/>
                      <a:pt x="184" y="641"/>
                    </a:cubicBezTo>
                    <a:cubicBezTo>
                      <a:pt x="183" y="641"/>
                      <a:pt x="183" y="641"/>
                      <a:pt x="183" y="641"/>
                    </a:cubicBezTo>
                    <a:cubicBezTo>
                      <a:pt x="182" y="639"/>
                      <a:pt x="182" y="639"/>
                      <a:pt x="182" y="639"/>
                    </a:cubicBezTo>
                    <a:cubicBezTo>
                      <a:pt x="182" y="637"/>
                      <a:pt x="182" y="637"/>
                      <a:pt x="182" y="637"/>
                    </a:cubicBezTo>
                    <a:cubicBezTo>
                      <a:pt x="184" y="635"/>
                      <a:pt x="184" y="635"/>
                      <a:pt x="184" y="635"/>
                    </a:cubicBezTo>
                    <a:cubicBezTo>
                      <a:pt x="186" y="635"/>
                      <a:pt x="186" y="635"/>
                      <a:pt x="186" y="635"/>
                    </a:cubicBezTo>
                    <a:cubicBezTo>
                      <a:pt x="185" y="632"/>
                      <a:pt x="185" y="632"/>
                      <a:pt x="185" y="632"/>
                    </a:cubicBezTo>
                    <a:cubicBezTo>
                      <a:pt x="188" y="632"/>
                      <a:pt x="188" y="632"/>
                      <a:pt x="188" y="632"/>
                    </a:cubicBezTo>
                    <a:cubicBezTo>
                      <a:pt x="189" y="634"/>
                      <a:pt x="189" y="634"/>
                      <a:pt x="189" y="634"/>
                    </a:cubicBezTo>
                    <a:cubicBezTo>
                      <a:pt x="191" y="635"/>
                      <a:pt x="191" y="635"/>
                      <a:pt x="191" y="635"/>
                    </a:cubicBezTo>
                    <a:cubicBezTo>
                      <a:pt x="193" y="636"/>
                      <a:pt x="193" y="636"/>
                      <a:pt x="193" y="636"/>
                    </a:cubicBezTo>
                    <a:cubicBezTo>
                      <a:pt x="193" y="636"/>
                      <a:pt x="193" y="636"/>
                      <a:pt x="193" y="636"/>
                    </a:cubicBezTo>
                    <a:cubicBezTo>
                      <a:pt x="193" y="636"/>
                      <a:pt x="193" y="636"/>
                      <a:pt x="193" y="636"/>
                    </a:cubicBezTo>
                    <a:cubicBezTo>
                      <a:pt x="191" y="635"/>
                      <a:pt x="191" y="635"/>
                      <a:pt x="191" y="635"/>
                    </a:cubicBezTo>
                    <a:cubicBezTo>
                      <a:pt x="189" y="633"/>
                      <a:pt x="189" y="633"/>
                      <a:pt x="189" y="633"/>
                    </a:cubicBezTo>
                    <a:cubicBezTo>
                      <a:pt x="188" y="630"/>
                      <a:pt x="188" y="630"/>
                      <a:pt x="188" y="630"/>
                    </a:cubicBezTo>
                    <a:cubicBezTo>
                      <a:pt x="191" y="627"/>
                      <a:pt x="191" y="627"/>
                      <a:pt x="191" y="627"/>
                    </a:cubicBezTo>
                    <a:cubicBezTo>
                      <a:pt x="193" y="627"/>
                      <a:pt x="193" y="627"/>
                      <a:pt x="193" y="627"/>
                    </a:cubicBezTo>
                    <a:cubicBezTo>
                      <a:pt x="194" y="629"/>
                      <a:pt x="194" y="629"/>
                      <a:pt x="194" y="629"/>
                    </a:cubicBezTo>
                    <a:cubicBezTo>
                      <a:pt x="197" y="631"/>
                      <a:pt x="197" y="631"/>
                      <a:pt x="197" y="631"/>
                    </a:cubicBezTo>
                    <a:cubicBezTo>
                      <a:pt x="197" y="631"/>
                      <a:pt x="197" y="631"/>
                      <a:pt x="197" y="631"/>
                    </a:cubicBezTo>
                    <a:cubicBezTo>
                      <a:pt x="199" y="630"/>
                      <a:pt x="199" y="630"/>
                      <a:pt x="199" y="630"/>
                    </a:cubicBezTo>
                    <a:cubicBezTo>
                      <a:pt x="200" y="631"/>
                      <a:pt x="200" y="631"/>
                      <a:pt x="200" y="631"/>
                    </a:cubicBezTo>
                    <a:cubicBezTo>
                      <a:pt x="202" y="630"/>
                      <a:pt x="202" y="630"/>
                      <a:pt x="202" y="630"/>
                    </a:cubicBezTo>
                    <a:cubicBezTo>
                      <a:pt x="202" y="629"/>
                      <a:pt x="202" y="629"/>
                      <a:pt x="202" y="629"/>
                    </a:cubicBezTo>
                    <a:cubicBezTo>
                      <a:pt x="201" y="628"/>
                      <a:pt x="201" y="628"/>
                      <a:pt x="201" y="628"/>
                    </a:cubicBezTo>
                    <a:cubicBezTo>
                      <a:pt x="196" y="626"/>
                      <a:pt x="196" y="626"/>
                      <a:pt x="196" y="626"/>
                    </a:cubicBezTo>
                    <a:cubicBezTo>
                      <a:pt x="192" y="625"/>
                      <a:pt x="192" y="625"/>
                      <a:pt x="192" y="625"/>
                    </a:cubicBezTo>
                    <a:cubicBezTo>
                      <a:pt x="193" y="622"/>
                      <a:pt x="193" y="622"/>
                      <a:pt x="193" y="622"/>
                    </a:cubicBezTo>
                    <a:cubicBezTo>
                      <a:pt x="194" y="621"/>
                      <a:pt x="194" y="621"/>
                      <a:pt x="194" y="621"/>
                    </a:cubicBezTo>
                    <a:cubicBezTo>
                      <a:pt x="196" y="621"/>
                      <a:pt x="196" y="621"/>
                      <a:pt x="196" y="621"/>
                    </a:cubicBezTo>
                    <a:cubicBezTo>
                      <a:pt x="198" y="623"/>
                      <a:pt x="198" y="623"/>
                      <a:pt x="198" y="623"/>
                    </a:cubicBezTo>
                    <a:cubicBezTo>
                      <a:pt x="199" y="623"/>
                      <a:pt x="199" y="623"/>
                      <a:pt x="199" y="623"/>
                    </a:cubicBezTo>
                    <a:cubicBezTo>
                      <a:pt x="200" y="623"/>
                      <a:pt x="200" y="623"/>
                      <a:pt x="200" y="623"/>
                    </a:cubicBezTo>
                    <a:cubicBezTo>
                      <a:pt x="202" y="626"/>
                      <a:pt x="202" y="626"/>
                      <a:pt x="202" y="626"/>
                    </a:cubicBezTo>
                    <a:cubicBezTo>
                      <a:pt x="203" y="626"/>
                      <a:pt x="203" y="626"/>
                      <a:pt x="203" y="626"/>
                    </a:cubicBezTo>
                    <a:cubicBezTo>
                      <a:pt x="203" y="626"/>
                      <a:pt x="203" y="626"/>
                      <a:pt x="203" y="626"/>
                    </a:cubicBezTo>
                    <a:cubicBezTo>
                      <a:pt x="204" y="626"/>
                      <a:pt x="204" y="626"/>
                      <a:pt x="204" y="626"/>
                    </a:cubicBezTo>
                    <a:cubicBezTo>
                      <a:pt x="204" y="625"/>
                      <a:pt x="204" y="625"/>
                      <a:pt x="204" y="625"/>
                    </a:cubicBezTo>
                    <a:cubicBezTo>
                      <a:pt x="204" y="623"/>
                      <a:pt x="204" y="623"/>
                      <a:pt x="204" y="623"/>
                    </a:cubicBezTo>
                    <a:cubicBezTo>
                      <a:pt x="204" y="622"/>
                      <a:pt x="204" y="622"/>
                      <a:pt x="204" y="622"/>
                    </a:cubicBezTo>
                    <a:cubicBezTo>
                      <a:pt x="202" y="621"/>
                      <a:pt x="202" y="621"/>
                      <a:pt x="202" y="621"/>
                    </a:cubicBezTo>
                    <a:cubicBezTo>
                      <a:pt x="202" y="619"/>
                      <a:pt x="202" y="619"/>
                      <a:pt x="202" y="619"/>
                    </a:cubicBezTo>
                    <a:cubicBezTo>
                      <a:pt x="205" y="619"/>
                      <a:pt x="205" y="619"/>
                      <a:pt x="205" y="619"/>
                    </a:cubicBezTo>
                    <a:cubicBezTo>
                      <a:pt x="205" y="618"/>
                      <a:pt x="205" y="618"/>
                      <a:pt x="205" y="618"/>
                    </a:cubicBezTo>
                    <a:cubicBezTo>
                      <a:pt x="205" y="618"/>
                      <a:pt x="205" y="618"/>
                      <a:pt x="205" y="618"/>
                    </a:cubicBezTo>
                    <a:cubicBezTo>
                      <a:pt x="204" y="618"/>
                      <a:pt x="204" y="618"/>
                      <a:pt x="204" y="618"/>
                    </a:cubicBezTo>
                    <a:cubicBezTo>
                      <a:pt x="202" y="617"/>
                      <a:pt x="202" y="617"/>
                      <a:pt x="202" y="617"/>
                    </a:cubicBezTo>
                    <a:cubicBezTo>
                      <a:pt x="201" y="616"/>
                      <a:pt x="201" y="616"/>
                      <a:pt x="201" y="616"/>
                    </a:cubicBezTo>
                    <a:cubicBezTo>
                      <a:pt x="199" y="616"/>
                      <a:pt x="199" y="616"/>
                      <a:pt x="199" y="616"/>
                    </a:cubicBezTo>
                    <a:cubicBezTo>
                      <a:pt x="196" y="614"/>
                      <a:pt x="196" y="614"/>
                      <a:pt x="196" y="614"/>
                    </a:cubicBezTo>
                    <a:cubicBezTo>
                      <a:pt x="195" y="612"/>
                      <a:pt x="195" y="612"/>
                      <a:pt x="195" y="612"/>
                    </a:cubicBezTo>
                    <a:cubicBezTo>
                      <a:pt x="197" y="610"/>
                      <a:pt x="197" y="610"/>
                      <a:pt x="197" y="610"/>
                    </a:cubicBezTo>
                    <a:cubicBezTo>
                      <a:pt x="200" y="610"/>
                      <a:pt x="200" y="610"/>
                      <a:pt x="200" y="610"/>
                    </a:cubicBezTo>
                    <a:cubicBezTo>
                      <a:pt x="202" y="610"/>
                      <a:pt x="202" y="610"/>
                      <a:pt x="202" y="610"/>
                    </a:cubicBezTo>
                    <a:cubicBezTo>
                      <a:pt x="204" y="610"/>
                      <a:pt x="204" y="610"/>
                      <a:pt x="204" y="610"/>
                    </a:cubicBezTo>
                    <a:cubicBezTo>
                      <a:pt x="204" y="609"/>
                      <a:pt x="204" y="609"/>
                      <a:pt x="204" y="609"/>
                    </a:cubicBezTo>
                    <a:cubicBezTo>
                      <a:pt x="206" y="609"/>
                      <a:pt x="206" y="609"/>
                      <a:pt x="206" y="609"/>
                    </a:cubicBezTo>
                    <a:cubicBezTo>
                      <a:pt x="207" y="609"/>
                      <a:pt x="207" y="609"/>
                      <a:pt x="207" y="609"/>
                    </a:cubicBezTo>
                    <a:cubicBezTo>
                      <a:pt x="207" y="609"/>
                      <a:pt x="207" y="609"/>
                      <a:pt x="207" y="609"/>
                    </a:cubicBezTo>
                    <a:cubicBezTo>
                      <a:pt x="207" y="605"/>
                      <a:pt x="207" y="605"/>
                      <a:pt x="207" y="605"/>
                    </a:cubicBezTo>
                    <a:cubicBezTo>
                      <a:pt x="206" y="603"/>
                      <a:pt x="206" y="603"/>
                      <a:pt x="206" y="603"/>
                    </a:cubicBezTo>
                    <a:cubicBezTo>
                      <a:pt x="205" y="602"/>
                      <a:pt x="205" y="602"/>
                      <a:pt x="205" y="602"/>
                    </a:cubicBezTo>
                    <a:cubicBezTo>
                      <a:pt x="204" y="600"/>
                      <a:pt x="204" y="600"/>
                      <a:pt x="204" y="600"/>
                    </a:cubicBezTo>
                    <a:cubicBezTo>
                      <a:pt x="204" y="598"/>
                      <a:pt x="204" y="598"/>
                      <a:pt x="204" y="598"/>
                    </a:cubicBezTo>
                    <a:cubicBezTo>
                      <a:pt x="205" y="597"/>
                      <a:pt x="205" y="597"/>
                      <a:pt x="205" y="597"/>
                    </a:cubicBezTo>
                    <a:cubicBezTo>
                      <a:pt x="204" y="595"/>
                      <a:pt x="204" y="595"/>
                      <a:pt x="204" y="595"/>
                    </a:cubicBezTo>
                    <a:cubicBezTo>
                      <a:pt x="204" y="594"/>
                      <a:pt x="204" y="594"/>
                      <a:pt x="204" y="594"/>
                    </a:cubicBezTo>
                    <a:cubicBezTo>
                      <a:pt x="205" y="591"/>
                      <a:pt x="205" y="591"/>
                      <a:pt x="205" y="591"/>
                    </a:cubicBezTo>
                    <a:cubicBezTo>
                      <a:pt x="207" y="593"/>
                      <a:pt x="207" y="593"/>
                      <a:pt x="207" y="593"/>
                    </a:cubicBezTo>
                    <a:cubicBezTo>
                      <a:pt x="208" y="594"/>
                      <a:pt x="208" y="594"/>
                      <a:pt x="208" y="594"/>
                    </a:cubicBezTo>
                    <a:cubicBezTo>
                      <a:pt x="208" y="594"/>
                      <a:pt x="208" y="594"/>
                      <a:pt x="208" y="594"/>
                    </a:cubicBezTo>
                    <a:cubicBezTo>
                      <a:pt x="208" y="594"/>
                      <a:pt x="208" y="594"/>
                      <a:pt x="208" y="594"/>
                    </a:cubicBezTo>
                    <a:cubicBezTo>
                      <a:pt x="210" y="593"/>
                      <a:pt x="210" y="593"/>
                      <a:pt x="210" y="593"/>
                    </a:cubicBezTo>
                    <a:cubicBezTo>
                      <a:pt x="213" y="594"/>
                      <a:pt x="213" y="594"/>
                      <a:pt x="213" y="594"/>
                    </a:cubicBezTo>
                    <a:cubicBezTo>
                      <a:pt x="214" y="597"/>
                      <a:pt x="214" y="597"/>
                      <a:pt x="214" y="597"/>
                    </a:cubicBezTo>
                    <a:cubicBezTo>
                      <a:pt x="214" y="597"/>
                      <a:pt x="214" y="597"/>
                      <a:pt x="214" y="597"/>
                    </a:cubicBezTo>
                    <a:cubicBezTo>
                      <a:pt x="215" y="597"/>
                      <a:pt x="215" y="597"/>
                      <a:pt x="215" y="597"/>
                    </a:cubicBezTo>
                    <a:cubicBezTo>
                      <a:pt x="217" y="595"/>
                      <a:pt x="217" y="595"/>
                      <a:pt x="217" y="595"/>
                    </a:cubicBezTo>
                    <a:cubicBezTo>
                      <a:pt x="218" y="592"/>
                      <a:pt x="218" y="592"/>
                      <a:pt x="218" y="592"/>
                    </a:cubicBezTo>
                    <a:cubicBezTo>
                      <a:pt x="218" y="590"/>
                      <a:pt x="218" y="590"/>
                      <a:pt x="218" y="590"/>
                    </a:cubicBezTo>
                    <a:cubicBezTo>
                      <a:pt x="217" y="586"/>
                      <a:pt x="217" y="586"/>
                      <a:pt x="217" y="586"/>
                    </a:cubicBezTo>
                    <a:cubicBezTo>
                      <a:pt x="219" y="585"/>
                      <a:pt x="219" y="585"/>
                      <a:pt x="219" y="585"/>
                    </a:cubicBezTo>
                    <a:cubicBezTo>
                      <a:pt x="220" y="585"/>
                      <a:pt x="220" y="585"/>
                      <a:pt x="220" y="585"/>
                    </a:cubicBezTo>
                    <a:cubicBezTo>
                      <a:pt x="220" y="584"/>
                      <a:pt x="220" y="584"/>
                      <a:pt x="220" y="584"/>
                    </a:cubicBezTo>
                    <a:cubicBezTo>
                      <a:pt x="223" y="583"/>
                      <a:pt x="223" y="583"/>
                      <a:pt x="223" y="583"/>
                    </a:cubicBezTo>
                    <a:cubicBezTo>
                      <a:pt x="224" y="585"/>
                      <a:pt x="224" y="585"/>
                      <a:pt x="224" y="585"/>
                    </a:cubicBezTo>
                    <a:cubicBezTo>
                      <a:pt x="225" y="587"/>
                      <a:pt x="225" y="587"/>
                      <a:pt x="225" y="587"/>
                    </a:cubicBezTo>
                    <a:cubicBezTo>
                      <a:pt x="225" y="587"/>
                      <a:pt x="225" y="587"/>
                      <a:pt x="225" y="587"/>
                    </a:cubicBezTo>
                    <a:cubicBezTo>
                      <a:pt x="226" y="586"/>
                      <a:pt x="226" y="586"/>
                      <a:pt x="226" y="586"/>
                    </a:cubicBezTo>
                    <a:cubicBezTo>
                      <a:pt x="226" y="585"/>
                      <a:pt x="226" y="585"/>
                      <a:pt x="226" y="585"/>
                    </a:cubicBezTo>
                    <a:cubicBezTo>
                      <a:pt x="226" y="583"/>
                      <a:pt x="226" y="583"/>
                      <a:pt x="226" y="583"/>
                    </a:cubicBezTo>
                    <a:cubicBezTo>
                      <a:pt x="228" y="583"/>
                      <a:pt x="228" y="583"/>
                      <a:pt x="228" y="583"/>
                    </a:cubicBezTo>
                    <a:cubicBezTo>
                      <a:pt x="229" y="585"/>
                      <a:pt x="229" y="585"/>
                      <a:pt x="229" y="585"/>
                    </a:cubicBezTo>
                    <a:cubicBezTo>
                      <a:pt x="230" y="587"/>
                      <a:pt x="230" y="587"/>
                      <a:pt x="230" y="587"/>
                    </a:cubicBezTo>
                    <a:cubicBezTo>
                      <a:pt x="232" y="587"/>
                      <a:pt x="232" y="587"/>
                      <a:pt x="232" y="587"/>
                    </a:cubicBezTo>
                    <a:cubicBezTo>
                      <a:pt x="233" y="585"/>
                      <a:pt x="233" y="585"/>
                      <a:pt x="233" y="585"/>
                    </a:cubicBezTo>
                    <a:cubicBezTo>
                      <a:pt x="235" y="585"/>
                      <a:pt x="235" y="585"/>
                      <a:pt x="235" y="585"/>
                    </a:cubicBezTo>
                    <a:cubicBezTo>
                      <a:pt x="236" y="586"/>
                      <a:pt x="236" y="586"/>
                      <a:pt x="236" y="586"/>
                    </a:cubicBezTo>
                    <a:cubicBezTo>
                      <a:pt x="237" y="586"/>
                      <a:pt x="237" y="586"/>
                      <a:pt x="237" y="586"/>
                    </a:cubicBezTo>
                    <a:cubicBezTo>
                      <a:pt x="238" y="585"/>
                      <a:pt x="238" y="585"/>
                      <a:pt x="238" y="585"/>
                    </a:cubicBezTo>
                    <a:cubicBezTo>
                      <a:pt x="239" y="584"/>
                      <a:pt x="239" y="584"/>
                      <a:pt x="239" y="584"/>
                    </a:cubicBezTo>
                    <a:cubicBezTo>
                      <a:pt x="239" y="583"/>
                      <a:pt x="239" y="583"/>
                      <a:pt x="239" y="583"/>
                    </a:cubicBezTo>
                    <a:cubicBezTo>
                      <a:pt x="238" y="582"/>
                      <a:pt x="238" y="582"/>
                      <a:pt x="238" y="582"/>
                    </a:cubicBezTo>
                    <a:cubicBezTo>
                      <a:pt x="237" y="579"/>
                      <a:pt x="237" y="579"/>
                      <a:pt x="237" y="579"/>
                    </a:cubicBezTo>
                    <a:cubicBezTo>
                      <a:pt x="236" y="577"/>
                      <a:pt x="236" y="577"/>
                      <a:pt x="236" y="577"/>
                    </a:cubicBezTo>
                    <a:cubicBezTo>
                      <a:pt x="239" y="574"/>
                      <a:pt x="239" y="574"/>
                      <a:pt x="239" y="574"/>
                    </a:cubicBezTo>
                    <a:cubicBezTo>
                      <a:pt x="241" y="576"/>
                      <a:pt x="241" y="576"/>
                      <a:pt x="241" y="576"/>
                    </a:cubicBezTo>
                    <a:cubicBezTo>
                      <a:pt x="241" y="577"/>
                      <a:pt x="241" y="577"/>
                      <a:pt x="241" y="577"/>
                    </a:cubicBezTo>
                    <a:cubicBezTo>
                      <a:pt x="242" y="576"/>
                      <a:pt x="242" y="576"/>
                      <a:pt x="242" y="576"/>
                    </a:cubicBezTo>
                    <a:cubicBezTo>
                      <a:pt x="243" y="574"/>
                      <a:pt x="243" y="574"/>
                      <a:pt x="243" y="574"/>
                    </a:cubicBezTo>
                    <a:cubicBezTo>
                      <a:pt x="244" y="573"/>
                      <a:pt x="244" y="573"/>
                      <a:pt x="244" y="573"/>
                    </a:cubicBezTo>
                    <a:cubicBezTo>
                      <a:pt x="244" y="572"/>
                      <a:pt x="244" y="572"/>
                      <a:pt x="244" y="572"/>
                    </a:cubicBezTo>
                    <a:cubicBezTo>
                      <a:pt x="242" y="570"/>
                      <a:pt x="242" y="570"/>
                      <a:pt x="242" y="570"/>
                    </a:cubicBezTo>
                    <a:cubicBezTo>
                      <a:pt x="242" y="569"/>
                      <a:pt x="242" y="569"/>
                      <a:pt x="242" y="569"/>
                    </a:cubicBezTo>
                    <a:cubicBezTo>
                      <a:pt x="243" y="567"/>
                      <a:pt x="243" y="567"/>
                      <a:pt x="243" y="567"/>
                    </a:cubicBezTo>
                    <a:cubicBezTo>
                      <a:pt x="245" y="566"/>
                      <a:pt x="245" y="566"/>
                      <a:pt x="245" y="566"/>
                    </a:cubicBezTo>
                    <a:cubicBezTo>
                      <a:pt x="247" y="567"/>
                      <a:pt x="247" y="567"/>
                      <a:pt x="247" y="567"/>
                    </a:cubicBezTo>
                    <a:cubicBezTo>
                      <a:pt x="247" y="568"/>
                      <a:pt x="247" y="568"/>
                      <a:pt x="247" y="568"/>
                    </a:cubicBezTo>
                    <a:cubicBezTo>
                      <a:pt x="248" y="569"/>
                      <a:pt x="248" y="569"/>
                      <a:pt x="248" y="569"/>
                    </a:cubicBezTo>
                    <a:cubicBezTo>
                      <a:pt x="250" y="569"/>
                      <a:pt x="250" y="569"/>
                      <a:pt x="250" y="569"/>
                    </a:cubicBezTo>
                    <a:cubicBezTo>
                      <a:pt x="252" y="571"/>
                      <a:pt x="252" y="571"/>
                      <a:pt x="252" y="571"/>
                    </a:cubicBezTo>
                    <a:cubicBezTo>
                      <a:pt x="248" y="574"/>
                      <a:pt x="248" y="574"/>
                      <a:pt x="248" y="574"/>
                    </a:cubicBezTo>
                    <a:cubicBezTo>
                      <a:pt x="247" y="576"/>
                      <a:pt x="247" y="576"/>
                      <a:pt x="247" y="576"/>
                    </a:cubicBezTo>
                    <a:cubicBezTo>
                      <a:pt x="247" y="578"/>
                      <a:pt x="247" y="578"/>
                      <a:pt x="247" y="578"/>
                    </a:cubicBezTo>
                    <a:cubicBezTo>
                      <a:pt x="250" y="581"/>
                      <a:pt x="250" y="581"/>
                      <a:pt x="250" y="581"/>
                    </a:cubicBezTo>
                    <a:cubicBezTo>
                      <a:pt x="250" y="580"/>
                      <a:pt x="250" y="580"/>
                      <a:pt x="250" y="580"/>
                    </a:cubicBezTo>
                    <a:cubicBezTo>
                      <a:pt x="250" y="579"/>
                      <a:pt x="250" y="579"/>
                      <a:pt x="250" y="579"/>
                    </a:cubicBezTo>
                    <a:cubicBezTo>
                      <a:pt x="251" y="577"/>
                      <a:pt x="251" y="577"/>
                      <a:pt x="251" y="577"/>
                    </a:cubicBezTo>
                    <a:cubicBezTo>
                      <a:pt x="251" y="573"/>
                      <a:pt x="251" y="573"/>
                      <a:pt x="251" y="573"/>
                    </a:cubicBezTo>
                    <a:cubicBezTo>
                      <a:pt x="253" y="574"/>
                      <a:pt x="253" y="574"/>
                      <a:pt x="253" y="574"/>
                    </a:cubicBezTo>
                    <a:cubicBezTo>
                      <a:pt x="255" y="576"/>
                      <a:pt x="255" y="576"/>
                      <a:pt x="255" y="576"/>
                    </a:cubicBezTo>
                    <a:cubicBezTo>
                      <a:pt x="254" y="578"/>
                      <a:pt x="254" y="578"/>
                      <a:pt x="254" y="578"/>
                    </a:cubicBezTo>
                    <a:cubicBezTo>
                      <a:pt x="254" y="579"/>
                      <a:pt x="254" y="579"/>
                      <a:pt x="254" y="579"/>
                    </a:cubicBezTo>
                    <a:cubicBezTo>
                      <a:pt x="254" y="580"/>
                      <a:pt x="254" y="580"/>
                      <a:pt x="254" y="580"/>
                    </a:cubicBezTo>
                    <a:cubicBezTo>
                      <a:pt x="256" y="581"/>
                      <a:pt x="256" y="581"/>
                      <a:pt x="256" y="581"/>
                    </a:cubicBezTo>
                    <a:cubicBezTo>
                      <a:pt x="258" y="580"/>
                      <a:pt x="258" y="580"/>
                      <a:pt x="258" y="580"/>
                    </a:cubicBezTo>
                    <a:cubicBezTo>
                      <a:pt x="258" y="580"/>
                      <a:pt x="258" y="580"/>
                      <a:pt x="258" y="580"/>
                    </a:cubicBezTo>
                    <a:cubicBezTo>
                      <a:pt x="258" y="580"/>
                      <a:pt x="258" y="580"/>
                      <a:pt x="258" y="580"/>
                    </a:cubicBezTo>
                    <a:cubicBezTo>
                      <a:pt x="258" y="578"/>
                      <a:pt x="258" y="578"/>
                      <a:pt x="258" y="578"/>
                    </a:cubicBezTo>
                    <a:cubicBezTo>
                      <a:pt x="259" y="576"/>
                      <a:pt x="259" y="576"/>
                      <a:pt x="259" y="576"/>
                    </a:cubicBezTo>
                    <a:cubicBezTo>
                      <a:pt x="261" y="576"/>
                      <a:pt x="261" y="576"/>
                      <a:pt x="261" y="576"/>
                    </a:cubicBezTo>
                    <a:cubicBezTo>
                      <a:pt x="263" y="577"/>
                      <a:pt x="263" y="577"/>
                      <a:pt x="263" y="577"/>
                    </a:cubicBezTo>
                    <a:cubicBezTo>
                      <a:pt x="262" y="579"/>
                      <a:pt x="262" y="579"/>
                      <a:pt x="262" y="579"/>
                    </a:cubicBezTo>
                    <a:cubicBezTo>
                      <a:pt x="263" y="580"/>
                      <a:pt x="263" y="580"/>
                      <a:pt x="263" y="580"/>
                    </a:cubicBezTo>
                    <a:cubicBezTo>
                      <a:pt x="264" y="580"/>
                      <a:pt x="264" y="580"/>
                      <a:pt x="264" y="580"/>
                    </a:cubicBezTo>
                    <a:cubicBezTo>
                      <a:pt x="265" y="578"/>
                      <a:pt x="265" y="578"/>
                      <a:pt x="265" y="578"/>
                    </a:cubicBezTo>
                    <a:cubicBezTo>
                      <a:pt x="269" y="575"/>
                      <a:pt x="269" y="575"/>
                      <a:pt x="269" y="575"/>
                    </a:cubicBezTo>
                    <a:cubicBezTo>
                      <a:pt x="270" y="575"/>
                      <a:pt x="270" y="575"/>
                      <a:pt x="270" y="575"/>
                    </a:cubicBezTo>
                    <a:cubicBezTo>
                      <a:pt x="271" y="575"/>
                      <a:pt x="271" y="575"/>
                      <a:pt x="271" y="575"/>
                    </a:cubicBezTo>
                    <a:cubicBezTo>
                      <a:pt x="271" y="574"/>
                      <a:pt x="271" y="574"/>
                      <a:pt x="271" y="574"/>
                    </a:cubicBezTo>
                    <a:cubicBezTo>
                      <a:pt x="270" y="573"/>
                      <a:pt x="270" y="573"/>
                      <a:pt x="270" y="573"/>
                    </a:cubicBezTo>
                    <a:cubicBezTo>
                      <a:pt x="269" y="572"/>
                      <a:pt x="269" y="572"/>
                      <a:pt x="269" y="572"/>
                    </a:cubicBezTo>
                    <a:cubicBezTo>
                      <a:pt x="267" y="570"/>
                      <a:pt x="267" y="570"/>
                      <a:pt x="267" y="570"/>
                    </a:cubicBezTo>
                    <a:cubicBezTo>
                      <a:pt x="269" y="568"/>
                      <a:pt x="269" y="568"/>
                      <a:pt x="269" y="568"/>
                    </a:cubicBezTo>
                    <a:cubicBezTo>
                      <a:pt x="271" y="569"/>
                      <a:pt x="271" y="569"/>
                      <a:pt x="271" y="569"/>
                    </a:cubicBezTo>
                    <a:cubicBezTo>
                      <a:pt x="272" y="570"/>
                      <a:pt x="272" y="570"/>
                      <a:pt x="272" y="570"/>
                    </a:cubicBezTo>
                    <a:cubicBezTo>
                      <a:pt x="274" y="571"/>
                      <a:pt x="274" y="571"/>
                      <a:pt x="274" y="571"/>
                    </a:cubicBezTo>
                    <a:cubicBezTo>
                      <a:pt x="274" y="570"/>
                      <a:pt x="274" y="570"/>
                      <a:pt x="274" y="570"/>
                    </a:cubicBezTo>
                    <a:cubicBezTo>
                      <a:pt x="277" y="569"/>
                      <a:pt x="277" y="569"/>
                      <a:pt x="277" y="569"/>
                    </a:cubicBezTo>
                    <a:cubicBezTo>
                      <a:pt x="278" y="571"/>
                      <a:pt x="278" y="571"/>
                      <a:pt x="278" y="571"/>
                    </a:cubicBezTo>
                    <a:cubicBezTo>
                      <a:pt x="278" y="572"/>
                      <a:pt x="278" y="572"/>
                      <a:pt x="278" y="572"/>
                    </a:cubicBezTo>
                    <a:cubicBezTo>
                      <a:pt x="278" y="572"/>
                      <a:pt x="278" y="572"/>
                      <a:pt x="278" y="572"/>
                    </a:cubicBezTo>
                    <a:cubicBezTo>
                      <a:pt x="282" y="569"/>
                      <a:pt x="282" y="569"/>
                      <a:pt x="282" y="569"/>
                    </a:cubicBezTo>
                    <a:cubicBezTo>
                      <a:pt x="282" y="568"/>
                      <a:pt x="282" y="568"/>
                      <a:pt x="282" y="568"/>
                    </a:cubicBezTo>
                    <a:cubicBezTo>
                      <a:pt x="282" y="566"/>
                      <a:pt x="282" y="566"/>
                      <a:pt x="282" y="566"/>
                    </a:cubicBezTo>
                    <a:cubicBezTo>
                      <a:pt x="283" y="564"/>
                      <a:pt x="283" y="564"/>
                      <a:pt x="283" y="564"/>
                    </a:cubicBezTo>
                    <a:cubicBezTo>
                      <a:pt x="287" y="563"/>
                      <a:pt x="287" y="563"/>
                      <a:pt x="287" y="563"/>
                    </a:cubicBezTo>
                    <a:cubicBezTo>
                      <a:pt x="286" y="566"/>
                      <a:pt x="286" y="566"/>
                      <a:pt x="286" y="566"/>
                    </a:cubicBezTo>
                    <a:cubicBezTo>
                      <a:pt x="286" y="566"/>
                      <a:pt x="286" y="566"/>
                      <a:pt x="286" y="566"/>
                    </a:cubicBezTo>
                    <a:cubicBezTo>
                      <a:pt x="286" y="566"/>
                      <a:pt x="286" y="566"/>
                      <a:pt x="286" y="566"/>
                    </a:cubicBezTo>
                    <a:cubicBezTo>
                      <a:pt x="288" y="564"/>
                      <a:pt x="288" y="564"/>
                      <a:pt x="288" y="564"/>
                    </a:cubicBezTo>
                    <a:cubicBezTo>
                      <a:pt x="289" y="562"/>
                      <a:pt x="289" y="562"/>
                      <a:pt x="289" y="562"/>
                    </a:cubicBezTo>
                    <a:cubicBezTo>
                      <a:pt x="288" y="561"/>
                      <a:pt x="288" y="561"/>
                      <a:pt x="288" y="561"/>
                    </a:cubicBezTo>
                    <a:cubicBezTo>
                      <a:pt x="289" y="559"/>
                      <a:pt x="289" y="559"/>
                      <a:pt x="289" y="559"/>
                    </a:cubicBezTo>
                    <a:cubicBezTo>
                      <a:pt x="292" y="555"/>
                      <a:pt x="292" y="555"/>
                      <a:pt x="292" y="555"/>
                    </a:cubicBezTo>
                    <a:cubicBezTo>
                      <a:pt x="294" y="554"/>
                      <a:pt x="294" y="554"/>
                      <a:pt x="294" y="554"/>
                    </a:cubicBezTo>
                    <a:cubicBezTo>
                      <a:pt x="295" y="554"/>
                      <a:pt x="295" y="554"/>
                      <a:pt x="295" y="554"/>
                    </a:cubicBezTo>
                    <a:cubicBezTo>
                      <a:pt x="294" y="552"/>
                      <a:pt x="294" y="552"/>
                      <a:pt x="294" y="552"/>
                    </a:cubicBezTo>
                    <a:cubicBezTo>
                      <a:pt x="295" y="550"/>
                      <a:pt x="295" y="550"/>
                      <a:pt x="295" y="550"/>
                    </a:cubicBezTo>
                    <a:cubicBezTo>
                      <a:pt x="297" y="551"/>
                      <a:pt x="297" y="551"/>
                      <a:pt x="297" y="551"/>
                    </a:cubicBezTo>
                    <a:cubicBezTo>
                      <a:pt x="298" y="551"/>
                      <a:pt x="298" y="551"/>
                      <a:pt x="298" y="551"/>
                    </a:cubicBezTo>
                    <a:cubicBezTo>
                      <a:pt x="298" y="551"/>
                      <a:pt x="298" y="551"/>
                      <a:pt x="298" y="551"/>
                    </a:cubicBezTo>
                    <a:cubicBezTo>
                      <a:pt x="298" y="550"/>
                      <a:pt x="298" y="550"/>
                      <a:pt x="298" y="550"/>
                    </a:cubicBezTo>
                    <a:cubicBezTo>
                      <a:pt x="294" y="546"/>
                      <a:pt x="294" y="546"/>
                      <a:pt x="294" y="546"/>
                    </a:cubicBezTo>
                    <a:cubicBezTo>
                      <a:pt x="299" y="548"/>
                      <a:pt x="299" y="548"/>
                      <a:pt x="299" y="548"/>
                    </a:cubicBezTo>
                    <a:cubicBezTo>
                      <a:pt x="299" y="547"/>
                      <a:pt x="299" y="547"/>
                      <a:pt x="299" y="547"/>
                    </a:cubicBezTo>
                    <a:cubicBezTo>
                      <a:pt x="300" y="545"/>
                      <a:pt x="300" y="545"/>
                      <a:pt x="300" y="545"/>
                    </a:cubicBezTo>
                    <a:cubicBezTo>
                      <a:pt x="302" y="545"/>
                      <a:pt x="302" y="545"/>
                      <a:pt x="302" y="545"/>
                    </a:cubicBezTo>
                    <a:cubicBezTo>
                      <a:pt x="303" y="544"/>
                      <a:pt x="303" y="544"/>
                      <a:pt x="303" y="544"/>
                    </a:cubicBezTo>
                    <a:cubicBezTo>
                      <a:pt x="303" y="543"/>
                      <a:pt x="303" y="543"/>
                      <a:pt x="303" y="543"/>
                    </a:cubicBezTo>
                    <a:cubicBezTo>
                      <a:pt x="303" y="542"/>
                      <a:pt x="303" y="542"/>
                      <a:pt x="303" y="542"/>
                    </a:cubicBezTo>
                    <a:cubicBezTo>
                      <a:pt x="304" y="540"/>
                      <a:pt x="304" y="540"/>
                      <a:pt x="304" y="540"/>
                    </a:cubicBezTo>
                    <a:cubicBezTo>
                      <a:pt x="306" y="541"/>
                      <a:pt x="306" y="541"/>
                      <a:pt x="306" y="541"/>
                    </a:cubicBezTo>
                    <a:cubicBezTo>
                      <a:pt x="307" y="540"/>
                      <a:pt x="307" y="540"/>
                      <a:pt x="307" y="540"/>
                    </a:cubicBezTo>
                    <a:cubicBezTo>
                      <a:pt x="309" y="538"/>
                      <a:pt x="309" y="538"/>
                      <a:pt x="309" y="538"/>
                    </a:cubicBezTo>
                    <a:cubicBezTo>
                      <a:pt x="311" y="537"/>
                      <a:pt x="311" y="537"/>
                      <a:pt x="311" y="537"/>
                    </a:cubicBezTo>
                    <a:cubicBezTo>
                      <a:pt x="313" y="537"/>
                      <a:pt x="313" y="537"/>
                      <a:pt x="313" y="537"/>
                    </a:cubicBezTo>
                    <a:cubicBezTo>
                      <a:pt x="313" y="537"/>
                      <a:pt x="313" y="537"/>
                      <a:pt x="313" y="537"/>
                    </a:cubicBezTo>
                    <a:cubicBezTo>
                      <a:pt x="314" y="537"/>
                      <a:pt x="314" y="537"/>
                      <a:pt x="314" y="537"/>
                    </a:cubicBezTo>
                    <a:cubicBezTo>
                      <a:pt x="315" y="536"/>
                      <a:pt x="315" y="536"/>
                      <a:pt x="315" y="536"/>
                    </a:cubicBezTo>
                    <a:cubicBezTo>
                      <a:pt x="315" y="533"/>
                      <a:pt x="315" y="533"/>
                      <a:pt x="315" y="533"/>
                    </a:cubicBezTo>
                    <a:cubicBezTo>
                      <a:pt x="315" y="531"/>
                      <a:pt x="315" y="531"/>
                      <a:pt x="315" y="531"/>
                    </a:cubicBezTo>
                    <a:cubicBezTo>
                      <a:pt x="314" y="531"/>
                      <a:pt x="314" y="531"/>
                      <a:pt x="314" y="531"/>
                    </a:cubicBezTo>
                    <a:cubicBezTo>
                      <a:pt x="313" y="530"/>
                      <a:pt x="313" y="530"/>
                      <a:pt x="313" y="530"/>
                    </a:cubicBezTo>
                    <a:cubicBezTo>
                      <a:pt x="314" y="528"/>
                      <a:pt x="314" y="528"/>
                      <a:pt x="314" y="528"/>
                    </a:cubicBezTo>
                    <a:cubicBezTo>
                      <a:pt x="314" y="526"/>
                      <a:pt x="314" y="526"/>
                      <a:pt x="314" y="526"/>
                    </a:cubicBezTo>
                    <a:cubicBezTo>
                      <a:pt x="313" y="525"/>
                      <a:pt x="313" y="525"/>
                      <a:pt x="313" y="525"/>
                    </a:cubicBezTo>
                    <a:cubicBezTo>
                      <a:pt x="312" y="523"/>
                      <a:pt x="312" y="523"/>
                      <a:pt x="312" y="523"/>
                    </a:cubicBezTo>
                    <a:cubicBezTo>
                      <a:pt x="311" y="521"/>
                      <a:pt x="311" y="521"/>
                      <a:pt x="311" y="521"/>
                    </a:cubicBezTo>
                    <a:cubicBezTo>
                      <a:pt x="310" y="520"/>
                      <a:pt x="310" y="520"/>
                      <a:pt x="310" y="520"/>
                    </a:cubicBezTo>
                    <a:cubicBezTo>
                      <a:pt x="311" y="517"/>
                      <a:pt x="311" y="517"/>
                      <a:pt x="311" y="517"/>
                    </a:cubicBezTo>
                    <a:cubicBezTo>
                      <a:pt x="313" y="516"/>
                      <a:pt x="313" y="516"/>
                      <a:pt x="313" y="516"/>
                    </a:cubicBezTo>
                    <a:cubicBezTo>
                      <a:pt x="315" y="518"/>
                      <a:pt x="315" y="518"/>
                      <a:pt x="315" y="518"/>
                    </a:cubicBezTo>
                    <a:cubicBezTo>
                      <a:pt x="316" y="520"/>
                      <a:pt x="316" y="520"/>
                      <a:pt x="316" y="520"/>
                    </a:cubicBezTo>
                    <a:cubicBezTo>
                      <a:pt x="317" y="522"/>
                      <a:pt x="317" y="522"/>
                      <a:pt x="317" y="522"/>
                    </a:cubicBezTo>
                    <a:cubicBezTo>
                      <a:pt x="317" y="524"/>
                      <a:pt x="317" y="524"/>
                      <a:pt x="317" y="524"/>
                    </a:cubicBezTo>
                    <a:cubicBezTo>
                      <a:pt x="318" y="526"/>
                      <a:pt x="318" y="526"/>
                      <a:pt x="318" y="526"/>
                    </a:cubicBezTo>
                    <a:cubicBezTo>
                      <a:pt x="319" y="526"/>
                      <a:pt x="319" y="526"/>
                      <a:pt x="319" y="526"/>
                    </a:cubicBezTo>
                    <a:cubicBezTo>
                      <a:pt x="321" y="528"/>
                      <a:pt x="321" y="528"/>
                      <a:pt x="321" y="528"/>
                    </a:cubicBezTo>
                    <a:cubicBezTo>
                      <a:pt x="320" y="530"/>
                      <a:pt x="320" y="530"/>
                      <a:pt x="320" y="530"/>
                    </a:cubicBezTo>
                    <a:cubicBezTo>
                      <a:pt x="320" y="531"/>
                      <a:pt x="320" y="531"/>
                      <a:pt x="320" y="531"/>
                    </a:cubicBezTo>
                    <a:cubicBezTo>
                      <a:pt x="322" y="532"/>
                      <a:pt x="322" y="532"/>
                      <a:pt x="322" y="532"/>
                    </a:cubicBezTo>
                    <a:cubicBezTo>
                      <a:pt x="322" y="532"/>
                      <a:pt x="322" y="532"/>
                      <a:pt x="322" y="532"/>
                    </a:cubicBezTo>
                    <a:cubicBezTo>
                      <a:pt x="323" y="530"/>
                      <a:pt x="323" y="530"/>
                      <a:pt x="323" y="530"/>
                    </a:cubicBezTo>
                    <a:cubicBezTo>
                      <a:pt x="326" y="530"/>
                      <a:pt x="326" y="530"/>
                      <a:pt x="326" y="530"/>
                    </a:cubicBezTo>
                    <a:cubicBezTo>
                      <a:pt x="327" y="532"/>
                      <a:pt x="327" y="532"/>
                      <a:pt x="327" y="532"/>
                    </a:cubicBezTo>
                    <a:cubicBezTo>
                      <a:pt x="329" y="532"/>
                      <a:pt x="329" y="532"/>
                      <a:pt x="329" y="532"/>
                    </a:cubicBezTo>
                    <a:cubicBezTo>
                      <a:pt x="330" y="532"/>
                      <a:pt x="330" y="532"/>
                      <a:pt x="330" y="532"/>
                    </a:cubicBezTo>
                    <a:cubicBezTo>
                      <a:pt x="331" y="530"/>
                      <a:pt x="331" y="530"/>
                      <a:pt x="331" y="530"/>
                    </a:cubicBezTo>
                    <a:cubicBezTo>
                      <a:pt x="333" y="531"/>
                      <a:pt x="333" y="531"/>
                      <a:pt x="333" y="531"/>
                    </a:cubicBezTo>
                    <a:cubicBezTo>
                      <a:pt x="333" y="531"/>
                      <a:pt x="333" y="531"/>
                      <a:pt x="333" y="531"/>
                    </a:cubicBezTo>
                    <a:cubicBezTo>
                      <a:pt x="334" y="530"/>
                      <a:pt x="334" y="530"/>
                      <a:pt x="334" y="530"/>
                    </a:cubicBezTo>
                    <a:cubicBezTo>
                      <a:pt x="335" y="528"/>
                      <a:pt x="335" y="528"/>
                      <a:pt x="335" y="528"/>
                    </a:cubicBezTo>
                    <a:cubicBezTo>
                      <a:pt x="336" y="528"/>
                      <a:pt x="336" y="528"/>
                      <a:pt x="336" y="528"/>
                    </a:cubicBezTo>
                    <a:cubicBezTo>
                      <a:pt x="336" y="527"/>
                      <a:pt x="336" y="527"/>
                      <a:pt x="336" y="527"/>
                    </a:cubicBezTo>
                    <a:cubicBezTo>
                      <a:pt x="338" y="526"/>
                      <a:pt x="338" y="526"/>
                      <a:pt x="338" y="526"/>
                    </a:cubicBezTo>
                    <a:cubicBezTo>
                      <a:pt x="340" y="527"/>
                      <a:pt x="340" y="527"/>
                      <a:pt x="340" y="527"/>
                    </a:cubicBezTo>
                    <a:cubicBezTo>
                      <a:pt x="343" y="530"/>
                      <a:pt x="343" y="530"/>
                      <a:pt x="343" y="530"/>
                    </a:cubicBezTo>
                    <a:cubicBezTo>
                      <a:pt x="343" y="531"/>
                      <a:pt x="343" y="531"/>
                      <a:pt x="343" y="531"/>
                    </a:cubicBezTo>
                    <a:cubicBezTo>
                      <a:pt x="344" y="531"/>
                      <a:pt x="344" y="531"/>
                      <a:pt x="344" y="531"/>
                    </a:cubicBezTo>
                    <a:cubicBezTo>
                      <a:pt x="344" y="530"/>
                      <a:pt x="344" y="530"/>
                      <a:pt x="344" y="530"/>
                    </a:cubicBezTo>
                    <a:cubicBezTo>
                      <a:pt x="345" y="530"/>
                      <a:pt x="345" y="530"/>
                      <a:pt x="345" y="530"/>
                    </a:cubicBezTo>
                    <a:cubicBezTo>
                      <a:pt x="346" y="527"/>
                      <a:pt x="346" y="527"/>
                      <a:pt x="346" y="527"/>
                    </a:cubicBezTo>
                    <a:cubicBezTo>
                      <a:pt x="348" y="527"/>
                      <a:pt x="348" y="527"/>
                      <a:pt x="348" y="527"/>
                    </a:cubicBezTo>
                    <a:cubicBezTo>
                      <a:pt x="348" y="527"/>
                      <a:pt x="348" y="527"/>
                      <a:pt x="348" y="527"/>
                    </a:cubicBezTo>
                    <a:cubicBezTo>
                      <a:pt x="348" y="527"/>
                      <a:pt x="348" y="527"/>
                      <a:pt x="348" y="527"/>
                    </a:cubicBezTo>
                    <a:cubicBezTo>
                      <a:pt x="351" y="526"/>
                      <a:pt x="351" y="526"/>
                      <a:pt x="351" y="526"/>
                    </a:cubicBezTo>
                    <a:cubicBezTo>
                      <a:pt x="351" y="527"/>
                      <a:pt x="351" y="527"/>
                      <a:pt x="351" y="527"/>
                    </a:cubicBezTo>
                    <a:cubicBezTo>
                      <a:pt x="352" y="527"/>
                      <a:pt x="352" y="527"/>
                      <a:pt x="352" y="527"/>
                    </a:cubicBezTo>
                    <a:cubicBezTo>
                      <a:pt x="352" y="527"/>
                      <a:pt x="352" y="527"/>
                      <a:pt x="352" y="527"/>
                    </a:cubicBezTo>
                    <a:cubicBezTo>
                      <a:pt x="352" y="525"/>
                      <a:pt x="352" y="525"/>
                      <a:pt x="352" y="525"/>
                    </a:cubicBezTo>
                    <a:cubicBezTo>
                      <a:pt x="354" y="524"/>
                      <a:pt x="354" y="524"/>
                      <a:pt x="354" y="524"/>
                    </a:cubicBezTo>
                    <a:cubicBezTo>
                      <a:pt x="356" y="524"/>
                      <a:pt x="356" y="524"/>
                      <a:pt x="356" y="524"/>
                    </a:cubicBezTo>
                    <a:cubicBezTo>
                      <a:pt x="356" y="522"/>
                      <a:pt x="356" y="522"/>
                      <a:pt x="356" y="522"/>
                    </a:cubicBezTo>
                    <a:cubicBezTo>
                      <a:pt x="359" y="523"/>
                      <a:pt x="359" y="523"/>
                      <a:pt x="359" y="523"/>
                    </a:cubicBezTo>
                    <a:cubicBezTo>
                      <a:pt x="359" y="524"/>
                      <a:pt x="359" y="524"/>
                      <a:pt x="359" y="524"/>
                    </a:cubicBezTo>
                    <a:cubicBezTo>
                      <a:pt x="359" y="524"/>
                      <a:pt x="359" y="524"/>
                      <a:pt x="359" y="524"/>
                    </a:cubicBezTo>
                    <a:cubicBezTo>
                      <a:pt x="360" y="524"/>
                      <a:pt x="360" y="524"/>
                      <a:pt x="360" y="524"/>
                    </a:cubicBezTo>
                    <a:cubicBezTo>
                      <a:pt x="361" y="521"/>
                      <a:pt x="361" y="521"/>
                      <a:pt x="361" y="521"/>
                    </a:cubicBezTo>
                    <a:cubicBezTo>
                      <a:pt x="363" y="521"/>
                      <a:pt x="363" y="521"/>
                      <a:pt x="363" y="521"/>
                    </a:cubicBezTo>
                    <a:cubicBezTo>
                      <a:pt x="364" y="523"/>
                      <a:pt x="364" y="523"/>
                      <a:pt x="364" y="523"/>
                    </a:cubicBezTo>
                    <a:cubicBezTo>
                      <a:pt x="365" y="521"/>
                      <a:pt x="365" y="521"/>
                      <a:pt x="365" y="521"/>
                    </a:cubicBezTo>
                    <a:cubicBezTo>
                      <a:pt x="367" y="521"/>
                      <a:pt x="367" y="521"/>
                      <a:pt x="367" y="521"/>
                    </a:cubicBezTo>
                    <a:cubicBezTo>
                      <a:pt x="368" y="522"/>
                      <a:pt x="368" y="522"/>
                      <a:pt x="368" y="522"/>
                    </a:cubicBezTo>
                    <a:cubicBezTo>
                      <a:pt x="369" y="523"/>
                      <a:pt x="369" y="523"/>
                      <a:pt x="369" y="523"/>
                    </a:cubicBezTo>
                    <a:cubicBezTo>
                      <a:pt x="369" y="523"/>
                      <a:pt x="369" y="523"/>
                      <a:pt x="369" y="523"/>
                    </a:cubicBezTo>
                    <a:cubicBezTo>
                      <a:pt x="370" y="521"/>
                      <a:pt x="370" y="521"/>
                      <a:pt x="370" y="521"/>
                    </a:cubicBezTo>
                    <a:cubicBezTo>
                      <a:pt x="372" y="520"/>
                      <a:pt x="372" y="520"/>
                      <a:pt x="372" y="520"/>
                    </a:cubicBezTo>
                    <a:cubicBezTo>
                      <a:pt x="374" y="520"/>
                      <a:pt x="374" y="520"/>
                      <a:pt x="374" y="520"/>
                    </a:cubicBezTo>
                    <a:cubicBezTo>
                      <a:pt x="376" y="519"/>
                      <a:pt x="376" y="519"/>
                      <a:pt x="376" y="519"/>
                    </a:cubicBezTo>
                    <a:cubicBezTo>
                      <a:pt x="378" y="519"/>
                      <a:pt x="378" y="519"/>
                      <a:pt x="378" y="519"/>
                    </a:cubicBezTo>
                    <a:cubicBezTo>
                      <a:pt x="379" y="520"/>
                      <a:pt x="379" y="520"/>
                      <a:pt x="379" y="520"/>
                    </a:cubicBezTo>
                    <a:cubicBezTo>
                      <a:pt x="380" y="519"/>
                      <a:pt x="380" y="519"/>
                      <a:pt x="380" y="519"/>
                    </a:cubicBezTo>
                    <a:cubicBezTo>
                      <a:pt x="381" y="517"/>
                      <a:pt x="381" y="517"/>
                      <a:pt x="381" y="517"/>
                    </a:cubicBezTo>
                    <a:cubicBezTo>
                      <a:pt x="384" y="517"/>
                      <a:pt x="384" y="517"/>
                      <a:pt x="384" y="517"/>
                    </a:cubicBezTo>
                    <a:cubicBezTo>
                      <a:pt x="385" y="516"/>
                      <a:pt x="385" y="516"/>
                      <a:pt x="385" y="516"/>
                    </a:cubicBezTo>
                    <a:cubicBezTo>
                      <a:pt x="387" y="515"/>
                      <a:pt x="387" y="515"/>
                      <a:pt x="387" y="515"/>
                    </a:cubicBezTo>
                    <a:cubicBezTo>
                      <a:pt x="388" y="515"/>
                      <a:pt x="388" y="515"/>
                      <a:pt x="388" y="515"/>
                    </a:cubicBezTo>
                    <a:cubicBezTo>
                      <a:pt x="388" y="515"/>
                      <a:pt x="388" y="515"/>
                      <a:pt x="388" y="515"/>
                    </a:cubicBezTo>
                    <a:cubicBezTo>
                      <a:pt x="387" y="513"/>
                      <a:pt x="387" y="513"/>
                      <a:pt x="387" y="513"/>
                    </a:cubicBezTo>
                    <a:cubicBezTo>
                      <a:pt x="387" y="511"/>
                      <a:pt x="387" y="511"/>
                      <a:pt x="387" y="511"/>
                    </a:cubicBezTo>
                    <a:cubicBezTo>
                      <a:pt x="389" y="510"/>
                      <a:pt x="389" y="510"/>
                      <a:pt x="389" y="510"/>
                    </a:cubicBezTo>
                    <a:cubicBezTo>
                      <a:pt x="392" y="511"/>
                      <a:pt x="392" y="511"/>
                      <a:pt x="392" y="511"/>
                    </a:cubicBezTo>
                    <a:cubicBezTo>
                      <a:pt x="392" y="513"/>
                      <a:pt x="392" y="513"/>
                      <a:pt x="392" y="513"/>
                    </a:cubicBezTo>
                    <a:cubicBezTo>
                      <a:pt x="394" y="511"/>
                      <a:pt x="394" y="511"/>
                      <a:pt x="394" y="511"/>
                    </a:cubicBezTo>
                    <a:cubicBezTo>
                      <a:pt x="394" y="511"/>
                      <a:pt x="394" y="511"/>
                      <a:pt x="394" y="511"/>
                    </a:cubicBezTo>
                    <a:cubicBezTo>
                      <a:pt x="393" y="510"/>
                      <a:pt x="393" y="510"/>
                      <a:pt x="393" y="510"/>
                    </a:cubicBezTo>
                    <a:cubicBezTo>
                      <a:pt x="393" y="508"/>
                      <a:pt x="393" y="508"/>
                      <a:pt x="393" y="508"/>
                    </a:cubicBezTo>
                    <a:cubicBezTo>
                      <a:pt x="397" y="506"/>
                      <a:pt x="397" y="506"/>
                      <a:pt x="397" y="506"/>
                    </a:cubicBezTo>
                    <a:cubicBezTo>
                      <a:pt x="397" y="508"/>
                      <a:pt x="397" y="508"/>
                      <a:pt x="397" y="508"/>
                    </a:cubicBezTo>
                    <a:cubicBezTo>
                      <a:pt x="398" y="508"/>
                      <a:pt x="398" y="508"/>
                      <a:pt x="398" y="508"/>
                    </a:cubicBezTo>
                    <a:cubicBezTo>
                      <a:pt x="398" y="508"/>
                      <a:pt x="398" y="508"/>
                      <a:pt x="398" y="508"/>
                    </a:cubicBezTo>
                    <a:cubicBezTo>
                      <a:pt x="398" y="506"/>
                      <a:pt x="398" y="506"/>
                      <a:pt x="398" y="506"/>
                    </a:cubicBezTo>
                    <a:cubicBezTo>
                      <a:pt x="398" y="503"/>
                      <a:pt x="398" y="503"/>
                      <a:pt x="398" y="503"/>
                    </a:cubicBezTo>
                    <a:cubicBezTo>
                      <a:pt x="401" y="503"/>
                      <a:pt x="401" y="503"/>
                      <a:pt x="401" y="503"/>
                    </a:cubicBezTo>
                    <a:cubicBezTo>
                      <a:pt x="401" y="504"/>
                      <a:pt x="401" y="504"/>
                      <a:pt x="401" y="504"/>
                    </a:cubicBezTo>
                    <a:cubicBezTo>
                      <a:pt x="402" y="505"/>
                      <a:pt x="402" y="505"/>
                      <a:pt x="402" y="505"/>
                    </a:cubicBezTo>
                    <a:cubicBezTo>
                      <a:pt x="403" y="504"/>
                      <a:pt x="403" y="504"/>
                      <a:pt x="403" y="504"/>
                    </a:cubicBezTo>
                    <a:cubicBezTo>
                      <a:pt x="404" y="503"/>
                      <a:pt x="404" y="503"/>
                      <a:pt x="404" y="503"/>
                    </a:cubicBezTo>
                    <a:cubicBezTo>
                      <a:pt x="405" y="503"/>
                      <a:pt x="405" y="503"/>
                      <a:pt x="405" y="503"/>
                    </a:cubicBezTo>
                    <a:cubicBezTo>
                      <a:pt x="405" y="503"/>
                      <a:pt x="405" y="503"/>
                      <a:pt x="405" y="503"/>
                    </a:cubicBezTo>
                    <a:cubicBezTo>
                      <a:pt x="404" y="501"/>
                      <a:pt x="404" y="501"/>
                      <a:pt x="404" y="501"/>
                    </a:cubicBezTo>
                    <a:cubicBezTo>
                      <a:pt x="406" y="499"/>
                      <a:pt x="406" y="499"/>
                      <a:pt x="406" y="499"/>
                    </a:cubicBezTo>
                    <a:cubicBezTo>
                      <a:pt x="408" y="501"/>
                      <a:pt x="408" y="501"/>
                      <a:pt x="408" y="501"/>
                    </a:cubicBezTo>
                    <a:cubicBezTo>
                      <a:pt x="409" y="501"/>
                      <a:pt x="409" y="501"/>
                      <a:pt x="409" y="501"/>
                    </a:cubicBezTo>
                    <a:cubicBezTo>
                      <a:pt x="410" y="500"/>
                      <a:pt x="410" y="500"/>
                      <a:pt x="410" y="500"/>
                    </a:cubicBezTo>
                    <a:cubicBezTo>
                      <a:pt x="410" y="500"/>
                      <a:pt x="410" y="500"/>
                      <a:pt x="410" y="500"/>
                    </a:cubicBezTo>
                    <a:cubicBezTo>
                      <a:pt x="410" y="499"/>
                      <a:pt x="410" y="499"/>
                      <a:pt x="410" y="499"/>
                    </a:cubicBezTo>
                    <a:cubicBezTo>
                      <a:pt x="409" y="497"/>
                      <a:pt x="409" y="497"/>
                      <a:pt x="409" y="497"/>
                    </a:cubicBezTo>
                    <a:cubicBezTo>
                      <a:pt x="410" y="496"/>
                      <a:pt x="410" y="496"/>
                      <a:pt x="410" y="496"/>
                    </a:cubicBezTo>
                    <a:cubicBezTo>
                      <a:pt x="413" y="496"/>
                      <a:pt x="413" y="496"/>
                      <a:pt x="413" y="496"/>
                    </a:cubicBezTo>
                    <a:cubicBezTo>
                      <a:pt x="414" y="496"/>
                      <a:pt x="414" y="496"/>
                      <a:pt x="414" y="496"/>
                    </a:cubicBezTo>
                    <a:cubicBezTo>
                      <a:pt x="415" y="494"/>
                      <a:pt x="415" y="494"/>
                      <a:pt x="415" y="494"/>
                    </a:cubicBezTo>
                    <a:cubicBezTo>
                      <a:pt x="417" y="494"/>
                      <a:pt x="417" y="494"/>
                      <a:pt x="417" y="494"/>
                    </a:cubicBezTo>
                    <a:cubicBezTo>
                      <a:pt x="417" y="492"/>
                      <a:pt x="417" y="492"/>
                      <a:pt x="417" y="492"/>
                    </a:cubicBezTo>
                    <a:cubicBezTo>
                      <a:pt x="420" y="490"/>
                      <a:pt x="420" y="490"/>
                      <a:pt x="420" y="490"/>
                    </a:cubicBezTo>
                    <a:cubicBezTo>
                      <a:pt x="421" y="491"/>
                      <a:pt x="421" y="491"/>
                      <a:pt x="421" y="491"/>
                    </a:cubicBezTo>
                    <a:cubicBezTo>
                      <a:pt x="424" y="490"/>
                      <a:pt x="424" y="490"/>
                      <a:pt x="424" y="490"/>
                    </a:cubicBezTo>
                    <a:cubicBezTo>
                      <a:pt x="426" y="489"/>
                      <a:pt x="426" y="489"/>
                      <a:pt x="426" y="489"/>
                    </a:cubicBezTo>
                    <a:cubicBezTo>
                      <a:pt x="426" y="489"/>
                      <a:pt x="426" y="489"/>
                      <a:pt x="426" y="489"/>
                    </a:cubicBezTo>
                    <a:cubicBezTo>
                      <a:pt x="424" y="489"/>
                      <a:pt x="424" y="489"/>
                      <a:pt x="424" y="489"/>
                    </a:cubicBezTo>
                    <a:cubicBezTo>
                      <a:pt x="421" y="489"/>
                      <a:pt x="421" y="489"/>
                      <a:pt x="421" y="489"/>
                    </a:cubicBezTo>
                    <a:cubicBezTo>
                      <a:pt x="420" y="488"/>
                      <a:pt x="420" y="488"/>
                      <a:pt x="420" y="488"/>
                    </a:cubicBezTo>
                    <a:cubicBezTo>
                      <a:pt x="417" y="488"/>
                      <a:pt x="417" y="488"/>
                      <a:pt x="417" y="488"/>
                    </a:cubicBezTo>
                    <a:cubicBezTo>
                      <a:pt x="415" y="488"/>
                      <a:pt x="415" y="488"/>
                      <a:pt x="415" y="488"/>
                    </a:cubicBezTo>
                    <a:cubicBezTo>
                      <a:pt x="411" y="487"/>
                      <a:pt x="411" y="487"/>
                      <a:pt x="411" y="487"/>
                    </a:cubicBezTo>
                    <a:cubicBezTo>
                      <a:pt x="408" y="486"/>
                      <a:pt x="408" y="486"/>
                      <a:pt x="408" y="486"/>
                    </a:cubicBezTo>
                    <a:cubicBezTo>
                      <a:pt x="404" y="485"/>
                      <a:pt x="404" y="485"/>
                      <a:pt x="404" y="485"/>
                    </a:cubicBezTo>
                    <a:cubicBezTo>
                      <a:pt x="400" y="483"/>
                      <a:pt x="400" y="483"/>
                      <a:pt x="400" y="483"/>
                    </a:cubicBezTo>
                    <a:cubicBezTo>
                      <a:pt x="400" y="482"/>
                      <a:pt x="400" y="482"/>
                      <a:pt x="400" y="482"/>
                    </a:cubicBezTo>
                    <a:cubicBezTo>
                      <a:pt x="398" y="483"/>
                      <a:pt x="398" y="483"/>
                      <a:pt x="398" y="483"/>
                    </a:cubicBezTo>
                    <a:cubicBezTo>
                      <a:pt x="396" y="482"/>
                      <a:pt x="396" y="482"/>
                      <a:pt x="396" y="482"/>
                    </a:cubicBezTo>
                    <a:cubicBezTo>
                      <a:pt x="393" y="484"/>
                      <a:pt x="393" y="484"/>
                      <a:pt x="393" y="484"/>
                    </a:cubicBezTo>
                    <a:cubicBezTo>
                      <a:pt x="390" y="485"/>
                      <a:pt x="390" y="485"/>
                      <a:pt x="390" y="485"/>
                    </a:cubicBezTo>
                    <a:cubicBezTo>
                      <a:pt x="387" y="485"/>
                      <a:pt x="387" y="485"/>
                      <a:pt x="387" y="485"/>
                    </a:cubicBezTo>
                    <a:cubicBezTo>
                      <a:pt x="385" y="486"/>
                      <a:pt x="385" y="486"/>
                      <a:pt x="385" y="486"/>
                    </a:cubicBezTo>
                    <a:cubicBezTo>
                      <a:pt x="384" y="485"/>
                      <a:pt x="384" y="485"/>
                      <a:pt x="384" y="485"/>
                    </a:cubicBezTo>
                    <a:cubicBezTo>
                      <a:pt x="383" y="485"/>
                      <a:pt x="383" y="485"/>
                      <a:pt x="383" y="485"/>
                    </a:cubicBezTo>
                    <a:cubicBezTo>
                      <a:pt x="381" y="485"/>
                      <a:pt x="381" y="485"/>
                      <a:pt x="381" y="485"/>
                    </a:cubicBezTo>
                    <a:cubicBezTo>
                      <a:pt x="381" y="485"/>
                      <a:pt x="380" y="485"/>
                      <a:pt x="379" y="485"/>
                    </a:cubicBezTo>
                    <a:cubicBezTo>
                      <a:pt x="377" y="488"/>
                      <a:pt x="377" y="488"/>
                      <a:pt x="377" y="488"/>
                    </a:cubicBezTo>
                    <a:cubicBezTo>
                      <a:pt x="375" y="491"/>
                      <a:pt x="375" y="491"/>
                      <a:pt x="375" y="491"/>
                    </a:cubicBezTo>
                    <a:cubicBezTo>
                      <a:pt x="373" y="488"/>
                      <a:pt x="373" y="488"/>
                      <a:pt x="373" y="488"/>
                    </a:cubicBezTo>
                    <a:cubicBezTo>
                      <a:pt x="372" y="487"/>
                      <a:pt x="372" y="487"/>
                      <a:pt x="372" y="487"/>
                    </a:cubicBezTo>
                    <a:cubicBezTo>
                      <a:pt x="368" y="487"/>
                      <a:pt x="368" y="487"/>
                      <a:pt x="368" y="487"/>
                    </a:cubicBezTo>
                    <a:cubicBezTo>
                      <a:pt x="366" y="487"/>
                      <a:pt x="366" y="487"/>
                      <a:pt x="366" y="487"/>
                    </a:cubicBezTo>
                    <a:cubicBezTo>
                      <a:pt x="365" y="487"/>
                      <a:pt x="365" y="487"/>
                      <a:pt x="365" y="487"/>
                    </a:cubicBezTo>
                    <a:cubicBezTo>
                      <a:pt x="362" y="485"/>
                      <a:pt x="362" y="485"/>
                      <a:pt x="362" y="485"/>
                    </a:cubicBezTo>
                    <a:cubicBezTo>
                      <a:pt x="365" y="482"/>
                      <a:pt x="365" y="482"/>
                      <a:pt x="365" y="482"/>
                    </a:cubicBezTo>
                    <a:cubicBezTo>
                      <a:pt x="368" y="482"/>
                      <a:pt x="368" y="482"/>
                      <a:pt x="368" y="482"/>
                    </a:cubicBezTo>
                    <a:cubicBezTo>
                      <a:pt x="370" y="484"/>
                      <a:pt x="370" y="484"/>
                      <a:pt x="370" y="484"/>
                    </a:cubicBezTo>
                    <a:cubicBezTo>
                      <a:pt x="371" y="484"/>
                      <a:pt x="371" y="484"/>
                      <a:pt x="371" y="484"/>
                    </a:cubicBezTo>
                    <a:cubicBezTo>
                      <a:pt x="373" y="483"/>
                      <a:pt x="373" y="483"/>
                      <a:pt x="373" y="483"/>
                    </a:cubicBezTo>
                    <a:cubicBezTo>
                      <a:pt x="376" y="483"/>
                      <a:pt x="376" y="483"/>
                      <a:pt x="376" y="483"/>
                    </a:cubicBezTo>
                    <a:cubicBezTo>
                      <a:pt x="378" y="481"/>
                      <a:pt x="378" y="481"/>
                      <a:pt x="378" y="481"/>
                    </a:cubicBezTo>
                    <a:cubicBezTo>
                      <a:pt x="380" y="481"/>
                      <a:pt x="380" y="481"/>
                      <a:pt x="380" y="481"/>
                    </a:cubicBezTo>
                    <a:cubicBezTo>
                      <a:pt x="383" y="481"/>
                      <a:pt x="383" y="481"/>
                      <a:pt x="383" y="481"/>
                    </a:cubicBezTo>
                    <a:cubicBezTo>
                      <a:pt x="384" y="481"/>
                      <a:pt x="384" y="481"/>
                      <a:pt x="384" y="481"/>
                    </a:cubicBezTo>
                    <a:cubicBezTo>
                      <a:pt x="385" y="481"/>
                      <a:pt x="385" y="481"/>
                      <a:pt x="385" y="481"/>
                    </a:cubicBezTo>
                    <a:cubicBezTo>
                      <a:pt x="385" y="480"/>
                      <a:pt x="385" y="480"/>
                      <a:pt x="385" y="480"/>
                    </a:cubicBezTo>
                    <a:cubicBezTo>
                      <a:pt x="383" y="480"/>
                      <a:pt x="383" y="480"/>
                      <a:pt x="383" y="480"/>
                    </a:cubicBezTo>
                    <a:cubicBezTo>
                      <a:pt x="383" y="479"/>
                      <a:pt x="383" y="479"/>
                      <a:pt x="383" y="479"/>
                    </a:cubicBezTo>
                    <a:cubicBezTo>
                      <a:pt x="382" y="479"/>
                      <a:pt x="382" y="479"/>
                      <a:pt x="382" y="479"/>
                    </a:cubicBezTo>
                    <a:cubicBezTo>
                      <a:pt x="380" y="480"/>
                      <a:pt x="380" y="480"/>
                      <a:pt x="380" y="480"/>
                    </a:cubicBezTo>
                    <a:cubicBezTo>
                      <a:pt x="378" y="479"/>
                      <a:pt x="378" y="479"/>
                      <a:pt x="378" y="479"/>
                    </a:cubicBezTo>
                    <a:cubicBezTo>
                      <a:pt x="374" y="479"/>
                      <a:pt x="374" y="479"/>
                      <a:pt x="374" y="479"/>
                    </a:cubicBezTo>
                    <a:cubicBezTo>
                      <a:pt x="371" y="480"/>
                      <a:pt x="371" y="480"/>
                      <a:pt x="371" y="480"/>
                    </a:cubicBezTo>
                    <a:cubicBezTo>
                      <a:pt x="369" y="480"/>
                      <a:pt x="369" y="480"/>
                      <a:pt x="369" y="480"/>
                    </a:cubicBezTo>
                    <a:cubicBezTo>
                      <a:pt x="366" y="479"/>
                      <a:pt x="366" y="479"/>
                      <a:pt x="366" y="479"/>
                    </a:cubicBezTo>
                    <a:cubicBezTo>
                      <a:pt x="365" y="478"/>
                      <a:pt x="365" y="478"/>
                      <a:pt x="365" y="478"/>
                    </a:cubicBezTo>
                    <a:cubicBezTo>
                      <a:pt x="364" y="477"/>
                      <a:pt x="364" y="477"/>
                      <a:pt x="364" y="477"/>
                    </a:cubicBezTo>
                    <a:cubicBezTo>
                      <a:pt x="362" y="478"/>
                      <a:pt x="362" y="478"/>
                      <a:pt x="362" y="478"/>
                    </a:cubicBezTo>
                    <a:cubicBezTo>
                      <a:pt x="359" y="478"/>
                      <a:pt x="359" y="478"/>
                      <a:pt x="359" y="478"/>
                    </a:cubicBezTo>
                    <a:cubicBezTo>
                      <a:pt x="354" y="480"/>
                      <a:pt x="354" y="480"/>
                      <a:pt x="354" y="480"/>
                    </a:cubicBezTo>
                    <a:cubicBezTo>
                      <a:pt x="353" y="479"/>
                      <a:pt x="353" y="479"/>
                      <a:pt x="353" y="479"/>
                    </a:cubicBezTo>
                    <a:cubicBezTo>
                      <a:pt x="354" y="476"/>
                      <a:pt x="354" y="476"/>
                      <a:pt x="354" y="476"/>
                    </a:cubicBezTo>
                    <a:cubicBezTo>
                      <a:pt x="357" y="474"/>
                      <a:pt x="357" y="474"/>
                      <a:pt x="357" y="474"/>
                    </a:cubicBezTo>
                    <a:cubicBezTo>
                      <a:pt x="361" y="474"/>
                      <a:pt x="361" y="474"/>
                      <a:pt x="361" y="474"/>
                    </a:cubicBezTo>
                    <a:cubicBezTo>
                      <a:pt x="365" y="472"/>
                      <a:pt x="365" y="472"/>
                      <a:pt x="365" y="472"/>
                    </a:cubicBezTo>
                    <a:cubicBezTo>
                      <a:pt x="366" y="472"/>
                      <a:pt x="366" y="472"/>
                      <a:pt x="366" y="472"/>
                    </a:cubicBezTo>
                    <a:cubicBezTo>
                      <a:pt x="366" y="470"/>
                      <a:pt x="366" y="470"/>
                      <a:pt x="366" y="470"/>
                    </a:cubicBezTo>
                    <a:cubicBezTo>
                      <a:pt x="367" y="468"/>
                      <a:pt x="367" y="468"/>
                      <a:pt x="367" y="468"/>
                    </a:cubicBezTo>
                    <a:cubicBezTo>
                      <a:pt x="369" y="468"/>
                      <a:pt x="369" y="468"/>
                      <a:pt x="369" y="468"/>
                    </a:cubicBezTo>
                    <a:cubicBezTo>
                      <a:pt x="370" y="468"/>
                      <a:pt x="370" y="468"/>
                      <a:pt x="370" y="468"/>
                    </a:cubicBezTo>
                    <a:cubicBezTo>
                      <a:pt x="370" y="467"/>
                      <a:pt x="370" y="467"/>
                      <a:pt x="370" y="467"/>
                    </a:cubicBezTo>
                    <a:cubicBezTo>
                      <a:pt x="370" y="466"/>
                      <a:pt x="370" y="466"/>
                      <a:pt x="370" y="466"/>
                    </a:cubicBezTo>
                    <a:cubicBezTo>
                      <a:pt x="370" y="466"/>
                      <a:pt x="370" y="466"/>
                      <a:pt x="370" y="466"/>
                    </a:cubicBezTo>
                    <a:cubicBezTo>
                      <a:pt x="367" y="465"/>
                      <a:pt x="367" y="465"/>
                      <a:pt x="367" y="465"/>
                    </a:cubicBezTo>
                    <a:cubicBezTo>
                      <a:pt x="366" y="463"/>
                      <a:pt x="366" y="463"/>
                      <a:pt x="366" y="463"/>
                    </a:cubicBezTo>
                    <a:cubicBezTo>
                      <a:pt x="369" y="461"/>
                      <a:pt x="369" y="461"/>
                      <a:pt x="369" y="461"/>
                    </a:cubicBezTo>
                    <a:cubicBezTo>
                      <a:pt x="371" y="461"/>
                      <a:pt x="371" y="461"/>
                      <a:pt x="371" y="461"/>
                    </a:cubicBezTo>
                    <a:cubicBezTo>
                      <a:pt x="371" y="462"/>
                      <a:pt x="371" y="462"/>
                      <a:pt x="371" y="462"/>
                    </a:cubicBezTo>
                    <a:cubicBezTo>
                      <a:pt x="372" y="462"/>
                      <a:pt x="372" y="462"/>
                      <a:pt x="372" y="462"/>
                    </a:cubicBezTo>
                    <a:cubicBezTo>
                      <a:pt x="372" y="462"/>
                      <a:pt x="372" y="462"/>
                      <a:pt x="372" y="462"/>
                    </a:cubicBezTo>
                    <a:cubicBezTo>
                      <a:pt x="371" y="461"/>
                      <a:pt x="371" y="461"/>
                      <a:pt x="371" y="461"/>
                    </a:cubicBezTo>
                    <a:cubicBezTo>
                      <a:pt x="371" y="456"/>
                      <a:pt x="371" y="456"/>
                      <a:pt x="371" y="456"/>
                    </a:cubicBezTo>
                    <a:cubicBezTo>
                      <a:pt x="374" y="458"/>
                      <a:pt x="374" y="458"/>
                      <a:pt x="374" y="458"/>
                    </a:cubicBezTo>
                    <a:cubicBezTo>
                      <a:pt x="376" y="459"/>
                      <a:pt x="376" y="459"/>
                      <a:pt x="376" y="459"/>
                    </a:cubicBezTo>
                    <a:cubicBezTo>
                      <a:pt x="376" y="461"/>
                      <a:pt x="376" y="461"/>
                      <a:pt x="376" y="461"/>
                    </a:cubicBezTo>
                    <a:cubicBezTo>
                      <a:pt x="377" y="463"/>
                      <a:pt x="377" y="463"/>
                      <a:pt x="377" y="463"/>
                    </a:cubicBezTo>
                    <a:cubicBezTo>
                      <a:pt x="378" y="463"/>
                      <a:pt x="378" y="463"/>
                      <a:pt x="378" y="463"/>
                    </a:cubicBezTo>
                    <a:cubicBezTo>
                      <a:pt x="380" y="463"/>
                      <a:pt x="380" y="463"/>
                      <a:pt x="380" y="463"/>
                    </a:cubicBezTo>
                    <a:cubicBezTo>
                      <a:pt x="383" y="463"/>
                      <a:pt x="383" y="463"/>
                      <a:pt x="383" y="463"/>
                    </a:cubicBezTo>
                    <a:cubicBezTo>
                      <a:pt x="390" y="459"/>
                      <a:pt x="390" y="459"/>
                      <a:pt x="390" y="459"/>
                    </a:cubicBezTo>
                    <a:cubicBezTo>
                      <a:pt x="391" y="459"/>
                      <a:pt x="391" y="459"/>
                      <a:pt x="391" y="459"/>
                    </a:cubicBezTo>
                    <a:cubicBezTo>
                      <a:pt x="393" y="459"/>
                      <a:pt x="393" y="459"/>
                      <a:pt x="393" y="459"/>
                    </a:cubicBezTo>
                    <a:cubicBezTo>
                      <a:pt x="394" y="457"/>
                      <a:pt x="394" y="457"/>
                      <a:pt x="394" y="457"/>
                    </a:cubicBezTo>
                    <a:cubicBezTo>
                      <a:pt x="396" y="457"/>
                      <a:pt x="396" y="457"/>
                      <a:pt x="396" y="457"/>
                    </a:cubicBezTo>
                    <a:cubicBezTo>
                      <a:pt x="396" y="455"/>
                      <a:pt x="396" y="455"/>
                      <a:pt x="396" y="455"/>
                    </a:cubicBezTo>
                    <a:cubicBezTo>
                      <a:pt x="395" y="452"/>
                      <a:pt x="395" y="452"/>
                      <a:pt x="395" y="452"/>
                    </a:cubicBezTo>
                    <a:cubicBezTo>
                      <a:pt x="394" y="452"/>
                      <a:pt x="394" y="452"/>
                      <a:pt x="394" y="452"/>
                    </a:cubicBezTo>
                    <a:cubicBezTo>
                      <a:pt x="391" y="451"/>
                      <a:pt x="391" y="451"/>
                      <a:pt x="391" y="451"/>
                    </a:cubicBezTo>
                    <a:cubicBezTo>
                      <a:pt x="385" y="449"/>
                      <a:pt x="385" y="449"/>
                      <a:pt x="385" y="449"/>
                    </a:cubicBezTo>
                    <a:cubicBezTo>
                      <a:pt x="382" y="450"/>
                      <a:pt x="382" y="450"/>
                      <a:pt x="382" y="450"/>
                    </a:cubicBezTo>
                    <a:cubicBezTo>
                      <a:pt x="380" y="448"/>
                      <a:pt x="380" y="448"/>
                      <a:pt x="380" y="448"/>
                    </a:cubicBezTo>
                    <a:cubicBezTo>
                      <a:pt x="380" y="447"/>
                      <a:pt x="380" y="447"/>
                      <a:pt x="380" y="447"/>
                    </a:cubicBezTo>
                    <a:cubicBezTo>
                      <a:pt x="378" y="448"/>
                      <a:pt x="378" y="448"/>
                      <a:pt x="378" y="448"/>
                    </a:cubicBezTo>
                    <a:cubicBezTo>
                      <a:pt x="377" y="448"/>
                      <a:pt x="377" y="448"/>
                      <a:pt x="377" y="448"/>
                    </a:cubicBezTo>
                    <a:cubicBezTo>
                      <a:pt x="374" y="450"/>
                      <a:pt x="374" y="450"/>
                      <a:pt x="374" y="450"/>
                    </a:cubicBezTo>
                    <a:cubicBezTo>
                      <a:pt x="372" y="450"/>
                      <a:pt x="372" y="450"/>
                      <a:pt x="372" y="450"/>
                    </a:cubicBezTo>
                    <a:cubicBezTo>
                      <a:pt x="369" y="448"/>
                      <a:pt x="369" y="448"/>
                      <a:pt x="369" y="448"/>
                    </a:cubicBezTo>
                    <a:cubicBezTo>
                      <a:pt x="369" y="443"/>
                      <a:pt x="369" y="443"/>
                      <a:pt x="369" y="443"/>
                    </a:cubicBezTo>
                    <a:cubicBezTo>
                      <a:pt x="372" y="446"/>
                      <a:pt x="372" y="446"/>
                      <a:pt x="372" y="446"/>
                    </a:cubicBezTo>
                    <a:cubicBezTo>
                      <a:pt x="373" y="445"/>
                      <a:pt x="373" y="445"/>
                      <a:pt x="373" y="445"/>
                    </a:cubicBezTo>
                    <a:cubicBezTo>
                      <a:pt x="374" y="444"/>
                      <a:pt x="374" y="444"/>
                      <a:pt x="374" y="444"/>
                    </a:cubicBezTo>
                    <a:cubicBezTo>
                      <a:pt x="377" y="444"/>
                      <a:pt x="377" y="444"/>
                      <a:pt x="377" y="444"/>
                    </a:cubicBezTo>
                    <a:cubicBezTo>
                      <a:pt x="374" y="441"/>
                      <a:pt x="374" y="441"/>
                      <a:pt x="374" y="441"/>
                    </a:cubicBezTo>
                    <a:cubicBezTo>
                      <a:pt x="374" y="440"/>
                      <a:pt x="374" y="440"/>
                      <a:pt x="374" y="440"/>
                    </a:cubicBezTo>
                    <a:cubicBezTo>
                      <a:pt x="369" y="440"/>
                      <a:pt x="369" y="440"/>
                      <a:pt x="369" y="440"/>
                    </a:cubicBezTo>
                    <a:cubicBezTo>
                      <a:pt x="372" y="437"/>
                      <a:pt x="372" y="437"/>
                      <a:pt x="372" y="437"/>
                    </a:cubicBezTo>
                    <a:cubicBezTo>
                      <a:pt x="374" y="436"/>
                      <a:pt x="374" y="436"/>
                      <a:pt x="374" y="436"/>
                    </a:cubicBezTo>
                    <a:cubicBezTo>
                      <a:pt x="374" y="436"/>
                      <a:pt x="374" y="436"/>
                      <a:pt x="374" y="436"/>
                    </a:cubicBezTo>
                    <a:cubicBezTo>
                      <a:pt x="374" y="433"/>
                      <a:pt x="374" y="433"/>
                      <a:pt x="374" y="433"/>
                    </a:cubicBezTo>
                    <a:cubicBezTo>
                      <a:pt x="375" y="431"/>
                      <a:pt x="375" y="431"/>
                      <a:pt x="375" y="431"/>
                    </a:cubicBezTo>
                    <a:cubicBezTo>
                      <a:pt x="378" y="434"/>
                      <a:pt x="378" y="434"/>
                      <a:pt x="378" y="434"/>
                    </a:cubicBezTo>
                    <a:cubicBezTo>
                      <a:pt x="379" y="436"/>
                      <a:pt x="379" y="436"/>
                      <a:pt x="379" y="436"/>
                    </a:cubicBezTo>
                    <a:cubicBezTo>
                      <a:pt x="380" y="438"/>
                      <a:pt x="380" y="438"/>
                      <a:pt x="380" y="438"/>
                    </a:cubicBezTo>
                    <a:cubicBezTo>
                      <a:pt x="380" y="439"/>
                      <a:pt x="380" y="439"/>
                      <a:pt x="380" y="439"/>
                    </a:cubicBezTo>
                    <a:cubicBezTo>
                      <a:pt x="383" y="442"/>
                      <a:pt x="383" y="442"/>
                      <a:pt x="383" y="442"/>
                    </a:cubicBezTo>
                    <a:cubicBezTo>
                      <a:pt x="383" y="443"/>
                      <a:pt x="383" y="443"/>
                      <a:pt x="383" y="443"/>
                    </a:cubicBezTo>
                    <a:cubicBezTo>
                      <a:pt x="384" y="445"/>
                      <a:pt x="384" y="445"/>
                      <a:pt x="384" y="445"/>
                    </a:cubicBezTo>
                    <a:cubicBezTo>
                      <a:pt x="385" y="445"/>
                      <a:pt x="385" y="445"/>
                      <a:pt x="385" y="445"/>
                    </a:cubicBezTo>
                    <a:cubicBezTo>
                      <a:pt x="387" y="444"/>
                      <a:pt x="387" y="444"/>
                      <a:pt x="387" y="444"/>
                    </a:cubicBezTo>
                    <a:cubicBezTo>
                      <a:pt x="390" y="445"/>
                      <a:pt x="390" y="445"/>
                      <a:pt x="390" y="445"/>
                    </a:cubicBezTo>
                    <a:cubicBezTo>
                      <a:pt x="392" y="444"/>
                      <a:pt x="392" y="444"/>
                      <a:pt x="392" y="444"/>
                    </a:cubicBezTo>
                    <a:cubicBezTo>
                      <a:pt x="394" y="443"/>
                      <a:pt x="394" y="443"/>
                      <a:pt x="394" y="443"/>
                    </a:cubicBezTo>
                    <a:cubicBezTo>
                      <a:pt x="396" y="445"/>
                      <a:pt x="396" y="445"/>
                      <a:pt x="396" y="445"/>
                    </a:cubicBezTo>
                    <a:cubicBezTo>
                      <a:pt x="396" y="447"/>
                      <a:pt x="396" y="447"/>
                      <a:pt x="396" y="447"/>
                    </a:cubicBezTo>
                    <a:cubicBezTo>
                      <a:pt x="400" y="452"/>
                      <a:pt x="400" y="452"/>
                      <a:pt x="400" y="452"/>
                    </a:cubicBezTo>
                    <a:cubicBezTo>
                      <a:pt x="401" y="453"/>
                      <a:pt x="401" y="453"/>
                      <a:pt x="401" y="453"/>
                    </a:cubicBezTo>
                    <a:cubicBezTo>
                      <a:pt x="401" y="452"/>
                      <a:pt x="401" y="452"/>
                      <a:pt x="401" y="452"/>
                    </a:cubicBezTo>
                    <a:cubicBezTo>
                      <a:pt x="406" y="452"/>
                      <a:pt x="406" y="452"/>
                      <a:pt x="406" y="452"/>
                    </a:cubicBezTo>
                    <a:cubicBezTo>
                      <a:pt x="407" y="454"/>
                      <a:pt x="407" y="454"/>
                      <a:pt x="407" y="454"/>
                    </a:cubicBezTo>
                    <a:cubicBezTo>
                      <a:pt x="406" y="456"/>
                      <a:pt x="406" y="456"/>
                      <a:pt x="406" y="456"/>
                    </a:cubicBezTo>
                    <a:cubicBezTo>
                      <a:pt x="406" y="458"/>
                      <a:pt x="406" y="458"/>
                      <a:pt x="406" y="458"/>
                    </a:cubicBezTo>
                    <a:cubicBezTo>
                      <a:pt x="406" y="461"/>
                      <a:pt x="406" y="461"/>
                      <a:pt x="406" y="461"/>
                    </a:cubicBezTo>
                    <a:cubicBezTo>
                      <a:pt x="408" y="462"/>
                      <a:pt x="408" y="462"/>
                      <a:pt x="408" y="462"/>
                    </a:cubicBezTo>
                    <a:cubicBezTo>
                      <a:pt x="409" y="465"/>
                      <a:pt x="409" y="465"/>
                      <a:pt x="409" y="465"/>
                    </a:cubicBezTo>
                    <a:cubicBezTo>
                      <a:pt x="410" y="469"/>
                      <a:pt x="410" y="469"/>
                      <a:pt x="410" y="469"/>
                    </a:cubicBezTo>
                    <a:cubicBezTo>
                      <a:pt x="412" y="472"/>
                      <a:pt x="412" y="472"/>
                      <a:pt x="412" y="472"/>
                    </a:cubicBezTo>
                    <a:cubicBezTo>
                      <a:pt x="415" y="476"/>
                      <a:pt x="415" y="476"/>
                      <a:pt x="415" y="476"/>
                    </a:cubicBezTo>
                    <a:cubicBezTo>
                      <a:pt x="419" y="479"/>
                      <a:pt x="419" y="479"/>
                      <a:pt x="419" y="479"/>
                    </a:cubicBezTo>
                    <a:cubicBezTo>
                      <a:pt x="420" y="479"/>
                      <a:pt x="420" y="479"/>
                      <a:pt x="420" y="479"/>
                    </a:cubicBezTo>
                    <a:cubicBezTo>
                      <a:pt x="422" y="478"/>
                      <a:pt x="422" y="478"/>
                      <a:pt x="422" y="478"/>
                    </a:cubicBezTo>
                    <a:cubicBezTo>
                      <a:pt x="423" y="478"/>
                      <a:pt x="423" y="478"/>
                      <a:pt x="423" y="478"/>
                    </a:cubicBezTo>
                    <a:cubicBezTo>
                      <a:pt x="423" y="478"/>
                      <a:pt x="423" y="478"/>
                      <a:pt x="423" y="478"/>
                    </a:cubicBezTo>
                    <a:cubicBezTo>
                      <a:pt x="423" y="477"/>
                      <a:pt x="423" y="477"/>
                      <a:pt x="423" y="477"/>
                    </a:cubicBezTo>
                    <a:cubicBezTo>
                      <a:pt x="423" y="474"/>
                      <a:pt x="423" y="474"/>
                      <a:pt x="423" y="474"/>
                    </a:cubicBezTo>
                    <a:cubicBezTo>
                      <a:pt x="423" y="471"/>
                      <a:pt x="423" y="471"/>
                      <a:pt x="423" y="471"/>
                    </a:cubicBezTo>
                    <a:cubicBezTo>
                      <a:pt x="424" y="468"/>
                      <a:pt x="424" y="468"/>
                      <a:pt x="424" y="468"/>
                    </a:cubicBezTo>
                    <a:cubicBezTo>
                      <a:pt x="425" y="466"/>
                      <a:pt x="425" y="466"/>
                      <a:pt x="425" y="466"/>
                    </a:cubicBezTo>
                    <a:cubicBezTo>
                      <a:pt x="427" y="466"/>
                      <a:pt x="427" y="466"/>
                      <a:pt x="427" y="466"/>
                    </a:cubicBezTo>
                    <a:cubicBezTo>
                      <a:pt x="428" y="468"/>
                      <a:pt x="428" y="468"/>
                      <a:pt x="428" y="468"/>
                    </a:cubicBezTo>
                    <a:cubicBezTo>
                      <a:pt x="427" y="470"/>
                      <a:pt x="427" y="470"/>
                      <a:pt x="427" y="470"/>
                    </a:cubicBezTo>
                    <a:cubicBezTo>
                      <a:pt x="427" y="472"/>
                      <a:pt x="427" y="472"/>
                      <a:pt x="427" y="472"/>
                    </a:cubicBezTo>
                    <a:cubicBezTo>
                      <a:pt x="428" y="474"/>
                      <a:pt x="428" y="474"/>
                      <a:pt x="428" y="474"/>
                    </a:cubicBezTo>
                    <a:cubicBezTo>
                      <a:pt x="427" y="477"/>
                      <a:pt x="427" y="477"/>
                      <a:pt x="427" y="477"/>
                    </a:cubicBezTo>
                    <a:cubicBezTo>
                      <a:pt x="427" y="477"/>
                      <a:pt x="427" y="477"/>
                      <a:pt x="427" y="477"/>
                    </a:cubicBezTo>
                    <a:cubicBezTo>
                      <a:pt x="428" y="477"/>
                      <a:pt x="428" y="477"/>
                      <a:pt x="428" y="477"/>
                    </a:cubicBezTo>
                    <a:cubicBezTo>
                      <a:pt x="430" y="476"/>
                      <a:pt x="430" y="476"/>
                      <a:pt x="430" y="476"/>
                    </a:cubicBezTo>
                    <a:cubicBezTo>
                      <a:pt x="432" y="477"/>
                      <a:pt x="432" y="477"/>
                      <a:pt x="432" y="477"/>
                    </a:cubicBezTo>
                    <a:cubicBezTo>
                      <a:pt x="433" y="479"/>
                      <a:pt x="433" y="479"/>
                      <a:pt x="433" y="479"/>
                    </a:cubicBezTo>
                    <a:cubicBezTo>
                      <a:pt x="432" y="480"/>
                      <a:pt x="432" y="480"/>
                      <a:pt x="432" y="480"/>
                    </a:cubicBezTo>
                    <a:cubicBezTo>
                      <a:pt x="434" y="480"/>
                      <a:pt x="434" y="480"/>
                      <a:pt x="434" y="480"/>
                    </a:cubicBezTo>
                    <a:cubicBezTo>
                      <a:pt x="434" y="479"/>
                      <a:pt x="434" y="479"/>
                      <a:pt x="434" y="479"/>
                    </a:cubicBezTo>
                    <a:cubicBezTo>
                      <a:pt x="434" y="478"/>
                      <a:pt x="434" y="478"/>
                      <a:pt x="434" y="478"/>
                    </a:cubicBezTo>
                    <a:cubicBezTo>
                      <a:pt x="434" y="477"/>
                      <a:pt x="434" y="477"/>
                      <a:pt x="434" y="477"/>
                    </a:cubicBezTo>
                    <a:cubicBezTo>
                      <a:pt x="434" y="472"/>
                      <a:pt x="434" y="472"/>
                      <a:pt x="434" y="472"/>
                    </a:cubicBezTo>
                    <a:cubicBezTo>
                      <a:pt x="435" y="471"/>
                      <a:pt x="435" y="471"/>
                      <a:pt x="435" y="471"/>
                    </a:cubicBezTo>
                    <a:cubicBezTo>
                      <a:pt x="435" y="468"/>
                      <a:pt x="435" y="468"/>
                      <a:pt x="435" y="468"/>
                    </a:cubicBezTo>
                    <a:cubicBezTo>
                      <a:pt x="435" y="468"/>
                      <a:pt x="435" y="468"/>
                      <a:pt x="435" y="468"/>
                    </a:cubicBezTo>
                    <a:cubicBezTo>
                      <a:pt x="435" y="467"/>
                      <a:pt x="435" y="467"/>
                      <a:pt x="435" y="467"/>
                    </a:cubicBezTo>
                    <a:cubicBezTo>
                      <a:pt x="433" y="467"/>
                      <a:pt x="433" y="467"/>
                      <a:pt x="433" y="467"/>
                    </a:cubicBezTo>
                    <a:cubicBezTo>
                      <a:pt x="434" y="464"/>
                      <a:pt x="434" y="464"/>
                      <a:pt x="434" y="464"/>
                    </a:cubicBezTo>
                    <a:cubicBezTo>
                      <a:pt x="431" y="465"/>
                      <a:pt x="431" y="465"/>
                      <a:pt x="431" y="465"/>
                    </a:cubicBezTo>
                    <a:cubicBezTo>
                      <a:pt x="431" y="462"/>
                      <a:pt x="431" y="462"/>
                      <a:pt x="431" y="462"/>
                    </a:cubicBezTo>
                    <a:cubicBezTo>
                      <a:pt x="432" y="460"/>
                      <a:pt x="432" y="460"/>
                      <a:pt x="432" y="460"/>
                    </a:cubicBezTo>
                    <a:cubicBezTo>
                      <a:pt x="434" y="460"/>
                      <a:pt x="434" y="460"/>
                      <a:pt x="434" y="460"/>
                    </a:cubicBezTo>
                    <a:cubicBezTo>
                      <a:pt x="435" y="459"/>
                      <a:pt x="435" y="459"/>
                      <a:pt x="435" y="459"/>
                    </a:cubicBezTo>
                    <a:cubicBezTo>
                      <a:pt x="435" y="458"/>
                      <a:pt x="435" y="458"/>
                      <a:pt x="435" y="458"/>
                    </a:cubicBezTo>
                    <a:cubicBezTo>
                      <a:pt x="434" y="459"/>
                      <a:pt x="434" y="459"/>
                      <a:pt x="434" y="459"/>
                    </a:cubicBezTo>
                    <a:cubicBezTo>
                      <a:pt x="433" y="456"/>
                      <a:pt x="433" y="456"/>
                      <a:pt x="433" y="456"/>
                    </a:cubicBezTo>
                    <a:cubicBezTo>
                      <a:pt x="435" y="452"/>
                      <a:pt x="435" y="452"/>
                      <a:pt x="435" y="452"/>
                    </a:cubicBezTo>
                    <a:cubicBezTo>
                      <a:pt x="434" y="453"/>
                      <a:pt x="434" y="453"/>
                      <a:pt x="434" y="453"/>
                    </a:cubicBezTo>
                    <a:cubicBezTo>
                      <a:pt x="432" y="455"/>
                      <a:pt x="432" y="455"/>
                      <a:pt x="432" y="455"/>
                    </a:cubicBezTo>
                    <a:cubicBezTo>
                      <a:pt x="432" y="459"/>
                      <a:pt x="432" y="459"/>
                      <a:pt x="432" y="459"/>
                    </a:cubicBezTo>
                    <a:cubicBezTo>
                      <a:pt x="429" y="460"/>
                      <a:pt x="429" y="460"/>
                      <a:pt x="429" y="460"/>
                    </a:cubicBezTo>
                    <a:cubicBezTo>
                      <a:pt x="428" y="457"/>
                      <a:pt x="428" y="457"/>
                      <a:pt x="428" y="457"/>
                    </a:cubicBezTo>
                    <a:cubicBezTo>
                      <a:pt x="429" y="454"/>
                      <a:pt x="429" y="454"/>
                      <a:pt x="429" y="454"/>
                    </a:cubicBezTo>
                    <a:cubicBezTo>
                      <a:pt x="429" y="453"/>
                      <a:pt x="429" y="453"/>
                      <a:pt x="429" y="453"/>
                    </a:cubicBezTo>
                    <a:cubicBezTo>
                      <a:pt x="428" y="451"/>
                      <a:pt x="428" y="451"/>
                      <a:pt x="428" y="451"/>
                    </a:cubicBezTo>
                    <a:cubicBezTo>
                      <a:pt x="429" y="448"/>
                      <a:pt x="429" y="448"/>
                      <a:pt x="429" y="448"/>
                    </a:cubicBezTo>
                    <a:cubicBezTo>
                      <a:pt x="431" y="447"/>
                      <a:pt x="431" y="447"/>
                      <a:pt x="431" y="447"/>
                    </a:cubicBezTo>
                    <a:cubicBezTo>
                      <a:pt x="433" y="446"/>
                      <a:pt x="433" y="446"/>
                      <a:pt x="433" y="446"/>
                    </a:cubicBezTo>
                    <a:cubicBezTo>
                      <a:pt x="434" y="445"/>
                      <a:pt x="434" y="445"/>
                      <a:pt x="434" y="445"/>
                    </a:cubicBezTo>
                    <a:cubicBezTo>
                      <a:pt x="433" y="444"/>
                      <a:pt x="433" y="444"/>
                      <a:pt x="433" y="444"/>
                    </a:cubicBezTo>
                    <a:cubicBezTo>
                      <a:pt x="432" y="444"/>
                      <a:pt x="432" y="444"/>
                      <a:pt x="432" y="444"/>
                    </a:cubicBezTo>
                    <a:cubicBezTo>
                      <a:pt x="432" y="445"/>
                      <a:pt x="432" y="445"/>
                      <a:pt x="432" y="445"/>
                    </a:cubicBezTo>
                    <a:cubicBezTo>
                      <a:pt x="431" y="446"/>
                      <a:pt x="431" y="446"/>
                      <a:pt x="431" y="446"/>
                    </a:cubicBezTo>
                    <a:cubicBezTo>
                      <a:pt x="427" y="450"/>
                      <a:pt x="427" y="450"/>
                      <a:pt x="427" y="450"/>
                    </a:cubicBezTo>
                    <a:cubicBezTo>
                      <a:pt x="429" y="444"/>
                      <a:pt x="429" y="444"/>
                      <a:pt x="429" y="444"/>
                    </a:cubicBezTo>
                    <a:cubicBezTo>
                      <a:pt x="428" y="445"/>
                      <a:pt x="428" y="445"/>
                      <a:pt x="428" y="445"/>
                    </a:cubicBezTo>
                    <a:cubicBezTo>
                      <a:pt x="424" y="449"/>
                      <a:pt x="424" y="449"/>
                      <a:pt x="424" y="449"/>
                    </a:cubicBezTo>
                    <a:cubicBezTo>
                      <a:pt x="424" y="446"/>
                      <a:pt x="424" y="446"/>
                      <a:pt x="424" y="446"/>
                    </a:cubicBezTo>
                    <a:cubicBezTo>
                      <a:pt x="425" y="444"/>
                      <a:pt x="425" y="444"/>
                      <a:pt x="425" y="444"/>
                    </a:cubicBezTo>
                    <a:cubicBezTo>
                      <a:pt x="426" y="442"/>
                      <a:pt x="426" y="442"/>
                      <a:pt x="426" y="442"/>
                    </a:cubicBezTo>
                    <a:cubicBezTo>
                      <a:pt x="427" y="441"/>
                      <a:pt x="427" y="441"/>
                      <a:pt x="427" y="441"/>
                    </a:cubicBezTo>
                    <a:cubicBezTo>
                      <a:pt x="428" y="439"/>
                      <a:pt x="428" y="439"/>
                      <a:pt x="428" y="439"/>
                    </a:cubicBezTo>
                    <a:cubicBezTo>
                      <a:pt x="427" y="438"/>
                      <a:pt x="427" y="438"/>
                      <a:pt x="427" y="438"/>
                    </a:cubicBezTo>
                    <a:cubicBezTo>
                      <a:pt x="427" y="437"/>
                      <a:pt x="427" y="437"/>
                      <a:pt x="427" y="437"/>
                    </a:cubicBezTo>
                    <a:cubicBezTo>
                      <a:pt x="426" y="437"/>
                      <a:pt x="426" y="437"/>
                      <a:pt x="426" y="437"/>
                    </a:cubicBezTo>
                    <a:cubicBezTo>
                      <a:pt x="424" y="435"/>
                      <a:pt x="424" y="435"/>
                      <a:pt x="424" y="435"/>
                    </a:cubicBezTo>
                    <a:cubicBezTo>
                      <a:pt x="424" y="434"/>
                      <a:pt x="424" y="434"/>
                      <a:pt x="424" y="434"/>
                    </a:cubicBezTo>
                    <a:cubicBezTo>
                      <a:pt x="423" y="433"/>
                      <a:pt x="423" y="433"/>
                      <a:pt x="423" y="433"/>
                    </a:cubicBezTo>
                    <a:cubicBezTo>
                      <a:pt x="421" y="432"/>
                      <a:pt x="421" y="432"/>
                      <a:pt x="421" y="432"/>
                    </a:cubicBezTo>
                    <a:cubicBezTo>
                      <a:pt x="420" y="432"/>
                      <a:pt x="420" y="432"/>
                      <a:pt x="420" y="432"/>
                    </a:cubicBezTo>
                    <a:cubicBezTo>
                      <a:pt x="419" y="431"/>
                      <a:pt x="419" y="431"/>
                      <a:pt x="419" y="431"/>
                    </a:cubicBezTo>
                    <a:cubicBezTo>
                      <a:pt x="417" y="431"/>
                      <a:pt x="417" y="431"/>
                      <a:pt x="417" y="431"/>
                    </a:cubicBezTo>
                    <a:cubicBezTo>
                      <a:pt x="417" y="429"/>
                      <a:pt x="417" y="429"/>
                      <a:pt x="417" y="429"/>
                    </a:cubicBezTo>
                    <a:cubicBezTo>
                      <a:pt x="416" y="429"/>
                      <a:pt x="416" y="429"/>
                      <a:pt x="416" y="429"/>
                    </a:cubicBezTo>
                    <a:cubicBezTo>
                      <a:pt x="412" y="426"/>
                      <a:pt x="412" y="426"/>
                      <a:pt x="412" y="426"/>
                    </a:cubicBezTo>
                    <a:cubicBezTo>
                      <a:pt x="412" y="425"/>
                      <a:pt x="412" y="425"/>
                      <a:pt x="412" y="425"/>
                    </a:cubicBezTo>
                    <a:cubicBezTo>
                      <a:pt x="410" y="424"/>
                      <a:pt x="410" y="424"/>
                      <a:pt x="410" y="424"/>
                    </a:cubicBezTo>
                    <a:cubicBezTo>
                      <a:pt x="408" y="424"/>
                      <a:pt x="408" y="424"/>
                      <a:pt x="408" y="424"/>
                    </a:cubicBezTo>
                    <a:cubicBezTo>
                      <a:pt x="406" y="424"/>
                      <a:pt x="406" y="424"/>
                      <a:pt x="406" y="424"/>
                    </a:cubicBezTo>
                    <a:cubicBezTo>
                      <a:pt x="402" y="429"/>
                      <a:pt x="402" y="429"/>
                      <a:pt x="402" y="429"/>
                    </a:cubicBezTo>
                    <a:cubicBezTo>
                      <a:pt x="403" y="424"/>
                      <a:pt x="403" y="424"/>
                      <a:pt x="403" y="424"/>
                    </a:cubicBezTo>
                    <a:cubicBezTo>
                      <a:pt x="402" y="424"/>
                      <a:pt x="402" y="424"/>
                      <a:pt x="402" y="424"/>
                    </a:cubicBezTo>
                    <a:cubicBezTo>
                      <a:pt x="399" y="423"/>
                      <a:pt x="399" y="423"/>
                      <a:pt x="399" y="423"/>
                    </a:cubicBezTo>
                    <a:cubicBezTo>
                      <a:pt x="397" y="423"/>
                      <a:pt x="397" y="423"/>
                      <a:pt x="397" y="423"/>
                    </a:cubicBezTo>
                    <a:cubicBezTo>
                      <a:pt x="394" y="423"/>
                      <a:pt x="394" y="423"/>
                      <a:pt x="394" y="423"/>
                    </a:cubicBezTo>
                    <a:cubicBezTo>
                      <a:pt x="392" y="422"/>
                      <a:pt x="392" y="422"/>
                      <a:pt x="392" y="422"/>
                    </a:cubicBezTo>
                    <a:cubicBezTo>
                      <a:pt x="395" y="419"/>
                      <a:pt x="395" y="419"/>
                      <a:pt x="395" y="419"/>
                    </a:cubicBezTo>
                    <a:cubicBezTo>
                      <a:pt x="396" y="419"/>
                      <a:pt x="396" y="419"/>
                      <a:pt x="396" y="419"/>
                    </a:cubicBezTo>
                    <a:cubicBezTo>
                      <a:pt x="401" y="419"/>
                      <a:pt x="401" y="419"/>
                      <a:pt x="401" y="419"/>
                    </a:cubicBezTo>
                    <a:cubicBezTo>
                      <a:pt x="403" y="420"/>
                      <a:pt x="403" y="420"/>
                      <a:pt x="403" y="420"/>
                    </a:cubicBezTo>
                    <a:cubicBezTo>
                      <a:pt x="405" y="420"/>
                      <a:pt x="405" y="420"/>
                      <a:pt x="405" y="420"/>
                    </a:cubicBezTo>
                    <a:cubicBezTo>
                      <a:pt x="407" y="420"/>
                      <a:pt x="407" y="420"/>
                      <a:pt x="407" y="420"/>
                    </a:cubicBezTo>
                    <a:cubicBezTo>
                      <a:pt x="408" y="419"/>
                      <a:pt x="408" y="419"/>
                      <a:pt x="408" y="419"/>
                    </a:cubicBezTo>
                    <a:cubicBezTo>
                      <a:pt x="408" y="415"/>
                      <a:pt x="408" y="415"/>
                      <a:pt x="408" y="415"/>
                    </a:cubicBezTo>
                    <a:cubicBezTo>
                      <a:pt x="408" y="414"/>
                      <a:pt x="408" y="414"/>
                      <a:pt x="408" y="414"/>
                    </a:cubicBezTo>
                    <a:cubicBezTo>
                      <a:pt x="407" y="414"/>
                      <a:pt x="407" y="414"/>
                      <a:pt x="407" y="414"/>
                    </a:cubicBezTo>
                    <a:cubicBezTo>
                      <a:pt x="403" y="412"/>
                      <a:pt x="403" y="412"/>
                      <a:pt x="403" y="412"/>
                    </a:cubicBezTo>
                    <a:cubicBezTo>
                      <a:pt x="402" y="412"/>
                      <a:pt x="402" y="412"/>
                      <a:pt x="402" y="412"/>
                    </a:cubicBezTo>
                    <a:cubicBezTo>
                      <a:pt x="400" y="413"/>
                      <a:pt x="400" y="413"/>
                      <a:pt x="400" y="413"/>
                    </a:cubicBezTo>
                    <a:cubicBezTo>
                      <a:pt x="398" y="413"/>
                      <a:pt x="398" y="413"/>
                      <a:pt x="398" y="413"/>
                    </a:cubicBezTo>
                    <a:cubicBezTo>
                      <a:pt x="397" y="414"/>
                      <a:pt x="397" y="414"/>
                      <a:pt x="397" y="414"/>
                    </a:cubicBezTo>
                    <a:cubicBezTo>
                      <a:pt x="395" y="416"/>
                      <a:pt x="395" y="416"/>
                      <a:pt x="395" y="416"/>
                    </a:cubicBezTo>
                    <a:cubicBezTo>
                      <a:pt x="393" y="416"/>
                      <a:pt x="393" y="416"/>
                      <a:pt x="393" y="416"/>
                    </a:cubicBezTo>
                    <a:cubicBezTo>
                      <a:pt x="393" y="413"/>
                      <a:pt x="393" y="413"/>
                      <a:pt x="393" y="413"/>
                    </a:cubicBezTo>
                    <a:cubicBezTo>
                      <a:pt x="393" y="413"/>
                      <a:pt x="393" y="413"/>
                      <a:pt x="393" y="413"/>
                    </a:cubicBezTo>
                    <a:cubicBezTo>
                      <a:pt x="393" y="413"/>
                      <a:pt x="393" y="413"/>
                      <a:pt x="393" y="413"/>
                    </a:cubicBezTo>
                    <a:cubicBezTo>
                      <a:pt x="390" y="414"/>
                      <a:pt x="390" y="414"/>
                      <a:pt x="390" y="414"/>
                    </a:cubicBezTo>
                    <a:cubicBezTo>
                      <a:pt x="389" y="414"/>
                      <a:pt x="389" y="414"/>
                      <a:pt x="389" y="414"/>
                    </a:cubicBezTo>
                    <a:cubicBezTo>
                      <a:pt x="386" y="414"/>
                      <a:pt x="386" y="414"/>
                      <a:pt x="386" y="414"/>
                    </a:cubicBezTo>
                    <a:cubicBezTo>
                      <a:pt x="387" y="412"/>
                      <a:pt x="387" y="412"/>
                      <a:pt x="387" y="412"/>
                    </a:cubicBezTo>
                    <a:cubicBezTo>
                      <a:pt x="390" y="410"/>
                      <a:pt x="390" y="410"/>
                      <a:pt x="390" y="410"/>
                    </a:cubicBezTo>
                    <a:cubicBezTo>
                      <a:pt x="388" y="410"/>
                      <a:pt x="388" y="410"/>
                      <a:pt x="388" y="410"/>
                    </a:cubicBezTo>
                    <a:cubicBezTo>
                      <a:pt x="385" y="410"/>
                      <a:pt x="385" y="410"/>
                      <a:pt x="385" y="410"/>
                    </a:cubicBezTo>
                    <a:cubicBezTo>
                      <a:pt x="385" y="407"/>
                      <a:pt x="385" y="407"/>
                      <a:pt x="385" y="407"/>
                    </a:cubicBezTo>
                    <a:cubicBezTo>
                      <a:pt x="388" y="407"/>
                      <a:pt x="388" y="407"/>
                      <a:pt x="388" y="407"/>
                    </a:cubicBezTo>
                    <a:cubicBezTo>
                      <a:pt x="388" y="407"/>
                      <a:pt x="388" y="407"/>
                      <a:pt x="388" y="407"/>
                    </a:cubicBezTo>
                    <a:cubicBezTo>
                      <a:pt x="389" y="407"/>
                      <a:pt x="389" y="407"/>
                      <a:pt x="389" y="407"/>
                    </a:cubicBezTo>
                    <a:cubicBezTo>
                      <a:pt x="390" y="406"/>
                      <a:pt x="390" y="406"/>
                      <a:pt x="390" y="406"/>
                    </a:cubicBezTo>
                    <a:cubicBezTo>
                      <a:pt x="392" y="406"/>
                      <a:pt x="392" y="406"/>
                      <a:pt x="392" y="406"/>
                    </a:cubicBezTo>
                    <a:cubicBezTo>
                      <a:pt x="394" y="407"/>
                      <a:pt x="394" y="407"/>
                      <a:pt x="394" y="407"/>
                    </a:cubicBezTo>
                    <a:cubicBezTo>
                      <a:pt x="396" y="409"/>
                      <a:pt x="396" y="409"/>
                      <a:pt x="396" y="409"/>
                    </a:cubicBezTo>
                    <a:cubicBezTo>
                      <a:pt x="398" y="409"/>
                      <a:pt x="398" y="409"/>
                      <a:pt x="398" y="409"/>
                    </a:cubicBezTo>
                    <a:cubicBezTo>
                      <a:pt x="399" y="408"/>
                      <a:pt x="399" y="408"/>
                      <a:pt x="399" y="408"/>
                    </a:cubicBezTo>
                    <a:cubicBezTo>
                      <a:pt x="401" y="407"/>
                      <a:pt x="401" y="407"/>
                      <a:pt x="401" y="407"/>
                    </a:cubicBezTo>
                    <a:cubicBezTo>
                      <a:pt x="404" y="406"/>
                      <a:pt x="404" y="406"/>
                      <a:pt x="404" y="406"/>
                    </a:cubicBezTo>
                    <a:cubicBezTo>
                      <a:pt x="405" y="406"/>
                      <a:pt x="405" y="406"/>
                      <a:pt x="405" y="406"/>
                    </a:cubicBezTo>
                    <a:cubicBezTo>
                      <a:pt x="406" y="405"/>
                      <a:pt x="406" y="405"/>
                      <a:pt x="406" y="405"/>
                    </a:cubicBezTo>
                    <a:cubicBezTo>
                      <a:pt x="407" y="405"/>
                      <a:pt x="407" y="405"/>
                      <a:pt x="407" y="405"/>
                    </a:cubicBezTo>
                    <a:cubicBezTo>
                      <a:pt x="408" y="404"/>
                      <a:pt x="408" y="404"/>
                      <a:pt x="408" y="404"/>
                    </a:cubicBezTo>
                    <a:cubicBezTo>
                      <a:pt x="407" y="403"/>
                      <a:pt x="407" y="403"/>
                      <a:pt x="407" y="403"/>
                    </a:cubicBezTo>
                    <a:cubicBezTo>
                      <a:pt x="406" y="402"/>
                      <a:pt x="406" y="402"/>
                      <a:pt x="406" y="402"/>
                    </a:cubicBezTo>
                    <a:cubicBezTo>
                      <a:pt x="403" y="402"/>
                      <a:pt x="403" y="402"/>
                      <a:pt x="403" y="402"/>
                    </a:cubicBezTo>
                    <a:cubicBezTo>
                      <a:pt x="401" y="401"/>
                      <a:pt x="401" y="401"/>
                      <a:pt x="401" y="401"/>
                    </a:cubicBezTo>
                    <a:cubicBezTo>
                      <a:pt x="400" y="400"/>
                      <a:pt x="400" y="400"/>
                      <a:pt x="400" y="400"/>
                    </a:cubicBezTo>
                    <a:cubicBezTo>
                      <a:pt x="399" y="400"/>
                      <a:pt x="399" y="400"/>
                      <a:pt x="399" y="400"/>
                    </a:cubicBezTo>
                    <a:cubicBezTo>
                      <a:pt x="396" y="400"/>
                      <a:pt x="396" y="400"/>
                      <a:pt x="396" y="400"/>
                    </a:cubicBezTo>
                    <a:cubicBezTo>
                      <a:pt x="395" y="400"/>
                      <a:pt x="395" y="400"/>
                      <a:pt x="395" y="400"/>
                    </a:cubicBezTo>
                    <a:cubicBezTo>
                      <a:pt x="395" y="401"/>
                      <a:pt x="395" y="401"/>
                      <a:pt x="395" y="401"/>
                    </a:cubicBezTo>
                    <a:cubicBezTo>
                      <a:pt x="392" y="403"/>
                      <a:pt x="392" y="403"/>
                      <a:pt x="392" y="403"/>
                    </a:cubicBezTo>
                    <a:cubicBezTo>
                      <a:pt x="392" y="402"/>
                      <a:pt x="392" y="402"/>
                      <a:pt x="392" y="402"/>
                    </a:cubicBezTo>
                    <a:cubicBezTo>
                      <a:pt x="392" y="402"/>
                      <a:pt x="390" y="402"/>
                      <a:pt x="390" y="402"/>
                    </a:cubicBezTo>
                    <a:cubicBezTo>
                      <a:pt x="390" y="402"/>
                      <a:pt x="389" y="401"/>
                      <a:pt x="388" y="401"/>
                    </a:cubicBezTo>
                    <a:cubicBezTo>
                      <a:pt x="387" y="401"/>
                      <a:pt x="387" y="401"/>
                      <a:pt x="387" y="401"/>
                    </a:cubicBezTo>
                    <a:cubicBezTo>
                      <a:pt x="387" y="402"/>
                      <a:pt x="387" y="402"/>
                      <a:pt x="387" y="402"/>
                    </a:cubicBezTo>
                    <a:cubicBezTo>
                      <a:pt x="386" y="404"/>
                      <a:pt x="386" y="404"/>
                      <a:pt x="386" y="404"/>
                    </a:cubicBezTo>
                    <a:cubicBezTo>
                      <a:pt x="383" y="403"/>
                      <a:pt x="383" y="403"/>
                      <a:pt x="383" y="403"/>
                    </a:cubicBezTo>
                    <a:cubicBezTo>
                      <a:pt x="382" y="402"/>
                      <a:pt x="382" y="402"/>
                      <a:pt x="382" y="402"/>
                    </a:cubicBezTo>
                    <a:cubicBezTo>
                      <a:pt x="382" y="402"/>
                      <a:pt x="382" y="402"/>
                      <a:pt x="382" y="402"/>
                    </a:cubicBezTo>
                    <a:cubicBezTo>
                      <a:pt x="380" y="400"/>
                      <a:pt x="380" y="400"/>
                      <a:pt x="380" y="400"/>
                    </a:cubicBezTo>
                    <a:cubicBezTo>
                      <a:pt x="383" y="398"/>
                      <a:pt x="383" y="398"/>
                      <a:pt x="383" y="398"/>
                    </a:cubicBezTo>
                    <a:cubicBezTo>
                      <a:pt x="385" y="397"/>
                      <a:pt x="385" y="397"/>
                      <a:pt x="385" y="397"/>
                    </a:cubicBezTo>
                    <a:cubicBezTo>
                      <a:pt x="388" y="397"/>
                      <a:pt x="388" y="397"/>
                      <a:pt x="388" y="397"/>
                    </a:cubicBezTo>
                    <a:cubicBezTo>
                      <a:pt x="392" y="398"/>
                      <a:pt x="392" y="398"/>
                      <a:pt x="392" y="398"/>
                    </a:cubicBezTo>
                    <a:cubicBezTo>
                      <a:pt x="392" y="397"/>
                      <a:pt x="392" y="397"/>
                      <a:pt x="392" y="397"/>
                    </a:cubicBezTo>
                    <a:cubicBezTo>
                      <a:pt x="392" y="397"/>
                      <a:pt x="392" y="397"/>
                      <a:pt x="392" y="397"/>
                    </a:cubicBezTo>
                    <a:cubicBezTo>
                      <a:pt x="391" y="395"/>
                      <a:pt x="391" y="395"/>
                      <a:pt x="391" y="395"/>
                    </a:cubicBezTo>
                    <a:cubicBezTo>
                      <a:pt x="389" y="393"/>
                      <a:pt x="389" y="393"/>
                      <a:pt x="389" y="393"/>
                    </a:cubicBezTo>
                    <a:cubicBezTo>
                      <a:pt x="387" y="392"/>
                      <a:pt x="387" y="392"/>
                      <a:pt x="387" y="392"/>
                    </a:cubicBezTo>
                    <a:cubicBezTo>
                      <a:pt x="385" y="390"/>
                      <a:pt x="385" y="390"/>
                      <a:pt x="385" y="390"/>
                    </a:cubicBezTo>
                    <a:cubicBezTo>
                      <a:pt x="386" y="387"/>
                      <a:pt x="386" y="387"/>
                      <a:pt x="386" y="387"/>
                    </a:cubicBezTo>
                    <a:cubicBezTo>
                      <a:pt x="387" y="386"/>
                      <a:pt x="387" y="386"/>
                      <a:pt x="387" y="386"/>
                    </a:cubicBezTo>
                    <a:cubicBezTo>
                      <a:pt x="389" y="387"/>
                      <a:pt x="389" y="387"/>
                      <a:pt x="389" y="387"/>
                    </a:cubicBezTo>
                    <a:cubicBezTo>
                      <a:pt x="390" y="389"/>
                      <a:pt x="390" y="389"/>
                      <a:pt x="390" y="389"/>
                    </a:cubicBezTo>
                    <a:cubicBezTo>
                      <a:pt x="390" y="389"/>
                      <a:pt x="390" y="389"/>
                      <a:pt x="390" y="389"/>
                    </a:cubicBezTo>
                    <a:cubicBezTo>
                      <a:pt x="391" y="390"/>
                      <a:pt x="391" y="390"/>
                      <a:pt x="391" y="390"/>
                    </a:cubicBezTo>
                    <a:cubicBezTo>
                      <a:pt x="394" y="393"/>
                      <a:pt x="394" y="393"/>
                      <a:pt x="394" y="393"/>
                    </a:cubicBezTo>
                    <a:cubicBezTo>
                      <a:pt x="394" y="393"/>
                      <a:pt x="394" y="393"/>
                      <a:pt x="394" y="393"/>
                    </a:cubicBezTo>
                    <a:cubicBezTo>
                      <a:pt x="395" y="394"/>
                      <a:pt x="395" y="394"/>
                      <a:pt x="395" y="394"/>
                    </a:cubicBezTo>
                    <a:cubicBezTo>
                      <a:pt x="397" y="394"/>
                      <a:pt x="397" y="394"/>
                      <a:pt x="397" y="394"/>
                    </a:cubicBezTo>
                    <a:cubicBezTo>
                      <a:pt x="398" y="396"/>
                      <a:pt x="398" y="396"/>
                      <a:pt x="398" y="396"/>
                    </a:cubicBezTo>
                    <a:cubicBezTo>
                      <a:pt x="400" y="396"/>
                      <a:pt x="400" y="396"/>
                      <a:pt x="400" y="396"/>
                    </a:cubicBezTo>
                    <a:cubicBezTo>
                      <a:pt x="402" y="395"/>
                      <a:pt x="402" y="395"/>
                      <a:pt x="402" y="395"/>
                    </a:cubicBezTo>
                    <a:cubicBezTo>
                      <a:pt x="403" y="394"/>
                      <a:pt x="403" y="394"/>
                      <a:pt x="403" y="394"/>
                    </a:cubicBezTo>
                    <a:cubicBezTo>
                      <a:pt x="405" y="394"/>
                      <a:pt x="405" y="394"/>
                      <a:pt x="405" y="394"/>
                    </a:cubicBezTo>
                    <a:cubicBezTo>
                      <a:pt x="406" y="393"/>
                      <a:pt x="406" y="393"/>
                      <a:pt x="406" y="393"/>
                    </a:cubicBezTo>
                    <a:cubicBezTo>
                      <a:pt x="408" y="391"/>
                      <a:pt x="408" y="391"/>
                      <a:pt x="408" y="391"/>
                    </a:cubicBezTo>
                    <a:cubicBezTo>
                      <a:pt x="410" y="390"/>
                      <a:pt x="410" y="390"/>
                      <a:pt x="410" y="390"/>
                    </a:cubicBezTo>
                    <a:cubicBezTo>
                      <a:pt x="411" y="390"/>
                      <a:pt x="411" y="390"/>
                      <a:pt x="411" y="390"/>
                    </a:cubicBezTo>
                    <a:cubicBezTo>
                      <a:pt x="411" y="390"/>
                      <a:pt x="411" y="390"/>
                      <a:pt x="411" y="390"/>
                    </a:cubicBezTo>
                    <a:cubicBezTo>
                      <a:pt x="411" y="389"/>
                      <a:pt x="411" y="389"/>
                      <a:pt x="411" y="389"/>
                    </a:cubicBezTo>
                    <a:cubicBezTo>
                      <a:pt x="409" y="387"/>
                      <a:pt x="409" y="387"/>
                      <a:pt x="409" y="387"/>
                    </a:cubicBezTo>
                    <a:cubicBezTo>
                      <a:pt x="408" y="386"/>
                      <a:pt x="408" y="386"/>
                      <a:pt x="408" y="386"/>
                    </a:cubicBezTo>
                    <a:cubicBezTo>
                      <a:pt x="406" y="381"/>
                      <a:pt x="406" y="381"/>
                      <a:pt x="406" y="381"/>
                    </a:cubicBezTo>
                    <a:cubicBezTo>
                      <a:pt x="404" y="380"/>
                      <a:pt x="404" y="380"/>
                      <a:pt x="404" y="380"/>
                    </a:cubicBezTo>
                    <a:cubicBezTo>
                      <a:pt x="403" y="378"/>
                      <a:pt x="403" y="378"/>
                      <a:pt x="403" y="378"/>
                    </a:cubicBezTo>
                    <a:cubicBezTo>
                      <a:pt x="404" y="376"/>
                      <a:pt x="404" y="376"/>
                      <a:pt x="404" y="376"/>
                    </a:cubicBezTo>
                    <a:cubicBezTo>
                      <a:pt x="406" y="377"/>
                      <a:pt x="406" y="377"/>
                      <a:pt x="406" y="377"/>
                    </a:cubicBezTo>
                    <a:cubicBezTo>
                      <a:pt x="408" y="378"/>
                      <a:pt x="408" y="378"/>
                      <a:pt x="408" y="378"/>
                    </a:cubicBezTo>
                    <a:cubicBezTo>
                      <a:pt x="408" y="379"/>
                      <a:pt x="408" y="379"/>
                      <a:pt x="408" y="379"/>
                    </a:cubicBezTo>
                    <a:cubicBezTo>
                      <a:pt x="409" y="381"/>
                      <a:pt x="409" y="381"/>
                      <a:pt x="409" y="381"/>
                    </a:cubicBezTo>
                    <a:cubicBezTo>
                      <a:pt x="412" y="385"/>
                      <a:pt x="412" y="385"/>
                      <a:pt x="412" y="385"/>
                    </a:cubicBezTo>
                    <a:cubicBezTo>
                      <a:pt x="415" y="389"/>
                      <a:pt x="415" y="389"/>
                      <a:pt x="415" y="389"/>
                    </a:cubicBezTo>
                    <a:cubicBezTo>
                      <a:pt x="415" y="388"/>
                      <a:pt x="415" y="388"/>
                      <a:pt x="415" y="388"/>
                    </a:cubicBezTo>
                    <a:cubicBezTo>
                      <a:pt x="416" y="382"/>
                      <a:pt x="416" y="382"/>
                      <a:pt x="416" y="382"/>
                    </a:cubicBezTo>
                    <a:cubicBezTo>
                      <a:pt x="417" y="380"/>
                      <a:pt x="417" y="380"/>
                      <a:pt x="417" y="380"/>
                    </a:cubicBezTo>
                    <a:cubicBezTo>
                      <a:pt x="419" y="380"/>
                      <a:pt x="419" y="380"/>
                      <a:pt x="419" y="380"/>
                    </a:cubicBezTo>
                    <a:cubicBezTo>
                      <a:pt x="421" y="381"/>
                      <a:pt x="421" y="381"/>
                      <a:pt x="421" y="381"/>
                    </a:cubicBezTo>
                    <a:cubicBezTo>
                      <a:pt x="421" y="383"/>
                      <a:pt x="421" y="383"/>
                      <a:pt x="421" y="383"/>
                    </a:cubicBezTo>
                    <a:cubicBezTo>
                      <a:pt x="421" y="383"/>
                      <a:pt x="421" y="383"/>
                      <a:pt x="421" y="383"/>
                    </a:cubicBezTo>
                    <a:cubicBezTo>
                      <a:pt x="422" y="383"/>
                      <a:pt x="422" y="383"/>
                      <a:pt x="422" y="383"/>
                    </a:cubicBezTo>
                    <a:cubicBezTo>
                      <a:pt x="427" y="385"/>
                      <a:pt x="427" y="385"/>
                      <a:pt x="427" y="385"/>
                    </a:cubicBezTo>
                    <a:cubicBezTo>
                      <a:pt x="431" y="388"/>
                      <a:pt x="431" y="388"/>
                      <a:pt x="431" y="388"/>
                    </a:cubicBezTo>
                    <a:cubicBezTo>
                      <a:pt x="432" y="388"/>
                      <a:pt x="432" y="388"/>
                      <a:pt x="432" y="388"/>
                    </a:cubicBezTo>
                    <a:cubicBezTo>
                      <a:pt x="433" y="387"/>
                      <a:pt x="433" y="387"/>
                      <a:pt x="433" y="387"/>
                    </a:cubicBezTo>
                    <a:cubicBezTo>
                      <a:pt x="435" y="387"/>
                      <a:pt x="435" y="387"/>
                      <a:pt x="435" y="387"/>
                    </a:cubicBezTo>
                    <a:cubicBezTo>
                      <a:pt x="437" y="389"/>
                      <a:pt x="437" y="389"/>
                      <a:pt x="437" y="389"/>
                    </a:cubicBezTo>
                    <a:cubicBezTo>
                      <a:pt x="436" y="391"/>
                      <a:pt x="436" y="391"/>
                      <a:pt x="436" y="391"/>
                    </a:cubicBezTo>
                    <a:cubicBezTo>
                      <a:pt x="432" y="392"/>
                      <a:pt x="432" y="392"/>
                      <a:pt x="432" y="392"/>
                    </a:cubicBezTo>
                    <a:cubicBezTo>
                      <a:pt x="431" y="393"/>
                      <a:pt x="431" y="393"/>
                      <a:pt x="431" y="393"/>
                    </a:cubicBezTo>
                    <a:cubicBezTo>
                      <a:pt x="428" y="390"/>
                      <a:pt x="428" y="390"/>
                      <a:pt x="428" y="390"/>
                    </a:cubicBezTo>
                    <a:cubicBezTo>
                      <a:pt x="422" y="387"/>
                      <a:pt x="422" y="387"/>
                      <a:pt x="422" y="387"/>
                    </a:cubicBezTo>
                    <a:cubicBezTo>
                      <a:pt x="422" y="387"/>
                      <a:pt x="422" y="387"/>
                      <a:pt x="422" y="387"/>
                    </a:cubicBezTo>
                    <a:cubicBezTo>
                      <a:pt x="421" y="387"/>
                      <a:pt x="421" y="387"/>
                      <a:pt x="421" y="387"/>
                    </a:cubicBezTo>
                    <a:cubicBezTo>
                      <a:pt x="421" y="387"/>
                      <a:pt x="421" y="387"/>
                      <a:pt x="421" y="387"/>
                    </a:cubicBezTo>
                    <a:cubicBezTo>
                      <a:pt x="421" y="388"/>
                      <a:pt x="421" y="388"/>
                      <a:pt x="421" y="388"/>
                    </a:cubicBezTo>
                    <a:cubicBezTo>
                      <a:pt x="422" y="389"/>
                      <a:pt x="422" y="389"/>
                      <a:pt x="422" y="389"/>
                    </a:cubicBezTo>
                    <a:cubicBezTo>
                      <a:pt x="427" y="394"/>
                      <a:pt x="427" y="394"/>
                      <a:pt x="427" y="394"/>
                    </a:cubicBezTo>
                    <a:cubicBezTo>
                      <a:pt x="429" y="396"/>
                      <a:pt x="429" y="396"/>
                      <a:pt x="429" y="396"/>
                    </a:cubicBezTo>
                    <a:cubicBezTo>
                      <a:pt x="433" y="398"/>
                      <a:pt x="433" y="398"/>
                      <a:pt x="433" y="398"/>
                    </a:cubicBezTo>
                    <a:cubicBezTo>
                      <a:pt x="435" y="400"/>
                      <a:pt x="435" y="400"/>
                      <a:pt x="435" y="400"/>
                    </a:cubicBezTo>
                    <a:cubicBezTo>
                      <a:pt x="436" y="400"/>
                      <a:pt x="436" y="400"/>
                      <a:pt x="436" y="400"/>
                    </a:cubicBezTo>
                    <a:cubicBezTo>
                      <a:pt x="437" y="400"/>
                      <a:pt x="437" y="400"/>
                      <a:pt x="437" y="400"/>
                    </a:cubicBezTo>
                    <a:cubicBezTo>
                      <a:pt x="437" y="399"/>
                      <a:pt x="437" y="399"/>
                      <a:pt x="437" y="399"/>
                    </a:cubicBezTo>
                    <a:cubicBezTo>
                      <a:pt x="438" y="397"/>
                      <a:pt x="438" y="397"/>
                      <a:pt x="438" y="397"/>
                    </a:cubicBezTo>
                    <a:cubicBezTo>
                      <a:pt x="440" y="397"/>
                      <a:pt x="440" y="397"/>
                      <a:pt x="440" y="397"/>
                    </a:cubicBezTo>
                    <a:cubicBezTo>
                      <a:pt x="441" y="397"/>
                      <a:pt x="441" y="397"/>
                      <a:pt x="441" y="397"/>
                    </a:cubicBezTo>
                    <a:cubicBezTo>
                      <a:pt x="442" y="396"/>
                      <a:pt x="442" y="396"/>
                      <a:pt x="442" y="396"/>
                    </a:cubicBezTo>
                    <a:cubicBezTo>
                      <a:pt x="442" y="395"/>
                      <a:pt x="442" y="395"/>
                      <a:pt x="442" y="395"/>
                    </a:cubicBezTo>
                    <a:cubicBezTo>
                      <a:pt x="444" y="393"/>
                      <a:pt x="444" y="393"/>
                      <a:pt x="444" y="393"/>
                    </a:cubicBezTo>
                    <a:cubicBezTo>
                      <a:pt x="446" y="393"/>
                      <a:pt x="446" y="393"/>
                      <a:pt x="446" y="393"/>
                    </a:cubicBezTo>
                    <a:cubicBezTo>
                      <a:pt x="448" y="394"/>
                      <a:pt x="448" y="394"/>
                      <a:pt x="448" y="394"/>
                    </a:cubicBezTo>
                    <a:cubicBezTo>
                      <a:pt x="449" y="394"/>
                      <a:pt x="449" y="394"/>
                      <a:pt x="449" y="394"/>
                    </a:cubicBezTo>
                    <a:cubicBezTo>
                      <a:pt x="452" y="393"/>
                      <a:pt x="452" y="393"/>
                      <a:pt x="452" y="393"/>
                    </a:cubicBezTo>
                    <a:cubicBezTo>
                      <a:pt x="454" y="393"/>
                      <a:pt x="454" y="393"/>
                      <a:pt x="454" y="393"/>
                    </a:cubicBezTo>
                    <a:cubicBezTo>
                      <a:pt x="454" y="393"/>
                      <a:pt x="454" y="393"/>
                      <a:pt x="454" y="393"/>
                    </a:cubicBezTo>
                    <a:cubicBezTo>
                      <a:pt x="454" y="391"/>
                      <a:pt x="454" y="391"/>
                      <a:pt x="454" y="391"/>
                    </a:cubicBezTo>
                    <a:cubicBezTo>
                      <a:pt x="454" y="388"/>
                      <a:pt x="454" y="388"/>
                      <a:pt x="454" y="388"/>
                    </a:cubicBezTo>
                    <a:cubicBezTo>
                      <a:pt x="457" y="383"/>
                      <a:pt x="457" y="383"/>
                      <a:pt x="457" y="383"/>
                    </a:cubicBezTo>
                    <a:cubicBezTo>
                      <a:pt x="457" y="382"/>
                      <a:pt x="457" y="382"/>
                      <a:pt x="457" y="382"/>
                    </a:cubicBezTo>
                    <a:cubicBezTo>
                      <a:pt x="457" y="382"/>
                      <a:pt x="457" y="382"/>
                      <a:pt x="457" y="382"/>
                    </a:cubicBezTo>
                    <a:cubicBezTo>
                      <a:pt x="456" y="381"/>
                      <a:pt x="456" y="381"/>
                      <a:pt x="456" y="381"/>
                    </a:cubicBezTo>
                    <a:cubicBezTo>
                      <a:pt x="454" y="382"/>
                      <a:pt x="454" y="382"/>
                      <a:pt x="454" y="382"/>
                    </a:cubicBezTo>
                    <a:cubicBezTo>
                      <a:pt x="453" y="383"/>
                      <a:pt x="453" y="383"/>
                      <a:pt x="453" y="383"/>
                    </a:cubicBezTo>
                    <a:cubicBezTo>
                      <a:pt x="452" y="382"/>
                      <a:pt x="452" y="382"/>
                      <a:pt x="452" y="382"/>
                    </a:cubicBezTo>
                    <a:cubicBezTo>
                      <a:pt x="451" y="382"/>
                      <a:pt x="451" y="382"/>
                      <a:pt x="451" y="382"/>
                    </a:cubicBezTo>
                    <a:cubicBezTo>
                      <a:pt x="450" y="383"/>
                      <a:pt x="450" y="383"/>
                      <a:pt x="450" y="383"/>
                    </a:cubicBezTo>
                    <a:cubicBezTo>
                      <a:pt x="447" y="381"/>
                      <a:pt x="447" y="381"/>
                      <a:pt x="447" y="381"/>
                    </a:cubicBezTo>
                    <a:cubicBezTo>
                      <a:pt x="446" y="379"/>
                      <a:pt x="446" y="379"/>
                      <a:pt x="446" y="379"/>
                    </a:cubicBezTo>
                    <a:cubicBezTo>
                      <a:pt x="445" y="378"/>
                      <a:pt x="445" y="378"/>
                      <a:pt x="445" y="378"/>
                    </a:cubicBezTo>
                    <a:cubicBezTo>
                      <a:pt x="445" y="378"/>
                      <a:pt x="445" y="378"/>
                      <a:pt x="445" y="378"/>
                    </a:cubicBezTo>
                    <a:cubicBezTo>
                      <a:pt x="444" y="378"/>
                      <a:pt x="444" y="378"/>
                      <a:pt x="444" y="378"/>
                    </a:cubicBezTo>
                    <a:cubicBezTo>
                      <a:pt x="444" y="380"/>
                      <a:pt x="444" y="380"/>
                      <a:pt x="444" y="380"/>
                    </a:cubicBezTo>
                    <a:cubicBezTo>
                      <a:pt x="445" y="380"/>
                      <a:pt x="445" y="380"/>
                      <a:pt x="445" y="380"/>
                    </a:cubicBezTo>
                    <a:cubicBezTo>
                      <a:pt x="446" y="383"/>
                      <a:pt x="446" y="383"/>
                      <a:pt x="446" y="383"/>
                    </a:cubicBezTo>
                    <a:cubicBezTo>
                      <a:pt x="444" y="385"/>
                      <a:pt x="444" y="385"/>
                      <a:pt x="444" y="385"/>
                    </a:cubicBezTo>
                    <a:cubicBezTo>
                      <a:pt x="443" y="389"/>
                      <a:pt x="443" y="389"/>
                      <a:pt x="443" y="389"/>
                    </a:cubicBezTo>
                    <a:cubicBezTo>
                      <a:pt x="441" y="386"/>
                      <a:pt x="441" y="386"/>
                      <a:pt x="441" y="386"/>
                    </a:cubicBezTo>
                    <a:cubicBezTo>
                      <a:pt x="442" y="382"/>
                      <a:pt x="442" y="382"/>
                      <a:pt x="442" y="382"/>
                    </a:cubicBezTo>
                    <a:cubicBezTo>
                      <a:pt x="442" y="381"/>
                      <a:pt x="442" y="381"/>
                      <a:pt x="442" y="381"/>
                    </a:cubicBezTo>
                    <a:cubicBezTo>
                      <a:pt x="440" y="380"/>
                      <a:pt x="440" y="380"/>
                      <a:pt x="440" y="380"/>
                    </a:cubicBezTo>
                    <a:cubicBezTo>
                      <a:pt x="439" y="377"/>
                      <a:pt x="439" y="377"/>
                      <a:pt x="439" y="377"/>
                    </a:cubicBezTo>
                    <a:cubicBezTo>
                      <a:pt x="438" y="376"/>
                      <a:pt x="438" y="376"/>
                      <a:pt x="438" y="376"/>
                    </a:cubicBezTo>
                    <a:cubicBezTo>
                      <a:pt x="437" y="375"/>
                      <a:pt x="437" y="375"/>
                      <a:pt x="437" y="375"/>
                    </a:cubicBezTo>
                    <a:cubicBezTo>
                      <a:pt x="437" y="373"/>
                      <a:pt x="437" y="373"/>
                      <a:pt x="437" y="373"/>
                    </a:cubicBezTo>
                    <a:cubicBezTo>
                      <a:pt x="439" y="372"/>
                      <a:pt x="439" y="372"/>
                      <a:pt x="439" y="372"/>
                    </a:cubicBezTo>
                    <a:cubicBezTo>
                      <a:pt x="441" y="370"/>
                      <a:pt x="441" y="370"/>
                      <a:pt x="441" y="370"/>
                    </a:cubicBezTo>
                    <a:cubicBezTo>
                      <a:pt x="441" y="369"/>
                      <a:pt x="441" y="369"/>
                      <a:pt x="441" y="369"/>
                    </a:cubicBezTo>
                    <a:cubicBezTo>
                      <a:pt x="440" y="369"/>
                      <a:pt x="440" y="369"/>
                      <a:pt x="440" y="369"/>
                    </a:cubicBezTo>
                    <a:cubicBezTo>
                      <a:pt x="437" y="368"/>
                      <a:pt x="437" y="368"/>
                      <a:pt x="437" y="368"/>
                    </a:cubicBezTo>
                    <a:cubicBezTo>
                      <a:pt x="440" y="366"/>
                      <a:pt x="440" y="366"/>
                      <a:pt x="440" y="366"/>
                    </a:cubicBezTo>
                    <a:cubicBezTo>
                      <a:pt x="442" y="366"/>
                      <a:pt x="442" y="366"/>
                      <a:pt x="442" y="366"/>
                    </a:cubicBezTo>
                    <a:cubicBezTo>
                      <a:pt x="443" y="365"/>
                      <a:pt x="443" y="365"/>
                      <a:pt x="443" y="365"/>
                    </a:cubicBezTo>
                    <a:cubicBezTo>
                      <a:pt x="444" y="364"/>
                      <a:pt x="444" y="364"/>
                      <a:pt x="444" y="364"/>
                    </a:cubicBezTo>
                    <a:cubicBezTo>
                      <a:pt x="444" y="362"/>
                      <a:pt x="444" y="362"/>
                      <a:pt x="444" y="362"/>
                    </a:cubicBezTo>
                    <a:cubicBezTo>
                      <a:pt x="443" y="360"/>
                      <a:pt x="443" y="360"/>
                      <a:pt x="443" y="360"/>
                    </a:cubicBezTo>
                    <a:cubicBezTo>
                      <a:pt x="443" y="358"/>
                      <a:pt x="443" y="358"/>
                      <a:pt x="443" y="358"/>
                    </a:cubicBezTo>
                    <a:cubicBezTo>
                      <a:pt x="445" y="358"/>
                      <a:pt x="445" y="358"/>
                      <a:pt x="445" y="358"/>
                    </a:cubicBezTo>
                    <a:cubicBezTo>
                      <a:pt x="447" y="360"/>
                      <a:pt x="447" y="360"/>
                      <a:pt x="447" y="360"/>
                    </a:cubicBezTo>
                    <a:cubicBezTo>
                      <a:pt x="448" y="361"/>
                      <a:pt x="448" y="361"/>
                      <a:pt x="448" y="361"/>
                    </a:cubicBezTo>
                    <a:cubicBezTo>
                      <a:pt x="448" y="362"/>
                      <a:pt x="448" y="362"/>
                      <a:pt x="448" y="362"/>
                    </a:cubicBezTo>
                    <a:cubicBezTo>
                      <a:pt x="450" y="362"/>
                      <a:pt x="450" y="362"/>
                      <a:pt x="450" y="362"/>
                    </a:cubicBezTo>
                    <a:cubicBezTo>
                      <a:pt x="451" y="361"/>
                      <a:pt x="451" y="361"/>
                      <a:pt x="451" y="361"/>
                    </a:cubicBezTo>
                    <a:cubicBezTo>
                      <a:pt x="454" y="361"/>
                      <a:pt x="454" y="361"/>
                      <a:pt x="454" y="361"/>
                    </a:cubicBezTo>
                    <a:cubicBezTo>
                      <a:pt x="456" y="362"/>
                      <a:pt x="456" y="362"/>
                      <a:pt x="456" y="362"/>
                    </a:cubicBezTo>
                    <a:cubicBezTo>
                      <a:pt x="458" y="363"/>
                      <a:pt x="458" y="363"/>
                      <a:pt x="458" y="363"/>
                    </a:cubicBezTo>
                    <a:cubicBezTo>
                      <a:pt x="462" y="366"/>
                      <a:pt x="462" y="366"/>
                      <a:pt x="462" y="366"/>
                    </a:cubicBezTo>
                    <a:cubicBezTo>
                      <a:pt x="462" y="368"/>
                      <a:pt x="462" y="368"/>
                      <a:pt x="462" y="368"/>
                    </a:cubicBezTo>
                    <a:cubicBezTo>
                      <a:pt x="462" y="369"/>
                      <a:pt x="462" y="369"/>
                      <a:pt x="462" y="369"/>
                    </a:cubicBezTo>
                    <a:cubicBezTo>
                      <a:pt x="464" y="370"/>
                      <a:pt x="464" y="370"/>
                      <a:pt x="464" y="370"/>
                    </a:cubicBezTo>
                    <a:cubicBezTo>
                      <a:pt x="464" y="372"/>
                      <a:pt x="464" y="372"/>
                      <a:pt x="464" y="372"/>
                    </a:cubicBezTo>
                    <a:cubicBezTo>
                      <a:pt x="465" y="372"/>
                      <a:pt x="465" y="372"/>
                      <a:pt x="465" y="372"/>
                    </a:cubicBezTo>
                    <a:cubicBezTo>
                      <a:pt x="467" y="371"/>
                      <a:pt x="467" y="371"/>
                      <a:pt x="467" y="371"/>
                    </a:cubicBezTo>
                    <a:cubicBezTo>
                      <a:pt x="469" y="367"/>
                      <a:pt x="469" y="367"/>
                      <a:pt x="469" y="367"/>
                    </a:cubicBezTo>
                    <a:cubicBezTo>
                      <a:pt x="470" y="366"/>
                      <a:pt x="470" y="366"/>
                      <a:pt x="470" y="366"/>
                    </a:cubicBezTo>
                    <a:cubicBezTo>
                      <a:pt x="469" y="364"/>
                      <a:pt x="469" y="364"/>
                      <a:pt x="469" y="364"/>
                    </a:cubicBezTo>
                    <a:cubicBezTo>
                      <a:pt x="468" y="362"/>
                      <a:pt x="468" y="362"/>
                      <a:pt x="468" y="362"/>
                    </a:cubicBezTo>
                    <a:cubicBezTo>
                      <a:pt x="469" y="361"/>
                      <a:pt x="469" y="361"/>
                      <a:pt x="469" y="361"/>
                    </a:cubicBezTo>
                    <a:cubicBezTo>
                      <a:pt x="468" y="360"/>
                      <a:pt x="468" y="360"/>
                      <a:pt x="468" y="360"/>
                    </a:cubicBezTo>
                    <a:cubicBezTo>
                      <a:pt x="467" y="361"/>
                      <a:pt x="467" y="361"/>
                      <a:pt x="467" y="361"/>
                    </a:cubicBezTo>
                    <a:cubicBezTo>
                      <a:pt x="465" y="363"/>
                      <a:pt x="465" y="363"/>
                      <a:pt x="465" y="363"/>
                    </a:cubicBezTo>
                    <a:cubicBezTo>
                      <a:pt x="461" y="360"/>
                      <a:pt x="461" y="360"/>
                      <a:pt x="461" y="360"/>
                    </a:cubicBezTo>
                    <a:cubicBezTo>
                      <a:pt x="460" y="358"/>
                      <a:pt x="460" y="358"/>
                      <a:pt x="460" y="358"/>
                    </a:cubicBezTo>
                    <a:cubicBezTo>
                      <a:pt x="458" y="358"/>
                      <a:pt x="458" y="358"/>
                      <a:pt x="458" y="358"/>
                    </a:cubicBezTo>
                    <a:cubicBezTo>
                      <a:pt x="456" y="359"/>
                      <a:pt x="456" y="359"/>
                      <a:pt x="456" y="359"/>
                    </a:cubicBezTo>
                    <a:cubicBezTo>
                      <a:pt x="454" y="357"/>
                      <a:pt x="454" y="357"/>
                      <a:pt x="454" y="357"/>
                    </a:cubicBezTo>
                    <a:cubicBezTo>
                      <a:pt x="453" y="355"/>
                      <a:pt x="453" y="355"/>
                      <a:pt x="453" y="355"/>
                    </a:cubicBezTo>
                    <a:cubicBezTo>
                      <a:pt x="455" y="354"/>
                      <a:pt x="455" y="354"/>
                      <a:pt x="455" y="354"/>
                    </a:cubicBezTo>
                    <a:cubicBezTo>
                      <a:pt x="456" y="354"/>
                      <a:pt x="456" y="354"/>
                      <a:pt x="456" y="354"/>
                    </a:cubicBezTo>
                    <a:cubicBezTo>
                      <a:pt x="457" y="349"/>
                      <a:pt x="457" y="349"/>
                      <a:pt x="457" y="349"/>
                    </a:cubicBezTo>
                    <a:cubicBezTo>
                      <a:pt x="457" y="348"/>
                      <a:pt x="457" y="348"/>
                      <a:pt x="457" y="348"/>
                    </a:cubicBezTo>
                    <a:cubicBezTo>
                      <a:pt x="457" y="348"/>
                      <a:pt x="457" y="348"/>
                      <a:pt x="457" y="348"/>
                    </a:cubicBezTo>
                    <a:cubicBezTo>
                      <a:pt x="455" y="347"/>
                      <a:pt x="455" y="347"/>
                      <a:pt x="455" y="347"/>
                    </a:cubicBezTo>
                    <a:cubicBezTo>
                      <a:pt x="454" y="347"/>
                      <a:pt x="454" y="347"/>
                      <a:pt x="454" y="347"/>
                    </a:cubicBezTo>
                    <a:cubicBezTo>
                      <a:pt x="452" y="349"/>
                      <a:pt x="452" y="349"/>
                      <a:pt x="452" y="349"/>
                    </a:cubicBezTo>
                    <a:cubicBezTo>
                      <a:pt x="449" y="350"/>
                      <a:pt x="449" y="350"/>
                      <a:pt x="449" y="350"/>
                    </a:cubicBezTo>
                    <a:cubicBezTo>
                      <a:pt x="446" y="349"/>
                      <a:pt x="446" y="349"/>
                      <a:pt x="446" y="349"/>
                    </a:cubicBezTo>
                    <a:cubicBezTo>
                      <a:pt x="445" y="347"/>
                      <a:pt x="445" y="347"/>
                      <a:pt x="445" y="347"/>
                    </a:cubicBezTo>
                    <a:cubicBezTo>
                      <a:pt x="444" y="345"/>
                      <a:pt x="444" y="345"/>
                      <a:pt x="444" y="345"/>
                    </a:cubicBezTo>
                    <a:cubicBezTo>
                      <a:pt x="443" y="343"/>
                      <a:pt x="443" y="343"/>
                      <a:pt x="443" y="343"/>
                    </a:cubicBezTo>
                    <a:cubicBezTo>
                      <a:pt x="443" y="339"/>
                      <a:pt x="443" y="339"/>
                      <a:pt x="443" y="339"/>
                    </a:cubicBezTo>
                    <a:cubicBezTo>
                      <a:pt x="447" y="342"/>
                      <a:pt x="447" y="342"/>
                      <a:pt x="447" y="342"/>
                    </a:cubicBezTo>
                    <a:cubicBezTo>
                      <a:pt x="448" y="344"/>
                      <a:pt x="448" y="344"/>
                      <a:pt x="448" y="344"/>
                    </a:cubicBezTo>
                    <a:cubicBezTo>
                      <a:pt x="447" y="345"/>
                      <a:pt x="447" y="345"/>
                      <a:pt x="447" y="345"/>
                    </a:cubicBezTo>
                    <a:cubicBezTo>
                      <a:pt x="448" y="345"/>
                      <a:pt x="448" y="345"/>
                      <a:pt x="448" y="345"/>
                    </a:cubicBezTo>
                    <a:cubicBezTo>
                      <a:pt x="449" y="346"/>
                      <a:pt x="449" y="346"/>
                      <a:pt x="449" y="346"/>
                    </a:cubicBezTo>
                    <a:cubicBezTo>
                      <a:pt x="450" y="346"/>
                      <a:pt x="450" y="346"/>
                      <a:pt x="450" y="346"/>
                    </a:cubicBezTo>
                    <a:cubicBezTo>
                      <a:pt x="452" y="344"/>
                      <a:pt x="452" y="344"/>
                      <a:pt x="452" y="344"/>
                    </a:cubicBezTo>
                    <a:cubicBezTo>
                      <a:pt x="455" y="343"/>
                      <a:pt x="455" y="343"/>
                      <a:pt x="455" y="343"/>
                    </a:cubicBezTo>
                    <a:cubicBezTo>
                      <a:pt x="457" y="343"/>
                      <a:pt x="457" y="343"/>
                      <a:pt x="457" y="343"/>
                    </a:cubicBezTo>
                    <a:cubicBezTo>
                      <a:pt x="459" y="344"/>
                      <a:pt x="459" y="344"/>
                      <a:pt x="459" y="344"/>
                    </a:cubicBezTo>
                    <a:cubicBezTo>
                      <a:pt x="459" y="344"/>
                      <a:pt x="459" y="344"/>
                      <a:pt x="459" y="344"/>
                    </a:cubicBezTo>
                    <a:cubicBezTo>
                      <a:pt x="459" y="343"/>
                      <a:pt x="459" y="343"/>
                      <a:pt x="459" y="343"/>
                    </a:cubicBezTo>
                    <a:cubicBezTo>
                      <a:pt x="454" y="338"/>
                      <a:pt x="454" y="338"/>
                      <a:pt x="454" y="338"/>
                    </a:cubicBezTo>
                    <a:cubicBezTo>
                      <a:pt x="451" y="336"/>
                      <a:pt x="451" y="336"/>
                      <a:pt x="451" y="336"/>
                    </a:cubicBezTo>
                    <a:cubicBezTo>
                      <a:pt x="447" y="336"/>
                      <a:pt x="447" y="336"/>
                      <a:pt x="447" y="336"/>
                    </a:cubicBezTo>
                    <a:cubicBezTo>
                      <a:pt x="443" y="334"/>
                      <a:pt x="443" y="334"/>
                      <a:pt x="443" y="334"/>
                    </a:cubicBezTo>
                    <a:cubicBezTo>
                      <a:pt x="441" y="331"/>
                      <a:pt x="441" y="331"/>
                      <a:pt x="441" y="331"/>
                    </a:cubicBezTo>
                    <a:cubicBezTo>
                      <a:pt x="441" y="329"/>
                      <a:pt x="441" y="329"/>
                      <a:pt x="441" y="329"/>
                    </a:cubicBezTo>
                    <a:cubicBezTo>
                      <a:pt x="441" y="325"/>
                      <a:pt x="441" y="325"/>
                      <a:pt x="441" y="325"/>
                    </a:cubicBezTo>
                    <a:cubicBezTo>
                      <a:pt x="444" y="328"/>
                      <a:pt x="444" y="328"/>
                      <a:pt x="444" y="328"/>
                    </a:cubicBezTo>
                    <a:cubicBezTo>
                      <a:pt x="445" y="331"/>
                      <a:pt x="445" y="331"/>
                      <a:pt x="445" y="331"/>
                    </a:cubicBezTo>
                    <a:cubicBezTo>
                      <a:pt x="446" y="332"/>
                      <a:pt x="446" y="332"/>
                      <a:pt x="446" y="332"/>
                    </a:cubicBezTo>
                    <a:cubicBezTo>
                      <a:pt x="448" y="332"/>
                      <a:pt x="448" y="332"/>
                      <a:pt x="448" y="332"/>
                    </a:cubicBezTo>
                    <a:cubicBezTo>
                      <a:pt x="449" y="331"/>
                      <a:pt x="449" y="331"/>
                      <a:pt x="449" y="331"/>
                    </a:cubicBezTo>
                    <a:cubicBezTo>
                      <a:pt x="448" y="331"/>
                      <a:pt x="448" y="331"/>
                      <a:pt x="448" y="331"/>
                    </a:cubicBezTo>
                    <a:cubicBezTo>
                      <a:pt x="447" y="329"/>
                      <a:pt x="447" y="329"/>
                      <a:pt x="447" y="329"/>
                    </a:cubicBezTo>
                    <a:cubicBezTo>
                      <a:pt x="446" y="327"/>
                      <a:pt x="446" y="327"/>
                      <a:pt x="446" y="327"/>
                    </a:cubicBezTo>
                    <a:cubicBezTo>
                      <a:pt x="446" y="325"/>
                      <a:pt x="446" y="325"/>
                      <a:pt x="446" y="325"/>
                    </a:cubicBezTo>
                    <a:cubicBezTo>
                      <a:pt x="448" y="325"/>
                      <a:pt x="448" y="325"/>
                      <a:pt x="448" y="325"/>
                    </a:cubicBezTo>
                    <a:cubicBezTo>
                      <a:pt x="449" y="326"/>
                      <a:pt x="449" y="326"/>
                      <a:pt x="449" y="326"/>
                    </a:cubicBezTo>
                    <a:cubicBezTo>
                      <a:pt x="453" y="330"/>
                      <a:pt x="453" y="330"/>
                      <a:pt x="453" y="330"/>
                    </a:cubicBezTo>
                    <a:cubicBezTo>
                      <a:pt x="454" y="332"/>
                      <a:pt x="454" y="332"/>
                      <a:pt x="454" y="332"/>
                    </a:cubicBezTo>
                    <a:cubicBezTo>
                      <a:pt x="454" y="333"/>
                      <a:pt x="454" y="333"/>
                      <a:pt x="454" y="333"/>
                    </a:cubicBezTo>
                    <a:cubicBezTo>
                      <a:pt x="456" y="335"/>
                      <a:pt x="456" y="335"/>
                      <a:pt x="456" y="335"/>
                    </a:cubicBezTo>
                    <a:cubicBezTo>
                      <a:pt x="458" y="337"/>
                      <a:pt x="458" y="337"/>
                      <a:pt x="458" y="337"/>
                    </a:cubicBezTo>
                    <a:cubicBezTo>
                      <a:pt x="461" y="340"/>
                      <a:pt x="461" y="340"/>
                      <a:pt x="461" y="340"/>
                    </a:cubicBezTo>
                    <a:cubicBezTo>
                      <a:pt x="462" y="340"/>
                      <a:pt x="462" y="340"/>
                      <a:pt x="462" y="340"/>
                    </a:cubicBezTo>
                    <a:cubicBezTo>
                      <a:pt x="463" y="340"/>
                      <a:pt x="463" y="340"/>
                      <a:pt x="463" y="340"/>
                    </a:cubicBezTo>
                    <a:cubicBezTo>
                      <a:pt x="465" y="340"/>
                      <a:pt x="465" y="340"/>
                      <a:pt x="465" y="340"/>
                    </a:cubicBezTo>
                    <a:cubicBezTo>
                      <a:pt x="466" y="343"/>
                      <a:pt x="466" y="343"/>
                      <a:pt x="466" y="343"/>
                    </a:cubicBezTo>
                    <a:cubicBezTo>
                      <a:pt x="465" y="344"/>
                      <a:pt x="465" y="344"/>
                      <a:pt x="465" y="344"/>
                    </a:cubicBezTo>
                    <a:cubicBezTo>
                      <a:pt x="465" y="345"/>
                      <a:pt x="465" y="345"/>
                      <a:pt x="465" y="345"/>
                    </a:cubicBezTo>
                    <a:cubicBezTo>
                      <a:pt x="466" y="346"/>
                      <a:pt x="466" y="346"/>
                      <a:pt x="466" y="346"/>
                    </a:cubicBezTo>
                    <a:cubicBezTo>
                      <a:pt x="467" y="346"/>
                      <a:pt x="467" y="346"/>
                      <a:pt x="467" y="346"/>
                    </a:cubicBezTo>
                    <a:cubicBezTo>
                      <a:pt x="468" y="345"/>
                      <a:pt x="468" y="345"/>
                      <a:pt x="468" y="345"/>
                    </a:cubicBezTo>
                    <a:cubicBezTo>
                      <a:pt x="469" y="341"/>
                      <a:pt x="469" y="341"/>
                      <a:pt x="469" y="341"/>
                    </a:cubicBezTo>
                    <a:cubicBezTo>
                      <a:pt x="470" y="339"/>
                      <a:pt x="470" y="339"/>
                      <a:pt x="470" y="339"/>
                    </a:cubicBezTo>
                    <a:cubicBezTo>
                      <a:pt x="470" y="338"/>
                      <a:pt x="470" y="338"/>
                      <a:pt x="470" y="338"/>
                    </a:cubicBezTo>
                    <a:cubicBezTo>
                      <a:pt x="470" y="336"/>
                      <a:pt x="470" y="336"/>
                      <a:pt x="470" y="336"/>
                    </a:cubicBezTo>
                    <a:cubicBezTo>
                      <a:pt x="470" y="335"/>
                      <a:pt x="470" y="335"/>
                      <a:pt x="470" y="335"/>
                    </a:cubicBezTo>
                    <a:cubicBezTo>
                      <a:pt x="470" y="332"/>
                      <a:pt x="470" y="332"/>
                      <a:pt x="470" y="332"/>
                    </a:cubicBezTo>
                    <a:cubicBezTo>
                      <a:pt x="469" y="330"/>
                      <a:pt x="469" y="330"/>
                      <a:pt x="469" y="330"/>
                    </a:cubicBezTo>
                    <a:cubicBezTo>
                      <a:pt x="469" y="328"/>
                      <a:pt x="469" y="328"/>
                      <a:pt x="469" y="328"/>
                    </a:cubicBezTo>
                    <a:cubicBezTo>
                      <a:pt x="470" y="326"/>
                      <a:pt x="470" y="326"/>
                      <a:pt x="470" y="326"/>
                    </a:cubicBezTo>
                    <a:cubicBezTo>
                      <a:pt x="471" y="326"/>
                      <a:pt x="471" y="326"/>
                      <a:pt x="471" y="326"/>
                    </a:cubicBezTo>
                    <a:cubicBezTo>
                      <a:pt x="470" y="326"/>
                      <a:pt x="470" y="326"/>
                      <a:pt x="470" y="326"/>
                    </a:cubicBezTo>
                    <a:cubicBezTo>
                      <a:pt x="469" y="324"/>
                      <a:pt x="469" y="324"/>
                      <a:pt x="469" y="324"/>
                    </a:cubicBezTo>
                    <a:cubicBezTo>
                      <a:pt x="468" y="323"/>
                      <a:pt x="468" y="323"/>
                      <a:pt x="468" y="323"/>
                    </a:cubicBezTo>
                    <a:cubicBezTo>
                      <a:pt x="466" y="322"/>
                      <a:pt x="466" y="322"/>
                      <a:pt x="466" y="322"/>
                    </a:cubicBezTo>
                    <a:cubicBezTo>
                      <a:pt x="464" y="322"/>
                      <a:pt x="464" y="322"/>
                      <a:pt x="464" y="322"/>
                    </a:cubicBezTo>
                    <a:cubicBezTo>
                      <a:pt x="463" y="320"/>
                      <a:pt x="463" y="320"/>
                      <a:pt x="463" y="320"/>
                    </a:cubicBezTo>
                    <a:cubicBezTo>
                      <a:pt x="461" y="320"/>
                      <a:pt x="461" y="320"/>
                      <a:pt x="461" y="320"/>
                    </a:cubicBezTo>
                    <a:cubicBezTo>
                      <a:pt x="457" y="320"/>
                      <a:pt x="457" y="320"/>
                      <a:pt x="457" y="320"/>
                    </a:cubicBezTo>
                    <a:cubicBezTo>
                      <a:pt x="455" y="320"/>
                      <a:pt x="455" y="320"/>
                      <a:pt x="455" y="320"/>
                    </a:cubicBezTo>
                    <a:cubicBezTo>
                      <a:pt x="453" y="320"/>
                      <a:pt x="453" y="320"/>
                      <a:pt x="453" y="320"/>
                    </a:cubicBezTo>
                    <a:cubicBezTo>
                      <a:pt x="452" y="319"/>
                      <a:pt x="452" y="319"/>
                      <a:pt x="452" y="319"/>
                    </a:cubicBezTo>
                    <a:cubicBezTo>
                      <a:pt x="451" y="318"/>
                      <a:pt x="451" y="318"/>
                      <a:pt x="451" y="318"/>
                    </a:cubicBezTo>
                    <a:cubicBezTo>
                      <a:pt x="453" y="314"/>
                      <a:pt x="453" y="314"/>
                      <a:pt x="453" y="314"/>
                    </a:cubicBezTo>
                    <a:cubicBezTo>
                      <a:pt x="454" y="316"/>
                      <a:pt x="454" y="316"/>
                      <a:pt x="454" y="316"/>
                    </a:cubicBezTo>
                    <a:cubicBezTo>
                      <a:pt x="455" y="316"/>
                      <a:pt x="455" y="316"/>
                      <a:pt x="455" y="316"/>
                    </a:cubicBezTo>
                    <a:cubicBezTo>
                      <a:pt x="458" y="316"/>
                      <a:pt x="458" y="316"/>
                      <a:pt x="458" y="316"/>
                    </a:cubicBezTo>
                    <a:cubicBezTo>
                      <a:pt x="462" y="315"/>
                      <a:pt x="462" y="315"/>
                      <a:pt x="462" y="315"/>
                    </a:cubicBezTo>
                    <a:cubicBezTo>
                      <a:pt x="463" y="316"/>
                      <a:pt x="463" y="316"/>
                      <a:pt x="463" y="316"/>
                    </a:cubicBezTo>
                    <a:cubicBezTo>
                      <a:pt x="464" y="316"/>
                      <a:pt x="464" y="316"/>
                      <a:pt x="464" y="316"/>
                    </a:cubicBezTo>
                    <a:cubicBezTo>
                      <a:pt x="466" y="315"/>
                      <a:pt x="466" y="315"/>
                      <a:pt x="466" y="315"/>
                    </a:cubicBezTo>
                    <a:cubicBezTo>
                      <a:pt x="468" y="316"/>
                      <a:pt x="468" y="316"/>
                      <a:pt x="468" y="316"/>
                    </a:cubicBezTo>
                    <a:cubicBezTo>
                      <a:pt x="469" y="316"/>
                      <a:pt x="469" y="316"/>
                      <a:pt x="469" y="316"/>
                    </a:cubicBezTo>
                    <a:cubicBezTo>
                      <a:pt x="470" y="316"/>
                      <a:pt x="470" y="316"/>
                      <a:pt x="470" y="316"/>
                    </a:cubicBezTo>
                    <a:cubicBezTo>
                      <a:pt x="469" y="315"/>
                      <a:pt x="469" y="315"/>
                      <a:pt x="469" y="315"/>
                    </a:cubicBezTo>
                    <a:cubicBezTo>
                      <a:pt x="469" y="312"/>
                      <a:pt x="469" y="312"/>
                      <a:pt x="469" y="312"/>
                    </a:cubicBezTo>
                    <a:cubicBezTo>
                      <a:pt x="469" y="312"/>
                      <a:pt x="469" y="312"/>
                      <a:pt x="469" y="312"/>
                    </a:cubicBezTo>
                    <a:cubicBezTo>
                      <a:pt x="467" y="313"/>
                      <a:pt x="467" y="313"/>
                      <a:pt x="467" y="313"/>
                    </a:cubicBezTo>
                    <a:cubicBezTo>
                      <a:pt x="464" y="312"/>
                      <a:pt x="464" y="312"/>
                      <a:pt x="464" y="312"/>
                    </a:cubicBezTo>
                    <a:cubicBezTo>
                      <a:pt x="461" y="312"/>
                      <a:pt x="461" y="312"/>
                      <a:pt x="461" y="312"/>
                    </a:cubicBezTo>
                    <a:cubicBezTo>
                      <a:pt x="460" y="311"/>
                      <a:pt x="460" y="311"/>
                      <a:pt x="460" y="311"/>
                    </a:cubicBezTo>
                    <a:cubicBezTo>
                      <a:pt x="458" y="310"/>
                      <a:pt x="458" y="310"/>
                      <a:pt x="458" y="310"/>
                    </a:cubicBezTo>
                    <a:cubicBezTo>
                      <a:pt x="456" y="311"/>
                      <a:pt x="456" y="311"/>
                      <a:pt x="456" y="311"/>
                    </a:cubicBezTo>
                    <a:cubicBezTo>
                      <a:pt x="455" y="312"/>
                      <a:pt x="455" y="312"/>
                      <a:pt x="455" y="312"/>
                    </a:cubicBezTo>
                    <a:cubicBezTo>
                      <a:pt x="453" y="311"/>
                      <a:pt x="453" y="311"/>
                      <a:pt x="453" y="311"/>
                    </a:cubicBezTo>
                    <a:cubicBezTo>
                      <a:pt x="453" y="308"/>
                      <a:pt x="453" y="308"/>
                      <a:pt x="453" y="308"/>
                    </a:cubicBezTo>
                    <a:cubicBezTo>
                      <a:pt x="453" y="307"/>
                      <a:pt x="453" y="307"/>
                      <a:pt x="453" y="307"/>
                    </a:cubicBezTo>
                    <a:cubicBezTo>
                      <a:pt x="451" y="307"/>
                      <a:pt x="451" y="307"/>
                      <a:pt x="451" y="307"/>
                    </a:cubicBezTo>
                    <a:cubicBezTo>
                      <a:pt x="449" y="307"/>
                      <a:pt x="449" y="307"/>
                      <a:pt x="449" y="307"/>
                    </a:cubicBezTo>
                    <a:cubicBezTo>
                      <a:pt x="446" y="305"/>
                      <a:pt x="446" y="305"/>
                      <a:pt x="446" y="305"/>
                    </a:cubicBezTo>
                    <a:cubicBezTo>
                      <a:pt x="447" y="302"/>
                      <a:pt x="447" y="302"/>
                      <a:pt x="447" y="302"/>
                    </a:cubicBezTo>
                    <a:cubicBezTo>
                      <a:pt x="450" y="303"/>
                      <a:pt x="450" y="303"/>
                      <a:pt x="450" y="303"/>
                    </a:cubicBezTo>
                    <a:cubicBezTo>
                      <a:pt x="452" y="303"/>
                      <a:pt x="452" y="303"/>
                      <a:pt x="452" y="303"/>
                    </a:cubicBezTo>
                    <a:cubicBezTo>
                      <a:pt x="452" y="303"/>
                      <a:pt x="452" y="303"/>
                      <a:pt x="452" y="303"/>
                    </a:cubicBezTo>
                    <a:cubicBezTo>
                      <a:pt x="451" y="302"/>
                      <a:pt x="451" y="302"/>
                      <a:pt x="451" y="302"/>
                    </a:cubicBezTo>
                    <a:cubicBezTo>
                      <a:pt x="452" y="300"/>
                      <a:pt x="452" y="300"/>
                      <a:pt x="452" y="300"/>
                    </a:cubicBezTo>
                    <a:cubicBezTo>
                      <a:pt x="452" y="299"/>
                      <a:pt x="452" y="299"/>
                      <a:pt x="452" y="299"/>
                    </a:cubicBezTo>
                    <a:cubicBezTo>
                      <a:pt x="451" y="298"/>
                      <a:pt x="451" y="298"/>
                      <a:pt x="451" y="298"/>
                    </a:cubicBezTo>
                    <a:cubicBezTo>
                      <a:pt x="452" y="296"/>
                      <a:pt x="452" y="296"/>
                      <a:pt x="452" y="296"/>
                    </a:cubicBezTo>
                    <a:cubicBezTo>
                      <a:pt x="451" y="295"/>
                      <a:pt x="451" y="295"/>
                      <a:pt x="451" y="295"/>
                    </a:cubicBezTo>
                    <a:cubicBezTo>
                      <a:pt x="451" y="293"/>
                      <a:pt x="451" y="293"/>
                      <a:pt x="451" y="293"/>
                    </a:cubicBezTo>
                    <a:cubicBezTo>
                      <a:pt x="454" y="291"/>
                      <a:pt x="454" y="291"/>
                      <a:pt x="454" y="291"/>
                    </a:cubicBezTo>
                    <a:cubicBezTo>
                      <a:pt x="455" y="293"/>
                      <a:pt x="455" y="293"/>
                      <a:pt x="455" y="293"/>
                    </a:cubicBezTo>
                    <a:cubicBezTo>
                      <a:pt x="455" y="295"/>
                      <a:pt x="455" y="295"/>
                      <a:pt x="455" y="295"/>
                    </a:cubicBezTo>
                    <a:cubicBezTo>
                      <a:pt x="456" y="295"/>
                      <a:pt x="456" y="295"/>
                      <a:pt x="456" y="295"/>
                    </a:cubicBezTo>
                    <a:cubicBezTo>
                      <a:pt x="456" y="296"/>
                      <a:pt x="456" y="296"/>
                      <a:pt x="456" y="296"/>
                    </a:cubicBezTo>
                    <a:cubicBezTo>
                      <a:pt x="458" y="294"/>
                      <a:pt x="458" y="294"/>
                      <a:pt x="458" y="294"/>
                    </a:cubicBezTo>
                    <a:cubicBezTo>
                      <a:pt x="461" y="291"/>
                      <a:pt x="461" y="291"/>
                      <a:pt x="461" y="291"/>
                    </a:cubicBezTo>
                    <a:cubicBezTo>
                      <a:pt x="462" y="291"/>
                      <a:pt x="462" y="291"/>
                      <a:pt x="462" y="291"/>
                    </a:cubicBezTo>
                    <a:cubicBezTo>
                      <a:pt x="461" y="291"/>
                      <a:pt x="461" y="291"/>
                      <a:pt x="461" y="291"/>
                    </a:cubicBezTo>
                    <a:cubicBezTo>
                      <a:pt x="458" y="291"/>
                      <a:pt x="458" y="291"/>
                      <a:pt x="458" y="291"/>
                    </a:cubicBezTo>
                    <a:cubicBezTo>
                      <a:pt x="456" y="289"/>
                      <a:pt x="456" y="289"/>
                      <a:pt x="456" y="289"/>
                    </a:cubicBezTo>
                    <a:cubicBezTo>
                      <a:pt x="460" y="287"/>
                      <a:pt x="460" y="287"/>
                      <a:pt x="460" y="287"/>
                    </a:cubicBezTo>
                    <a:cubicBezTo>
                      <a:pt x="463" y="288"/>
                      <a:pt x="463" y="288"/>
                      <a:pt x="463" y="288"/>
                    </a:cubicBezTo>
                    <a:cubicBezTo>
                      <a:pt x="462" y="287"/>
                      <a:pt x="462" y="287"/>
                      <a:pt x="462" y="287"/>
                    </a:cubicBezTo>
                    <a:cubicBezTo>
                      <a:pt x="466" y="285"/>
                      <a:pt x="466" y="285"/>
                      <a:pt x="466" y="285"/>
                    </a:cubicBezTo>
                    <a:cubicBezTo>
                      <a:pt x="469" y="285"/>
                      <a:pt x="469" y="285"/>
                      <a:pt x="469" y="285"/>
                    </a:cubicBezTo>
                    <a:cubicBezTo>
                      <a:pt x="471" y="287"/>
                      <a:pt x="471" y="287"/>
                      <a:pt x="471" y="287"/>
                    </a:cubicBezTo>
                    <a:cubicBezTo>
                      <a:pt x="471" y="288"/>
                      <a:pt x="471" y="288"/>
                      <a:pt x="471" y="288"/>
                    </a:cubicBezTo>
                    <a:cubicBezTo>
                      <a:pt x="472" y="287"/>
                      <a:pt x="472" y="287"/>
                      <a:pt x="472" y="287"/>
                    </a:cubicBezTo>
                    <a:cubicBezTo>
                      <a:pt x="474" y="288"/>
                      <a:pt x="474" y="288"/>
                      <a:pt x="474" y="288"/>
                    </a:cubicBezTo>
                    <a:cubicBezTo>
                      <a:pt x="476" y="290"/>
                      <a:pt x="476" y="290"/>
                      <a:pt x="476" y="290"/>
                    </a:cubicBezTo>
                    <a:cubicBezTo>
                      <a:pt x="476" y="292"/>
                      <a:pt x="476" y="292"/>
                      <a:pt x="476" y="292"/>
                    </a:cubicBezTo>
                    <a:cubicBezTo>
                      <a:pt x="476" y="292"/>
                      <a:pt x="476" y="292"/>
                      <a:pt x="476" y="292"/>
                    </a:cubicBezTo>
                    <a:cubicBezTo>
                      <a:pt x="477" y="292"/>
                      <a:pt x="477" y="292"/>
                      <a:pt x="477" y="292"/>
                    </a:cubicBezTo>
                    <a:cubicBezTo>
                      <a:pt x="478" y="292"/>
                      <a:pt x="478" y="292"/>
                      <a:pt x="478" y="292"/>
                    </a:cubicBezTo>
                    <a:cubicBezTo>
                      <a:pt x="480" y="293"/>
                      <a:pt x="480" y="293"/>
                      <a:pt x="480" y="293"/>
                    </a:cubicBezTo>
                    <a:cubicBezTo>
                      <a:pt x="481" y="294"/>
                      <a:pt x="481" y="294"/>
                      <a:pt x="481" y="294"/>
                    </a:cubicBezTo>
                    <a:cubicBezTo>
                      <a:pt x="484" y="295"/>
                      <a:pt x="484" y="295"/>
                      <a:pt x="484" y="295"/>
                    </a:cubicBezTo>
                    <a:cubicBezTo>
                      <a:pt x="485" y="297"/>
                      <a:pt x="485" y="297"/>
                      <a:pt x="485" y="297"/>
                    </a:cubicBezTo>
                    <a:cubicBezTo>
                      <a:pt x="485" y="295"/>
                      <a:pt x="485" y="295"/>
                      <a:pt x="485" y="295"/>
                    </a:cubicBezTo>
                    <a:cubicBezTo>
                      <a:pt x="486" y="293"/>
                      <a:pt x="486" y="293"/>
                      <a:pt x="486" y="293"/>
                    </a:cubicBezTo>
                    <a:cubicBezTo>
                      <a:pt x="487" y="290"/>
                      <a:pt x="487" y="290"/>
                      <a:pt x="487" y="290"/>
                    </a:cubicBezTo>
                    <a:cubicBezTo>
                      <a:pt x="487" y="289"/>
                      <a:pt x="487" y="289"/>
                      <a:pt x="487" y="289"/>
                    </a:cubicBezTo>
                    <a:cubicBezTo>
                      <a:pt x="488" y="286"/>
                      <a:pt x="488" y="286"/>
                      <a:pt x="488" y="286"/>
                    </a:cubicBezTo>
                    <a:cubicBezTo>
                      <a:pt x="488" y="282"/>
                      <a:pt x="488" y="282"/>
                      <a:pt x="488" y="282"/>
                    </a:cubicBezTo>
                    <a:cubicBezTo>
                      <a:pt x="489" y="281"/>
                      <a:pt x="489" y="281"/>
                      <a:pt x="489" y="281"/>
                    </a:cubicBezTo>
                    <a:cubicBezTo>
                      <a:pt x="489" y="280"/>
                      <a:pt x="489" y="280"/>
                      <a:pt x="489" y="280"/>
                    </a:cubicBezTo>
                    <a:cubicBezTo>
                      <a:pt x="489" y="278"/>
                      <a:pt x="489" y="278"/>
                      <a:pt x="489" y="278"/>
                    </a:cubicBezTo>
                    <a:cubicBezTo>
                      <a:pt x="487" y="278"/>
                      <a:pt x="487" y="278"/>
                      <a:pt x="487" y="278"/>
                    </a:cubicBezTo>
                    <a:cubicBezTo>
                      <a:pt x="485" y="277"/>
                      <a:pt x="485" y="277"/>
                      <a:pt x="485" y="277"/>
                    </a:cubicBezTo>
                    <a:cubicBezTo>
                      <a:pt x="484" y="277"/>
                      <a:pt x="484" y="277"/>
                      <a:pt x="484" y="277"/>
                    </a:cubicBezTo>
                    <a:cubicBezTo>
                      <a:pt x="483" y="275"/>
                      <a:pt x="483" y="275"/>
                      <a:pt x="483" y="275"/>
                    </a:cubicBezTo>
                    <a:cubicBezTo>
                      <a:pt x="483" y="276"/>
                      <a:pt x="483" y="276"/>
                      <a:pt x="483" y="276"/>
                    </a:cubicBezTo>
                    <a:cubicBezTo>
                      <a:pt x="480" y="279"/>
                      <a:pt x="480" y="279"/>
                      <a:pt x="480" y="279"/>
                    </a:cubicBezTo>
                    <a:cubicBezTo>
                      <a:pt x="478" y="280"/>
                      <a:pt x="478" y="280"/>
                      <a:pt x="478" y="280"/>
                    </a:cubicBezTo>
                    <a:cubicBezTo>
                      <a:pt x="476" y="278"/>
                      <a:pt x="476" y="278"/>
                      <a:pt x="476" y="278"/>
                    </a:cubicBezTo>
                    <a:cubicBezTo>
                      <a:pt x="476" y="276"/>
                      <a:pt x="476" y="276"/>
                      <a:pt x="476" y="276"/>
                    </a:cubicBezTo>
                    <a:cubicBezTo>
                      <a:pt x="476" y="275"/>
                      <a:pt x="476" y="275"/>
                      <a:pt x="476" y="275"/>
                    </a:cubicBezTo>
                    <a:cubicBezTo>
                      <a:pt x="476" y="275"/>
                      <a:pt x="476" y="275"/>
                      <a:pt x="476" y="275"/>
                    </a:cubicBezTo>
                    <a:cubicBezTo>
                      <a:pt x="474" y="274"/>
                      <a:pt x="474" y="274"/>
                      <a:pt x="474" y="274"/>
                    </a:cubicBezTo>
                    <a:cubicBezTo>
                      <a:pt x="472" y="274"/>
                      <a:pt x="472" y="274"/>
                      <a:pt x="472" y="274"/>
                    </a:cubicBezTo>
                    <a:cubicBezTo>
                      <a:pt x="470" y="272"/>
                      <a:pt x="470" y="272"/>
                      <a:pt x="470" y="272"/>
                    </a:cubicBezTo>
                    <a:cubicBezTo>
                      <a:pt x="471" y="271"/>
                      <a:pt x="471" y="271"/>
                      <a:pt x="471" y="271"/>
                    </a:cubicBezTo>
                    <a:cubicBezTo>
                      <a:pt x="470" y="270"/>
                      <a:pt x="470" y="270"/>
                      <a:pt x="470" y="270"/>
                    </a:cubicBezTo>
                    <a:cubicBezTo>
                      <a:pt x="469" y="269"/>
                      <a:pt x="469" y="269"/>
                      <a:pt x="469" y="269"/>
                    </a:cubicBezTo>
                    <a:cubicBezTo>
                      <a:pt x="471" y="266"/>
                      <a:pt x="471" y="266"/>
                      <a:pt x="471" y="266"/>
                    </a:cubicBezTo>
                    <a:cubicBezTo>
                      <a:pt x="472" y="267"/>
                      <a:pt x="472" y="267"/>
                      <a:pt x="472" y="267"/>
                    </a:cubicBezTo>
                    <a:cubicBezTo>
                      <a:pt x="471" y="266"/>
                      <a:pt x="471" y="266"/>
                      <a:pt x="471" y="266"/>
                    </a:cubicBezTo>
                    <a:cubicBezTo>
                      <a:pt x="470" y="264"/>
                      <a:pt x="470" y="264"/>
                      <a:pt x="470" y="264"/>
                    </a:cubicBezTo>
                    <a:cubicBezTo>
                      <a:pt x="471" y="262"/>
                      <a:pt x="471" y="262"/>
                      <a:pt x="471" y="262"/>
                    </a:cubicBezTo>
                    <a:cubicBezTo>
                      <a:pt x="473" y="261"/>
                      <a:pt x="473" y="261"/>
                      <a:pt x="473" y="261"/>
                    </a:cubicBezTo>
                    <a:cubicBezTo>
                      <a:pt x="474" y="262"/>
                      <a:pt x="474" y="262"/>
                      <a:pt x="474" y="262"/>
                    </a:cubicBezTo>
                    <a:cubicBezTo>
                      <a:pt x="476" y="263"/>
                      <a:pt x="476" y="263"/>
                      <a:pt x="476" y="263"/>
                    </a:cubicBezTo>
                    <a:cubicBezTo>
                      <a:pt x="477" y="264"/>
                      <a:pt x="477" y="264"/>
                      <a:pt x="477" y="264"/>
                    </a:cubicBezTo>
                    <a:cubicBezTo>
                      <a:pt x="479" y="267"/>
                      <a:pt x="479" y="267"/>
                      <a:pt x="479" y="267"/>
                    </a:cubicBezTo>
                    <a:cubicBezTo>
                      <a:pt x="481" y="268"/>
                      <a:pt x="481" y="268"/>
                      <a:pt x="481" y="268"/>
                    </a:cubicBezTo>
                    <a:cubicBezTo>
                      <a:pt x="481" y="268"/>
                      <a:pt x="481" y="268"/>
                      <a:pt x="481" y="268"/>
                    </a:cubicBezTo>
                    <a:cubicBezTo>
                      <a:pt x="482" y="267"/>
                      <a:pt x="482" y="267"/>
                      <a:pt x="482" y="267"/>
                    </a:cubicBezTo>
                    <a:cubicBezTo>
                      <a:pt x="481" y="265"/>
                      <a:pt x="481" y="265"/>
                      <a:pt x="481" y="265"/>
                    </a:cubicBezTo>
                    <a:cubicBezTo>
                      <a:pt x="478" y="263"/>
                      <a:pt x="478" y="263"/>
                      <a:pt x="478" y="263"/>
                    </a:cubicBezTo>
                    <a:cubicBezTo>
                      <a:pt x="476" y="262"/>
                      <a:pt x="476" y="262"/>
                      <a:pt x="476" y="262"/>
                    </a:cubicBezTo>
                    <a:cubicBezTo>
                      <a:pt x="474" y="261"/>
                      <a:pt x="474" y="261"/>
                      <a:pt x="474" y="261"/>
                    </a:cubicBezTo>
                    <a:cubicBezTo>
                      <a:pt x="473" y="257"/>
                      <a:pt x="473" y="257"/>
                      <a:pt x="473" y="257"/>
                    </a:cubicBezTo>
                    <a:cubicBezTo>
                      <a:pt x="470" y="254"/>
                      <a:pt x="470" y="254"/>
                      <a:pt x="470" y="254"/>
                    </a:cubicBezTo>
                    <a:cubicBezTo>
                      <a:pt x="468" y="253"/>
                      <a:pt x="468" y="253"/>
                      <a:pt x="468" y="253"/>
                    </a:cubicBezTo>
                    <a:cubicBezTo>
                      <a:pt x="467" y="252"/>
                      <a:pt x="467" y="252"/>
                      <a:pt x="467" y="252"/>
                    </a:cubicBezTo>
                    <a:cubicBezTo>
                      <a:pt x="467" y="249"/>
                      <a:pt x="467" y="249"/>
                      <a:pt x="467" y="249"/>
                    </a:cubicBezTo>
                    <a:cubicBezTo>
                      <a:pt x="468" y="248"/>
                      <a:pt x="468" y="248"/>
                      <a:pt x="468" y="248"/>
                    </a:cubicBezTo>
                    <a:cubicBezTo>
                      <a:pt x="468" y="248"/>
                      <a:pt x="468" y="248"/>
                      <a:pt x="468" y="248"/>
                    </a:cubicBezTo>
                    <a:cubicBezTo>
                      <a:pt x="467" y="248"/>
                      <a:pt x="467" y="248"/>
                      <a:pt x="467" y="248"/>
                    </a:cubicBezTo>
                    <a:cubicBezTo>
                      <a:pt x="467" y="246"/>
                      <a:pt x="467" y="246"/>
                      <a:pt x="467" y="246"/>
                    </a:cubicBezTo>
                    <a:cubicBezTo>
                      <a:pt x="468" y="244"/>
                      <a:pt x="468" y="244"/>
                      <a:pt x="468" y="244"/>
                    </a:cubicBezTo>
                    <a:cubicBezTo>
                      <a:pt x="470" y="244"/>
                      <a:pt x="470" y="244"/>
                      <a:pt x="470" y="244"/>
                    </a:cubicBezTo>
                    <a:cubicBezTo>
                      <a:pt x="472" y="243"/>
                      <a:pt x="472" y="243"/>
                      <a:pt x="472" y="243"/>
                    </a:cubicBezTo>
                    <a:cubicBezTo>
                      <a:pt x="474" y="244"/>
                      <a:pt x="474" y="244"/>
                      <a:pt x="474" y="244"/>
                    </a:cubicBezTo>
                    <a:cubicBezTo>
                      <a:pt x="476" y="246"/>
                      <a:pt x="476" y="246"/>
                      <a:pt x="476" y="246"/>
                    </a:cubicBezTo>
                    <a:cubicBezTo>
                      <a:pt x="475" y="247"/>
                      <a:pt x="475" y="247"/>
                      <a:pt x="475" y="247"/>
                    </a:cubicBezTo>
                    <a:cubicBezTo>
                      <a:pt x="476" y="248"/>
                      <a:pt x="476" y="248"/>
                      <a:pt x="476" y="248"/>
                    </a:cubicBezTo>
                    <a:cubicBezTo>
                      <a:pt x="476" y="250"/>
                      <a:pt x="476" y="250"/>
                      <a:pt x="476" y="250"/>
                    </a:cubicBezTo>
                    <a:cubicBezTo>
                      <a:pt x="476" y="250"/>
                      <a:pt x="476" y="250"/>
                      <a:pt x="476" y="250"/>
                    </a:cubicBezTo>
                    <a:cubicBezTo>
                      <a:pt x="477" y="251"/>
                      <a:pt x="477" y="251"/>
                      <a:pt x="477" y="251"/>
                    </a:cubicBezTo>
                    <a:cubicBezTo>
                      <a:pt x="479" y="249"/>
                      <a:pt x="479" y="249"/>
                      <a:pt x="479" y="249"/>
                    </a:cubicBezTo>
                    <a:cubicBezTo>
                      <a:pt x="480" y="246"/>
                      <a:pt x="480" y="246"/>
                      <a:pt x="480" y="246"/>
                    </a:cubicBezTo>
                    <a:cubicBezTo>
                      <a:pt x="480" y="243"/>
                      <a:pt x="480" y="243"/>
                      <a:pt x="480" y="243"/>
                    </a:cubicBezTo>
                    <a:cubicBezTo>
                      <a:pt x="481" y="241"/>
                      <a:pt x="481" y="241"/>
                      <a:pt x="481" y="241"/>
                    </a:cubicBezTo>
                    <a:cubicBezTo>
                      <a:pt x="482" y="241"/>
                      <a:pt x="482" y="241"/>
                      <a:pt x="482" y="241"/>
                    </a:cubicBezTo>
                    <a:cubicBezTo>
                      <a:pt x="481" y="237"/>
                      <a:pt x="481" y="237"/>
                      <a:pt x="481" y="237"/>
                    </a:cubicBezTo>
                    <a:cubicBezTo>
                      <a:pt x="483" y="235"/>
                      <a:pt x="483" y="235"/>
                      <a:pt x="483" y="235"/>
                    </a:cubicBezTo>
                    <a:cubicBezTo>
                      <a:pt x="485" y="234"/>
                      <a:pt x="485" y="234"/>
                      <a:pt x="485" y="234"/>
                    </a:cubicBezTo>
                    <a:cubicBezTo>
                      <a:pt x="485" y="231"/>
                      <a:pt x="485" y="231"/>
                      <a:pt x="485" y="231"/>
                    </a:cubicBezTo>
                    <a:cubicBezTo>
                      <a:pt x="485" y="229"/>
                      <a:pt x="485" y="229"/>
                      <a:pt x="485" y="229"/>
                    </a:cubicBezTo>
                    <a:cubicBezTo>
                      <a:pt x="484" y="227"/>
                      <a:pt x="484" y="227"/>
                      <a:pt x="484" y="227"/>
                    </a:cubicBezTo>
                    <a:cubicBezTo>
                      <a:pt x="485" y="222"/>
                      <a:pt x="485" y="222"/>
                      <a:pt x="485" y="222"/>
                    </a:cubicBezTo>
                    <a:cubicBezTo>
                      <a:pt x="486" y="218"/>
                      <a:pt x="486" y="218"/>
                      <a:pt x="486" y="218"/>
                    </a:cubicBezTo>
                    <a:cubicBezTo>
                      <a:pt x="486" y="215"/>
                      <a:pt x="486" y="215"/>
                      <a:pt x="486" y="215"/>
                    </a:cubicBezTo>
                    <a:cubicBezTo>
                      <a:pt x="488" y="213"/>
                      <a:pt x="488" y="213"/>
                      <a:pt x="488" y="213"/>
                    </a:cubicBezTo>
                    <a:cubicBezTo>
                      <a:pt x="488" y="211"/>
                      <a:pt x="488" y="211"/>
                      <a:pt x="488" y="211"/>
                    </a:cubicBezTo>
                    <a:cubicBezTo>
                      <a:pt x="489" y="209"/>
                      <a:pt x="489" y="209"/>
                      <a:pt x="489" y="209"/>
                    </a:cubicBezTo>
                    <a:cubicBezTo>
                      <a:pt x="489" y="205"/>
                      <a:pt x="489" y="205"/>
                      <a:pt x="489" y="205"/>
                    </a:cubicBezTo>
                    <a:cubicBezTo>
                      <a:pt x="491" y="203"/>
                      <a:pt x="491" y="203"/>
                      <a:pt x="491" y="203"/>
                    </a:cubicBezTo>
                    <a:cubicBezTo>
                      <a:pt x="493" y="200"/>
                      <a:pt x="493" y="200"/>
                      <a:pt x="493" y="200"/>
                    </a:cubicBezTo>
                    <a:cubicBezTo>
                      <a:pt x="497" y="194"/>
                      <a:pt x="497" y="194"/>
                      <a:pt x="497" y="194"/>
                    </a:cubicBezTo>
                    <a:cubicBezTo>
                      <a:pt x="499" y="191"/>
                      <a:pt x="499" y="191"/>
                      <a:pt x="499" y="191"/>
                    </a:cubicBezTo>
                    <a:cubicBezTo>
                      <a:pt x="503" y="188"/>
                      <a:pt x="503" y="188"/>
                      <a:pt x="503" y="188"/>
                    </a:cubicBezTo>
                    <a:cubicBezTo>
                      <a:pt x="504" y="186"/>
                      <a:pt x="504" y="186"/>
                      <a:pt x="504" y="186"/>
                    </a:cubicBezTo>
                    <a:cubicBezTo>
                      <a:pt x="506" y="184"/>
                      <a:pt x="506" y="184"/>
                      <a:pt x="506" y="184"/>
                    </a:cubicBezTo>
                    <a:cubicBezTo>
                      <a:pt x="507" y="181"/>
                      <a:pt x="507" y="181"/>
                      <a:pt x="507" y="181"/>
                    </a:cubicBezTo>
                    <a:cubicBezTo>
                      <a:pt x="511" y="178"/>
                      <a:pt x="511" y="178"/>
                      <a:pt x="511" y="178"/>
                    </a:cubicBezTo>
                    <a:cubicBezTo>
                      <a:pt x="510" y="178"/>
                      <a:pt x="510" y="178"/>
                      <a:pt x="510" y="178"/>
                    </a:cubicBezTo>
                    <a:cubicBezTo>
                      <a:pt x="509" y="177"/>
                      <a:pt x="509" y="177"/>
                      <a:pt x="509" y="177"/>
                    </a:cubicBezTo>
                    <a:cubicBezTo>
                      <a:pt x="507" y="176"/>
                      <a:pt x="507" y="176"/>
                      <a:pt x="507" y="176"/>
                    </a:cubicBezTo>
                    <a:cubicBezTo>
                      <a:pt x="505" y="174"/>
                      <a:pt x="505" y="174"/>
                      <a:pt x="505" y="174"/>
                    </a:cubicBezTo>
                    <a:cubicBezTo>
                      <a:pt x="503" y="175"/>
                      <a:pt x="503" y="175"/>
                      <a:pt x="503" y="175"/>
                    </a:cubicBezTo>
                    <a:cubicBezTo>
                      <a:pt x="500" y="176"/>
                      <a:pt x="500" y="176"/>
                      <a:pt x="500" y="176"/>
                    </a:cubicBezTo>
                    <a:cubicBezTo>
                      <a:pt x="496" y="177"/>
                      <a:pt x="496" y="177"/>
                      <a:pt x="496" y="177"/>
                    </a:cubicBezTo>
                    <a:cubicBezTo>
                      <a:pt x="493" y="178"/>
                      <a:pt x="493" y="178"/>
                      <a:pt x="493" y="178"/>
                    </a:cubicBezTo>
                    <a:cubicBezTo>
                      <a:pt x="491" y="180"/>
                      <a:pt x="491" y="180"/>
                      <a:pt x="491" y="180"/>
                    </a:cubicBezTo>
                    <a:cubicBezTo>
                      <a:pt x="489" y="181"/>
                      <a:pt x="489" y="181"/>
                      <a:pt x="489" y="181"/>
                    </a:cubicBezTo>
                    <a:cubicBezTo>
                      <a:pt x="488" y="183"/>
                      <a:pt x="488" y="183"/>
                      <a:pt x="488" y="183"/>
                    </a:cubicBezTo>
                    <a:cubicBezTo>
                      <a:pt x="486" y="183"/>
                      <a:pt x="486" y="183"/>
                      <a:pt x="486" y="183"/>
                    </a:cubicBezTo>
                    <a:cubicBezTo>
                      <a:pt x="483" y="182"/>
                      <a:pt x="483" y="182"/>
                      <a:pt x="483" y="182"/>
                    </a:cubicBezTo>
                    <a:cubicBezTo>
                      <a:pt x="482" y="180"/>
                      <a:pt x="482" y="180"/>
                      <a:pt x="482" y="180"/>
                    </a:cubicBezTo>
                    <a:cubicBezTo>
                      <a:pt x="482" y="178"/>
                      <a:pt x="482" y="178"/>
                      <a:pt x="482" y="178"/>
                    </a:cubicBezTo>
                    <a:cubicBezTo>
                      <a:pt x="484" y="178"/>
                      <a:pt x="484" y="178"/>
                      <a:pt x="484" y="178"/>
                    </a:cubicBezTo>
                    <a:cubicBezTo>
                      <a:pt x="484" y="177"/>
                      <a:pt x="484" y="177"/>
                      <a:pt x="484" y="177"/>
                    </a:cubicBezTo>
                    <a:cubicBezTo>
                      <a:pt x="484" y="176"/>
                      <a:pt x="484" y="176"/>
                      <a:pt x="484" y="176"/>
                    </a:cubicBezTo>
                    <a:cubicBezTo>
                      <a:pt x="484" y="176"/>
                      <a:pt x="484" y="176"/>
                      <a:pt x="484" y="176"/>
                    </a:cubicBezTo>
                    <a:cubicBezTo>
                      <a:pt x="482" y="175"/>
                      <a:pt x="482" y="175"/>
                      <a:pt x="482" y="175"/>
                    </a:cubicBezTo>
                    <a:cubicBezTo>
                      <a:pt x="478" y="173"/>
                      <a:pt x="478" y="173"/>
                      <a:pt x="478" y="173"/>
                    </a:cubicBezTo>
                    <a:cubicBezTo>
                      <a:pt x="483" y="172"/>
                      <a:pt x="483" y="172"/>
                      <a:pt x="483" y="172"/>
                    </a:cubicBezTo>
                    <a:cubicBezTo>
                      <a:pt x="484" y="171"/>
                      <a:pt x="484" y="171"/>
                      <a:pt x="484" y="171"/>
                    </a:cubicBezTo>
                    <a:cubicBezTo>
                      <a:pt x="486" y="170"/>
                      <a:pt x="486" y="170"/>
                      <a:pt x="486" y="170"/>
                    </a:cubicBezTo>
                    <a:cubicBezTo>
                      <a:pt x="488" y="166"/>
                      <a:pt x="488" y="166"/>
                      <a:pt x="488" y="166"/>
                    </a:cubicBezTo>
                    <a:cubicBezTo>
                      <a:pt x="491" y="164"/>
                      <a:pt x="491" y="164"/>
                      <a:pt x="491" y="164"/>
                    </a:cubicBezTo>
                    <a:cubicBezTo>
                      <a:pt x="493" y="164"/>
                      <a:pt x="493" y="164"/>
                      <a:pt x="493" y="164"/>
                    </a:cubicBezTo>
                    <a:cubicBezTo>
                      <a:pt x="497" y="165"/>
                      <a:pt x="497" y="165"/>
                      <a:pt x="497" y="165"/>
                    </a:cubicBezTo>
                    <a:cubicBezTo>
                      <a:pt x="502" y="169"/>
                      <a:pt x="502" y="169"/>
                      <a:pt x="502" y="169"/>
                    </a:cubicBezTo>
                    <a:cubicBezTo>
                      <a:pt x="504" y="170"/>
                      <a:pt x="504" y="170"/>
                      <a:pt x="504" y="170"/>
                    </a:cubicBezTo>
                    <a:cubicBezTo>
                      <a:pt x="508" y="170"/>
                      <a:pt x="508" y="170"/>
                      <a:pt x="508" y="170"/>
                    </a:cubicBezTo>
                    <a:cubicBezTo>
                      <a:pt x="510" y="170"/>
                      <a:pt x="510" y="170"/>
                      <a:pt x="510" y="170"/>
                    </a:cubicBezTo>
                    <a:cubicBezTo>
                      <a:pt x="513" y="170"/>
                      <a:pt x="513" y="170"/>
                      <a:pt x="513" y="170"/>
                    </a:cubicBezTo>
                    <a:cubicBezTo>
                      <a:pt x="517" y="169"/>
                      <a:pt x="517" y="169"/>
                      <a:pt x="517" y="169"/>
                    </a:cubicBezTo>
                    <a:cubicBezTo>
                      <a:pt x="519" y="168"/>
                      <a:pt x="519" y="168"/>
                      <a:pt x="519" y="168"/>
                    </a:cubicBezTo>
                    <a:cubicBezTo>
                      <a:pt x="519" y="167"/>
                      <a:pt x="519" y="167"/>
                      <a:pt x="519" y="167"/>
                    </a:cubicBezTo>
                    <a:cubicBezTo>
                      <a:pt x="518" y="164"/>
                      <a:pt x="518" y="164"/>
                      <a:pt x="518" y="164"/>
                    </a:cubicBezTo>
                    <a:cubicBezTo>
                      <a:pt x="520" y="164"/>
                      <a:pt x="520" y="164"/>
                      <a:pt x="520" y="164"/>
                    </a:cubicBezTo>
                    <a:cubicBezTo>
                      <a:pt x="522" y="164"/>
                      <a:pt x="522" y="164"/>
                      <a:pt x="522" y="164"/>
                    </a:cubicBezTo>
                    <a:cubicBezTo>
                      <a:pt x="523" y="163"/>
                      <a:pt x="523" y="163"/>
                      <a:pt x="523" y="163"/>
                    </a:cubicBezTo>
                    <a:cubicBezTo>
                      <a:pt x="523" y="162"/>
                      <a:pt x="523" y="162"/>
                      <a:pt x="523" y="162"/>
                    </a:cubicBezTo>
                    <a:cubicBezTo>
                      <a:pt x="523" y="161"/>
                      <a:pt x="523" y="161"/>
                      <a:pt x="523" y="161"/>
                    </a:cubicBezTo>
                    <a:cubicBezTo>
                      <a:pt x="520" y="160"/>
                      <a:pt x="520" y="160"/>
                      <a:pt x="520" y="160"/>
                    </a:cubicBezTo>
                    <a:cubicBezTo>
                      <a:pt x="519" y="158"/>
                      <a:pt x="519" y="158"/>
                      <a:pt x="519" y="158"/>
                    </a:cubicBezTo>
                    <a:cubicBezTo>
                      <a:pt x="518" y="158"/>
                      <a:pt x="518" y="158"/>
                      <a:pt x="518" y="158"/>
                    </a:cubicBezTo>
                    <a:cubicBezTo>
                      <a:pt x="517" y="158"/>
                      <a:pt x="517" y="158"/>
                      <a:pt x="517" y="158"/>
                    </a:cubicBezTo>
                    <a:cubicBezTo>
                      <a:pt x="515" y="160"/>
                      <a:pt x="515" y="160"/>
                      <a:pt x="515" y="160"/>
                    </a:cubicBezTo>
                    <a:cubicBezTo>
                      <a:pt x="513" y="160"/>
                      <a:pt x="513" y="160"/>
                      <a:pt x="513" y="160"/>
                    </a:cubicBezTo>
                    <a:cubicBezTo>
                      <a:pt x="511" y="158"/>
                      <a:pt x="511" y="158"/>
                      <a:pt x="511" y="158"/>
                    </a:cubicBezTo>
                    <a:cubicBezTo>
                      <a:pt x="506" y="159"/>
                      <a:pt x="506" y="159"/>
                      <a:pt x="506" y="159"/>
                    </a:cubicBezTo>
                    <a:cubicBezTo>
                      <a:pt x="503" y="158"/>
                      <a:pt x="503" y="158"/>
                      <a:pt x="503" y="158"/>
                    </a:cubicBezTo>
                    <a:cubicBezTo>
                      <a:pt x="501" y="157"/>
                      <a:pt x="501" y="157"/>
                      <a:pt x="501" y="157"/>
                    </a:cubicBezTo>
                    <a:cubicBezTo>
                      <a:pt x="499" y="157"/>
                      <a:pt x="499" y="157"/>
                      <a:pt x="499" y="157"/>
                    </a:cubicBezTo>
                    <a:cubicBezTo>
                      <a:pt x="498" y="157"/>
                      <a:pt x="498" y="157"/>
                      <a:pt x="498" y="157"/>
                    </a:cubicBezTo>
                    <a:cubicBezTo>
                      <a:pt x="492" y="158"/>
                      <a:pt x="492" y="158"/>
                      <a:pt x="492" y="158"/>
                    </a:cubicBezTo>
                    <a:cubicBezTo>
                      <a:pt x="490" y="157"/>
                      <a:pt x="490" y="157"/>
                      <a:pt x="490" y="157"/>
                    </a:cubicBezTo>
                    <a:cubicBezTo>
                      <a:pt x="484" y="155"/>
                      <a:pt x="484" y="155"/>
                      <a:pt x="484" y="155"/>
                    </a:cubicBezTo>
                    <a:cubicBezTo>
                      <a:pt x="490" y="154"/>
                      <a:pt x="490" y="154"/>
                      <a:pt x="490" y="154"/>
                    </a:cubicBezTo>
                    <a:cubicBezTo>
                      <a:pt x="492" y="155"/>
                      <a:pt x="492" y="155"/>
                      <a:pt x="492" y="155"/>
                    </a:cubicBezTo>
                    <a:cubicBezTo>
                      <a:pt x="495" y="153"/>
                      <a:pt x="495" y="153"/>
                      <a:pt x="495" y="153"/>
                    </a:cubicBezTo>
                    <a:cubicBezTo>
                      <a:pt x="498" y="153"/>
                      <a:pt x="498" y="153"/>
                      <a:pt x="498" y="153"/>
                    </a:cubicBezTo>
                    <a:cubicBezTo>
                      <a:pt x="500" y="154"/>
                      <a:pt x="500" y="154"/>
                      <a:pt x="500" y="154"/>
                    </a:cubicBezTo>
                    <a:cubicBezTo>
                      <a:pt x="502" y="154"/>
                      <a:pt x="502" y="154"/>
                      <a:pt x="502" y="154"/>
                    </a:cubicBezTo>
                    <a:cubicBezTo>
                      <a:pt x="503" y="154"/>
                      <a:pt x="503" y="154"/>
                      <a:pt x="503" y="154"/>
                    </a:cubicBezTo>
                    <a:cubicBezTo>
                      <a:pt x="505" y="152"/>
                      <a:pt x="505" y="152"/>
                      <a:pt x="505" y="152"/>
                    </a:cubicBezTo>
                    <a:cubicBezTo>
                      <a:pt x="506" y="153"/>
                      <a:pt x="506" y="153"/>
                      <a:pt x="506" y="153"/>
                    </a:cubicBezTo>
                    <a:cubicBezTo>
                      <a:pt x="507" y="153"/>
                      <a:pt x="507" y="153"/>
                      <a:pt x="507" y="153"/>
                    </a:cubicBezTo>
                    <a:cubicBezTo>
                      <a:pt x="508" y="152"/>
                      <a:pt x="508" y="152"/>
                      <a:pt x="508" y="152"/>
                    </a:cubicBezTo>
                    <a:cubicBezTo>
                      <a:pt x="509" y="151"/>
                      <a:pt x="509" y="151"/>
                      <a:pt x="509" y="151"/>
                    </a:cubicBezTo>
                    <a:cubicBezTo>
                      <a:pt x="511" y="151"/>
                      <a:pt x="511" y="151"/>
                      <a:pt x="511" y="151"/>
                    </a:cubicBezTo>
                    <a:cubicBezTo>
                      <a:pt x="512" y="151"/>
                      <a:pt x="512" y="151"/>
                      <a:pt x="512" y="151"/>
                    </a:cubicBezTo>
                    <a:cubicBezTo>
                      <a:pt x="512" y="150"/>
                      <a:pt x="512" y="150"/>
                      <a:pt x="512" y="150"/>
                    </a:cubicBezTo>
                    <a:cubicBezTo>
                      <a:pt x="513" y="150"/>
                      <a:pt x="513" y="150"/>
                      <a:pt x="513" y="150"/>
                    </a:cubicBezTo>
                    <a:cubicBezTo>
                      <a:pt x="515" y="150"/>
                      <a:pt x="515" y="150"/>
                      <a:pt x="515" y="150"/>
                    </a:cubicBezTo>
                    <a:cubicBezTo>
                      <a:pt x="516" y="150"/>
                      <a:pt x="516" y="150"/>
                      <a:pt x="516" y="150"/>
                    </a:cubicBezTo>
                    <a:cubicBezTo>
                      <a:pt x="517" y="151"/>
                      <a:pt x="517" y="151"/>
                      <a:pt x="517" y="151"/>
                    </a:cubicBezTo>
                    <a:cubicBezTo>
                      <a:pt x="518" y="151"/>
                      <a:pt x="518" y="151"/>
                      <a:pt x="518" y="151"/>
                    </a:cubicBezTo>
                    <a:cubicBezTo>
                      <a:pt x="520" y="152"/>
                      <a:pt x="520" y="152"/>
                      <a:pt x="520" y="152"/>
                    </a:cubicBezTo>
                    <a:cubicBezTo>
                      <a:pt x="523" y="152"/>
                      <a:pt x="523" y="152"/>
                      <a:pt x="523" y="152"/>
                    </a:cubicBezTo>
                    <a:cubicBezTo>
                      <a:pt x="524" y="153"/>
                      <a:pt x="524" y="153"/>
                      <a:pt x="524" y="153"/>
                    </a:cubicBezTo>
                    <a:cubicBezTo>
                      <a:pt x="525" y="153"/>
                      <a:pt x="525" y="153"/>
                      <a:pt x="525" y="153"/>
                    </a:cubicBezTo>
                    <a:cubicBezTo>
                      <a:pt x="527" y="153"/>
                      <a:pt x="527" y="153"/>
                      <a:pt x="527" y="153"/>
                    </a:cubicBezTo>
                    <a:cubicBezTo>
                      <a:pt x="530" y="152"/>
                      <a:pt x="530" y="152"/>
                      <a:pt x="530" y="152"/>
                    </a:cubicBezTo>
                    <a:cubicBezTo>
                      <a:pt x="534" y="149"/>
                      <a:pt x="534" y="149"/>
                      <a:pt x="534" y="149"/>
                    </a:cubicBezTo>
                    <a:cubicBezTo>
                      <a:pt x="536" y="149"/>
                      <a:pt x="536" y="149"/>
                      <a:pt x="536" y="149"/>
                    </a:cubicBezTo>
                    <a:cubicBezTo>
                      <a:pt x="537" y="149"/>
                      <a:pt x="537" y="149"/>
                      <a:pt x="537" y="149"/>
                    </a:cubicBezTo>
                    <a:cubicBezTo>
                      <a:pt x="538" y="149"/>
                      <a:pt x="538" y="149"/>
                      <a:pt x="538" y="149"/>
                    </a:cubicBezTo>
                    <a:cubicBezTo>
                      <a:pt x="538" y="148"/>
                      <a:pt x="538" y="148"/>
                      <a:pt x="538" y="148"/>
                    </a:cubicBezTo>
                    <a:cubicBezTo>
                      <a:pt x="537" y="147"/>
                      <a:pt x="537" y="147"/>
                      <a:pt x="537" y="147"/>
                    </a:cubicBezTo>
                    <a:cubicBezTo>
                      <a:pt x="535" y="145"/>
                      <a:pt x="535" y="145"/>
                      <a:pt x="535" y="145"/>
                    </a:cubicBezTo>
                    <a:cubicBezTo>
                      <a:pt x="535" y="144"/>
                      <a:pt x="535" y="144"/>
                      <a:pt x="535" y="144"/>
                    </a:cubicBezTo>
                    <a:cubicBezTo>
                      <a:pt x="534" y="143"/>
                      <a:pt x="534" y="143"/>
                      <a:pt x="534" y="143"/>
                    </a:cubicBezTo>
                    <a:cubicBezTo>
                      <a:pt x="534" y="141"/>
                      <a:pt x="534" y="141"/>
                      <a:pt x="534" y="141"/>
                    </a:cubicBezTo>
                    <a:cubicBezTo>
                      <a:pt x="536" y="138"/>
                      <a:pt x="536" y="138"/>
                      <a:pt x="536" y="138"/>
                    </a:cubicBezTo>
                    <a:cubicBezTo>
                      <a:pt x="538" y="137"/>
                      <a:pt x="538" y="137"/>
                      <a:pt x="538" y="137"/>
                    </a:cubicBezTo>
                    <a:cubicBezTo>
                      <a:pt x="540" y="137"/>
                      <a:pt x="540" y="137"/>
                      <a:pt x="540" y="137"/>
                    </a:cubicBezTo>
                    <a:cubicBezTo>
                      <a:pt x="544" y="139"/>
                      <a:pt x="544" y="139"/>
                      <a:pt x="544" y="139"/>
                    </a:cubicBezTo>
                    <a:cubicBezTo>
                      <a:pt x="545" y="139"/>
                      <a:pt x="545" y="139"/>
                      <a:pt x="545" y="139"/>
                    </a:cubicBezTo>
                    <a:cubicBezTo>
                      <a:pt x="546" y="139"/>
                      <a:pt x="546" y="139"/>
                      <a:pt x="546" y="139"/>
                    </a:cubicBezTo>
                    <a:cubicBezTo>
                      <a:pt x="550" y="134"/>
                      <a:pt x="550" y="134"/>
                      <a:pt x="550" y="134"/>
                    </a:cubicBezTo>
                    <a:cubicBezTo>
                      <a:pt x="552" y="132"/>
                      <a:pt x="552" y="132"/>
                      <a:pt x="552" y="132"/>
                    </a:cubicBezTo>
                    <a:cubicBezTo>
                      <a:pt x="554" y="132"/>
                      <a:pt x="554" y="132"/>
                      <a:pt x="554" y="132"/>
                    </a:cubicBezTo>
                    <a:cubicBezTo>
                      <a:pt x="555" y="130"/>
                      <a:pt x="555" y="130"/>
                      <a:pt x="555" y="130"/>
                    </a:cubicBezTo>
                    <a:cubicBezTo>
                      <a:pt x="557" y="129"/>
                      <a:pt x="557" y="129"/>
                      <a:pt x="557" y="129"/>
                    </a:cubicBezTo>
                    <a:cubicBezTo>
                      <a:pt x="559" y="128"/>
                      <a:pt x="559" y="128"/>
                      <a:pt x="559" y="128"/>
                    </a:cubicBezTo>
                    <a:cubicBezTo>
                      <a:pt x="560" y="127"/>
                      <a:pt x="560" y="127"/>
                      <a:pt x="560" y="127"/>
                    </a:cubicBezTo>
                    <a:cubicBezTo>
                      <a:pt x="560" y="124"/>
                      <a:pt x="560" y="124"/>
                      <a:pt x="560" y="124"/>
                    </a:cubicBezTo>
                    <a:cubicBezTo>
                      <a:pt x="559" y="121"/>
                      <a:pt x="559" y="121"/>
                      <a:pt x="559" y="121"/>
                    </a:cubicBezTo>
                    <a:cubicBezTo>
                      <a:pt x="557" y="119"/>
                      <a:pt x="557" y="119"/>
                      <a:pt x="557" y="119"/>
                    </a:cubicBezTo>
                    <a:cubicBezTo>
                      <a:pt x="557" y="118"/>
                      <a:pt x="557" y="118"/>
                      <a:pt x="557" y="118"/>
                    </a:cubicBezTo>
                    <a:cubicBezTo>
                      <a:pt x="553" y="115"/>
                      <a:pt x="553" y="115"/>
                      <a:pt x="553" y="115"/>
                    </a:cubicBezTo>
                    <a:cubicBezTo>
                      <a:pt x="552" y="113"/>
                      <a:pt x="552" y="113"/>
                      <a:pt x="552" y="113"/>
                    </a:cubicBezTo>
                    <a:cubicBezTo>
                      <a:pt x="552" y="111"/>
                      <a:pt x="552" y="111"/>
                      <a:pt x="552" y="111"/>
                    </a:cubicBezTo>
                    <a:cubicBezTo>
                      <a:pt x="549" y="110"/>
                      <a:pt x="549" y="110"/>
                      <a:pt x="549" y="110"/>
                    </a:cubicBezTo>
                    <a:cubicBezTo>
                      <a:pt x="548" y="110"/>
                      <a:pt x="548" y="110"/>
                      <a:pt x="548" y="110"/>
                    </a:cubicBezTo>
                    <a:cubicBezTo>
                      <a:pt x="546" y="108"/>
                      <a:pt x="546" y="108"/>
                      <a:pt x="546" y="108"/>
                    </a:cubicBezTo>
                    <a:cubicBezTo>
                      <a:pt x="544" y="107"/>
                      <a:pt x="544" y="107"/>
                      <a:pt x="544" y="107"/>
                    </a:cubicBezTo>
                    <a:cubicBezTo>
                      <a:pt x="542" y="107"/>
                      <a:pt x="542" y="107"/>
                      <a:pt x="542" y="107"/>
                    </a:cubicBezTo>
                    <a:cubicBezTo>
                      <a:pt x="538" y="106"/>
                      <a:pt x="538" y="106"/>
                      <a:pt x="538" y="106"/>
                    </a:cubicBezTo>
                    <a:cubicBezTo>
                      <a:pt x="534" y="104"/>
                      <a:pt x="534" y="104"/>
                      <a:pt x="534" y="104"/>
                    </a:cubicBezTo>
                    <a:cubicBezTo>
                      <a:pt x="531" y="104"/>
                      <a:pt x="531" y="104"/>
                      <a:pt x="531" y="104"/>
                    </a:cubicBezTo>
                    <a:cubicBezTo>
                      <a:pt x="530" y="104"/>
                      <a:pt x="530" y="104"/>
                      <a:pt x="530" y="104"/>
                    </a:cubicBezTo>
                    <a:cubicBezTo>
                      <a:pt x="527" y="104"/>
                      <a:pt x="527" y="104"/>
                      <a:pt x="527" y="104"/>
                    </a:cubicBezTo>
                    <a:cubicBezTo>
                      <a:pt x="524" y="105"/>
                      <a:pt x="524" y="105"/>
                      <a:pt x="524" y="105"/>
                    </a:cubicBezTo>
                    <a:cubicBezTo>
                      <a:pt x="522" y="107"/>
                      <a:pt x="522" y="107"/>
                      <a:pt x="522" y="107"/>
                    </a:cubicBezTo>
                    <a:cubicBezTo>
                      <a:pt x="519" y="108"/>
                      <a:pt x="519" y="108"/>
                      <a:pt x="519" y="108"/>
                    </a:cubicBezTo>
                    <a:cubicBezTo>
                      <a:pt x="516" y="107"/>
                      <a:pt x="516" y="107"/>
                      <a:pt x="516" y="107"/>
                    </a:cubicBezTo>
                    <a:cubicBezTo>
                      <a:pt x="516" y="106"/>
                      <a:pt x="516" y="106"/>
                      <a:pt x="516" y="106"/>
                    </a:cubicBezTo>
                    <a:cubicBezTo>
                      <a:pt x="515" y="106"/>
                      <a:pt x="515" y="106"/>
                      <a:pt x="515" y="106"/>
                    </a:cubicBezTo>
                    <a:cubicBezTo>
                      <a:pt x="515" y="107"/>
                      <a:pt x="515" y="107"/>
                      <a:pt x="515" y="107"/>
                    </a:cubicBezTo>
                    <a:cubicBezTo>
                      <a:pt x="515" y="109"/>
                      <a:pt x="515" y="109"/>
                      <a:pt x="515" y="109"/>
                    </a:cubicBezTo>
                    <a:cubicBezTo>
                      <a:pt x="515" y="112"/>
                      <a:pt x="515" y="112"/>
                      <a:pt x="515" y="112"/>
                    </a:cubicBezTo>
                    <a:cubicBezTo>
                      <a:pt x="514" y="114"/>
                      <a:pt x="514" y="114"/>
                      <a:pt x="514" y="114"/>
                    </a:cubicBezTo>
                    <a:cubicBezTo>
                      <a:pt x="513" y="114"/>
                      <a:pt x="513" y="114"/>
                      <a:pt x="513" y="114"/>
                    </a:cubicBezTo>
                    <a:cubicBezTo>
                      <a:pt x="513" y="115"/>
                      <a:pt x="513" y="115"/>
                      <a:pt x="513" y="115"/>
                    </a:cubicBezTo>
                    <a:cubicBezTo>
                      <a:pt x="512" y="118"/>
                      <a:pt x="512" y="118"/>
                      <a:pt x="512" y="118"/>
                    </a:cubicBezTo>
                    <a:lnTo>
                      <a:pt x="509"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83"/>
              <p:cNvSpPr>
                <a:spLocks/>
              </p:cNvSpPr>
              <p:nvPr userDrawn="1"/>
            </p:nvSpPr>
            <p:spPr bwMode="auto">
              <a:xfrm>
                <a:off x="2806700" y="1355725"/>
                <a:ext cx="479425" cy="636587"/>
              </a:xfrm>
              <a:custGeom>
                <a:avLst/>
                <a:gdLst>
                  <a:gd name="T0" fmla="*/ 233 w 302"/>
                  <a:gd name="T1" fmla="*/ 200 h 401"/>
                  <a:gd name="T2" fmla="*/ 259 w 302"/>
                  <a:gd name="T3" fmla="*/ 195 h 401"/>
                  <a:gd name="T4" fmla="*/ 258 w 302"/>
                  <a:gd name="T5" fmla="*/ 177 h 401"/>
                  <a:gd name="T6" fmla="*/ 226 w 302"/>
                  <a:gd name="T7" fmla="*/ 177 h 401"/>
                  <a:gd name="T8" fmla="*/ 224 w 302"/>
                  <a:gd name="T9" fmla="*/ 168 h 401"/>
                  <a:gd name="T10" fmla="*/ 238 w 302"/>
                  <a:gd name="T11" fmla="*/ 144 h 401"/>
                  <a:gd name="T12" fmla="*/ 215 w 302"/>
                  <a:gd name="T13" fmla="*/ 151 h 401"/>
                  <a:gd name="T14" fmla="*/ 198 w 302"/>
                  <a:gd name="T15" fmla="*/ 141 h 401"/>
                  <a:gd name="T16" fmla="*/ 216 w 302"/>
                  <a:gd name="T17" fmla="*/ 107 h 401"/>
                  <a:gd name="T18" fmla="*/ 192 w 302"/>
                  <a:gd name="T19" fmla="*/ 127 h 401"/>
                  <a:gd name="T20" fmla="*/ 188 w 302"/>
                  <a:gd name="T21" fmla="*/ 111 h 401"/>
                  <a:gd name="T22" fmla="*/ 192 w 302"/>
                  <a:gd name="T23" fmla="*/ 89 h 401"/>
                  <a:gd name="T24" fmla="*/ 192 w 302"/>
                  <a:gd name="T25" fmla="*/ 80 h 401"/>
                  <a:gd name="T26" fmla="*/ 164 w 302"/>
                  <a:gd name="T27" fmla="*/ 75 h 401"/>
                  <a:gd name="T28" fmla="*/ 137 w 302"/>
                  <a:gd name="T29" fmla="*/ 80 h 401"/>
                  <a:gd name="T30" fmla="*/ 120 w 302"/>
                  <a:gd name="T31" fmla="*/ 77 h 401"/>
                  <a:gd name="T32" fmla="*/ 135 w 302"/>
                  <a:gd name="T33" fmla="*/ 52 h 401"/>
                  <a:gd name="T34" fmla="*/ 109 w 302"/>
                  <a:gd name="T35" fmla="*/ 21 h 401"/>
                  <a:gd name="T36" fmla="*/ 89 w 302"/>
                  <a:gd name="T37" fmla="*/ 29 h 401"/>
                  <a:gd name="T38" fmla="*/ 75 w 302"/>
                  <a:gd name="T39" fmla="*/ 54 h 401"/>
                  <a:gd name="T40" fmla="*/ 64 w 302"/>
                  <a:gd name="T41" fmla="*/ 74 h 401"/>
                  <a:gd name="T42" fmla="*/ 54 w 302"/>
                  <a:gd name="T43" fmla="*/ 92 h 401"/>
                  <a:gd name="T44" fmla="*/ 59 w 302"/>
                  <a:gd name="T45" fmla="*/ 44 h 401"/>
                  <a:gd name="T46" fmla="*/ 62 w 302"/>
                  <a:gd name="T47" fmla="*/ 4 h 401"/>
                  <a:gd name="T48" fmla="*/ 18 w 302"/>
                  <a:gd name="T49" fmla="*/ 47 h 401"/>
                  <a:gd name="T50" fmla="*/ 20 w 302"/>
                  <a:gd name="T51" fmla="*/ 88 h 401"/>
                  <a:gd name="T52" fmla="*/ 2 w 302"/>
                  <a:gd name="T53" fmla="*/ 113 h 401"/>
                  <a:gd name="T54" fmla="*/ 29 w 302"/>
                  <a:gd name="T55" fmla="*/ 127 h 401"/>
                  <a:gd name="T56" fmla="*/ 66 w 302"/>
                  <a:gd name="T57" fmla="*/ 140 h 401"/>
                  <a:gd name="T58" fmla="*/ 84 w 302"/>
                  <a:gd name="T59" fmla="*/ 146 h 401"/>
                  <a:gd name="T60" fmla="*/ 117 w 302"/>
                  <a:gd name="T61" fmla="*/ 139 h 401"/>
                  <a:gd name="T62" fmla="*/ 132 w 302"/>
                  <a:gd name="T63" fmla="*/ 140 h 401"/>
                  <a:gd name="T64" fmla="*/ 141 w 302"/>
                  <a:gd name="T65" fmla="*/ 177 h 401"/>
                  <a:gd name="T66" fmla="*/ 151 w 302"/>
                  <a:gd name="T67" fmla="*/ 187 h 401"/>
                  <a:gd name="T68" fmla="*/ 162 w 302"/>
                  <a:gd name="T69" fmla="*/ 212 h 401"/>
                  <a:gd name="T70" fmla="*/ 170 w 302"/>
                  <a:gd name="T71" fmla="*/ 251 h 401"/>
                  <a:gd name="T72" fmla="*/ 134 w 302"/>
                  <a:gd name="T73" fmla="*/ 298 h 401"/>
                  <a:gd name="T74" fmla="*/ 92 w 302"/>
                  <a:gd name="T75" fmla="*/ 296 h 401"/>
                  <a:gd name="T76" fmla="*/ 80 w 302"/>
                  <a:gd name="T77" fmla="*/ 323 h 401"/>
                  <a:gd name="T78" fmla="*/ 120 w 302"/>
                  <a:gd name="T79" fmla="*/ 319 h 401"/>
                  <a:gd name="T80" fmla="*/ 143 w 302"/>
                  <a:gd name="T81" fmla="*/ 345 h 401"/>
                  <a:gd name="T82" fmla="*/ 167 w 302"/>
                  <a:gd name="T83" fmla="*/ 379 h 401"/>
                  <a:gd name="T84" fmla="*/ 204 w 302"/>
                  <a:gd name="T85" fmla="*/ 393 h 401"/>
                  <a:gd name="T86" fmla="*/ 177 w 302"/>
                  <a:gd name="T87" fmla="*/ 352 h 401"/>
                  <a:gd name="T88" fmla="*/ 209 w 302"/>
                  <a:gd name="T89" fmla="*/ 367 h 401"/>
                  <a:gd name="T90" fmla="*/ 229 w 302"/>
                  <a:gd name="T91" fmla="*/ 346 h 401"/>
                  <a:gd name="T92" fmla="*/ 230 w 302"/>
                  <a:gd name="T93" fmla="*/ 327 h 401"/>
                  <a:gd name="T94" fmla="*/ 214 w 302"/>
                  <a:gd name="T95" fmla="*/ 312 h 401"/>
                  <a:gd name="T96" fmla="*/ 207 w 302"/>
                  <a:gd name="T97" fmla="*/ 288 h 401"/>
                  <a:gd name="T98" fmla="*/ 219 w 302"/>
                  <a:gd name="T99" fmla="*/ 287 h 401"/>
                  <a:gd name="T100" fmla="*/ 229 w 302"/>
                  <a:gd name="T101" fmla="*/ 273 h 401"/>
                  <a:gd name="T102" fmla="*/ 240 w 302"/>
                  <a:gd name="T103" fmla="*/ 293 h 401"/>
                  <a:gd name="T104" fmla="*/ 245 w 302"/>
                  <a:gd name="T105" fmla="*/ 306 h 401"/>
                  <a:gd name="T106" fmla="*/ 254 w 302"/>
                  <a:gd name="T107" fmla="*/ 318 h 401"/>
                  <a:gd name="T108" fmla="*/ 262 w 302"/>
                  <a:gd name="T109" fmla="*/ 308 h 401"/>
                  <a:gd name="T110" fmla="*/ 271 w 302"/>
                  <a:gd name="T111" fmla="*/ 297 h 401"/>
                  <a:gd name="T112" fmla="*/ 282 w 302"/>
                  <a:gd name="T113" fmla="*/ 290 h 401"/>
                  <a:gd name="T114" fmla="*/ 291 w 302"/>
                  <a:gd name="T115" fmla="*/ 279 h 401"/>
                  <a:gd name="T116" fmla="*/ 285 w 302"/>
                  <a:gd name="T117" fmla="*/ 274 h 401"/>
                  <a:gd name="T118" fmla="*/ 274 w 302"/>
                  <a:gd name="T119" fmla="*/ 261 h 401"/>
                  <a:gd name="T120" fmla="*/ 259 w 302"/>
                  <a:gd name="T121" fmla="*/ 246 h 401"/>
                  <a:gd name="T122" fmla="*/ 251 w 302"/>
                  <a:gd name="T123" fmla="*/ 239 h 401"/>
                  <a:gd name="T124" fmla="*/ 222 w 302"/>
                  <a:gd name="T125" fmla="*/ 21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01">
                    <a:moveTo>
                      <a:pt x="223" y="208"/>
                    </a:moveTo>
                    <a:lnTo>
                      <a:pt x="219" y="206"/>
                    </a:lnTo>
                    <a:lnTo>
                      <a:pt x="225" y="205"/>
                    </a:lnTo>
                    <a:lnTo>
                      <a:pt x="231" y="207"/>
                    </a:lnTo>
                    <a:lnTo>
                      <a:pt x="235" y="207"/>
                    </a:lnTo>
                    <a:lnTo>
                      <a:pt x="239" y="208"/>
                    </a:lnTo>
                    <a:lnTo>
                      <a:pt x="239" y="207"/>
                    </a:lnTo>
                    <a:lnTo>
                      <a:pt x="239" y="206"/>
                    </a:lnTo>
                    <a:lnTo>
                      <a:pt x="237" y="206"/>
                    </a:lnTo>
                    <a:lnTo>
                      <a:pt x="233" y="202"/>
                    </a:lnTo>
                    <a:lnTo>
                      <a:pt x="236" y="201"/>
                    </a:lnTo>
                    <a:lnTo>
                      <a:pt x="238" y="201"/>
                    </a:lnTo>
                    <a:lnTo>
                      <a:pt x="239" y="202"/>
                    </a:lnTo>
                    <a:lnTo>
                      <a:pt x="239" y="202"/>
                    </a:lnTo>
                    <a:lnTo>
                      <a:pt x="240" y="201"/>
                    </a:lnTo>
                    <a:lnTo>
                      <a:pt x="241" y="201"/>
                    </a:lnTo>
                    <a:lnTo>
                      <a:pt x="241" y="201"/>
                    </a:lnTo>
                    <a:lnTo>
                      <a:pt x="241" y="200"/>
                    </a:lnTo>
                    <a:lnTo>
                      <a:pt x="240" y="199"/>
                    </a:lnTo>
                    <a:lnTo>
                      <a:pt x="239" y="199"/>
                    </a:lnTo>
                    <a:lnTo>
                      <a:pt x="237" y="200"/>
                    </a:lnTo>
                    <a:lnTo>
                      <a:pt x="233" y="200"/>
                    </a:lnTo>
                    <a:lnTo>
                      <a:pt x="232" y="201"/>
                    </a:lnTo>
                    <a:lnTo>
                      <a:pt x="229" y="202"/>
                    </a:lnTo>
                    <a:lnTo>
                      <a:pt x="229" y="198"/>
                    </a:lnTo>
                    <a:lnTo>
                      <a:pt x="232" y="195"/>
                    </a:lnTo>
                    <a:lnTo>
                      <a:pt x="236" y="195"/>
                    </a:lnTo>
                    <a:lnTo>
                      <a:pt x="237" y="195"/>
                    </a:lnTo>
                    <a:lnTo>
                      <a:pt x="238" y="195"/>
                    </a:lnTo>
                    <a:lnTo>
                      <a:pt x="236" y="194"/>
                    </a:lnTo>
                    <a:lnTo>
                      <a:pt x="231" y="188"/>
                    </a:lnTo>
                    <a:lnTo>
                      <a:pt x="238" y="192"/>
                    </a:lnTo>
                    <a:lnTo>
                      <a:pt x="243" y="192"/>
                    </a:lnTo>
                    <a:lnTo>
                      <a:pt x="245" y="192"/>
                    </a:lnTo>
                    <a:lnTo>
                      <a:pt x="248" y="195"/>
                    </a:lnTo>
                    <a:lnTo>
                      <a:pt x="250" y="197"/>
                    </a:lnTo>
                    <a:lnTo>
                      <a:pt x="252" y="195"/>
                    </a:lnTo>
                    <a:lnTo>
                      <a:pt x="253" y="198"/>
                    </a:lnTo>
                    <a:lnTo>
                      <a:pt x="254" y="197"/>
                    </a:lnTo>
                    <a:lnTo>
                      <a:pt x="256" y="195"/>
                    </a:lnTo>
                    <a:lnTo>
                      <a:pt x="258" y="199"/>
                    </a:lnTo>
                    <a:lnTo>
                      <a:pt x="259" y="199"/>
                    </a:lnTo>
                    <a:lnTo>
                      <a:pt x="259" y="198"/>
                    </a:lnTo>
                    <a:lnTo>
                      <a:pt x="259" y="195"/>
                    </a:lnTo>
                    <a:lnTo>
                      <a:pt x="258" y="193"/>
                    </a:lnTo>
                    <a:lnTo>
                      <a:pt x="258" y="192"/>
                    </a:lnTo>
                    <a:lnTo>
                      <a:pt x="255" y="191"/>
                    </a:lnTo>
                    <a:lnTo>
                      <a:pt x="251" y="188"/>
                    </a:lnTo>
                    <a:lnTo>
                      <a:pt x="250" y="188"/>
                    </a:lnTo>
                    <a:lnTo>
                      <a:pt x="248" y="190"/>
                    </a:lnTo>
                    <a:lnTo>
                      <a:pt x="245" y="188"/>
                    </a:lnTo>
                    <a:lnTo>
                      <a:pt x="241" y="185"/>
                    </a:lnTo>
                    <a:lnTo>
                      <a:pt x="239" y="184"/>
                    </a:lnTo>
                    <a:lnTo>
                      <a:pt x="233" y="185"/>
                    </a:lnTo>
                    <a:lnTo>
                      <a:pt x="226" y="183"/>
                    </a:lnTo>
                    <a:lnTo>
                      <a:pt x="236" y="180"/>
                    </a:lnTo>
                    <a:lnTo>
                      <a:pt x="238" y="179"/>
                    </a:lnTo>
                    <a:lnTo>
                      <a:pt x="241" y="179"/>
                    </a:lnTo>
                    <a:lnTo>
                      <a:pt x="241" y="179"/>
                    </a:lnTo>
                    <a:lnTo>
                      <a:pt x="243" y="179"/>
                    </a:lnTo>
                    <a:lnTo>
                      <a:pt x="245" y="178"/>
                    </a:lnTo>
                    <a:lnTo>
                      <a:pt x="248" y="177"/>
                    </a:lnTo>
                    <a:lnTo>
                      <a:pt x="253" y="177"/>
                    </a:lnTo>
                    <a:lnTo>
                      <a:pt x="255" y="178"/>
                    </a:lnTo>
                    <a:lnTo>
                      <a:pt x="256" y="179"/>
                    </a:lnTo>
                    <a:lnTo>
                      <a:pt x="258" y="177"/>
                    </a:lnTo>
                    <a:lnTo>
                      <a:pt x="259" y="176"/>
                    </a:lnTo>
                    <a:lnTo>
                      <a:pt x="256" y="173"/>
                    </a:lnTo>
                    <a:lnTo>
                      <a:pt x="256" y="170"/>
                    </a:lnTo>
                    <a:lnTo>
                      <a:pt x="253" y="164"/>
                    </a:lnTo>
                    <a:lnTo>
                      <a:pt x="253" y="162"/>
                    </a:lnTo>
                    <a:lnTo>
                      <a:pt x="252" y="163"/>
                    </a:lnTo>
                    <a:lnTo>
                      <a:pt x="251" y="162"/>
                    </a:lnTo>
                    <a:lnTo>
                      <a:pt x="251" y="162"/>
                    </a:lnTo>
                    <a:lnTo>
                      <a:pt x="251" y="163"/>
                    </a:lnTo>
                    <a:lnTo>
                      <a:pt x="250" y="165"/>
                    </a:lnTo>
                    <a:lnTo>
                      <a:pt x="250" y="165"/>
                    </a:lnTo>
                    <a:lnTo>
                      <a:pt x="250" y="169"/>
                    </a:lnTo>
                    <a:lnTo>
                      <a:pt x="248" y="170"/>
                    </a:lnTo>
                    <a:lnTo>
                      <a:pt x="245" y="171"/>
                    </a:lnTo>
                    <a:lnTo>
                      <a:pt x="243" y="173"/>
                    </a:lnTo>
                    <a:lnTo>
                      <a:pt x="239" y="172"/>
                    </a:lnTo>
                    <a:lnTo>
                      <a:pt x="238" y="172"/>
                    </a:lnTo>
                    <a:lnTo>
                      <a:pt x="236" y="172"/>
                    </a:lnTo>
                    <a:lnTo>
                      <a:pt x="235" y="176"/>
                    </a:lnTo>
                    <a:lnTo>
                      <a:pt x="230" y="178"/>
                    </a:lnTo>
                    <a:lnTo>
                      <a:pt x="229" y="177"/>
                    </a:lnTo>
                    <a:lnTo>
                      <a:pt x="226" y="177"/>
                    </a:lnTo>
                    <a:lnTo>
                      <a:pt x="224" y="178"/>
                    </a:lnTo>
                    <a:lnTo>
                      <a:pt x="218" y="179"/>
                    </a:lnTo>
                    <a:lnTo>
                      <a:pt x="224" y="173"/>
                    </a:lnTo>
                    <a:lnTo>
                      <a:pt x="226" y="172"/>
                    </a:lnTo>
                    <a:lnTo>
                      <a:pt x="229" y="173"/>
                    </a:lnTo>
                    <a:lnTo>
                      <a:pt x="231" y="173"/>
                    </a:lnTo>
                    <a:lnTo>
                      <a:pt x="232" y="170"/>
                    </a:lnTo>
                    <a:lnTo>
                      <a:pt x="236" y="169"/>
                    </a:lnTo>
                    <a:lnTo>
                      <a:pt x="237" y="169"/>
                    </a:lnTo>
                    <a:lnTo>
                      <a:pt x="240" y="166"/>
                    </a:lnTo>
                    <a:lnTo>
                      <a:pt x="241" y="164"/>
                    </a:lnTo>
                    <a:lnTo>
                      <a:pt x="240" y="164"/>
                    </a:lnTo>
                    <a:lnTo>
                      <a:pt x="238" y="165"/>
                    </a:lnTo>
                    <a:lnTo>
                      <a:pt x="236" y="164"/>
                    </a:lnTo>
                    <a:lnTo>
                      <a:pt x="233" y="164"/>
                    </a:lnTo>
                    <a:lnTo>
                      <a:pt x="229" y="169"/>
                    </a:lnTo>
                    <a:lnTo>
                      <a:pt x="225" y="171"/>
                    </a:lnTo>
                    <a:lnTo>
                      <a:pt x="217" y="172"/>
                    </a:lnTo>
                    <a:lnTo>
                      <a:pt x="221" y="169"/>
                    </a:lnTo>
                    <a:lnTo>
                      <a:pt x="224" y="168"/>
                    </a:lnTo>
                    <a:lnTo>
                      <a:pt x="224" y="168"/>
                    </a:lnTo>
                    <a:lnTo>
                      <a:pt x="224" y="168"/>
                    </a:lnTo>
                    <a:lnTo>
                      <a:pt x="215" y="169"/>
                    </a:lnTo>
                    <a:lnTo>
                      <a:pt x="225" y="163"/>
                    </a:lnTo>
                    <a:lnTo>
                      <a:pt x="228" y="163"/>
                    </a:lnTo>
                    <a:lnTo>
                      <a:pt x="232" y="160"/>
                    </a:lnTo>
                    <a:lnTo>
                      <a:pt x="236" y="160"/>
                    </a:lnTo>
                    <a:lnTo>
                      <a:pt x="238" y="160"/>
                    </a:lnTo>
                    <a:lnTo>
                      <a:pt x="243" y="158"/>
                    </a:lnTo>
                    <a:lnTo>
                      <a:pt x="244" y="157"/>
                    </a:lnTo>
                    <a:lnTo>
                      <a:pt x="245" y="156"/>
                    </a:lnTo>
                    <a:lnTo>
                      <a:pt x="246" y="154"/>
                    </a:lnTo>
                    <a:lnTo>
                      <a:pt x="250" y="153"/>
                    </a:lnTo>
                    <a:lnTo>
                      <a:pt x="250" y="156"/>
                    </a:lnTo>
                    <a:lnTo>
                      <a:pt x="251" y="155"/>
                    </a:lnTo>
                    <a:lnTo>
                      <a:pt x="252" y="153"/>
                    </a:lnTo>
                    <a:lnTo>
                      <a:pt x="251" y="153"/>
                    </a:lnTo>
                    <a:lnTo>
                      <a:pt x="250" y="151"/>
                    </a:lnTo>
                    <a:lnTo>
                      <a:pt x="247" y="148"/>
                    </a:lnTo>
                    <a:lnTo>
                      <a:pt x="244" y="144"/>
                    </a:lnTo>
                    <a:lnTo>
                      <a:pt x="243" y="142"/>
                    </a:lnTo>
                    <a:lnTo>
                      <a:pt x="241" y="142"/>
                    </a:lnTo>
                    <a:lnTo>
                      <a:pt x="240" y="143"/>
                    </a:lnTo>
                    <a:lnTo>
                      <a:pt x="238" y="144"/>
                    </a:lnTo>
                    <a:lnTo>
                      <a:pt x="236" y="146"/>
                    </a:lnTo>
                    <a:lnTo>
                      <a:pt x="233" y="148"/>
                    </a:lnTo>
                    <a:lnTo>
                      <a:pt x="230" y="148"/>
                    </a:lnTo>
                    <a:lnTo>
                      <a:pt x="228" y="150"/>
                    </a:lnTo>
                    <a:lnTo>
                      <a:pt x="225" y="149"/>
                    </a:lnTo>
                    <a:lnTo>
                      <a:pt x="226" y="146"/>
                    </a:lnTo>
                    <a:lnTo>
                      <a:pt x="229" y="143"/>
                    </a:lnTo>
                    <a:lnTo>
                      <a:pt x="226" y="144"/>
                    </a:lnTo>
                    <a:lnTo>
                      <a:pt x="224" y="144"/>
                    </a:lnTo>
                    <a:lnTo>
                      <a:pt x="224" y="146"/>
                    </a:lnTo>
                    <a:lnTo>
                      <a:pt x="223" y="148"/>
                    </a:lnTo>
                    <a:lnTo>
                      <a:pt x="221" y="153"/>
                    </a:lnTo>
                    <a:lnTo>
                      <a:pt x="216" y="158"/>
                    </a:lnTo>
                    <a:lnTo>
                      <a:pt x="209" y="162"/>
                    </a:lnTo>
                    <a:lnTo>
                      <a:pt x="209" y="158"/>
                    </a:lnTo>
                    <a:lnTo>
                      <a:pt x="215" y="153"/>
                    </a:lnTo>
                    <a:lnTo>
                      <a:pt x="217" y="149"/>
                    </a:lnTo>
                    <a:lnTo>
                      <a:pt x="218" y="148"/>
                    </a:lnTo>
                    <a:lnTo>
                      <a:pt x="217" y="148"/>
                    </a:lnTo>
                    <a:lnTo>
                      <a:pt x="217" y="148"/>
                    </a:lnTo>
                    <a:lnTo>
                      <a:pt x="216" y="148"/>
                    </a:lnTo>
                    <a:lnTo>
                      <a:pt x="215" y="151"/>
                    </a:lnTo>
                    <a:lnTo>
                      <a:pt x="210" y="156"/>
                    </a:lnTo>
                    <a:lnTo>
                      <a:pt x="206" y="156"/>
                    </a:lnTo>
                    <a:lnTo>
                      <a:pt x="208" y="153"/>
                    </a:lnTo>
                    <a:lnTo>
                      <a:pt x="208" y="150"/>
                    </a:lnTo>
                    <a:lnTo>
                      <a:pt x="211" y="148"/>
                    </a:lnTo>
                    <a:lnTo>
                      <a:pt x="211" y="146"/>
                    </a:lnTo>
                    <a:lnTo>
                      <a:pt x="214" y="143"/>
                    </a:lnTo>
                    <a:lnTo>
                      <a:pt x="216" y="143"/>
                    </a:lnTo>
                    <a:lnTo>
                      <a:pt x="218" y="144"/>
                    </a:lnTo>
                    <a:lnTo>
                      <a:pt x="219" y="144"/>
                    </a:lnTo>
                    <a:lnTo>
                      <a:pt x="221" y="143"/>
                    </a:lnTo>
                    <a:lnTo>
                      <a:pt x="222" y="141"/>
                    </a:lnTo>
                    <a:lnTo>
                      <a:pt x="218" y="143"/>
                    </a:lnTo>
                    <a:lnTo>
                      <a:pt x="221" y="139"/>
                    </a:lnTo>
                    <a:lnTo>
                      <a:pt x="221" y="139"/>
                    </a:lnTo>
                    <a:lnTo>
                      <a:pt x="219" y="138"/>
                    </a:lnTo>
                    <a:lnTo>
                      <a:pt x="217" y="138"/>
                    </a:lnTo>
                    <a:lnTo>
                      <a:pt x="215" y="140"/>
                    </a:lnTo>
                    <a:lnTo>
                      <a:pt x="211" y="140"/>
                    </a:lnTo>
                    <a:lnTo>
                      <a:pt x="209" y="140"/>
                    </a:lnTo>
                    <a:lnTo>
                      <a:pt x="207" y="141"/>
                    </a:lnTo>
                    <a:lnTo>
                      <a:pt x="198" y="141"/>
                    </a:lnTo>
                    <a:lnTo>
                      <a:pt x="207" y="136"/>
                    </a:lnTo>
                    <a:lnTo>
                      <a:pt x="208" y="135"/>
                    </a:lnTo>
                    <a:lnTo>
                      <a:pt x="208" y="134"/>
                    </a:lnTo>
                    <a:lnTo>
                      <a:pt x="208" y="134"/>
                    </a:lnTo>
                    <a:lnTo>
                      <a:pt x="201" y="135"/>
                    </a:lnTo>
                    <a:lnTo>
                      <a:pt x="206" y="131"/>
                    </a:lnTo>
                    <a:lnTo>
                      <a:pt x="208" y="131"/>
                    </a:lnTo>
                    <a:lnTo>
                      <a:pt x="209" y="129"/>
                    </a:lnTo>
                    <a:lnTo>
                      <a:pt x="210" y="127"/>
                    </a:lnTo>
                    <a:lnTo>
                      <a:pt x="213" y="126"/>
                    </a:lnTo>
                    <a:lnTo>
                      <a:pt x="214" y="125"/>
                    </a:lnTo>
                    <a:lnTo>
                      <a:pt x="216" y="125"/>
                    </a:lnTo>
                    <a:lnTo>
                      <a:pt x="221" y="128"/>
                    </a:lnTo>
                    <a:lnTo>
                      <a:pt x="222" y="128"/>
                    </a:lnTo>
                    <a:lnTo>
                      <a:pt x="224" y="125"/>
                    </a:lnTo>
                    <a:lnTo>
                      <a:pt x="226" y="124"/>
                    </a:lnTo>
                    <a:lnTo>
                      <a:pt x="226" y="124"/>
                    </a:lnTo>
                    <a:lnTo>
                      <a:pt x="223" y="120"/>
                    </a:lnTo>
                    <a:lnTo>
                      <a:pt x="222" y="114"/>
                    </a:lnTo>
                    <a:lnTo>
                      <a:pt x="219" y="112"/>
                    </a:lnTo>
                    <a:lnTo>
                      <a:pt x="217" y="111"/>
                    </a:lnTo>
                    <a:lnTo>
                      <a:pt x="216" y="107"/>
                    </a:lnTo>
                    <a:lnTo>
                      <a:pt x="216" y="109"/>
                    </a:lnTo>
                    <a:lnTo>
                      <a:pt x="214" y="111"/>
                    </a:lnTo>
                    <a:lnTo>
                      <a:pt x="213" y="112"/>
                    </a:lnTo>
                    <a:lnTo>
                      <a:pt x="213" y="113"/>
                    </a:lnTo>
                    <a:lnTo>
                      <a:pt x="211" y="116"/>
                    </a:lnTo>
                    <a:lnTo>
                      <a:pt x="209" y="117"/>
                    </a:lnTo>
                    <a:lnTo>
                      <a:pt x="208" y="118"/>
                    </a:lnTo>
                    <a:lnTo>
                      <a:pt x="208" y="121"/>
                    </a:lnTo>
                    <a:lnTo>
                      <a:pt x="204" y="124"/>
                    </a:lnTo>
                    <a:lnTo>
                      <a:pt x="203" y="126"/>
                    </a:lnTo>
                    <a:lnTo>
                      <a:pt x="202" y="128"/>
                    </a:lnTo>
                    <a:lnTo>
                      <a:pt x="201" y="132"/>
                    </a:lnTo>
                    <a:lnTo>
                      <a:pt x="198" y="131"/>
                    </a:lnTo>
                    <a:lnTo>
                      <a:pt x="199" y="125"/>
                    </a:lnTo>
                    <a:lnTo>
                      <a:pt x="201" y="120"/>
                    </a:lnTo>
                    <a:lnTo>
                      <a:pt x="203" y="120"/>
                    </a:lnTo>
                    <a:lnTo>
                      <a:pt x="202" y="119"/>
                    </a:lnTo>
                    <a:lnTo>
                      <a:pt x="202" y="118"/>
                    </a:lnTo>
                    <a:lnTo>
                      <a:pt x="201" y="119"/>
                    </a:lnTo>
                    <a:lnTo>
                      <a:pt x="198" y="124"/>
                    </a:lnTo>
                    <a:lnTo>
                      <a:pt x="196" y="126"/>
                    </a:lnTo>
                    <a:lnTo>
                      <a:pt x="192" y="127"/>
                    </a:lnTo>
                    <a:lnTo>
                      <a:pt x="191" y="125"/>
                    </a:lnTo>
                    <a:lnTo>
                      <a:pt x="193" y="123"/>
                    </a:lnTo>
                    <a:lnTo>
                      <a:pt x="195" y="119"/>
                    </a:lnTo>
                    <a:lnTo>
                      <a:pt x="195" y="117"/>
                    </a:lnTo>
                    <a:lnTo>
                      <a:pt x="200" y="113"/>
                    </a:lnTo>
                    <a:lnTo>
                      <a:pt x="200" y="112"/>
                    </a:lnTo>
                    <a:lnTo>
                      <a:pt x="200" y="111"/>
                    </a:lnTo>
                    <a:lnTo>
                      <a:pt x="199" y="112"/>
                    </a:lnTo>
                    <a:lnTo>
                      <a:pt x="195" y="114"/>
                    </a:lnTo>
                    <a:lnTo>
                      <a:pt x="194" y="118"/>
                    </a:lnTo>
                    <a:lnTo>
                      <a:pt x="192" y="120"/>
                    </a:lnTo>
                    <a:lnTo>
                      <a:pt x="189" y="119"/>
                    </a:lnTo>
                    <a:lnTo>
                      <a:pt x="191" y="116"/>
                    </a:lnTo>
                    <a:lnTo>
                      <a:pt x="191" y="114"/>
                    </a:lnTo>
                    <a:lnTo>
                      <a:pt x="191" y="113"/>
                    </a:lnTo>
                    <a:lnTo>
                      <a:pt x="191" y="111"/>
                    </a:lnTo>
                    <a:lnTo>
                      <a:pt x="193" y="110"/>
                    </a:lnTo>
                    <a:lnTo>
                      <a:pt x="195" y="109"/>
                    </a:lnTo>
                    <a:lnTo>
                      <a:pt x="194" y="109"/>
                    </a:lnTo>
                    <a:lnTo>
                      <a:pt x="194" y="106"/>
                    </a:lnTo>
                    <a:lnTo>
                      <a:pt x="191" y="109"/>
                    </a:lnTo>
                    <a:lnTo>
                      <a:pt x="188" y="111"/>
                    </a:lnTo>
                    <a:lnTo>
                      <a:pt x="186" y="116"/>
                    </a:lnTo>
                    <a:lnTo>
                      <a:pt x="181" y="119"/>
                    </a:lnTo>
                    <a:lnTo>
                      <a:pt x="177" y="118"/>
                    </a:lnTo>
                    <a:lnTo>
                      <a:pt x="184" y="112"/>
                    </a:lnTo>
                    <a:lnTo>
                      <a:pt x="185" y="111"/>
                    </a:lnTo>
                    <a:lnTo>
                      <a:pt x="179" y="111"/>
                    </a:lnTo>
                    <a:lnTo>
                      <a:pt x="183" y="109"/>
                    </a:lnTo>
                    <a:lnTo>
                      <a:pt x="178" y="107"/>
                    </a:lnTo>
                    <a:lnTo>
                      <a:pt x="185" y="104"/>
                    </a:lnTo>
                    <a:lnTo>
                      <a:pt x="180" y="104"/>
                    </a:lnTo>
                    <a:lnTo>
                      <a:pt x="184" y="99"/>
                    </a:lnTo>
                    <a:lnTo>
                      <a:pt x="188" y="99"/>
                    </a:lnTo>
                    <a:lnTo>
                      <a:pt x="189" y="101"/>
                    </a:lnTo>
                    <a:lnTo>
                      <a:pt x="192" y="99"/>
                    </a:lnTo>
                    <a:lnTo>
                      <a:pt x="193" y="97"/>
                    </a:lnTo>
                    <a:lnTo>
                      <a:pt x="195" y="96"/>
                    </a:lnTo>
                    <a:lnTo>
                      <a:pt x="195" y="95"/>
                    </a:lnTo>
                    <a:lnTo>
                      <a:pt x="196" y="92"/>
                    </a:lnTo>
                    <a:lnTo>
                      <a:pt x="196" y="91"/>
                    </a:lnTo>
                    <a:lnTo>
                      <a:pt x="195" y="91"/>
                    </a:lnTo>
                    <a:lnTo>
                      <a:pt x="194" y="90"/>
                    </a:lnTo>
                    <a:lnTo>
                      <a:pt x="192" y="89"/>
                    </a:lnTo>
                    <a:lnTo>
                      <a:pt x="188" y="92"/>
                    </a:lnTo>
                    <a:lnTo>
                      <a:pt x="185" y="94"/>
                    </a:lnTo>
                    <a:lnTo>
                      <a:pt x="183" y="96"/>
                    </a:lnTo>
                    <a:lnTo>
                      <a:pt x="177" y="103"/>
                    </a:lnTo>
                    <a:lnTo>
                      <a:pt x="173" y="102"/>
                    </a:lnTo>
                    <a:lnTo>
                      <a:pt x="174" y="98"/>
                    </a:lnTo>
                    <a:lnTo>
                      <a:pt x="177" y="97"/>
                    </a:lnTo>
                    <a:lnTo>
                      <a:pt x="178" y="96"/>
                    </a:lnTo>
                    <a:lnTo>
                      <a:pt x="183" y="91"/>
                    </a:lnTo>
                    <a:lnTo>
                      <a:pt x="185" y="89"/>
                    </a:lnTo>
                    <a:lnTo>
                      <a:pt x="186" y="88"/>
                    </a:lnTo>
                    <a:lnTo>
                      <a:pt x="186" y="88"/>
                    </a:lnTo>
                    <a:lnTo>
                      <a:pt x="183" y="88"/>
                    </a:lnTo>
                    <a:lnTo>
                      <a:pt x="178" y="91"/>
                    </a:lnTo>
                    <a:lnTo>
                      <a:pt x="176" y="89"/>
                    </a:lnTo>
                    <a:lnTo>
                      <a:pt x="181" y="84"/>
                    </a:lnTo>
                    <a:lnTo>
                      <a:pt x="186" y="83"/>
                    </a:lnTo>
                    <a:lnTo>
                      <a:pt x="189" y="84"/>
                    </a:lnTo>
                    <a:lnTo>
                      <a:pt x="191" y="84"/>
                    </a:lnTo>
                    <a:lnTo>
                      <a:pt x="193" y="82"/>
                    </a:lnTo>
                    <a:lnTo>
                      <a:pt x="192" y="81"/>
                    </a:lnTo>
                    <a:lnTo>
                      <a:pt x="192" y="80"/>
                    </a:lnTo>
                    <a:lnTo>
                      <a:pt x="192" y="76"/>
                    </a:lnTo>
                    <a:lnTo>
                      <a:pt x="192" y="76"/>
                    </a:lnTo>
                    <a:lnTo>
                      <a:pt x="188" y="74"/>
                    </a:lnTo>
                    <a:lnTo>
                      <a:pt x="187" y="72"/>
                    </a:lnTo>
                    <a:lnTo>
                      <a:pt x="186" y="72"/>
                    </a:lnTo>
                    <a:lnTo>
                      <a:pt x="186" y="73"/>
                    </a:lnTo>
                    <a:lnTo>
                      <a:pt x="183" y="73"/>
                    </a:lnTo>
                    <a:lnTo>
                      <a:pt x="183" y="70"/>
                    </a:lnTo>
                    <a:lnTo>
                      <a:pt x="180" y="69"/>
                    </a:lnTo>
                    <a:lnTo>
                      <a:pt x="178" y="67"/>
                    </a:lnTo>
                    <a:lnTo>
                      <a:pt x="178" y="66"/>
                    </a:lnTo>
                    <a:lnTo>
                      <a:pt x="174" y="63"/>
                    </a:lnTo>
                    <a:lnTo>
                      <a:pt x="172" y="65"/>
                    </a:lnTo>
                    <a:lnTo>
                      <a:pt x="171" y="62"/>
                    </a:lnTo>
                    <a:lnTo>
                      <a:pt x="167" y="62"/>
                    </a:lnTo>
                    <a:lnTo>
                      <a:pt x="164" y="63"/>
                    </a:lnTo>
                    <a:lnTo>
                      <a:pt x="161" y="66"/>
                    </a:lnTo>
                    <a:lnTo>
                      <a:pt x="157" y="66"/>
                    </a:lnTo>
                    <a:lnTo>
                      <a:pt x="155" y="69"/>
                    </a:lnTo>
                    <a:lnTo>
                      <a:pt x="156" y="69"/>
                    </a:lnTo>
                    <a:lnTo>
                      <a:pt x="158" y="70"/>
                    </a:lnTo>
                    <a:lnTo>
                      <a:pt x="164" y="75"/>
                    </a:lnTo>
                    <a:lnTo>
                      <a:pt x="164" y="76"/>
                    </a:lnTo>
                    <a:lnTo>
                      <a:pt x="166" y="77"/>
                    </a:lnTo>
                    <a:lnTo>
                      <a:pt x="169" y="82"/>
                    </a:lnTo>
                    <a:lnTo>
                      <a:pt x="165" y="82"/>
                    </a:lnTo>
                    <a:lnTo>
                      <a:pt x="163" y="81"/>
                    </a:lnTo>
                    <a:lnTo>
                      <a:pt x="158" y="81"/>
                    </a:lnTo>
                    <a:lnTo>
                      <a:pt x="158" y="79"/>
                    </a:lnTo>
                    <a:lnTo>
                      <a:pt x="155" y="74"/>
                    </a:lnTo>
                    <a:lnTo>
                      <a:pt x="152" y="75"/>
                    </a:lnTo>
                    <a:lnTo>
                      <a:pt x="150" y="76"/>
                    </a:lnTo>
                    <a:lnTo>
                      <a:pt x="150" y="76"/>
                    </a:lnTo>
                    <a:lnTo>
                      <a:pt x="151" y="81"/>
                    </a:lnTo>
                    <a:lnTo>
                      <a:pt x="148" y="89"/>
                    </a:lnTo>
                    <a:lnTo>
                      <a:pt x="148" y="80"/>
                    </a:lnTo>
                    <a:lnTo>
                      <a:pt x="147" y="79"/>
                    </a:lnTo>
                    <a:lnTo>
                      <a:pt x="146" y="80"/>
                    </a:lnTo>
                    <a:lnTo>
                      <a:pt x="144" y="82"/>
                    </a:lnTo>
                    <a:lnTo>
                      <a:pt x="147" y="84"/>
                    </a:lnTo>
                    <a:lnTo>
                      <a:pt x="143" y="87"/>
                    </a:lnTo>
                    <a:lnTo>
                      <a:pt x="140" y="84"/>
                    </a:lnTo>
                    <a:lnTo>
                      <a:pt x="135" y="84"/>
                    </a:lnTo>
                    <a:lnTo>
                      <a:pt x="137" y="80"/>
                    </a:lnTo>
                    <a:lnTo>
                      <a:pt x="141" y="77"/>
                    </a:lnTo>
                    <a:lnTo>
                      <a:pt x="144" y="73"/>
                    </a:lnTo>
                    <a:lnTo>
                      <a:pt x="144" y="72"/>
                    </a:lnTo>
                    <a:lnTo>
                      <a:pt x="143" y="69"/>
                    </a:lnTo>
                    <a:lnTo>
                      <a:pt x="143" y="68"/>
                    </a:lnTo>
                    <a:lnTo>
                      <a:pt x="139" y="73"/>
                    </a:lnTo>
                    <a:lnTo>
                      <a:pt x="136" y="69"/>
                    </a:lnTo>
                    <a:lnTo>
                      <a:pt x="136" y="67"/>
                    </a:lnTo>
                    <a:lnTo>
                      <a:pt x="135" y="67"/>
                    </a:lnTo>
                    <a:lnTo>
                      <a:pt x="135" y="67"/>
                    </a:lnTo>
                    <a:lnTo>
                      <a:pt x="134" y="68"/>
                    </a:lnTo>
                    <a:lnTo>
                      <a:pt x="135" y="72"/>
                    </a:lnTo>
                    <a:lnTo>
                      <a:pt x="135" y="77"/>
                    </a:lnTo>
                    <a:lnTo>
                      <a:pt x="131" y="75"/>
                    </a:lnTo>
                    <a:lnTo>
                      <a:pt x="131" y="73"/>
                    </a:lnTo>
                    <a:lnTo>
                      <a:pt x="128" y="74"/>
                    </a:lnTo>
                    <a:lnTo>
                      <a:pt x="128" y="75"/>
                    </a:lnTo>
                    <a:lnTo>
                      <a:pt x="126" y="79"/>
                    </a:lnTo>
                    <a:lnTo>
                      <a:pt x="124" y="80"/>
                    </a:lnTo>
                    <a:lnTo>
                      <a:pt x="122" y="82"/>
                    </a:lnTo>
                    <a:lnTo>
                      <a:pt x="115" y="82"/>
                    </a:lnTo>
                    <a:lnTo>
                      <a:pt x="120" y="77"/>
                    </a:lnTo>
                    <a:lnTo>
                      <a:pt x="120" y="76"/>
                    </a:lnTo>
                    <a:lnTo>
                      <a:pt x="120" y="76"/>
                    </a:lnTo>
                    <a:lnTo>
                      <a:pt x="118" y="76"/>
                    </a:lnTo>
                    <a:lnTo>
                      <a:pt x="118" y="72"/>
                    </a:lnTo>
                    <a:lnTo>
                      <a:pt x="121" y="72"/>
                    </a:lnTo>
                    <a:lnTo>
                      <a:pt x="122" y="72"/>
                    </a:lnTo>
                    <a:lnTo>
                      <a:pt x="121" y="70"/>
                    </a:lnTo>
                    <a:lnTo>
                      <a:pt x="122" y="69"/>
                    </a:lnTo>
                    <a:lnTo>
                      <a:pt x="126" y="67"/>
                    </a:lnTo>
                    <a:lnTo>
                      <a:pt x="129" y="63"/>
                    </a:lnTo>
                    <a:lnTo>
                      <a:pt x="131" y="62"/>
                    </a:lnTo>
                    <a:lnTo>
                      <a:pt x="127" y="63"/>
                    </a:lnTo>
                    <a:lnTo>
                      <a:pt x="124" y="67"/>
                    </a:lnTo>
                    <a:lnTo>
                      <a:pt x="118" y="68"/>
                    </a:lnTo>
                    <a:lnTo>
                      <a:pt x="122" y="63"/>
                    </a:lnTo>
                    <a:lnTo>
                      <a:pt x="124" y="61"/>
                    </a:lnTo>
                    <a:lnTo>
                      <a:pt x="127" y="59"/>
                    </a:lnTo>
                    <a:lnTo>
                      <a:pt x="129" y="58"/>
                    </a:lnTo>
                    <a:lnTo>
                      <a:pt x="132" y="55"/>
                    </a:lnTo>
                    <a:lnTo>
                      <a:pt x="134" y="55"/>
                    </a:lnTo>
                    <a:lnTo>
                      <a:pt x="135" y="53"/>
                    </a:lnTo>
                    <a:lnTo>
                      <a:pt x="135" y="52"/>
                    </a:lnTo>
                    <a:lnTo>
                      <a:pt x="133" y="50"/>
                    </a:lnTo>
                    <a:lnTo>
                      <a:pt x="133" y="46"/>
                    </a:lnTo>
                    <a:lnTo>
                      <a:pt x="134" y="44"/>
                    </a:lnTo>
                    <a:lnTo>
                      <a:pt x="139" y="39"/>
                    </a:lnTo>
                    <a:lnTo>
                      <a:pt x="139" y="38"/>
                    </a:lnTo>
                    <a:lnTo>
                      <a:pt x="137" y="37"/>
                    </a:lnTo>
                    <a:lnTo>
                      <a:pt x="135" y="36"/>
                    </a:lnTo>
                    <a:lnTo>
                      <a:pt x="134" y="33"/>
                    </a:lnTo>
                    <a:lnTo>
                      <a:pt x="136" y="29"/>
                    </a:lnTo>
                    <a:lnTo>
                      <a:pt x="139" y="26"/>
                    </a:lnTo>
                    <a:lnTo>
                      <a:pt x="139" y="25"/>
                    </a:lnTo>
                    <a:lnTo>
                      <a:pt x="140" y="18"/>
                    </a:lnTo>
                    <a:lnTo>
                      <a:pt x="140" y="17"/>
                    </a:lnTo>
                    <a:lnTo>
                      <a:pt x="140" y="17"/>
                    </a:lnTo>
                    <a:lnTo>
                      <a:pt x="136" y="16"/>
                    </a:lnTo>
                    <a:lnTo>
                      <a:pt x="131" y="16"/>
                    </a:lnTo>
                    <a:lnTo>
                      <a:pt x="127" y="14"/>
                    </a:lnTo>
                    <a:lnTo>
                      <a:pt x="124" y="16"/>
                    </a:lnTo>
                    <a:lnTo>
                      <a:pt x="120" y="17"/>
                    </a:lnTo>
                    <a:lnTo>
                      <a:pt x="115" y="18"/>
                    </a:lnTo>
                    <a:lnTo>
                      <a:pt x="109" y="21"/>
                    </a:lnTo>
                    <a:lnTo>
                      <a:pt x="109" y="21"/>
                    </a:lnTo>
                    <a:lnTo>
                      <a:pt x="111" y="24"/>
                    </a:lnTo>
                    <a:lnTo>
                      <a:pt x="111" y="28"/>
                    </a:lnTo>
                    <a:lnTo>
                      <a:pt x="107" y="31"/>
                    </a:lnTo>
                    <a:lnTo>
                      <a:pt x="106" y="25"/>
                    </a:lnTo>
                    <a:lnTo>
                      <a:pt x="104" y="24"/>
                    </a:lnTo>
                    <a:lnTo>
                      <a:pt x="103" y="22"/>
                    </a:lnTo>
                    <a:lnTo>
                      <a:pt x="100" y="22"/>
                    </a:lnTo>
                    <a:lnTo>
                      <a:pt x="100" y="23"/>
                    </a:lnTo>
                    <a:lnTo>
                      <a:pt x="100" y="25"/>
                    </a:lnTo>
                    <a:lnTo>
                      <a:pt x="97" y="29"/>
                    </a:lnTo>
                    <a:lnTo>
                      <a:pt x="96" y="24"/>
                    </a:lnTo>
                    <a:lnTo>
                      <a:pt x="96" y="22"/>
                    </a:lnTo>
                    <a:lnTo>
                      <a:pt x="96" y="22"/>
                    </a:lnTo>
                    <a:lnTo>
                      <a:pt x="92" y="22"/>
                    </a:lnTo>
                    <a:lnTo>
                      <a:pt x="91" y="24"/>
                    </a:lnTo>
                    <a:lnTo>
                      <a:pt x="91" y="25"/>
                    </a:lnTo>
                    <a:lnTo>
                      <a:pt x="95" y="28"/>
                    </a:lnTo>
                    <a:lnTo>
                      <a:pt x="97" y="32"/>
                    </a:lnTo>
                    <a:lnTo>
                      <a:pt x="104" y="36"/>
                    </a:lnTo>
                    <a:lnTo>
                      <a:pt x="98" y="37"/>
                    </a:lnTo>
                    <a:lnTo>
                      <a:pt x="94" y="33"/>
                    </a:lnTo>
                    <a:lnTo>
                      <a:pt x="89" y="29"/>
                    </a:lnTo>
                    <a:lnTo>
                      <a:pt x="89" y="30"/>
                    </a:lnTo>
                    <a:lnTo>
                      <a:pt x="87" y="30"/>
                    </a:lnTo>
                    <a:lnTo>
                      <a:pt x="88" y="32"/>
                    </a:lnTo>
                    <a:lnTo>
                      <a:pt x="89" y="36"/>
                    </a:lnTo>
                    <a:lnTo>
                      <a:pt x="94" y="38"/>
                    </a:lnTo>
                    <a:lnTo>
                      <a:pt x="94" y="40"/>
                    </a:lnTo>
                    <a:lnTo>
                      <a:pt x="99" y="44"/>
                    </a:lnTo>
                    <a:lnTo>
                      <a:pt x="91" y="44"/>
                    </a:lnTo>
                    <a:lnTo>
                      <a:pt x="89" y="40"/>
                    </a:lnTo>
                    <a:lnTo>
                      <a:pt x="84" y="38"/>
                    </a:lnTo>
                    <a:lnTo>
                      <a:pt x="84" y="37"/>
                    </a:lnTo>
                    <a:lnTo>
                      <a:pt x="82" y="35"/>
                    </a:lnTo>
                    <a:lnTo>
                      <a:pt x="80" y="33"/>
                    </a:lnTo>
                    <a:lnTo>
                      <a:pt x="79" y="36"/>
                    </a:lnTo>
                    <a:lnTo>
                      <a:pt x="77" y="38"/>
                    </a:lnTo>
                    <a:lnTo>
                      <a:pt x="75" y="42"/>
                    </a:lnTo>
                    <a:lnTo>
                      <a:pt x="75" y="45"/>
                    </a:lnTo>
                    <a:lnTo>
                      <a:pt x="77" y="48"/>
                    </a:lnTo>
                    <a:lnTo>
                      <a:pt x="73" y="50"/>
                    </a:lnTo>
                    <a:lnTo>
                      <a:pt x="73" y="51"/>
                    </a:lnTo>
                    <a:lnTo>
                      <a:pt x="75" y="52"/>
                    </a:lnTo>
                    <a:lnTo>
                      <a:pt x="75" y="54"/>
                    </a:lnTo>
                    <a:lnTo>
                      <a:pt x="76" y="54"/>
                    </a:lnTo>
                    <a:lnTo>
                      <a:pt x="81" y="51"/>
                    </a:lnTo>
                    <a:lnTo>
                      <a:pt x="84" y="51"/>
                    </a:lnTo>
                    <a:lnTo>
                      <a:pt x="87" y="54"/>
                    </a:lnTo>
                    <a:lnTo>
                      <a:pt x="82" y="57"/>
                    </a:lnTo>
                    <a:lnTo>
                      <a:pt x="82" y="57"/>
                    </a:lnTo>
                    <a:lnTo>
                      <a:pt x="82" y="59"/>
                    </a:lnTo>
                    <a:lnTo>
                      <a:pt x="80" y="59"/>
                    </a:lnTo>
                    <a:lnTo>
                      <a:pt x="77" y="60"/>
                    </a:lnTo>
                    <a:lnTo>
                      <a:pt x="77" y="63"/>
                    </a:lnTo>
                    <a:lnTo>
                      <a:pt x="75" y="67"/>
                    </a:lnTo>
                    <a:lnTo>
                      <a:pt x="72" y="65"/>
                    </a:lnTo>
                    <a:lnTo>
                      <a:pt x="73" y="62"/>
                    </a:lnTo>
                    <a:lnTo>
                      <a:pt x="72" y="59"/>
                    </a:lnTo>
                    <a:lnTo>
                      <a:pt x="70" y="59"/>
                    </a:lnTo>
                    <a:lnTo>
                      <a:pt x="69" y="60"/>
                    </a:lnTo>
                    <a:lnTo>
                      <a:pt x="70" y="62"/>
                    </a:lnTo>
                    <a:lnTo>
                      <a:pt x="68" y="66"/>
                    </a:lnTo>
                    <a:lnTo>
                      <a:pt x="65" y="66"/>
                    </a:lnTo>
                    <a:lnTo>
                      <a:pt x="62" y="68"/>
                    </a:lnTo>
                    <a:lnTo>
                      <a:pt x="64" y="70"/>
                    </a:lnTo>
                    <a:lnTo>
                      <a:pt x="64" y="74"/>
                    </a:lnTo>
                    <a:lnTo>
                      <a:pt x="65" y="75"/>
                    </a:lnTo>
                    <a:lnTo>
                      <a:pt x="65" y="79"/>
                    </a:lnTo>
                    <a:lnTo>
                      <a:pt x="66" y="79"/>
                    </a:lnTo>
                    <a:lnTo>
                      <a:pt x="68" y="81"/>
                    </a:lnTo>
                    <a:lnTo>
                      <a:pt x="68" y="83"/>
                    </a:lnTo>
                    <a:lnTo>
                      <a:pt x="68" y="84"/>
                    </a:lnTo>
                    <a:lnTo>
                      <a:pt x="68" y="89"/>
                    </a:lnTo>
                    <a:lnTo>
                      <a:pt x="66" y="90"/>
                    </a:lnTo>
                    <a:lnTo>
                      <a:pt x="65" y="92"/>
                    </a:lnTo>
                    <a:lnTo>
                      <a:pt x="64" y="97"/>
                    </a:lnTo>
                    <a:lnTo>
                      <a:pt x="62" y="99"/>
                    </a:lnTo>
                    <a:lnTo>
                      <a:pt x="59" y="104"/>
                    </a:lnTo>
                    <a:lnTo>
                      <a:pt x="59" y="106"/>
                    </a:lnTo>
                    <a:lnTo>
                      <a:pt x="50" y="116"/>
                    </a:lnTo>
                    <a:lnTo>
                      <a:pt x="53" y="107"/>
                    </a:lnTo>
                    <a:lnTo>
                      <a:pt x="53" y="105"/>
                    </a:lnTo>
                    <a:lnTo>
                      <a:pt x="55" y="101"/>
                    </a:lnTo>
                    <a:lnTo>
                      <a:pt x="55" y="99"/>
                    </a:lnTo>
                    <a:lnTo>
                      <a:pt x="54" y="99"/>
                    </a:lnTo>
                    <a:lnTo>
                      <a:pt x="52" y="97"/>
                    </a:lnTo>
                    <a:lnTo>
                      <a:pt x="48" y="95"/>
                    </a:lnTo>
                    <a:lnTo>
                      <a:pt x="54" y="92"/>
                    </a:lnTo>
                    <a:lnTo>
                      <a:pt x="55" y="92"/>
                    </a:lnTo>
                    <a:lnTo>
                      <a:pt x="57" y="91"/>
                    </a:lnTo>
                    <a:lnTo>
                      <a:pt x="60" y="91"/>
                    </a:lnTo>
                    <a:lnTo>
                      <a:pt x="60" y="91"/>
                    </a:lnTo>
                    <a:lnTo>
                      <a:pt x="60" y="90"/>
                    </a:lnTo>
                    <a:lnTo>
                      <a:pt x="57" y="88"/>
                    </a:lnTo>
                    <a:lnTo>
                      <a:pt x="57" y="87"/>
                    </a:lnTo>
                    <a:lnTo>
                      <a:pt x="53" y="83"/>
                    </a:lnTo>
                    <a:lnTo>
                      <a:pt x="53" y="79"/>
                    </a:lnTo>
                    <a:lnTo>
                      <a:pt x="52" y="76"/>
                    </a:lnTo>
                    <a:lnTo>
                      <a:pt x="52" y="73"/>
                    </a:lnTo>
                    <a:lnTo>
                      <a:pt x="50" y="69"/>
                    </a:lnTo>
                    <a:lnTo>
                      <a:pt x="51" y="67"/>
                    </a:lnTo>
                    <a:lnTo>
                      <a:pt x="52" y="65"/>
                    </a:lnTo>
                    <a:lnTo>
                      <a:pt x="54" y="62"/>
                    </a:lnTo>
                    <a:lnTo>
                      <a:pt x="54" y="59"/>
                    </a:lnTo>
                    <a:lnTo>
                      <a:pt x="58" y="55"/>
                    </a:lnTo>
                    <a:lnTo>
                      <a:pt x="60" y="52"/>
                    </a:lnTo>
                    <a:lnTo>
                      <a:pt x="62" y="51"/>
                    </a:lnTo>
                    <a:lnTo>
                      <a:pt x="62" y="50"/>
                    </a:lnTo>
                    <a:lnTo>
                      <a:pt x="60" y="47"/>
                    </a:lnTo>
                    <a:lnTo>
                      <a:pt x="59" y="44"/>
                    </a:lnTo>
                    <a:lnTo>
                      <a:pt x="59" y="40"/>
                    </a:lnTo>
                    <a:lnTo>
                      <a:pt x="62" y="33"/>
                    </a:lnTo>
                    <a:lnTo>
                      <a:pt x="65" y="33"/>
                    </a:lnTo>
                    <a:lnTo>
                      <a:pt x="69" y="30"/>
                    </a:lnTo>
                    <a:lnTo>
                      <a:pt x="74" y="23"/>
                    </a:lnTo>
                    <a:lnTo>
                      <a:pt x="81" y="17"/>
                    </a:lnTo>
                    <a:lnTo>
                      <a:pt x="83" y="17"/>
                    </a:lnTo>
                    <a:lnTo>
                      <a:pt x="85" y="14"/>
                    </a:lnTo>
                    <a:lnTo>
                      <a:pt x="88" y="11"/>
                    </a:lnTo>
                    <a:lnTo>
                      <a:pt x="91" y="11"/>
                    </a:lnTo>
                    <a:lnTo>
                      <a:pt x="99" y="8"/>
                    </a:lnTo>
                    <a:lnTo>
                      <a:pt x="100" y="7"/>
                    </a:lnTo>
                    <a:lnTo>
                      <a:pt x="99" y="6"/>
                    </a:lnTo>
                    <a:lnTo>
                      <a:pt x="94" y="3"/>
                    </a:lnTo>
                    <a:lnTo>
                      <a:pt x="90" y="1"/>
                    </a:lnTo>
                    <a:lnTo>
                      <a:pt x="85" y="1"/>
                    </a:lnTo>
                    <a:lnTo>
                      <a:pt x="84" y="0"/>
                    </a:lnTo>
                    <a:lnTo>
                      <a:pt x="82" y="1"/>
                    </a:lnTo>
                    <a:lnTo>
                      <a:pt x="79" y="0"/>
                    </a:lnTo>
                    <a:lnTo>
                      <a:pt x="76" y="1"/>
                    </a:lnTo>
                    <a:lnTo>
                      <a:pt x="70" y="1"/>
                    </a:lnTo>
                    <a:lnTo>
                      <a:pt x="62" y="4"/>
                    </a:lnTo>
                    <a:lnTo>
                      <a:pt x="57" y="8"/>
                    </a:lnTo>
                    <a:lnTo>
                      <a:pt x="52" y="10"/>
                    </a:lnTo>
                    <a:lnTo>
                      <a:pt x="52" y="13"/>
                    </a:lnTo>
                    <a:lnTo>
                      <a:pt x="53" y="18"/>
                    </a:lnTo>
                    <a:lnTo>
                      <a:pt x="48" y="16"/>
                    </a:lnTo>
                    <a:lnTo>
                      <a:pt x="47" y="15"/>
                    </a:lnTo>
                    <a:lnTo>
                      <a:pt x="46" y="18"/>
                    </a:lnTo>
                    <a:lnTo>
                      <a:pt x="43" y="18"/>
                    </a:lnTo>
                    <a:lnTo>
                      <a:pt x="40" y="21"/>
                    </a:lnTo>
                    <a:lnTo>
                      <a:pt x="40" y="24"/>
                    </a:lnTo>
                    <a:lnTo>
                      <a:pt x="38" y="24"/>
                    </a:lnTo>
                    <a:lnTo>
                      <a:pt x="35" y="29"/>
                    </a:lnTo>
                    <a:lnTo>
                      <a:pt x="36" y="31"/>
                    </a:lnTo>
                    <a:lnTo>
                      <a:pt x="32" y="35"/>
                    </a:lnTo>
                    <a:lnTo>
                      <a:pt x="31" y="32"/>
                    </a:lnTo>
                    <a:lnTo>
                      <a:pt x="30" y="36"/>
                    </a:lnTo>
                    <a:lnTo>
                      <a:pt x="28" y="36"/>
                    </a:lnTo>
                    <a:lnTo>
                      <a:pt x="27" y="36"/>
                    </a:lnTo>
                    <a:lnTo>
                      <a:pt x="24" y="38"/>
                    </a:lnTo>
                    <a:lnTo>
                      <a:pt x="23" y="39"/>
                    </a:lnTo>
                    <a:lnTo>
                      <a:pt x="21" y="44"/>
                    </a:lnTo>
                    <a:lnTo>
                      <a:pt x="18" y="47"/>
                    </a:lnTo>
                    <a:lnTo>
                      <a:pt x="18" y="48"/>
                    </a:lnTo>
                    <a:lnTo>
                      <a:pt x="18" y="48"/>
                    </a:lnTo>
                    <a:lnTo>
                      <a:pt x="21" y="47"/>
                    </a:lnTo>
                    <a:lnTo>
                      <a:pt x="20" y="52"/>
                    </a:lnTo>
                    <a:lnTo>
                      <a:pt x="16" y="53"/>
                    </a:lnTo>
                    <a:lnTo>
                      <a:pt x="13" y="54"/>
                    </a:lnTo>
                    <a:lnTo>
                      <a:pt x="13" y="58"/>
                    </a:lnTo>
                    <a:lnTo>
                      <a:pt x="10" y="58"/>
                    </a:lnTo>
                    <a:lnTo>
                      <a:pt x="9" y="59"/>
                    </a:lnTo>
                    <a:lnTo>
                      <a:pt x="9" y="65"/>
                    </a:lnTo>
                    <a:lnTo>
                      <a:pt x="7" y="68"/>
                    </a:lnTo>
                    <a:lnTo>
                      <a:pt x="5" y="68"/>
                    </a:lnTo>
                    <a:lnTo>
                      <a:pt x="5" y="70"/>
                    </a:lnTo>
                    <a:lnTo>
                      <a:pt x="5" y="74"/>
                    </a:lnTo>
                    <a:lnTo>
                      <a:pt x="2" y="75"/>
                    </a:lnTo>
                    <a:lnTo>
                      <a:pt x="1" y="80"/>
                    </a:lnTo>
                    <a:lnTo>
                      <a:pt x="2" y="81"/>
                    </a:lnTo>
                    <a:lnTo>
                      <a:pt x="7" y="84"/>
                    </a:lnTo>
                    <a:lnTo>
                      <a:pt x="10" y="84"/>
                    </a:lnTo>
                    <a:lnTo>
                      <a:pt x="14" y="87"/>
                    </a:lnTo>
                    <a:lnTo>
                      <a:pt x="16" y="87"/>
                    </a:lnTo>
                    <a:lnTo>
                      <a:pt x="20" y="88"/>
                    </a:lnTo>
                    <a:lnTo>
                      <a:pt x="24" y="88"/>
                    </a:lnTo>
                    <a:lnTo>
                      <a:pt x="24" y="92"/>
                    </a:lnTo>
                    <a:lnTo>
                      <a:pt x="29" y="95"/>
                    </a:lnTo>
                    <a:lnTo>
                      <a:pt x="29" y="97"/>
                    </a:lnTo>
                    <a:lnTo>
                      <a:pt x="33" y="101"/>
                    </a:lnTo>
                    <a:lnTo>
                      <a:pt x="25" y="101"/>
                    </a:lnTo>
                    <a:lnTo>
                      <a:pt x="24" y="102"/>
                    </a:lnTo>
                    <a:lnTo>
                      <a:pt x="18" y="102"/>
                    </a:lnTo>
                    <a:lnTo>
                      <a:pt x="13" y="99"/>
                    </a:lnTo>
                    <a:lnTo>
                      <a:pt x="12" y="96"/>
                    </a:lnTo>
                    <a:lnTo>
                      <a:pt x="9" y="95"/>
                    </a:lnTo>
                    <a:lnTo>
                      <a:pt x="5" y="95"/>
                    </a:lnTo>
                    <a:lnTo>
                      <a:pt x="3" y="92"/>
                    </a:lnTo>
                    <a:lnTo>
                      <a:pt x="2" y="92"/>
                    </a:lnTo>
                    <a:lnTo>
                      <a:pt x="3" y="96"/>
                    </a:lnTo>
                    <a:lnTo>
                      <a:pt x="3" y="98"/>
                    </a:lnTo>
                    <a:lnTo>
                      <a:pt x="1" y="98"/>
                    </a:lnTo>
                    <a:lnTo>
                      <a:pt x="0" y="99"/>
                    </a:lnTo>
                    <a:lnTo>
                      <a:pt x="1" y="104"/>
                    </a:lnTo>
                    <a:lnTo>
                      <a:pt x="2" y="107"/>
                    </a:lnTo>
                    <a:lnTo>
                      <a:pt x="1" y="111"/>
                    </a:lnTo>
                    <a:lnTo>
                      <a:pt x="2" y="113"/>
                    </a:lnTo>
                    <a:lnTo>
                      <a:pt x="5" y="114"/>
                    </a:lnTo>
                    <a:lnTo>
                      <a:pt x="8" y="118"/>
                    </a:lnTo>
                    <a:lnTo>
                      <a:pt x="8" y="120"/>
                    </a:lnTo>
                    <a:lnTo>
                      <a:pt x="12" y="119"/>
                    </a:lnTo>
                    <a:lnTo>
                      <a:pt x="15" y="120"/>
                    </a:lnTo>
                    <a:lnTo>
                      <a:pt x="16" y="123"/>
                    </a:lnTo>
                    <a:lnTo>
                      <a:pt x="17" y="123"/>
                    </a:lnTo>
                    <a:lnTo>
                      <a:pt x="17" y="123"/>
                    </a:lnTo>
                    <a:lnTo>
                      <a:pt x="17" y="120"/>
                    </a:lnTo>
                    <a:lnTo>
                      <a:pt x="18" y="118"/>
                    </a:lnTo>
                    <a:lnTo>
                      <a:pt x="21" y="117"/>
                    </a:lnTo>
                    <a:lnTo>
                      <a:pt x="23" y="119"/>
                    </a:lnTo>
                    <a:lnTo>
                      <a:pt x="22" y="121"/>
                    </a:lnTo>
                    <a:lnTo>
                      <a:pt x="23" y="123"/>
                    </a:lnTo>
                    <a:lnTo>
                      <a:pt x="24" y="119"/>
                    </a:lnTo>
                    <a:lnTo>
                      <a:pt x="28" y="119"/>
                    </a:lnTo>
                    <a:lnTo>
                      <a:pt x="31" y="117"/>
                    </a:lnTo>
                    <a:lnTo>
                      <a:pt x="33" y="119"/>
                    </a:lnTo>
                    <a:lnTo>
                      <a:pt x="31" y="121"/>
                    </a:lnTo>
                    <a:lnTo>
                      <a:pt x="27" y="125"/>
                    </a:lnTo>
                    <a:lnTo>
                      <a:pt x="27" y="126"/>
                    </a:lnTo>
                    <a:lnTo>
                      <a:pt x="29" y="127"/>
                    </a:lnTo>
                    <a:lnTo>
                      <a:pt x="29" y="132"/>
                    </a:lnTo>
                    <a:lnTo>
                      <a:pt x="32" y="134"/>
                    </a:lnTo>
                    <a:lnTo>
                      <a:pt x="35" y="134"/>
                    </a:lnTo>
                    <a:lnTo>
                      <a:pt x="32" y="132"/>
                    </a:lnTo>
                    <a:lnTo>
                      <a:pt x="36" y="131"/>
                    </a:lnTo>
                    <a:lnTo>
                      <a:pt x="39" y="132"/>
                    </a:lnTo>
                    <a:lnTo>
                      <a:pt x="42" y="133"/>
                    </a:lnTo>
                    <a:lnTo>
                      <a:pt x="43" y="133"/>
                    </a:lnTo>
                    <a:lnTo>
                      <a:pt x="44" y="131"/>
                    </a:lnTo>
                    <a:lnTo>
                      <a:pt x="47" y="128"/>
                    </a:lnTo>
                    <a:lnTo>
                      <a:pt x="51" y="127"/>
                    </a:lnTo>
                    <a:lnTo>
                      <a:pt x="51" y="131"/>
                    </a:lnTo>
                    <a:lnTo>
                      <a:pt x="48" y="132"/>
                    </a:lnTo>
                    <a:lnTo>
                      <a:pt x="45" y="135"/>
                    </a:lnTo>
                    <a:lnTo>
                      <a:pt x="45" y="136"/>
                    </a:lnTo>
                    <a:lnTo>
                      <a:pt x="48" y="139"/>
                    </a:lnTo>
                    <a:lnTo>
                      <a:pt x="50" y="140"/>
                    </a:lnTo>
                    <a:lnTo>
                      <a:pt x="52" y="140"/>
                    </a:lnTo>
                    <a:lnTo>
                      <a:pt x="55" y="141"/>
                    </a:lnTo>
                    <a:lnTo>
                      <a:pt x="58" y="142"/>
                    </a:lnTo>
                    <a:lnTo>
                      <a:pt x="60" y="141"/>
                    </a:lnTo>
                    <a:lnTo>
                      <a:pt x="66" y="140"/>
                    </a:lnTo>
                    <a:lnTo>
                      <a:pt x="67" y="143"/>
                    </a:lnTo>
                    <a:lnTo>
                      <a:pt x="69" y="143"/>
                    </a:lnTo>
                    <a:lnTo>
                      <a:pt x="70" y="146"/>
                    </a:lnTo>
                    <a:lnTo>
                      <a:pt x="73" y="146"/>
                    </a:lnTo>
                    <a:lnTo>
                      <a:pt x="76" y="148"/>
                    </a:lnTo>
                    <a:lnTo>
                      <a:pt x="77" y="146"/>
                    </a:lnTo>
                    <a:lnTo>
                      <a:pt x="79" y="147"/>
                    </a:lnTo>
                    <a:lnTo>
                      <a:pt x="80" y="147"/>
                    </a:lnTo>
                    <a:lnTo>
                      <a:pt x="79" y="146"/>
                    </a:lnTo>
                    <a:lnTo>
                      <a:pt x="76" y="144"/>
                    </a:lnTo>
                    <a:lnTo>
                      <a:pt x="74" y="141"/>
                    </a:lnTo>
                    <a:lnTo>
                      <a:pt x="73" y="139"/>
                    </a:lnTo>
                    <a:lnTo>
                      <a:pt x="67" y="134"/>
                    </a:lnTo>
                    <a:lnTo>
                      <a:pt x="66" y="129"/>
                    </a:lnTo>
                    <a:lnTo>
                      <a:pt x="70" y="132"/>
                    </a:lnTo>
                    <a:lnTo>
                      <a:pt x="72" y="133"/>
                    </a:lnTo>
                    <a:lnTo>
                      <a:pt x="74" y="134"/>
                    </a:lnTo>
                    <a:lnTo>
                      <a:pt x="76" y="136"/>
                    </a:lnTo>
                    <a:lnTo>
                      <a:pt x="79" y="138"/>
                    </a:lnTo>
                    <a:lnTo>
                      <a:pt x="79" y="140"/>
                    </a:lnTo>
                    <a:lnTo>
                      <a:pt x="81" y="142"/>
                    </a:lnTo>
                    <a:lnTo>
                      <a:pt x="84" y="146"/>
                    </a:lnTo>
                    <a:lnTo>
                      <a:pt x="84" y="147"/>
                    </a:lnTo>
                    <a:lnTo>
                      <a:pt x="85" y="147"/>
                    </a:lnTo>
                    <a:lnTo>
                      <a:pt x="89" y="150"/>
                    </a:lnTo>
                    <a:lnTo>
                      <a:pt x="90" y="153"/>
                    </a:lnTo>
                    <a:lnTo>
                      <a:pt x="90" y="153"/>
                    </a:lnTo>
                    <a:lnTo>
                      <a:pt x="89" y="150"/>
                    </a:lnTo>
                    <a:lnTo>
                      <a:pt x="87" y="143"/>
                    </a:lnTo>
                    <a:lnTo>
                      <a:pt x="94" y="143"/>
                    </a:lnTo>
                    <a:lnTo>
                      <a:pt x="98" y="146"/>
                    </a:lnTo>
                    <a:lnTo>
                      <a:pt x="104" y="146"/>
                    </a:lnTo>
                    <a:lnTo>
                      <a:pt x="104" y="150"/>
                    </a:lnTo>
                    <a:lnTo>
                      <a:pt x="104" y="151"/>
                    </a:lnTo>
                    <a:lnTo>
                      <a:pt x="105" y="151"/>
                    </a:lnTo>
                    <a:lnTo>
                      <a:pt x="109" y="151"/>
                    </a:lnTo>
                    <a:lnTo>
                      <a:pt x="110" y="153"/>
                    </a:lnTo>
                    <a:lnTo>
                      <a:pt x="115" y="153"/>
                    </a:lnTo>
                    <a:lnTo>
                      <a:pt x="117" y="151"/>
                    </a:lnTo>
                    <a:lnTo>
                      <a:pt x="119" y="149"/>
                    </a:lnTo>
                    <a:lnTo>
                      <a:pt x="119" y="147"/>
                    </a:lnTo>
                    <a:lnTo>
                      <a:pt x="119" y="144"/>
                    </a:lnTo>
                    <a:lnTo>
                      <a:pt x="118" y="143"/>
                    </a:lnTo>
                    <a:lnTo>
                      <a:pt x="117" y="139"/>
                    </a:lnTo>
                    <a:lnTo>
                      <a:pt x="114" y="139"/>
                    </a:lnTo>
                    <a:lnTo>
                      <a:pt x="111" y="134"/>
                    </a:lnTo>
                    <a:lnTo>
                      <a:pt x="112" y="129"/>
                    </a:lnTo>
                    <a:lnTo>
                      <a:pt x="113" y="129"/>
                    </a:lnTo>
                    <a:lnTo>
                      <a:pt x="113" y="128"/>
                    </a:lnTo>
                    <a:lnTo>
                      <a:pt x="115" y="126"/>
                    </a:lnTo>
                    <a:lnTo>
                      <a:pt x="118" y="128"/>
                    </a:lnTo>
                    <a:lnTo>
                      <a:pt x="119" y="125"/>
                    </a:lnTo>
                    <a:lnTo>
                      <a:pt x="121" y="123"/>
                    </a:lnTo>
                    <a:lnTo>
                      <a:pt x="125" y="121"/>
                    </a:lnTo>
                    <a:lnTo>
                      <a:pt x="125" y="126"/>
                    </a:lnTo>
                    <a:lnTo>
                      <a:pt x="126" y="127"/>
                    </a:lnTo>
                    <a:lnTo>
                      <a:pt x="125" y="129"/>
                    </a:lnTo>
                    <a:lnTo>
                      <a:pt x="122" y="131"/>
                    </a:lnTo>
                    <a:lnTo>
                      <a:pt x="121" y="133"/>
                    </a:lnTo>
                    <a:lnTo>
                      <a:pt x="122" y="133"/>
                    </a:lnTo>
                    <a:lnTo>
                      <a:pt x="125" y="135"/>
                    </a:lnTo>
                    <a:lnTo>
                      <a:pt x="125" y="138"/>
                    </a:lnTo>
                    <a:lnTo>
                      <a:pt x="128" y="141"/>
                    </a:lnTo>
                    <a:lnTo>
                      <a:pt x="128" y="140"/>
                    </a:lnTo>
                    <a:lnTo>
                      <a:pt x="131" y="139"/>
                    </a:lnTo>
                    <a:lnTo>
                      <a:pt x="132" y="140"/>
                    </a:lnTo>
                    <a:lnTo>
                      <a:pt x="135" y="138"/>
                    </a:lnTo>
                    <a:lnTo>
                      <a:pt x="137" y="141"/>
                    </a:lnTo>
                    <a:lnTo>
                      <a:pt x="136" y="143"/>
                    </a:lnTo>
                    <a:lnTo>
                      <a:pt x="135" y="147"/>
                    </a:lnTo>
                    <a:lnTo>
                      <a:pt x="134" y="150"/>
                    </a:lnTo>
                    <a:lnTo>
                      <a:pt x="134" y="151"/>
                    </a:lnTo>
                    <a:lnTo>
                      <a:pt x="131" y="156"/>
                    </a:lnTo>
                    <a:lnTo>
                      <a:pt x="131" y="157"/>
                    </a:lnTo>
                    <a:lnTo>
                      <a:pt x="134" y="158"/>
                    </a:lnTo>
                    <a:lnTo>
                      <a:pt x="134" y="160"/>
                    </a:lnTo>
                    <a:lnTo>
                      <a:pt x="135" y="160"/>
                    </a:lnTo>
                    <a:lnTo>
                      <a:pt x="137" y="161"/>
                    </a:lnTo>
                    <a:lnTo>
                      <a:pt x="144" y="162"/>
                    </a:lnTo>
                    <a:lnTo>
                      <a:pt x="139" y="165"/>
                    </a:lnTo>
                    <a:lnTo>
                      <a:pt x="139" y="166"/>
                    </a:lnTo>
                    <a:lnTo>
                      <a:pt x="136" y="168"/>
                    </a:lnTo>
                    <a:lnTo>
                      <a:pt x="136" y="169"/>
                    </a:lnTo>
                    <a:lnTo>
                      <a:pt x="140" y="169"/>
                    </a:lnTo>
                    <a:lnTo>
                      <a:pt x="140" y="172"/>
                    </a:lnTo>
                    <a:lnTo>
                      <a:pt x="140" y="173"/>
                    </a:lnTo>
                    <a:lnTo>
                      <a:pt x="141" y="175"/>
                    </a:lnTo>
                    <a:lnTo>
                      <a:pt x="141" y="177"/>
                    </a:lnTo>
                    <a:lnTo>
                      <a:pt x="144" y="178"/>
                    </a:lnTo>
                    <a:lnTo>
                      <a:pt x="147" y="179"/>
                    </a:lnTo>
                    <a:lnTo>
                      <a:pt x="148" y="182"/>
                    </a:lnTo>
                    <a:lnTo>
                      <a:pt x="147" y="185"/>
                    </a:lnTo>
                    <a:lnTo>
                      <a:pt x="143" y="188"/>
                    </a:lnTo>
                    <a:lnTo>
                      <a:pt x="141" y="188"/>
                    </a:lnTo>
                    <a:lnTo>
                      <a:pt x="140" y="190"/>
                    </a:lnTo>
                    <a:lnTo>
                      <a:pt x="136" y="187"/>
                    </a:lnTo>
                    <a:lnTo>
                      <a:pt x="135" y="187"/>
                    </a:lnTo>
                    <a:lnTo>
                      <a:pt x="134" y="188"/>
                    </a:lnTo>
                    <a:lnTo>
                      <a:pt x="135" y="190"/>
                    </a:lnTo>
                    <a:lnTo>
                      <a:pt x="135" y="192"/>
                    </a:lnTo>
                    <a:lnTo>
                      <a:pt x="134" y="193"/>
                    </a:lnTo>
                    <a:lnTo>
                      <a:pt x="136" y="192"/>
                    </a:lnTo>
                    <a:lnTo>
                      <a:pt x="139" y="192"/>
                    </a:lnTo>
                    <a:lnTo>
                      <a:pt x="141" y="191"/>
                    </a:lnTo>
                    <a:lnTo>
                      <a:pt x="143" y="191"/>
                    </a:lnTo>
                    <a:lnTo>
                      <a:pt x="144" y="188"/>
                    </a:lnTo>
                    <a:lnTo>
                      <a:pt x="148" y="186"/>
                    </a:lnTo>
                    <a:lnTo>
                      <a:pt x="148" y="191"/>
                    </a:lnTo>
                    <a:lnTo>
                      <a:pt x="149" y="191"/>
                    </a:lnTo>
                    <a:lnTo>
                      <a:pt x="151" y="187"/>
                    </a:lnTo>
                    <a:lnTo>
                      <a:pt x="155" y="185"/>
                    </a:lnTo>
                    <a:lnTo>
                      <a:pt x="158" y="187"/>
                    </a:lnTo>
                    <a:lnTo>
                      <a:pt x="157" y="190"/>
                    </a:lnTo>
                    <a:lnTo>
                      <a:pt x="156" y="191"/>
                    </a:lnTo>
                    <a:lnTo>
                      <a:pt x="156" y="191"/>
                    </a:lnTo>
                    <a:lnTo>
                      <a:pt x="155" y="193"/>
                    </a:lnTo>
                    <a:lnTo>
                      <a:pt x="157" y="197"/>
                    </a:lnTo>
                    <a:lnTo>
                      <a:pt x="154" y="199"/>
                    </a:lnTo>
                    <a:lnTo>
                      <a:pt x="155" y="201"/>
                    </a:lnTo>
                    <a:lnTo>
                      <a:pt x="156" y="202"/>
                    </a:lnTo>
                    <a:lnTo>
                      <a:pt x="157" y="205"/>
                    </a:lnTo>
                    <a:lnTo>
                      <a:pt x="158" y="204"/>
                    </a:lnTo>
                    <a:lnTo>
                      <a:pt x="159" y="204"/>
                    </a:lnTo>
                    <a:lnTo>
                      <a:pt x="158" y="201"/>
                    </a:lnTo>
                    <a:lnTo>
                      <a:pt x="158" y="199"/>
                    </a:lnTo>
                    <a:lnTo>
                      <a:pt x="161" y="198"/>
                    </a:lnTo>
                    <a:lnTo>
                      <a:pt x="165" y="201"/>
                    </a:lnTo>
                    <a:lnTo>
                      <a:pt x="165" y="204"/>
                    </a:lnTo>
                    <a:lnTo>
                      <a:pt x="164" y="206"/>
                    </a:lnTo>
                    <a:lnTo>
                      <a:pt x="165" y="207"/>
                    </a:lnTo>
                    <a:lnTo>
                      <a:pt x="167" y="209"/>
                    </a:lnTo>
                    <a:lnTo>
                      <a:pt x="162" y="212"/>
                    </a:lnTo>
                    <a:lnTo>
                      <a:pt x="163" y="213"/>
                    </a:lnTo>
                    <a:lnTo>
                      <a:pt x="169" y="213"/>
                    </a:lnTo>
                    <a:lnTo>
                      <a:pt x="171" y="214"/>
                    </a:lnTo>
                    <a:lnTo>
                      <a:pt x="171" y="215"/>
                    </a:lnTo>
                    <a:lnTo>
                      <a:pt x="172" y="214"/>
                    </a:lnTo>
                    <a:lnTo>
                      <a:pt x="176" y="214"/>
                    </a:lnTo>
                    <a:lnTo>
                      <a:pt x="176" y="217"/>
                    </a:lnTo>
                    <a:lnTo>
                      <a:pt x="174" y="220"/>
                    </a:lnTo>
                    <a:lnTo>
                      <a:pt x="173" y="222"/>
                    </a:lnTo>
                    <a:lnTo>
                      <a:pt x="171" y="223"/>
                    </a:lnTo>
                    <a:lnTo>
                      <a:pt x="170" y="225"/>
                    </a:lnTo>
                    <a:lnTo>
                      <a:pt x="170" y="227"/>
                    </a:lnTo>
                    <a:lnTo>
                      <a:pt x="172" y="227"/>
                    </a:lnTo>
                    <a:lnTo>
                      <a:pt x="172" y="231"/>
                    </a:lnTo>
                    <a:lnTo>
                      <a:pt x="171" y="234"/>
                    </a:lnTo>
                    <a:lnTo>
                      <a:pt x="171" y="235"/>
                    </a:lnTo>
                    <a:lnTo>
                      <a:pt x="172" y="236"/>
                    </a:lnTo>
                    <a:lnTo>
                      <a:pt x="171" y="238"/>
                    </a:lnTo>
                    <a:lnTo>
                      <a:pt x="170" y="244"/>
                    </a:lnTo>
                    <a:lnTo>
                      <a:pt x="170" y="245"/>
                    </a:lnTo>
                    <a:lnTo>
                      <a:pt x="171" y="247"/>
                    </a:lnTo>
                    <a:lnTo>
                      <a:pt x="170" y="251"/>
                    </a:lnTo>
                    <a:lnTo>
                      <a:pt x="164" y="253"/>
                    </a:lnTo>
                    <a:lnTo>
                      <a:pt x="161" y="252"/>
                    </a:lnTo>
                    <a:lnTo>
                      <a:pt x="159" y="252"/>
                    </a:lnTo>
                    <a:lnTo>
                      <a:pt x="158" y="254"/>
                    </a:lnTo>
                    <a:lnTo>
                      <a:pt x="154" y="259"/>
                    </a:lnTo>
                    <a:lnTo>
                      <a:pt x="154" y="260"/>
                    </a:lnTo>
                    <a:lnTo>
                      <a:pt x="159" y="264"/>
                    </a:lnTo>
                    <a:lnTo>
                      <a:pt x="155" y="264"/>
                    </a:lnTo>
                    <a:lnTo>
                      <a:pt x="152" y="265"/>
                    </a:lnTo>
                    <a:lnTo>
                      <a:pt x="150" y="264"/>
                    </a:lnTo>
                    <a:lnTo>
                      <a:pt x="149" y="264"/>
                    </a:lnTo>
                    <a:lnTo>
                      <a:pt x="146" y="267"/>
                    </a:lnTo>
                    <a:lnTo>
                      <a:pt x="139" y="272"/>
                    </a:lnTo>
                    <a:lnTo>
                      <a:pt x="134" y="275"/>
                    </a:lnTo>
                    <a:lnTo>
                      <a:pt x="132" y="275"/>
                    </a:lnTo>
                    <a:lnTo>
                      <a:pt x="132" y="276"/>
                    </a:lnTo>
                    <a:lnTo>
                      <a:pt x="131" y="279"/>
                    </a:lnTo>
                    <a:lnTo>
                      <a:pt x="133" y="281"/>
                    </a:lnTo>
                    <a:lnTo>
                      <a:pt x="133" y="283"/>
                    </a:lnTo>
                    <a:lnTo>
                      <a:pt x="135" y="288"/>
                    </a:lnTo>
                    <a:lnTo>
                      <a:pt x="136" y="296"/>
                    </a:lnTo>
                    <a:lnTo>
                      <a:pt x="134" y="298"/>
                    </a:lnTo>
                    <a:lnTo>
                      <a:pt x="132" y="297"/>
                    </a:lnTo>
                    <a:lnTo>
                      <a:pt x="132" y="298"/>
                    </a:lnTo>
                    <a:lnTo>
                      <a:pt x="131" y="305"/>
                    </a:lnTo>
                    <a:lnTo>
                      <a:pt x="127" y="298"/>
                    </a:lnTo>
                    <a:lnTo>
                      <a:pt x="127" y="294"/>
                    </a:lnTo>
                    <a:lnTo>
                      <a:pt x="127" y="294"/>
                    </a:lnTo>
                    <a:lnTo>
                      <a:pt x="126" y="295"/>
                    </a:lnTo>
                    <a:lnTo>
                      <a:pt x="125" y="297"/>
                    </a:lnTo>
                    <a:lnTo>
                      <a:pt x="120" y="301"/>
                    </a:lnTo>
                    <a:lnTo>
                      <a:pt x="117" y="298"/>
                    </a:lnTo>
                    <a:lnTo>
                      <a:pt x="118" y="296"/>
                    </a:lnTo>
                    <a:lnTo>
                      <a:pt x="117" y="296"/>
                    </a:lnTo>
                    <a:lnTo>
                      <a:pt x="114" y="298"/>
                    </a:lnTo>
                    <a:lnTo>
                      <a:pt x="112" y="302"/>
                    </a:lnTo>
                    <a:lnTo>
                      <a:pt x="109" y="301"/>
                    </a:lnTo>
                    <a:lnTo>
                      <a:pt x="105" y="301"/>
                    </a:lnTo>
                    <a:lnTo>
                      <a:pt x="104" y="300"/>
                    </a:lnTo>
                    <a:lnTo>
                      <a:pt x="103" y="300"/>
                    </a:lnTo>
                    <a:lnTo>
                      <a:pt x="100" y="301"/>
                    </a:lnTo>
                    <a:lnTo>
                      <a:pt x="97" y="300"/>
                    </a:lnTo>
                    <a:lnTo>
                      <a:pt x="95" y="298"/>
                    </a:lnTo>
                    <a:lnTo>
                      <a:pt x="92" y="296"/>
                    </a:lnTo>
                    <a:lnTo>
                      <a:pt x="90" y="294"/>
                    </a:lnTo>
                    <a:lnTo>
                      <a:pt x="87" y="294"/>
                    </a:lnTo>
                    <a:lnTo>
                      <a:pt x="84" y="290"/>
                    </a:lnTo>
                    <a:lnTo>
                      <a:pt x="83" y="294"/>
                    </a:lnTo>
                    <a:lnTo>
                      <a:pt x="82" y="293"/>
                    </a:lnTo>
                    <a:lnTo>
                      <a:pt x="82" y="294"/>
                    </a:lnTo>
                    <a:lnTo>
                      <a:pt x="83" y="296"/>
                    </a:lnTo>
                    <a:lnTo>
                      <a:pt x="82" y="300"/>
                    </a:lnTo>
                    <a:lnTo>
                      <a:pt x="80" y="300"/>
                    </a:lnTo>
                    <a:lnTo>
                      <a:pt x="77" y="300"/>
                    </a:lnTo>
                    <a:lnTo>
                      <a:pt x="76" y="302"/>
                    </a:lnTo>
                    <a:lnTo>
                      <a:pt x="73" y="302"/>
                    </a:lnTo>
                    <a:lnTo>
                      <a:pt x="70" y="304"/>
                    </a:lnTo>
                    <a:lnTo>
                      <a:pt x="70" y="306"/>
                    </a:lnTo>
                    <a:lnTo>
                      <a:pt x="68" y="309"/>
                    </a:lnTo>
                    <a:lnTo>
                      <a:pt x="67" y="311"/>
                    </a:lnTo>
                    <a:lnTo>
                      <a:pt x="69" y="316"/>
                    </a:lnTo>
                    <a:lnTo>
                      <a:pt x="70" y="318"/>
                    </a:lnTo>
                    <a:lnTo>
                      <a:pt x="73" y="317"/>
                    </a:lnTo>
                    <a:lnTo>
                      <a:pt x="77" y="322"/>
                    </a:lnTo>
                    <a:lnTo>
                      <a:pt x="76" y="323"/>
                    </a:lnTo>
                    <a:lnTo>
                      <a:pt x="80" y="323"/>
                    </a:lnTo>
                    <a:lnTo>
                      <a:pt x="82" y="324"/>
                    </a:lnTo>
                    <a:lnTo>
                      <a:pt x="83" y="323"/>
                    </a:lnTo>
                    <a:lnTo>
                      <a:pt x="87" y="323"/>
                    </a:lnTo>
                    <a:lnTo>
                      <a:pt x="87" y="320"/>
                    </a:lnTo>
                    <a:lnTo>
                      <a:pt x="91" y="320"/>
                    </a:lnTo>
                    <a:lnTo>
                      <a:pt x="92" y="320"/>
                    </a:lnTo>
                    <a:lnTo>
                      <a:pt x="95" y="320"/>
                    </a:lnTo>
                    <a:lnTo>
                      <a:pt x="96" y="320"/>
                    </a:lnTo>
                    <a:lnTo>
                      <a:pt x="96" y="317"/>
                    </a:lnTo>
                    <a:lnTo>
                      <a:pt x="97" y="315"/>
                    </a:lnTo>
                    <a:lnTo>
                      <a:pt x="99" y="315"/>
                    </a:lnTo>
                    <a:lnTo>
                      <a:pt x="103" y="319"/>
                    </a:lnTo>
                    <a:lnTo>
                      <a:pt x="105" y="319"/>
                    </a:lnTo>
                    <a:lnTo>
                      <a:pt x="106" y="322"/>
                    </a:lnTo>
                    <a:lnTo>
                      <a:pt x="110" y="323"/>
                    </a:lnTo>
                    <a:lnTo>
                      <a:pt x="110" y="322"/>
                    </a:lnTo>
                    <a:lnTo>
                      <a:pt x="112" y="318"/>
                    </a:lnTo>
                    <a:lnTo>
                      <a:pt x="113" y="318"/>
                    </a:lnTo>
                    <a:lnTo>
                      <a:pt x="115" y="316"/>
                    </a:lnTo>
                    <a:lnTo>
                      <a:pt x="121" y="315"/>
                    </a:lnTo>
                    <a:lnTo>
                      <a:pt x="120" y="318"/>
                    </a:lnTo>
                    <a:lnTo>
                      <a:pt x="120" y="319"/>
                    </a:lnTo>
                    <a:lnTo>
                      <a:pt x="120" y="319"/>
                    </a:lnTo>
                    <a:lnTo>
                      <a:pt x="120" y="318"/>
                    </a:lnTo>
                    <a:lnTo>
                      <a:pt x="122" y="319"/>
                    </a:lnTo>
                    <a:lnTo>
                      <a:pt x="124" y="318"/>
                    </a:lnTo>
                    <a:lnTo>
                      <a:pt x="127" y="320"/>
                    </a:lnTo>
                    <a:lnTo>
                      <a:pt x="127" y="320"/>
                    </a:lnTo>
                    <a:lnTo>
                      <a:pt x="131" y="317"/>
                    </a:lnTo>
                    <a:lnTo>
                      <a:pt x="133" y="322"/>
                    </a:lnTo>
                    <a:lnTo>
                      <a:pt x="129" y="324"/>
                    </a:lnTo>
                    <a:lnTo>
                      <a:pt x="129" y="325"/>
                    </a:lnTo>
                    <a:lnTo>
                      <a:pt x="131" y="326"/>
                    </a:lnTo>
                    <a:lnTo>
                      <a:pt x="133" y="331"/>
                    </a:lnTo>
                    <a:lnTo>
                      <a:pt x="133" y="334"/>
                    </a:lnTo>
                    <a:lnTo>
                      <a:pt x="133" y="335"/>
                    </a:lnTo>
                    <a:lnTo>
                      <a:pt x="135" y="334"/>
                    </a:lnTo>
                    <a:lnTo>
                      <a:pt x="135" y="339"/>
                    </a:lnTo>
                    <a:lnTo>
                      <a:pt x="140" y="332"/>
                    </a:lnTo>
                    <a:lnTo>
                      <a:pt x="139" y="341"/>
                    </a:lnTo>
                    <a:lnTo>
                      <a:pt x="139" y="341"/>
                    </a:lnTo>
                    <a:lnTo>
                      <a:pt x="144" y="339"/>
                    </a:lnTo>
                    <a:lnTo>
                      <a:pt x="142" y="342"/>
                    </a:lnTo>
                    <a:lnTo>
                      <a:pt x="143" y="345"/>
                    </a:lnTo>
                    <a:lnTo>
                      <a:pt x="144" y="347"/>
                    </a:lnTo>
                    <a:lnTo>
                      <a:pt x="151" y="347"/>
                    </a:lnTo>
                    <a:lnTo>
                      <a:pt x="148" y="350"/>
                    </a:lnTo>
                    <a:lnTo>
                      <a:pt x="142" y="355"/>
                    </a:lnTo>
                    <a:lnTo>
                      <a:pt x="140" y="355"/>
                    </a:lnTo>
                    <a:lnTo>
                      <a:pt x="141" y="355"/>
                    </a:lnTo>
                    <a:lnTo>
                      <a:pt x="141" y="359"/>
                    </a:lnTo>
                    <a:lnTo>
                      <a:pt x="144" y="363"/>
                    </a:lnTo>
                    <a:lnTo>
                      <a:pt x="147" y="363"/>
                    </a:lnTo>
                    <a:lnTo>
                      <a:pt x="147" y="366"/>
                    </a:lnTo>
                    <a:lnTo>
                      <a:pt x="150" y="369"/>
                    </a:lnTo>
                    <a:lnTo>
                      <a:pt x="151" y="369"/>
                    </a:lnTo>
                    <a:lnTo>
                      <a:pt x="156" y="371"/>
                    </a:lnTo>
                    <a:lnTo>
                      <a:pt x="159" y="371"/>
                    </a:lnTo>
                    <a:lnTo>
                      <a:pt x="159" y="374"/>
                    </a:lnTo>
                    <a:lnTo>
                      <a:pt x="161" y="374"/>
                    </a:lnTo>
                    <a:lnTo>
                      <a:pt x="162" y="372"/>
                    </a:lnTo>
                    <a:lnTo>
                      <a:pt x="167" y="375"/>
                    </a:lnTo>
                    <a:lnTo>
                      <a:pt x="164" y="377"/>
                    </a:lnTo>
                    <a:lnTo>
                      <a:pt x="164" y="378"/>
                    </a:lnTo>
                    <a:lnTo>
                      <a:pt x="165" y="379"/>
                    </a:lnTo>
                    <a:lnTo>
                      <a:pt x="167" y="379"/>
                    </a:lnTo>
                    <a:lnTo>
                      <a:pt x="167" y="382"/>
                    </a:lnTo>
                    <a:lnTo>
                      <a:pt x="170" y="385"/>
                    </a:lnTo>
                    <a:lnTo>
                      <a:pt x="172" y="385"/>
                    </a:lnTo>
                    <a:lnTo>
                      <a:pt x="174" y="387"/>
                    </a:lnTo>
                    <a:lnTo>
                      <a:pt x="176" y="389"/>
                    </a:lnTo>
                    <a:lnTo>
                      <a:pt x="179" y="390"/>
                    </a:lnTo>
                    <a:lnTo>
                      <a:pt x="180" y="389"/>
                    </a:lnTo>
                    <a:lnTo>
                      <a:pt x="181" y="390"/>
                    </a:lnTo>
                    <a:lnTo>
                      <a:pt x="184" y="390"/>
                    </a:lnTo>
                    <a:lnTo>
                      <a:pt x="187" y="391"/>
                    </a:lnTo>
                    <a:lnTo>
                      <a:pt x="187" y="393"/>
                    </a:lnTo>
                    <a:lnTo>
                      <a:pt x="192" y="396"/>
                    </a:lnTo>
                    <a:lnTo>
                      <a:pt x="194" y="397"/>
                    </a:lnTo>
                    <a:lnTo>
                      <a:pt x="195" y="398"/>
                    </a:lnTo>
                    <a:lnTo>
                      <a:pt x="200" y="399"/>
                    </a:lnTo>
                    <a:lnTo>
                      <a:pt x="203" y="401"/>
                    </a:lnTo>
                    <a:lnTo>
                      <a:pt x="204" y="401"/>
                    </a:lnTo>
                    <a:lnTo>
                      <a:pt x="204" y="400"/>
                    </a:lnTo>
                    <a:lnTo>
                      <a:pt x="203" y="399"/>
                    </a:lnTo>
                    <a:lnTo>
                      <a:pt x="201" y="396"/>
                    </a:lnTo>
                    <a:lnTo>
                      <a:pt x="204" y="393"/>
                    </a:lnTo>
                    <a:lnTo>
                      <a:pt x="204" y="393"/>
                    </a:lnTo>
                    <a:lnTo>
                      <a:pt x="203" y="392"/>
                    </a:lnTo>
                    <a:lnTo>
                      <a:pt x="203" y="390"/>
                    </a:lnTo>
                    <a:lnTo>
                      <a:pt x="201" y="392"/>
                    </a:lnTo>
                    <a:lnTo>
                      <a:pt x="200" y="389"/>
                    </a:lnTo>
                    <a:lnTo>
                      <a:pt x="200" y="387"/>
                    </a:lnTo>
                    <a:lnTo>
                      <a:pt x="196" y="387"/>
                    </a:lnTo>
                    <a:lnTo>
                      <a:pt x="200" y="383"/>
                    </a:lnTo>
                    <a:lnTo>
                      <a:pt x="200" y="382"/>
                    </a:lnTo>
                    <a:lnTo>
                      <a:pt x="199" y="381"/>
                    </a:lnTo>
                    <a:lnTo>
                      <a:pt x="195" y="382"/>
                    </a:lnTo>
                    <a:lnTo>
                      <a:pt x="196" y="378"/>
                    </a:lnTo>
                    <a:lnTo>
                      <a:pt x="194" y="374"/>
                    </a:lnTo>
                    <a:lnTo>
                      <a:pt x="189" y="374"/>
                    </a:lnTo>
                    <a:lnTo>
                      <a:pt x="192" y="371"/>
                    </a:lnTo>
                    <a:lnTo>
                      <a:pt x="188" y="371"/>
                    </a:lnTo>
                    <a:lnTo>
                      <a:pt x="189" y="369"/>
                    </a:lnTo>
                    <a:lnTo>
                      <a:pt x="188" y="367"/>
                    </a:lnTo>
                    <a:lnTo>
                      <a:pt x="186" y="367"/>
                    </a:lnTo>
                    <a:lnTo>
                      <a:pt x="183" y="367"/>
                    </a:lnTo>
                    <a:lnTo>
                      <a:pt x="183" y="359"/>
                    </a:lnTo>
                    <a:lnTo>
                      <a:pt x="178" y="355"/>
                    </a:lnTo>
                    <a:lnTo>
                      <a:pt x="177" y="352"/>
                    </a:lnTo>
                    <a:lnTo>
                      <a:pt x="178" y="347"/>
                    </a:lnTo>
                    <a:lnTo>
                      <a:pt x="180" y="348"/>
                    </a:lnTo>
                    <a:lnTo>
                      <a:pt x="181" y="347"/>
                    </a:lnTo>
                    <a:lnTo>
                      <a:pt x="186" y="347"/>
                    </a:lnTo>
                    <a:lnTo>
                      <a:pt x="186" y="350"/>
                    </a:lnTo>
                    <a:lnTo>
                      <a:pt x="188" y="354"/>
                    </a:lnTo>
                    <a:lnTo>
                      <a:pt x="191" y="355"/>
                    </a:lnTo>
                    <a:lnTo>
                      <a:pt x="192" y="354"/>
                    </a:lnTo>
                    <a:lnTo>
                      <a:pt x="194" y="352"/>
                    </a:lnTo>
                    <a:lnTo>
                      <a:pt x="196" y="355"/>
                    </a:lnTo>
                    <a:lnTo>
                      <a:pt x="196" y="356"/>
                    </a:lnTo>
                    <a:lnTo>
                      <a:pt x="198" y="357"/>
                    </a:lnTo>
                    <a:lnTo>
                      <a:pt x="199" y="362"/>
                    </a:lnTo>
                    <a:lnTo>
                      <a:pt x="201" y="362"/>
                    </a:lnTo>
                    <a:lnTo>
                      <a:pt x="201" y="364"/>
                    </a:lnTo>
                    <a:lnTo>
                      <a:pt x="203" y="367"/>
                    </a:lnTo>
                    <a:lnTo>
                      <a:pt x="204" y="369"/>
                    </a:lnTo>
                    <a:lnTo>
                      <a:pt x="204" y="368"/>
                    </a:lnTo>
                    <a:lnTo>
                      <a:pt x="203" y="362"/>
                    </a:lnTo>
                    <a:lnTo>
                      <a:pt x="207" y="352"/>
                    </a:lnTo>
                    <a:lnTo>
                      <a:pt x="207" y="362"/>
                    </a:lnTo>
                    <a:lnTo>
                      <a:pt x="209" y="367"/>
                    </a:lnTo>
                    <a:lnTo>
                      <a:pt x="209" y="369"/>
                    </a:lnTo>
                    <a:lnTo>
                      <a:pt x="209" y="370"/>
                    </a:lnTo>
                    <a:lnTo>
                      <a:pt x="210" y="371"/>
                    </a:lnTo>
                    <a:lnTo>
                      <a:pt x="209" y="370"/>
                    </a:lnTo>
                    <a:lnTo>
                      <a:pt x="209" y="368"/>
                    </a:lnTo>
                    <a:lnTo>
                      <a:pt x="214" y="368"/>
                    </a:lnTo>
                    <a:lnTo>
                      <a:pt x="215" y="371"/>
                    </a:lnTo>
                    <a:lnTo>
                      <a:pt x="217" y="370"/>
                    </a:lnTo>
                    <a:lnTo>
                      <a:pt x="217" y="376"/>
                    </a:lnTo>
                    <a:lnTo>
                      <a:pt x="218" y="377"/>
                    </a:lnTo>
                    <a:lnTo>
                      <a:pt x="218" y="376"/>
                    </a:lnTo>
                    <a:lnTo>
                      <a:pt x="222" y="372"/>
                    </a:lnTo>
                    <a:lnTo>
                      <a:pt x="222" y="374"/>
                    </a:lnTo>
                    <a:lnTo>
                      <a:pt x="226" y="374"/>
                    </a:lnTo>
                    <a:lnTo>
                      <a:pt x="228" y="376"/>
                    </a:lnTo>
                    <a:lnTo>
                      <a:pt x="229" y="376"/>
                    </a:lnTo>
                    <a:lnTo>
                      <a:pt x="228" y="374"/>
                    </a:lnTo>
                    <a:lnTo>
                      <a:pt x="229" y="371"/>
                    </a:lnTo>
                    <a:lnTo>
                      <a:pt x="229" y="367"/>
                    </a:lnTo>
                    <a:lnTo>
                      <a:pt x="226" y="362"/>
                    </a:lnTo>
                    <a:lnTo>
                      <a:pt x="228" y="357"/>
                    </a:lnTo>
                    <a:lnTo>
                      <a:pt x="229" y="346"/>
                    </a:lnTo>
                    <a:lnTo>
                      <a:pt x="231" y="359"/>
                    </a:lnTo>
                    <a:lnTo>
                      <a:pt x="231" y="361"/>
                    </a:lnTo>
                    <a:lnTo>
                      <a:pt x="232" y="364"/>
                    </a:lnTo>
                    <a:lnTo>
                      <a:pt x="233" y="367"/>
                    </a:lnTo>
                    <a:lnTo>
                      <a:pt x="233" y="364"/>
                    </a:lnTo>
                    <a:lnTo>
                      <a:pt x="235" y="361"/>
                    </a:lnTo>
                    <a:lnTo>
                      <a:pt x="236" y="356"/>
                    </a:lnTo>
                    <a:lnTo>
                      <a:pt x="237" y="356"/>
                    </a:lnTo>
                    <a:lnTo>
                      <a:pt x="233" y="350"/>
                    </a:lnTo>
                    <a:lnTo>
                      <a:pt x="232" y="348"/>
                    </a:lnTo>
                    <a:lnTo>
                      <a:pt x="231" y="347"/>
                    </a:lnTo>
                    <a:lnTo>
                      <a:pt x="231" y="345"/>
                    </a:lnTo>
                    <a:lnTo>
                      <a:pt x="230" y="341"/>
                    </a:lnTo>
                    <a:lnTo>
                      <a:pt x="226" y="338"/>
                    </a:lnTo>
                    <a:lnTo>
                      <a:pt x="232" y="338"/>
                    </a:lnTo>
                    <a:lnTo>
                      <a:pt x="232" y="337"/>
                    </a:lnTo>
                    <a:lnTo>
                      <a:pt x="229" y="337"/>
                    </a:lnTo>
                    <a:lnTo>
                      <a:pt x="225" y="334"/>
                    </a:lnTo>
                    <a:lnTo>
                      <a:pt x="226" y="333"/>
                    </a:lnTo>
                    <a:lnTo>
                      <a:pt x="228" y="331"/>
                    </a:lnTo>
                    <a:lnTo>
                      <a:pt x="229" y="330"/>
                    </a:lnTo>
                    <a:lnTo>
                      <a:pt x="230" y="327"/>
                    </a:lnTo>
                    <a:lnTo>
                      <a:pt x="229" y="326"/>
                    </a:lnTo>
                    <a:lnTo>
                      <a:pt x="229" y="327"/>
                    </a:lnTo>
                    <a:lnTo>
                      <a:pt x="225" y="332"/>
                    </a:lnTo>
                    <a:lnTo>
                      <a:pt x="225" y="328"/>
                    </a:lnTo>
                    <a:lnTo>
                      <a:pt x="221" y="328"/>
                    </a:lnTo>
                    <a:lnTo>
                      <a:pt x="219" y="326"/>
                    </a:lnTo>
                    <a:lnTo>
                      <a:pt x="223" y="324"/>
                    </a:lnTo>
                    <a:lnTo>
                      <a:pt x="222" y="324"/>
                    </a:lnTo>
                    <a:lnTo>
                      <a:pt x="222" y="320"/>
                    </a:lnTo>
                    <a:lnTo>
                      <a:pt x="221" y="319"/>
                    </a:lnTo>
                    <a:lnTo>
                      <a:pt x="221" y="319"/>
                    </a:lnTo>
                    <a:lnTo>
                      <a:pt x="221" y="323"/>
                    </a:lnTo>
                    <a:lnTo>
                      <a:pt x="218" y="325"/>
                    </a:lnTo>
                    <a:lnTo>
                      <a:pt x="216" y="324"/>
                    </a:lnTo>
                    <a:lnTo>
                      <a:pt x="216" y="319"/>
                    </a:lnTo>
                    <a:lnTo>
                      <a:pt x="216" y="318"/>
                    </a:lnTo>
                    <a:lnTo>
                      <a:pt x="214" y="318"/>
                    </a:lnTo>
                    <a:lnTo>
                      <a:pt x="214" y="316"/>
                    </a:lnTo>
                    <a:lnTo>
                      <a:pt x="214" y="316"/>
                    </a:lnTo>
                    <a:lnTo>
                      <a:pt x="213" y="313"/>
                    </a:lnTo>
                    <a:lnTo>
                      <a:pt x="214" y="312"/>
                    </a:lnTo>
                    <a:lnTo>
                      <a:pt x="214" y="312"/>
                    </a:lnTo>
                    <a:lnTo>
                      <a:pt x="210" y="311"/>
                    </a:lnTo>
                    <a:lnTo>
                      <a:pt x="213" y="309"/>
                    </a:lnTo>
                    <a:lnTo>
                      <a:pt x="216" y="308"/>
                    </a:lnTo>
                    <a:lnTo>
                      <a:pt x="216" y="308"/>
                    </a:lnTo>
                    <a:lnTo>
                      <a:pt x="213" y="308"/>
                    </a:lnTo>
                    <a:lnTo>
                      <a:pt x="210" y="306"/>
                    </a:lnTo>
                    <a:lnTo>
                      <a:pt x="214" y="303"/>
                    </a:lnTo>
                    <a:lnTo>
                      <a:pt x="215" y="302"/>
                    </a:lnTo>
                    <a:lnTo>
                      <a:pt x="215" y="301"/>
                    </a:lnTo>
                    <a:lnTo>
                      <a:pt x="211" y="301"/>
                    </a:lnTo>
                    <a:lnTo>
                      <a:pt x="211" y="302"/>
                    </a:lnTo>
                    <a:lnTo>
                      <a:pt x="209" y="304"/>
                    </a:lnTo>
                    <a:lnTo>
                      <a:pt x="198" y="306"/>
                    </a:lnTo>
                    <a:lnTo>
                      <a:pt x="204" y="302"/>
                    </a:lnTo>
                    <a:lnTo>
                      <a:pt x="209" y="298"/>
                    </a:lnTo>
                    <a:lnTo>
                      <a:pt x="210" y="296"/>
                    </a:lnTo>
                    <a:lnTo>
                      <a:pt x="208" y="296"/>
                    </a:lnTo>
                    <a:lnTo>
                      <a:pt x="206" y="295"/>
                    </a:lnTo>
                    <a:lnTo>
                      <a:pt x="207" y="293"/>
                    </a:lnTo>
                    <a:lnTo>
                      <a:pt x="204" y="294"/>
                    </a:lnTo>
                    <a:lnTo>
                      <a:pt x="204" y="290"/>
                    </a:lnTo>
                    <a:lnTo>
                      <a:pt x="207" y="288"/>
                    </a:lnTo>
                    <a:lnTo>
                      <a:pt x="207" y="286"/>
                    </a:lnTo>
                    <a:lnTo>
                      <a:pt x="204" y="286"/>
                    </a:lnTo>
                    <a:lnTo>
                      <a:pt x="202" y="285"/>
                    </a:lnTo>
                    <a:lnTo>
                      <a:pt x="198" y="285"/>
                    </a:lnTo>
                    <a:lnTo>
                      <a:pt x="194" y="280"/>
                    </a:lnTo>
                    <a:lnTo>
                      <a:pt x="200" y="280"/>
                    </a:lnTo>
                    <a:lnTo>
                      <a:pt x="202" y="280"/>
                    </a:lnTo>
                    <a:lnTo>
                      <a:pt x="204" y="278"/>
                    </a:lnTo>
                    <a:lnTo>
                      <a:pt x="207" y="281"/>
                    </a:lnTo>
                    <a:lnTo>
                      <a:pt x="207" y="282"/>
                    </a:lnTo>
                    <a:lnTo>
                      <a:pt x="209" y="282"/>
                    </a:lnTo>
                    <a:lnTo>
                      <a:pt x="213" y="285"/>
                    </a:lnTo>
                    <a:lnTo>
                      <a:pt x="213" y="287"/>
                    </a:lnTo>
                    <a:lnTo>
                      <a:pt x="211" y="288"/>
                    </a:lnTo>
                    <a:lnTo>
                      <a:pt x="213" y="290"/>
                    </a:lnTo>
                    <a:lnTo>
                      <a:pt x="214" y="291"/>
                    </a:lnTo>
                    <a:lnTo>
                      <a:pt x="215" y="288"/>
                    </a:lnTo>
                    <a:lnTo>
                      <a:pt x="218" y="291"/>
                    </a:lnTo>
                    <a:lnTo>
                      <a:pt x="219" y="291"/>
                    </a:lnTo>
                    <a:lnTo>
                      <a:pt x="219" y="291"/>
                    </a:lnTo>
                    <a:lnTo>
                      <a:pt x="219" y="289"/>
                    </a:lnTo>
                    <a:lnTo>
                      <a:pt x="219" y="287"/>
                    </a:lnTo>
                    <a:lnTo>
                      <a:pt x="217" y="286"/>
                    </a:lnTo>
                    <a:lnTo>
                      <a:pt x="215" y="285"/>
                    </a:lnTo>
                    <a:lnTo>
                      <a:pt x="216" y="281"/>
                    </a:lnTo>
                    <a:lnTo>
                      <a:pt x="216" y="280"/>
                    </a:lnTo>
                    <a:lnTo>
                      <a:pt x="214" y="278"/>
                    </a:lnTo>
                    <a:lnTo>
                      <a:pt x="216" y="275"/>
                    </a:lnTo>
                    <a:lnTo>
                      <a:pt x="218" y="278"/>
                    </a:lnTo>
                    <a:lnTo>
                      <a:pt x="219" y="280"/>
                    </a:lnTo>
                    <a:lnTo>
                      <a:pt x="221" y="281"/>
                    </a:lnTo>
                    <a:lnTo>
                      <a:pt x="221" y="281"/>
                    </a:lnTo>
                    <a:lnTo>
                      <a:pt x="222" y="279"/>
                    </a:lnTo>
                    <a:lnTo>
                      <a:pt x="223" y="280"/>
                    </a:lnTo>
                    <a:lnTo>
                      <a:pt x="223" y="279"/>
                    </a:lnTo>
                    <a:lnTo>
                      <a:pt x="221" y="276"/>
                    </a:lnTo>
                    <a:lnTo>
                      <a:pt x="215" y="273"/>
                    </a:lnTo>
                    <a:lnTo>
                      <a:pt x="222" y="273"/>
                    </a:lnTo>
                    <a:lnTo>
                      <a:pt x="225" y="275"/>
                    </a:lnTo>
                    <a:lnTo>
                      <a:pt x="225" y="275"/>
                    </a:lnTo>
                    <a:lnTo>
                      <a:pt x="225" y="274"/>
                    </a:lnTo>
                    <a:lnTo>
                      <a:pt x="225" y="271"/>
                    </a:lnTo>
                    <a:lnTo>
                      <a:pt x="228" y="271"/>
                    </a:lnTo>
                    <a:lnTo>
                      <a:pt x="229" y="273"/>
                    </a:lnTo>
                    <a:lnTo>
                      <a:pt x="231" y="274"/>
                    </a:lnTo>
                    <a:lnTo>
                      <a:pt x="231" y="276"/>
                    </a:lnTo>
                    <a:lnTo>
                      <a:pt x="230" y="278"/>
                    </a:lnTo>
                    <a:lnTo>
                      <a:pt x="230" y="279"/>
                    </a:lnTo>
                    <a:lnTo>
                      <a:pt x="231" y="279"/>
                    </a:lnTo>
                    <a:lnTo>
                      <a:pt x="232" y="281"/>
                    </a:lnTo>
                    <a:lnTo>
                      <a:pt x="232" y="283"/>
                    </a:lnTo>
                    <a:lnTo>
                      <a:pt x="233" y="283"/>
                    </a:lnTo>
                    <a:lnTo>
                      <a:pt x="235" y="286"/>
                    </a:lnTo>
                    <a:lnTo>
                      <a:pt x="235" y="287"/>
                    </a:lnTo>
                    <a:lnTo>
                      <a:pt x="235" y="288"/>
                    </a:lnTo>
                    <a:lnTo>
                      <a:pt x="235" y="288"/>
                    </a:lnTo>
                    <a:lnTo>
                      <a:pt x="236" y="287"/>
                    </a:lnTo>
                    <a:lnTo>
                      <a:pt x="241" y="283"/>
                    </a:lnTo>
                    <a:lnTo>
                      <a:pt x="246" y="278"/>
                    </a:lnTo>
                    <a:lnTo>
                      <a:pt x="246" y="285"/>
                    </a:lnTo>
                    <a:lnTo>
                      <a:pt x="245" y="286"/>
                    </a:lnTo>
                    <a:lnTo>
                      <a:pt x="244" y="287"/>
                    </a:lnTo>
                    <a:lnTo>
                      <a:pt x="240" y="289"/>
                    </a:lnTo>
                    <a:lnTo>
                      <a:pt x="237" y="293"/>
                    </a:lnTo>
                    <a:lnTo>
                      <a:pt x="238" y="293"/>
                    </a:lnTo>
                    <a:lnTo>
                      <a:pt x="240" y="293"/>
                    </a:lnTo>
                    <a:lnTo>
                      <a:pt x="244" y="289"/>
                    </a:lnTo>
                    <a:lnTo>
                      <a:pt x="246" y="290"/>
                    </a:lnTo>
                    <a:lnTo>
                      <a:pt x="250" y="288"/>
                    </a:lnTo>
                    <a:lnTo>
                      <a:pt x="251" y="286"/>
                    </a:lnTo>
                    <a:lnTo>
                      <a:pt x="252" y="286"/>
                    </a:lnTo>
                    <a:lnTo>
                      <a:pt x="255" y="283"/>
                    </a:lnTo>
                    <a:lnTo>
                      <a:pt x="258" y="282"/>
                    </a:lnTo>
                    <a:lnTo>
                      <a:pt x="259" y="286"/>
                    </a:lnTo>
                    <a:lnTo>
                      <a:pt x="256" y="287"/>
                    </a:lnTo>
                    <a:lnTo>
                      <a:pt x="255" y="289"/>
                    </a:lnTo>
                    <a:lnTo>
                      <a:pt x="254" y="291"/>
                    </a:lnTo>
                    <a:lnTo>
                      <a:pt x="251" y="293"/>
                    </a:lnTo>
                    <a:lnTo>
                      <a:pt x="248" y="295"/>
                    </a:lnTo>
                    <a:lnTo>
                      <a:pt x="245" y="296"/>
                    </a:lnTo>
                    <a:lnTo>
                      <a:pt x="245" y="296"/>
                    </a:lnTo>
                    <a:lnTo>
                      <a:pt x="243" y="298"/>
                    </a:lnTo>
                    <a:lnTo>
                      <a:pt x="243" y="298"/>
                    </a:lnTo>
                    <a:lnTo>
                      <a:pt x="246" y="297"/>
                    </a:lnTo>
                    <a:lnTo>
                      <a:pt x="251" y="300"/>
                    </a:lnTo>
                    <a:lnTo>
                      <a:pt x="245" y="302"/>
                    </a:lnTo>
                    <a:lnTo>
                      <a:pt x="250" y="301"/>
                    </a:lnTo>
                    <a:lnTo>
                      <a:pt x="245" y="306"/>
                    </a:lnTo>
                    <a:lnTo>
                      <a:pt x="243" y="308"/>
                    </a:lnTo>
                    <a:lnTo>
                      <a:pt x="244" y="308"/>
                    </a:lnTo>
                    <a:lnTo>
                      <a:pt x="246" y="306"/>
                    </a:lnTo>
                    <a:lnTo>
                      <a:pt x="250" y="308"/>
                    </a:lnTo>
                    <a:lnTo>
                      <a:pt x="251" y="310"/>
                    </a:lnTo>
                    <a:lnTo>
                      <a:pt x="248" y="311"/>
                    </a:lnTo>
                    <a:lnTo>
                      <a:pt x="248" y="311"/>
                    </a:lnTo>
                    <a:lnTo>
                      <a:pt x="245" y="312"/>
                    </a:lnTo>
                    <a:lnTo>
                      <a:pt x="245" y="313"/>
                    </a:lnTo>
                    <a:lnTo>
                      <a:pt x="245" y="315"/>
                    </a:lnTo>
                    <a:lnTo>
                      <a:pt x="246" y="316"/>
                    </a:lnTo>
                    <a:lnTo>
                      <a:pt x="248" y="313"/>
                    </a:lnTo>
                    <a:lnTo>
                      <a:pt x="250" y="311"/>
                    </a:lnTo>
                    <a:lnTo>
                      <a:pt x="252" y="312"/>
                    </a:lnTo>
                    <a:lnTo>
                      <a:pt x="252" y="315"/>
                    </a:lnTo>
                    <a:lnTo>
                      <a:pt x="252" y="316"/>
                    </a:lnTo>
                    <a:lnTo>
                      <a:pt x="251" y="317"/>
                    </a:lnTo>
                    <a:lnTo>
                      <a:pt x="252" y="318"/>
                    </a:lnTo>
                    <a:lnTo>
                      <a:pt x="251" y="319"/>
                    </a:lnTo>
                    <a:lnTo>
                      <a:pt x="251" y="320"/>
                    </a:lnTo>
                    <a:lnTo>
                      <a:pt x="252" y="319"/>
                    </a:lnTo>
                    <a:lnTo>
                      <a:pt x="254" y="318"/>
                    </a:lnTo>
                    <a:lnTo>
                      <a:pt x="256" y="318"/>
                    </a:lnTo>
                    <a:lnTo>
                      <a:pt x="256" y="320"/>
                    </a:lnTo>
                    <a:lnTo>
                      <a:pt x="255" y="322"/>
                    </a:lnTo>
                    <a:lnTo>
                      <a:pt x="258" y="323"/>
                    </a:lnTo>
                    <a:lnTo>
                      <a:pt x="258" y="324"/>
                    </a:lnTo>
                    <a:lnTo>
                      <a:pt x="258" y="325"/>
                    </a:lnTo>
                    <a:lnTo>
                      <a:pt x="258" y="325"/>
                    </a:lnTo>
                    <a:lnTo>
                      <a:pt x="259" y="325"/>
                    </a:lnTo>
                    <a:lnTo>
                      <a:pt x="261" y="324"/>
                    </a:lnTo>
                    <a:lnTo>
                      <a:pt x="261" y="323"/>
                    </a:lnTo>
                    <a:lnTo>
                      <a:pt x="261" y="322"/>
                    </a:lnTo>
                    <a:lnTo>
                      <a:pt x="258" y="318"/>
                    </a:lnTo>
                    <a:lnTo>
                      <a:pt x="261" y="317"/>
                    </a:lnTo>
                    <a:lnTo>
                      <a:pt x="261" y="318"/>
                    </a:lnTo>
                    <a:lnTo>
                      <a:pt x="261" y="316"/>
                    </a:lnTo>
                    <a:lnTo>
                      <a:pt x="261" y="313"/>
                    </a:lnTo>
                    <a:lnTo>
                      <a:pt x="262" y="313"/>
                    </a:lnTo>
                    <a:lnTo>
                      <a:pt x="262" y="312"/>
                    </a:lnTo>
                    <a:lnTo>
                      <a:pt x="262" y="312"/>
                    </a:lnTo>
                    <a:lnTo>
                      <a:pt x="259" y="310"/>
                    </a:lnTo>
                    <a:lnTo>
                      <a:pt x="260" y="306"/>
                    </a:lnTo>
                    <a:lnTo>
                      <a:pt x="262" y="308"/>
                    </a:lnTo>
                    <a:lnTo>
                      <a:pt x="263" y="308"/>
                    </a:lnTo>
                    <a:lnTo>
                      <a:pt x="263" y="308"/>
                    </a:lnTo>
                    <a:lnTo>
                      <a:pt x="262" y="308"/>
                    </a:lnTo>
                    <a:lnTo>
                      <a:pt x="259" y="304"/>
                    </a:lnTo>
                    <a:lnTo>
                      <a:pt x="263" y="304"/>
                    </a:lnTo>
                    <a:lnTo>
                      <a:pt x="265" y="304"/>
                    </a:lnTo>
                    <a:lnTo>
                      <a:pt x="265" y="301"/>
                    </a:lnTo>
                    <a:lnTo>
                      <a:pt x="265" y="296"/>
                    </a:lnTo>
                    <a:lnTo>
                      <a:pt x="268" y="300"/>
                    </a:lnTo>
                    <a:lnTo>
                      <a:pt x="268" y="302"/>
                    </a:lnTo>
                    <a:lnTo>
                      <a:pt x="269" y="304"/>
                    </a:lnTo>
                    <a:lnTo>
                      <a:pt x="268" y="305"/>
                    </a:lnTo>
                    <a:lnTo>
                      <a:pt x="269" y="305"/>
                    </a:lnTo>
                    <a:lnTo>
                      <a:pt x="269" y="305"/>
                    </a:lnTo>
                    <a:lnTo>
                      <a:pt x="270" y="304"/>
                    </a:lnTo>
                    <a:lnTo>
                      <a:pt x="274" y="302"/>
                    </a:lnTo>
                    <a:lnTo>
                      <a:pt x="274" y="306"/>
                    </a:lnTo>
                    <a:lnTo>
                      <a:pt x="274" y="306"/>
                    </a:lnTo>
                    <a:lnTo>
                      <a:pt x="274" y="306"/>
                    </a:lnTo>
                    <a:lnTo>
                      <a:pt x="274" y="302"/>
                    </a:lnTo>
                    <a:lnTo>
                      <a:pt x="274" y="301"/>
                    </a:lnTo>
                    <a:lnTo>
                      <a:pt x="271" y="297"/>
                    </a:lnTo>
                    <a:lnTo>
                      <a:pt x="277" y="300"/>
                    </a:lnTo>
                    <a:lnTo>
                      <a:pt x="278" y="301"/>
                    </a:lnTo>
                    <a:lnTo>
                      <a:pt x="280" y="302"/>
                    </a:lnTo>
                    <a:lnTo>
                      <a:pt x="280" y="302"/>
                    </a:lnTo>
                    <a:lnTo>
                      <a:pt x="280" y="300"/>
                    </a:lnTo>
                    <a:lnTo>
                      <a:pt x="278" y="297"/>
                    </a:lnTo>
                    <a:lnTo>
                      <a:pt x="276" y="295"/>
                    </a:lnTo>
                    <a:lnTo>
                      <a:pt x="274" y="293"/>
                    </a:lnTo>
                    <a:lnTo>
                      <a:pt x="277" y="291"/>
                    </a:lnTo>
                    <a:lnTo>
                      <a:pt x="280" y="294"/>
                    </a:lnTo>
                    <a:lnTo>
                      <a:pt x="282" y="296"/>
                    </a:lnTo>
                    <a:lnTo>
                      <a:pt x="283" y="297"/>
                    </a:lnTo>
                    <a:lnTo>
                      <a:pt x="285" y="297"/>
                    </a:lnTo>
                    <a:lnTo>
                      <a:pt x="287" y="296"/>
                    </a:lnTo>
                    <a:lnTo>
                      <a:pt x="285" y="295"/>
                    </a:lnTo>
                    <a:lnTo>
                      <a:pt x="284" y="295"/>
                    </a:lnTo>
                    <a:lnTo>
                      <a:pt x="283" y="294"/>
                    </a:lnTo>
                    <a:lnTo>
                      <a:pt x="280" y="294"/>
                    </a:lnTo>
                    <a:lnTo>
                      <a:pt x="277" y="291"/>
                    </a:lnTo>
                    <a:lnTo>
                      <a:pt x="280" y="282"/>
                    </a:lnTo>
                    <a:lnTo>
                      <a:pt x="281" y="289"/>
                    </a:lnTo>
                    <a:lnTo>
                      <a:pt x="282" y="290"/>
                    </a:lnTo>
                    <a:lnTo>
                      <a:pt x="283" y="289"/>
                    </a:lnTo>
                    <a:lnTo>
                      <a:pt x="283" y="288"/>
                    </a:lnTo>
                    <a:lnTo>
                      <a:pt x="282" y="287"/>
                    </a:lnTo>
                    <a:lnTo>
                      <a:pt x="281" y="283"/>
                    </a:lnTo>
                    <a:lnTo>
                      <a:pt x="284" y="283"/>
                    </a:lnTo>
                    <a:lnTo>
                      <a:pt x="285" y="285"/>
                    </a:lnTo>
                    <a:lnTo>
                      <a:pt x="288" y="286"/>
                    </a:lnTo>
                    <a:lnTo>
                      <a:pt x="288" y="288"/>
                    </a:lnTo>
                    <a:lnTo>
                      <a:pt x="288" y="289"/>
                    </a:lnTo>
                    <a:lnTo>
                      <a:pt x="291" y="289"/>
                    </a:lnTo>
                    <a:lnTo>
                      <a:pt x="293" y="289"/>
                    </a:lnTo>
                    <a:lnTo>
                      <a:pt x="296" y="289"/>
                    </a:lnTo>
                    <a:lnTo>
                      <a:pt x="296" y="289"/>
                    </a:lnTo>
                    <a:lnTo>
                      <a:pt x="291" y="289"/>
                    </a:lnTo>
                    <a:lnTo>
                      <a:pt x="289" y="287"/>
                    </a:lnTo>
                    <a:lnTo>
                      <a:pt x="292" y="285"/>
                    </a:lnTo>
                    <a:lnTo>
                      <a:pt x="295" y="285"/>
                    </a:lnTo>
                    <a:lnTo>
                      <a:pt x="291" y="283"/>
                    </a:lnTo>
                    <a:lnTo>
                      <a:pt x="293" y="282"/>
                    </a:lnTo>
                    <a:lnTo>
                      <a:pt x="292" y="282"/>
                    </a:lnTo>
                    <a:lnTo>
                      <a:pt x="287" y="285"/>
                    </a:lnTo>
                    <a:lnTo>
                      <a:pt x="291" y="279"/>
                    </a:lnTo>
                    <a:lnTo>
                      <a:pt x="293" y="278"/>
                    </a:lnTo>
                    <a:lnTo>
                      <a:pt x="296" y="279"/>
                    </a:lnTo>
                    <a:lnTo>
                      <a:pt x="297" y="279"/>
                    </a:lnTo>
                    <a:lnTo>
                      <a:pt x="299" y="282"/>
                    </a:lnTo>
                    <a:lnTo>
                      <a:pt x="299" y="283"/>
                    </a:lnTo>
                    <a:lnTo>
                      <a:pt x="300" y="283"/>
                    </a:lnTo>
                    <a:lnTo>
                      <a:pt x="302" y="282"/>
                    </a:lnTo>
                    <a:lnTo>
                      <a:pt x="302" y="281"/>
                    </a:lnTo>
                    <a:lnTo>
                      <a:pt x="299" y="280"/>
                    </a:lnTo>
                    <a:lnTo>
                      <a:pt x="299" y="278"/>
                    </a:lnTo>
                    <a:lnTo>
                      <a:pt x="298" y="276"/>
                    </a:lnTo>
                    <a:lnTo>
                      <a:pt x="295" y="278"/>
                    </a:lnTo>
                    <a:lnTo>
                      <a:pt x="297" y="273"/>
                    </a:lnTo>
                    <a:lnTo>
                      <a:pt x="296" y="272"/>
                    </a:lnTo>
                    <a:lnTo>
                      <a:pt x="293" y="272"/>
                    </a:lnTo>
                    <a:lnTo>
                      <a:pt x="291" y="272"/>
                    </a:lnTo>
                    <a:lnTo>
                      <a:pt x="291" y="271"/>
                    </a:lnTo>
                    <a:lnTo>
                      <a:pt x="291" y="271"/>
                    </a:lnTo>
                    <a:lnTo>
                      <a:pt x="290" y="272"/>
                    </a:lnTo>
                    <a:lnTo>
                      <a:pt x="290" y="276"/>
                    </a:lnTo>
                    <a:lnTo>
                      <a:pt x="288" y="276"/>
                    </a:lnTo>
                    <a:lnTo>
                      <a:pt x="285" y="274"/>
                    </a:lnTo>
                    <a:lnTo>
                      <a:pt x="285" y="272"/>
                    </a:lnTo>
                    <a:lnTo>
                      <a:pt x="283" y="276"/>
                    </a:lnTo>
                    <a:lnTo>
                      <a:pt x="277" y="280"/>
                    </a:lnTo>
                    <a:lnTo>
                      <a:pt x="280" y="274"/>
                    </a:lnTo>
                    <a:lnTo>
                      <a:pt x="281" y="271"/>
                    </a:lnTo>
                    <a:lnTo>
                      <a:pt x="282" y="267"/>
                    </a:lnTo>
                    <a:lnTo>
                      <a:pt x="282" y="268"/>
                    </a:lnTo>
                    <a:lnTo>
                      <a:pt x="280" y="271"/>
                    </a:lnTo>
                    <a:lnTo>
                      <a:pt x="280" y="272"/>
                    </a:lnTo>
                    <a:lnTo>
                      <a:pt x="276" y="275"/>
                    </a:lnTo>
                    <a:lnTo>
                      <a:pt x="273" y="274"/>
                    </a:lnTo>
                    <a:lnTo>
                      <a:pt x="273" y="272"/>
                    </a:lnTo>
                    <a:lnTo>
                      <a:pt x="275" y="268"/>
                    </a:lnTo>
                    <a:lnTo>
                      <a:pt x="277" y="267"/>
                    </a:lnTo>
                    <a:lnTo>
                      <a:pt x="278" y="264"/>
                    </a:lnTo>
                    <a:lnTo>
                      <a:pt x="281" y="261"/>
                    </a:lnTo>
                    <a:lnTo>
                      <a:pt x="281" y="261"/>
                    </a:lnTo>
                    <a:lnTo>
                      <a:pt x="278" y="264"/>
                    </a:lnTo>
                    <a:lnTo>
                      <a:pt x="276" y="264"/>
                    </a:lnTo>
                    <a:lnTo>
                      <a:pt x="269" y="271"/>
                    </a:lnTo>
                    <a:lnTo>
                      <a:pt x="274" y="263"/>
                    </a:lnTo>
                    <a:lnTo>
                      <a:pt x="274" y="261"/>
                    </a:lnTo>
                    <a:lnTo>
                      <a:pt x="274" y="261"/>
                    </a:lnTo>
                    <a:lnTo>
                      <a:pt x="273" y="263"/>
                    </a:lnTo>
                    <a:lnTo>
                      <a:pt x="268" y="261"/>
                    </a:lnTo>
                    <a:lnTo>
                      <a:pt x="265" y="263"/>
                    </a:lnTo>
                    <a:lnTo>
                      <a:pt x="260" y="258"/>
                    </a:lnTo>
                    <a:lnTo>
                      <a:pt x="266" y="258"/>
                    </a:lnTo>
                    <a:lnTo>
                      <a:pt x="268" y="258"/>
                    </a:lnTo>
                    <a:lnTo>
                      <a:pt x="262" y="253"/>
                    </a:lnTo>
                    <a:lnTo>
                      <a:pt x="269" y="256"/>
                    </a:lnTo>
                    <a:lnTo>
                      <a:pt x="270" y="254"/>
                    </a:lnTo>
                    <a:lnTo>
                      <a:pt x="269" y="254"/>
                    </a:lnTo>
                    <a:lnTo>
                      <a:pt x="268" y="254"/>
                    </a:lnTo>
                    <a:lnTo>
                      <a:pt x="267" y="251"/>
                    </a:lnTo>
                    <a:lnTo>
                      <a:pt x="270" y="250"/>
                    </a:lnTo>
                    <a:lnTo>
                      <a:pt x="270" y="250"/>
                    </a:lnTo>
                    <a:lnTo>
                      <a:pt x="269" y="246"/>
                    </a:lnTo>
                    <a:lnTo>
                      <a:pt x="269" y="245"/>
                    </a:lnTo>
                    <a:lnTo>
                      <a:pt x="267" y="246"/>
                    </a:lnTo>
                    <a:lnTo>
                      <a:pt x="265" y="247"/>
                    </a:lnTo>
                    <a:lnTo>
                      <a:pt x="263" y="247"/>
                    </a:lnTo>
                    <a:lnTo>
                      <a:pt x="262" y="247"/>
                    </a:lnTo>
                    <a:lnTo>
                      <a:pt x="259" y="246"/>
                    </a:lnTo>
                    <a:lnTo>
                      <a:pt x="261" y="243"/>
                    </a:lnTo>
                    <a:lnTo>
                      <a:pt x="261" y="241"/>
                    </a:lnTo>
                    <a:lnTo>
                      <a:pt x="260" y="242"/>
                    </a:lnTo>
                    <a:lnTo>
                      <a:pt x="259" y="244"/>
                    </a:lnTo>
                    <a:lnTo>
                      <a:pt x="258" y="245"/>
                    </a:lnTo>
                    <a:lnTo>
                      <a:pt x="259" y="247"/>
                    </a:lnTo>
                    <a:lnTo>
                      <a:pt x="255" y="251"/>
                    </a:lnTo>
                    <a:lnTo>
                      <a:pt x="254" y="245"/>
                    </a:lnTo>
                    <a:lnTo>
                      <a:pt x="254" y="243"/>
                    </a:lnTo>
                    <a:lnTo>
                      <a:pt x="255" y="241"/>
                    </a:lnTo>
                    <a:lnTo>
                      <a:pt x="254" y="241"/>
                    </a:lnTo>
                    <a:lnTo>
                      <a:pt x="254" y="242"/>
                    </a:lnTo>
                    <a:lnTo>
                      <a:pt x="254" y="244"/>
                    </a:lnTo>
                    <a:lnTo>
                      <a:pt x="251" y="247"/>
                    </a:lnTo>
                    <a:lnTo>
                      <a:pt x="247" y="250"/>
                    </a:lnTo>
                    <a:lnTo>
                      <a:pt x="247" y="245"/>
                    </a:lnTo>
                    <a:lnTo>
                      <a:pt x="250" y="243"/>
                    </a:lnTo>
                    <a:lnTo>
                      <a:pt x="253" y="236"/>
                    </a:lnTo>
                    <a:lnTo>
                      <a:pt x="253" y="236"/>
                    </a:lnTo>
                    <a:lnTo>
                      <a:pt x="252" y="236"/>
                    </a:lnTo>
                    <a:lnTo>
                      <a:pt x="251" y="237"/>
                    </a:lnTo>
                    <a:lnTo>
                      <a:pt x="251" y="239"/>
                    </a:lnTo>
                    <a:lnTo>
                      <a:pt x="247" y="242"/>
                    </a:lnTo>
                    <a:lnTo>
                      <a:pt x="246" y="237"/>
                    </a:lnTo>
                    <a:lnTo>
                      <a:pt x="248" y="232"/>
                    </a:lnTo>
                    <a:lnTo>
                      <a:pt x="248" y="232"/>
                    </a:lnTo>
                    <a:lnTo>
                      <a:pt x="244" y="230"/>
                    </a:lnTo>
                    <a:lnTo>
                      <a:pt x="246" y="229"/>
                    </a:lnTo>
                    <a:lnTo>
                      <a:pt x="245" y="229"/>
                    </a:lnTo>
                    <a:lnTo>
                      <a:pt x="243" y="229"/>
                    </a:lnTo>
                    <a:lnTo>
                      <a:pt x="238" y="231"/>
                    </a:lnTo>
                    <a:lnTo>
                      <a:pt x="239" y="227"/>
                    </a:lnTo>
                    <a:lnTo>
                      <a:pt x="238" y="227"/>
                    </a:lnTo>
                    <a:lnTo>
                      <a:pt x="233" y="231"/>
                    </a:lnTo>
                    <a:lnTo>
                      <a:pt x="235" y="224"/>
                    </a:lnTo>
                    <a:lnTo>
                      <a:pt x="238" y="222"/>
                    </a:lnTo>
                    <a:lnTo>
                      <a:pt x="236" y="223"/>
                    </a:lnTo>
                    <a:lnTo>
                      <a:pt x="236" y="221"/>
                    </a:lnTo>
                    <a:lnTo>
                      <a:pt x="235" y="222"/>
                    </a:lnTo>
                    <a:lnTo>
                      <a:pt x="232" y="219"/>
                    </a:lnTo>
                    <a:lnTo>
                      <a:pt x="232" y="217"/>
                    </a:lnTo>
                    <a:lnTo>
                      <a:pt x="231" y="217"/>
                    </a:lnTo>
                    <a:lnTo>
                      <a:pt x="228" y="215"/>
                    </a:lnTo>
                    <a:lnTo>
                      <a:pt x="222" y="216"/>
                    </a:lnTo>
                    <a:lnTo>
                      <a:pt x="228" y="210"/>
                    </a:lnTo>
                    <a:lnTo>
                      <a:pt x="228" y="210"/>
                    </a:lnTo>
                    <a:lnTo>
                      <a:pt x="226" y="209"/>
                    </a:lnTo>
                    <a:lnTo>
                      <a:pt x="223"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84"/>
              <p:cNvSpPr>
                <a:spLocks/>
              </p:cNvSpPr>
              <p:nvPr userDrawn="1"/>
            </p:nvSpPr>
            <p:spPr bwMode="auto">
              <a:xfrm>
                <a:off x="2898775" y="1074738"/>
                <a:ext cx="57150" cy="28575"/>
              </a:xfrm>
              <a:custGeom>
                <a:avLst/>
                <a:gdLst>
                  <a:gd name="T0" fmla="*/ 25 w 36"/>
                  <a:gd name="T1" fmla="*/ 8 h 18"/>
                  <a:gd name="T2" fmla="*/ 26 w 36"/>
                  <a:gd name="T3" fmla="*/ 7 h 18"/>
                  <a:gd name="T4" fmla="*/ 25 w 36"/>
                  <a:gd name="T5" fmla="*/ 7 h 18"/>
                  <a:gd name="T6" fmla="*/ 23 w 36"/>
                  <a:gd name="T7" fmla="*/ 3 h 18"/>
                  <a:gd name="T8" fmla="*/ 21 w 36"/>
                  <a:gd name="T9" fmla="*/ 2 h 18"/>
                  <a:gd name="T10" fmla="*/ 18 w 36"/>
                  <a:gd name="T11" fmla="*/ 2 h 18"/>
                  <a:gd name="T12" fmla="*/ 18 w 36"/>
                  <a:gd name="T13" fmla="*/ 2 h 18"/>
                  <a:gd name="T14" fmla="*/ 14 w 36"/>
                  <a:gd name="T15" fmla="*/ 2 h 18"/>
                  <a:gd name="T16" fmla="*/ 14 w 36"/>
                  <a:gd name="T17" fmla="*/ 0 h 18"/>
                  <a:gd name="T18" fmla="*/ 12 w 36"/>
                  <a:gd name="T19" fmla="*/ 0 h 18"/>
                  <a:gd name="T20" fmla="*/ 10 w 36"/>
                  <a:gd name="T21" fmla="*/ 0 h 18"/>
                  <a:gd name="T22" fmla="*/ 8 w 36"/>
                  <a:gd name="T23" fmla="*/ 0 h 18"/>
                  <a:gd name="T24" fmla="*/ 6 w 36"/>
                  <a:gd name="T25" fmla="*/ 0 h 18"/>
                  <a:gd name="T26" fmla="*/ 3 w 36"/>
                  <a:gd name="T27" fmla="*/ 0 h 18"/>
                  <a:gd name="T28" fmla="*/ 1 w 36"/>
                  <a:gd name="T29" fmla="*/ 2 h 18"/>
                  <a:gd name="T30" fmla="*/ 0 w 36"/>
                  <a:gd name="T31" fmla="*/ 6 h 18"/>
                  <a:gd name="T32" fmla="*/ 0 w 36"/>
                  <a:gd name="T33" fmla="*/ 9 h 18"/>
                  <a:gd name="T34" fmla="*/ 1 w 36"/>
                  <a:gd name="T35" fmla="*/ 9 h 18"/>
                  <a:gd name="T36" fmla="*/ 4 w 36"/>
                  <a:gd name="T37" fmla="*/ 9 h 18"/>
                  <a:gd name="T38" fmla="*/ 7 w 36"/>
                  <a:gd name="T39" fmla="*/ 11 h 18"/>
                  <a:gd name="T40" fmla="*/ 10 w 36"/>
                  <a:gd name="T41" fmla="*/ 14 h 18"/>
                  <a:gd name="T42" fmla="*/ 14 w 36"/>
                  <a:gd name="T43" fmla="*/ 14 h 18"/>
                  <a:gd name="T44" fmla="*/ 17 w 36"/>
                  <a:gd name="T45" fmla="*/ 16 h 18"/>
                  <a:gd name="T46" fmla="*/ 22 w 36"/>
                  <a:gd name="T47" fmla="*/ 16 h 18"/>
                  <a:gd name="T48" fmla="*/ 25 w 36"/>
                  <a:gd name="T49" fmla="*/ 18 h 18"/>
                  <a:gd name="T50" fmla="*/ 27 w 36"/>
                  <a:gd name="T51" fmla="*/ 18 h 18"/>
                  <a:gd name="T52" fmla="*/ 32 w 36"/>
                  <a:gd name="T53" fmla="*/ 15 h 18"/>
                  <a:gd name="T54" fmla="*/ 36 w 36"/>
                  <a:gd name="T55" fmla="*/ 15 h 18"/>
                  <a:gd name="T56" fmla="*/ 36 w 36"/>
                  <a:gd name="T57" fmla="*/ 15 h 18"/>
                  <a:gd name="T58" fmla="*/ 34 w 36"/>
                  <a:gd name="T59" fmla="*/ 14 h 18"/>
                  <a:gd name="T60" fmla="*/ 36 w 36"/>
                  <a:gd name="T61" fmla="*/ 13 h 18"/>
                  <a:gd name="T62" fmla="*/ 33 w 36"/>
                  <a:gd name="T63" fmla="*/ 11 h 18"/>
                  <a:gd name="T64" fmla="*/ 32 w 36"/>
                  <a:gd name="T65" fmla="*/ 10 h 18"/>
                  <a:gd name="T66" fmla="*/ 31 w 36"/>
                  <a:gd name="T67" fmla="*/ 10 h 18"/>
                  <a:gd name="T68" fmla="*/ 27 w 36"/>
                  <a:gd name="T69" fmla="*/ 10 h 18"/>
                  <a:gd name="T70" fmla="*/ 25 w 36"/>
                  <a:gd name="T7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18">
                    <a:moveTo>
                      <a:pt x="25" y="8"/>
                    </a:moveTo>
                    <a:lnTo>
                      <a:pt x="26" y="7"/>
                    </a:lnTo>
                    <a:lnTo>
                      <a:pt x="25" y="7"/>
                    </a:lnTo>
                    <a:lnTo>
                      <a:pt x="23" y="3"/>
                    </a:lnTo>
                    <a:lnTo>
                      <a:pt x="21" y="2"/>
                    </a:lnTo>
                    <a:lnTo>
                      <a:pt x="18" y="2"/>
                    </a:lnTo>
                    <a:lnTo>
                      <a:pt x="18" y="2"/>
                    </a:lnTo>
                    <a:lnTo>
                      <a:pt x="14" y="2"/>
                    </a:lnTo>
                    <a:lnTo>
                      <a:pt x="14" y="0"/>
                    </a:lnTo>
                    <a:lnTo>
                      <a:pt x="12" y="0"/>
                    </a:lnTo>
                    <a:lnTo>
                      <a:pt x="10" y="0"/>
                    </a:lnTo>
                    <a:lnTo>
                      <a:pt x="8" y="0"/>
                    </a:lnTo>
                    <a:lnTo>
                      <a:pt x="6" y="0"/>
                    </a:lnTo>
                    <a:lnTo>
                      <a:pt x="3" y="0"/>
                    </a:lnTo>
                    <a:lnTo>
                      <a:pt x="1" y="2"/>
                    </a:lnTo>
                    <a:lnTo>
                      <a:pt x="0" y="6"/>
                    </a:lnTo>
                    <a:lnTo>
                      <a:pt x="0" y="9"/>
                    </a:lnTo>
                    <a:lnTo>
                      <a:pt x="1" y="9"/>
                    </a:lnTo>
                    <a:lnTo>
                      <a:pt x="4" y="9"/>
                    </a:lnTo>
                    <a:lnTo>
                      <a:pt x="7" y="11"/>
                    </a:lnTo>
                    <a:lnTo>
                      <a:pt x="10" y="14"/>
                    </a:lnTo>
                    <a:lnTo>
                      <a:pt x="14" y="14"/>
                    </a:lnTo>
                    <a:lnTo>
                      <a:pt x="17" y="16"/>
                    </a:lnTo>
                    <a:lnTo>
                      <a:pt x="22" y="16"/>
                    </a:lnTo>
                    <a:lnTo>
                      <a:pt x="25" y="18"/>
                    </a:lnTo>
                    <a:lnTo>
                      <a:pt x="27" y="18"/>
                    </a:lnTo>
                    <a:lnTo>
                      <a:pt x="32" y="15"/>
                    </a:lnTo>
                    <a:lnTo>
                      <a:pt x="36" y="15"/>
                    </a:lnTo>
                    <a:lnTo>
                      <a:pt x="36" y="15"/>
                    </a:lnTo>
                    <a:lnTo>
                      <a:pt x="34" y="14"/>
                    </a:lnTo>
                    <a:lnTo>
                      <a:pt x="36" y="13"/>
                    </a:lnTo>
                    <a:lnTo>
                      <a:pt x="33" y="11"/>
                    </a:lnTo>
                    <a:lnTo>
                      <a:pt x="32" y="10"/>
                    </a:lnTo>
                    <a:lnTo>
                      <a:pt x="31" y="10"/>
                    </a:lnTo>
                    <a:lnTo>
                      <a:pt x="27" y="10"/>
                    </a:lnTo>
                    <a:lnTo>
                      <a:pt x="2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85"/>
              <p:cNvSpPr>
                <a:spLocks/>
              </p:cNvSpPr>
              <p:nvPr userDrawn="1"/>
            </p:nvSpPr>
            <p:spPr bwMode="auto">
              <a:xfrm>
                <a:off x="2865438" y="1114425"/>
                <a:ext cx="49213" cy="60325"/>
              </a:xfrm>
              <a:custGeom>
                <a:avLst/>
                <a:gdLst>
                  <a:gd name="T0" fmla="*/ 24 w 31"/>
                  <a:gd name="T1" fmla="*/ 29 h 38"/>
                  <a:gd name="T2" fmla="*/ 31 w 31"/>
                  <a:gd name="T3" fmla="*/ 23 h 38"/>
                  <a:gd name="T4" fmla="*/ 31 w 31"/>
                  <a:gd name="T5" fmla="*/ 22 h 38"/>
                  <a:gd name="T6" fmla="*/ 30 w 31"/>
                  <a:gd name="T7" fmla="*/ 20 h 38"/>
                  <a:gd name="T8" fmla="*/ 30 w 31"/>
                  <a:gd name="T9" fmla="*/ 12 h 38"/>
                  <a:gd name="T10" fmla="*/ 30 w 31"/>
                  <a:gd name="T11" fmla="*/ 12 h 38"/>
                  <a:gd name="T12" fmla="*/ 30 w 31"/>
                  <a:gd name="T13" fmla="*/ 12 h 38"/>
                  <a:gd name="T14" fmla="*/ 29 w 31"/>
                  <a:gd name="T15" fmla="*/ 12 h 38"/>
                  <a:gd name="T16" fmla="*/ 24 w 31"/>
                  <a:gd name="T17" fmla="*/ 12 h 38"/>
                  <a:gd name="T18" fmla="*/ 22 w 31"/>
                  <a:gd name="T19" fmla="*/ 10 h 38"/>
                  <a:gd name="T20" fmla="*/ 22 w 31"/>
                  <a:gd name="T21" fmla="*/ 6 h 38"/>
                  <a:gd name="T22" fmla="*/ 22 w 31"/>
                  <a:gd name="T23" fmla="*/ 6 h 38"/>
                  <a:gd name="T24" fmla="*/ 17 w 31"/>
                  <a:gd name="T25" fmla="*/ 4 h 38"/>
                  <a:gd name="T26" fmla="*/ 15 w 31"/>
                  <a:gd name="T27" fmla="*/ 1 h 38"/>
                  <a:gd name="T28" fmla="*/ 11 w 31"/>
                  <a:gd name="T29" fmla="*/ 1 h 38"/>
                  <a:gd name="T30" fmla="*/ 9 w 31"/>
                  <a:gd name="T31" fmla="*/ 0 h 38"/>
                  <a:gd name="T32" fmla="*/ 8 w 31"/>
                  <a:gd name="T33" fmla="*/ 1 h 38"/>
                  <a:gd name="T34" fmla="*/ 2 w 31"/>
                  <a:gd name="T35" fmla="*/ 1 h 38"/>
                  <a:gd name="T36" fmla="*/ 2 w 31"/>
                  <a:gd name="T37" fmla="*/ 3 h 38"/>
                  <a:gd name="T38" fmla="*/ 0 w 31"/>
                  <a:gd name="T39" fmla="*/ 3 h 38"/>
                  <a:gd name="T40" fmla="*/ 0 w 31"/>
                  <a:gd name="T41" fmla="*/ 5 h 38"/>
                  <a:gd name="T42" fmla="*/ 1 w 31"/>
                  <a:gd name="T43" fmla="*/ 6 h 38"/>
                  <a:gd name="T44" fmla="*/ 3 w 31"/>
                  <a:gd name="T45" fmla="*/ 12 h 38"/>
                  <a:gd name="T46" fmla="*/ 0 w 31"/>
                  <a:gd name="T47" fmla="*/ 12 h 38"/>
                  <a:gd name="T48" fmla="*/ 0 w 31"/>
                  <a:gd name="T49" fmla="*/ 12 h 38"/>
                  <a:gd name="T50" fmla="*/ 3 w 31"/>
                  <a:gd name="T51" fmla="*/ 16 h 38"/>
                  <a:gd name="T52" fmla="*/ 8 w 31"/>
                  <a:gd name="T53" fmla="*/ 16 h 38"/>
                  <a:gd name="T54" fmla="*/ 5 w 31"/>
                  <a:gd name="T55" fmla="*/ 21 h 38"/>
                  <a:gd name="T56" fmla="*/ 2 w 31"/>
                  <a:gd name="T57" fmla="*/ 21 h 38"/>
                  <a:gd name="T58" fmla="*/ 2 w 31"/>
                  <a:gd name="T59" fmla="*/ 22 h 38"/>
                  <a:gd name="T60" fmla="*/ 5 w 31"/>
                  <a:gd name="T61" fmla="*/ 26 h 38"/>
                  <a:gd name="T62" fmla="*/ 8 w 31"/>
                  <a:gd name="T63" fmla="*/ 28 h 38"/>
                  <a:gd name="T64" fmla="*/ 8 w 31"/>
                  <a:gd name="T65" fmla="*/ 32 h 38"/>
                  <a:gd name="T66" fmla="*/ 10 w 31"/>
                  <a:gd name="T67" fmla="*/ 30 h 38"/>
                  <a:gd name="T68" fmla="*/ 11 w 31"/>
                  <a:gd name="T69" fmla="*/ 33 h 38"/>
                  <a:gd name="T70" fmla="*/ 15 w 31"/>
                  <a:gd name="T71" fmla="*/ 34 h 38"/>
                  <a:gd name="T72" fmla="*/ 15 w 31"/>
                  <a:gd name="T73" fmla="*/ 36 h 38"/>
                  <a:gd name="T74" fmla="*/ 18 w 31"/>
                  <a:gd name="T75" fmla="*/ 38 h 38"/>
                  <a:gd name="T76" fmla="*/ 18 w 31"/>
                  <a:gd name="T77" fmla="*/ 35 h 38"/>
                  <a:gd name="T78" fmla="*/ 21 w 31"/>
                  <a:gd name="T79" fmla="*/ 37 h 38"/>
                  <a:gd name="T80" fmla="*/ 21 w 31"/>
                  <a:gd name="T81" fmla="*/ 34 h 38"/>
                  <a:gd name="T82" fmla="*/ 23 w 31"/>
                  <a:gd name="T83" fmla="*/ 30 h 38"/>
                  <a:gd name="T84" fmla="*/ 24 w 31"/>
                  <a:gd name="T8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38">
                    <a:moveTo>
                      <a:pt x="24" y="29"/>
                    </a:moveTo>
                    <a:lnTo>
                      <a:pt x="31" y="23"/>
                    </a:lnTo>
                    <a:lnTo>
                      <a:pt x="31" y="22"/>
                    </a:lnTo>
                    <a:lnTo>
                      <a:pt x="30" y="20"/>
                    </a:lnTo>
                    <a:lnTo>
                      <a:pt x="30" y="12"/>
                    </a:lnTo>
                    <a:lnTo>
                      <a:pt x="30" y="12"/>
                    </a:lnTo>
                    <a:lnTo>
                      <a:pt x="30" y="12"/>
                    </a:lnTo>
                    <a:lnTo>
                      <a:pt x="29" y="12"/>
                    </a:lnTo>
                    <a:lnTo>
                      <a:pt x="24" y="12"/>
                    </a:lnTo>
                    <a:lnTo>
                      <a:pt x="22" y="10"/>
                    </a:lnTo>
                    <a:lnTo>
                      <a:pt x="22" y="6"/>
                    </a:lnTo>
                    <a:lnTo>
                      <a:pt x="22" y="6"/>
                    </a:lnTo>
                    <a:lnTo>
                      <a:pt x="17" y="4"/>
                    </a:lnTo>
                    <a:lnTo>
                      <a:pt x="15" y="1"/>
                    </a:lnTo>
                    <a:lnTo>
                      <a:pt x="11" y="1"/>
                    </a:lnTo>
                    <a:lnTo>
                      <a:pt x="9" y="0"/>
                    </a:lnTo>
                    <a:lnTo>
                      <a:pt x="8" y="1"/>
                    </a:lnTo>
                    <a:lnTo>
                      <a:pt x="2" y="1"/>
                    </a:lnTo>
                    <a:lnTo>
                      <a:pt x="2" y="3"/>
                    </a:lnTo>
                    <a:lnTo>
                      <a:pt x="0" y="3"/>
                    </a:lnTo>
                    <a:lnTo>
                      <a:pt x="0" y="5"/>
                    </a:lnTo>
                    <a:lnTo>
                      <a:pt x="1" y="6"/>
                    </a:lnTo>
                    <a:lnTo>
                      <a:pt x="3" y="12"/>
                    </a:lnTo>
                    <a:lnTo>
                      <a:pt x="0" y="12"/>
                    </a:lnTo>
                    <a:lnTo>
                      <a:pt x="0" y="12"/>
                    </a:lnTo>
                    <a:lnTo>
                      <a:pt x="3" y="16"/>
                    </a:lnTo>
                    <a:lnTo>
                      <a:pt x="8" y="16"/>
                    </a:lnTo>
                    <a:lnTo>
                      <a:pt x="5" y="21"/>
                    </a:lnTo>
                    <a:lnTo>
                      <a:pt x="2" y="21"/>
                    </a:lnTo>
                    <a:lnTo>
                      <a:pt x="2" y="22"/>
                    </a:lnTo>
                    <a:lnTo>
                      <a:pt x="5" y="26"/>
                    </a:lnTo>
                    <a:lnTo>
                      <a:pt x="8" y="28"/>
                    </a:lnTo>
                    <a:lnTo>
                      <a:pt x="8" y="32"/>
                    </a:lnTo>
                    <a:lnTo>
                      <a:pt x="10" y="30"/>
                    </a:lnTo>
                    <a:lnTo>
                      <a:pt x="11" y="33"/>
                    </a:lnTo>
                    <a:lnTo>
                      <a:pt x="15" y="34"/>
                    </a:lnTo>
                    <a:lnTo>
                      <a:pt x="15" y="36"/>
                    </a:lnTo>
                    <a:lnTo>
                      <a:pt x="18" y="38"/>
                    </a:lnTo>
                    <a:lnTo>
                      <a:pt x="18" y="35"/>
                    </a:lnTo>
                    <a:lnTo>
                      <a:pt x="21" y="37"/>
                    </a:lnTo>
                    <a:lnTo>
                      <a:pt x="21" y="34"/>
                    </a:lnTo>
                    <a:lnTo>
                      <a:pt x="23" y="30"/>
                    </a:lnTo>
                    <a:lnTo>
                      <a:pt x="2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86"/>
              <p:cNvSpPr>
                <a:spLocks/>
              </p:cNvSpPr>
              <p:nvPr userDrawn="1"/>
            </p:nvSpPr>
            <p:spPr bwMode="auto">
              <a:xfrm>
                <a:off x="2876550" y="1158875"/>
                <a:ext cx="227013" cy="174625"/>
              </a:xfrm>
              <a:custGeom>
                <a:avLst/>
                <a:gdLst>
                  <a:gd name="T0" fmla="*/ 5 w 124"/>
                  <a:gd name="T1" fmla="*/ 65 h 95"/>
                  <a:gd name="T2" fmla="*/ 13 w 124"/>
                  <a:gd name="T3" fmla="*/ 63 h 95"/>
                  <a:gd name="T4" fmla="*/ 12 w 124"/>
                  <a:gd name="T5" fmla="*/ 73 h 95"/>
                  <a:gd name="T6" fmla="*/ 22 w 124"/>
                  <a:gd name="T7" fmla="*/ 71 h 95"/>
                  <a:gd name="T8" fmla="*/ 28 w 124"/>
                  <a:gd name="T9" fmla="*/ 67 h 95"/>
                  <a:gd name="T10" fmla="*/ 26 w 124"/>
                  <a:gd name="T11" fmla="*/ 78 h 95"/>
                  <a:gd name="T12" fmla="*/ 34 w 124"/>
                  <a:gd name="T13" fmla="*/ 82 h 95"/>
                  <a:gd name="T14" fmla="*/ 40 w 124"/>
                  <a:gd name="T15" fmla="*/ 83 h 95"/>
                  <a:gd name="T16" fmla="*/ 43 w 124"/>
                  <a:gd name="T17" fmla="*/ 81 h 95"/>
                  <a:gd name="T18" fmla="*/ 47 w 124"/>
                  <a:gd name="T19" fmla="*/ 85 h 95"/>
                  <a:gd name="T20" fmla="*/ 51 w 124"/>
                  <a:gd name="T21" fmla="*/ 85 h 95"/>
                  <a:gd name="T22" fmla="*/ 59 w 124"/>
                  <a:gd name="T23" fmla="*/ 83 h 95"/>
                  <a:gd name="T24" fmla="*/ 63 w 124"/>
                  <a:gd name="T25" fmla="*/ 77 h 95"/>
                  <a:gd name="T26" fmla="*/ 72 w 124"/>
                  <a:gd name="T27" fmla="*/ 87 h 95"/>
                  <a:gd name="T28" fmla="*/ 79 w 124"/>
                  <a:gd name="T29" fmla="*/ 83 h 95"/>
                  <a:gd name="T30" fmla="*/ 83 w 124"/>
                  <a:gd name="T31" fmla="*/ 80 h 95"/>
                  <a:gd name="T32" fmla="*/ 82 w 124"/>
                  <a:gd name="T33" fmla="*/ 92 h 95"/>
                  <a:gd name="T34" fmla="*/ 91 w 124"/>
                  <a:gd name="T35" fmla="*/ 95 h 95"/>
                  <a:gd name="T36" fmla="*/ 106 w 124"/>
                  <a:gd name="T37" fmla="*/ 93 h 95"/>
                  <a:gd name="T38" fmla="*/ 111 w 124"/>
                  <a:gd name="T39" fmla="*/ 88 h 95"/>
                  <a:gd name="T40" fmla="*/ 111 w 124"/>
                  <a:gd name="T41" fmla="*/ 78 h 95"/>
                  <a:gd name="T42" fmla="*/ 121 w 124"/>
                  <a:gd name="T43" fmla="*/ 76 h 95"/>
                  <a:gd name="T44" fmla="*/ 123 w 124"/>
                  <a:gd name="T45" fmla="*/ 68 h 95"/>
                  <a:gd name="T46" fmla="*/ 122 w 124"/>
                  <a:gd name="T47" fmla="*/ 63 h 95"/>
                  <a:gd name="T48" fmla="*/ 114 w 124"/>
                  <a:gd name="T49" fmla="*/ 56 h 95"/>
                  <a:gd name="T50" fmla="*/ 107 w 124"/>
                  <a:gd name="T51" fmla="*/ 53 h 95"/>
                  <a:gd name="T52" fmla="*/ 93 w 124"/>
                  <a:gd name="T53" fmla="*/ 48 h 95"/>
                  <a:gd name="T54" fmla="*/ 83 w 124"/>
                  <a:gd name="T55" fmla="*/ 54 h 95"/>
                  <a:gd name="T56" fmla="*/ 75 w 124"/>
                  <a:gd name="T57" fmla="*/ 52 h 95"/>
                  <a:gd name="T58" fmla="*/ 65 w 124"/>
                  <a:gd name="T59" fmla="*/ 51 h 95"/>
                  <a:gd name="T60" fmla="*/ 62 w 124"/>
                  <a:gd name="T61" fmla="*/ 55 h 95"/>
                  <a:gd name="T62" fmla="*/ 57 w 124"/>
                  <a:gd name="T63" fmla="*/ 51 h 95"/>
                  <a:gd name="T64" fmla="*/ 54 w 124"/>
                  <a:gd name="T65" fmla="*/ 48 h 95"/>
                  <a:gd name="T66" fmla="*/ 48 w 124"/>
                  <a:gd name="T67" fmla="*/ 46 h 95"/>
                  <a:gd name="T68" fmla="*/ 44 w 124"/>
                  <a:gd name="T69" fmla="*/ 41 h 95"/>
                  <a:gd name="T70" fmla="*/ 35 w 124"/>
                  <a:gd name="T71" fmla="*/ 44 h 95"/>
                  <a:gd name="T72" fmla="*/ 33 w 124"/>
                  <a:gd name="T73" fmla="*/ 37 h 95"/>
                  <a:gd name="T74" fmla="*/ 36 w 124"/>
                  <a:gd name="T75" fmla="*/ 30 h 95"/>
                  <a:gd name="T76" fmla="*/ 29 w 124"/>
                  <a:gd name="T77" fmla="*/ 28 h 95"/>
                  <a:gd name="T78" fmla="*/ 26 w 124"/>
                  <a:gd name="T79" fmla="*/ 25 h 95"/>
                  <a:gd name="T80" fmla="*/ 28 w 124"/>
                  <a:gd name="T81" fmla="*/ 18 h 95"/>
                  <a:gd name="T82" fmla="*/ 31 w 124"/>
                  <a:gd name="T83" fmla="*/ 15 h 95"/>
                  <a:gd name="T84" fmla="*/ 42 w 124"/>
                  <a:gd name="T85" fmla="*/ 21 h 95"/>
                  <a:gd name="T86" fmla="*/ 42 w 124"/>
                  <a:gd name="T87" fmla="*/ 15 h 95"/>
                  <a:gd name="T88" fmla="*/ 34 w 124"/>
                  <a:gd name="T89" fmla="*/ 8 h 95"/>
                  <a:gd name="T90" fmla="*/ 40 w 124"/>
                  <a:gd name="T91" fmla="*/ 6 h 95"/>
                  <a:gd name="T92" fmla="*/ 36 w 124"/>
                  <a:gd name="T93" fmla="*/ 1 h 95"/>
                  <a:gd name="T94" fmla="*/ 25 w 124"/>
                  <a:gd name="T95" fmla="*/ 1 h 95"/>
                  <a:gd name="T96" fmla="*/ 16 w 124"/>
                  <a:gd name="T97" fmla="*/ 6 h 95"/>
                  <a:gd name="T98" fmla="*/ 18 w 124"/>
                  <a:gd name="T99" fmla="*/ 10 h 95"/>
                  <a:gd name="T100" fmla="*/ 18 w 124"/>
                  <a:gd name="T101" fmla="*/ 25 h 95"/>
                  <a:gd name="T102" fmla="*/ 9 w 124"/>
                  <a:gd name="T103" fmla="*/ 37 h 95"/>
                  <a:gd name="T104" fmla="*/ 2 w 124"/>
                  <a:gd name="T105" fmla="*/ 48 h 95"/>
                  <a:gd name="T106" fmla="*/ 1 w 124"/>
                  <a:gd name="T107" fmla="*/ 55 h 95"/>
                  <a:gd name="T108" fmla="*/ 3 w 124"/>
                  <a:gd name="T109"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95">
                    <a:moveTo>
                      <a:pt x="3" y="64"/>
                    </a:moveTo>
                    <a:cubicBezTo>
                      <a:pt x="3" y="66"/>
                      <a:pt x="3" y="66"/>
                      <a:pt x="3" y="66"/>
                    </a:cubicBezTo>
                    <a:cubicBezTo>
                      <a:pt x="4" y="67"/>
                      <a:pt x="4" y="67"/>
                      <a:pt x="4" y="67"/>
                    </a:cubicBezTo>
                    <a:cubicBezTo>
                      <a:pt x="4" y="67"/>
                      <a:pt x="4" y="67"/>
                      <a:pt x="4" y="67"/>
                    </a:cubicBezTo>
                    <a:cubicBezTo>
                      <a:pt x="5" y="65"/>
                      <a:pt x="5" y="65"/>
                      <a:pt x="5" y="65"/>
                    </a:cubicBezTo>
                    <a:cubicBezTo>
                      <a:pt x="6" y="63"/>
                      <a:pt x="6" y="63"/>
                      <a:pt x="6" y="63"/>
                    </a:cubicBezTo>
                    <a:cubicBezTo>
                      <a:pt x="8" y="64"/>
                      <a:pt x="8" y="64"/>
                      <a:pt x="8" y="64"/>
                    </a:cubicBezTo>
                    <a:cubicBezTo>
                      <a:pt x="8" y="64"/>
                      <a:pt x="8" y="64"/>
                      <a:pt x="8" y="64"/>
                    </a:cubicBezTo>
                    <a:cubicBezTo>
                      <a:pt x="11" y="60"/>
                      <a:pt x="11" y="60"/>
                      <a:pt x="11" y="60"/>
                    </a:cubicBezTo>
                    <a:cubicBezTo>
                      <a:pt x="13" y="63"/>
                      <a:pt x="13" y="63"/>
                      <a:pt x="13" y="63"/>
                    </a:cubicBezTo>
                    <a:cubicBezTo>
                      <a:pt x="11" y="67"/>
                      <a:pt x="11" y="67"/>
                      <a:pt x="11" y="67"/>
                    </a:cubicBezTo>
                    <a:cubicBezTo>
                      <a:pt x="9" y="68"/>
                      <a:pt x="9" y="68"/>
                      <a:pt x="9" y="68"/>
                    </a:cubicBezTo>
                    <a:cubicBezTo>
                      <a:pt x="10" y="69"/>
                      <a:pt x="10" y="69"/>
                      <a:pt x="10" y="69"/>
                    </a:cubicBezTo>
                    <a:cubicBezTo>
                      <a:pt x="10" y="71"/>
                      <a:pt x="10" y="71"/>
                      <a:pt x="10" y="71"/>
                    </a:cubicBezTo>
                    <a:cubicBezTo>
                      <a:pt x="12" y="73"/>
                      <a:pt x="12" y="73"/>
                      <a:pt x="12" y="73"/>
                    </a:cubicBezTo>
                    <a:cubicBezTo>
                      <a:pt x="15" y="72"/>
                      <a:pt x="15" y="72"/>
                      <a:pt x="15" y="72"/>
                    </a:cubicBezTo>
                    <a:cubicBezTo>
                      <a:pt x="16" y="73"/>
                      <a:pt x="16" y="73"/>
                      <a:pt x="16" y="73"/>
                    </a:cubicBezTo>
                    <a:cubicBezTo>
                      <a:pt x="18" y="74"/>
                      <a:pt x="18" y="74"/>
                      <a:pt x="18" y="74"/>
                    </a:cubicBezTo>
                    <a:cubicBezTo>
                      <a:pt x="19" y="72"/>
                      <a:pt x="19" y="72"/>
                      <a:pt x="19" y="72"/>
                    </a:cubicBezTo>
                    <a:cubicBezTo>
                      <a:pt x="22" y="71"/>
                      <a:pt x="22" y="71"/>
                      <a:pt x="22" y="71"/>
                    </a:cubicBezTo>
                    <a:cubicBezTo>
                      <a:pt x="22" y="68"/>
                      <a:pt x="22" y="68"/>
                      <a:pt x="22" y="68"/>
                    </a:cubicBezTo>
                    <a:cubicBezTo>
                      <a:pt x="24" y="68"/>
                      <a:pt x="24" y="68"/>
                      <a:pt x="24" y="68"/>
                    </a:cubicBezTo>
                    <a:cubicBezTo>
                      <a:pt x="26" y="66"/>
                      <a:pt x="26" y="66"/>
                      <a:pt x="26" y="66"/>
                    </a:cubicBezTo>
                    <a:cubicBezTo>
                      <a:pt x="27" y="69"/>
                      <a:pt x="27" y="69"/>
                      <a:pt x="27" y="69"/>
                    </a:cubicBezTo>
                    <a:cubicBezTo>
                      <a:pt x="28" y="67"/>
                      <a:pt x="28" y="67"/>
                      <a:pt x="28" y="67"/>
                    </a:cubicBezTo>
                    <a:cubicBezTo>
                      <a:pt x="30" y="66"/>
                      <a:pt x="30" y="66"/>
                      <a:pt x="30" y="66"/>
                    </a:cubicBezTo>
                    <a:cubicBezTo>
                      <a:pt x="32" y="68"/>
                      <a:pt x="32" y="68"/>
                      <a:pt x="32" y="68"/>
                    </a:cubicBezTo>
                    <a:cubicBezTo>
                      <a:pt x="31" y="72"/>
                      <a:pt x="31" y="72"/>
                      <a:pt x="31" y="72"/>
                    </a:cubicBezTo>
                    <a:cubicBezTo>
                      <a:pt x="27" y="76"/>
                      <a:pt x="27" y="76"/>
                      <a:pt x="27" y="76"/>
                    </a:cubicBezTo>
                    <a:cubicBezTo>
                      <a:pt x="26" y="78"/>
                      <a:pt x="26" y="78"/>
                      <a:pt x="26" y="78"/>
                    </a:cubicBezTo>
                    <a:cubicBezTo>
                      <a:pt x="26" y="79"/>
                      <a:pt x="26" y="79"/>
                      <a:pt x="26" y="79"/>
                    </a:cubicBezTo>
                    <a:cubicBezTo>
                      <a:pt x="29" y="80"/>
                      <a:pt x="29" y="80"/>
                      <a:pt x="29" y="80"/>
                    </a:cubicBezTo>
                    <a:cubicBezTo>
                      <a:pt x="30" y="81"/>
                      <a:pt x="30" y="81"/>
                      <a:pt x="30" y="81"/>
                    </a:cubicBezTo>
                    <a:cubicBezTo>
                      <a:pt x="33" y="81"/>
                      <a:pt x="33" y="81"/>
                      <a:pt x="33" y="81"/>
                    </a:cubicBezTo>
                    <a:cubicBezTo>
                      <a:pt x="34" y="82"/>
                      <a:pt x="34" y="82"/>
                      <a:pt x="34" y="82"/>
                    </a:cubicBezTo>
                    <a:cubicBezTo>
                      <a:pt x="35" y="82"/>
                      <a:pt x="35" y="82"/>
                      <a:pt x="35" y="82"/>
                    </a:cubicBezTo>
                    <a:cubicBezTo>
                      <a:pt x="36" y="80"/>
                      <a:pt x="36" y="80"/>
                      <a:pt x="36" y="80"/>
                    </a:cubicBezTo>
                    <a:cubicBezTo>
                      <a:pt x="41" y="81"/>
                      <a:pt x="41" y="81"/>
                      <a:pt x="41" y="81"/>
                    </a:cubicBezTo>
                    <a:cubicBezTo>
                      <a:pt x="40" y="83"/>
                      <a:pt x="40" y="83"/>
                      <a:pt x="40" y="83"/>
                    </a:cubicBezTo>
                    <a:cubicBezTo>
                      <a:pt x="40" y="83"/>
                      <a:pt x="40" y="83"/>
                      <a:pt x="40" y="83"/>
                    </a:cubicBezTo>
                    <a:cubicBezTo>
                      <a:pt x="41" y="84"/>
                      <a:pt x="41" y="84"/>
                      <a:pt x="41" y="84"/>
                    </a:cubicBezTo>
                    <a:cubicBezTo>
                      <a:pt x="43" y="85"/>
                      <a:pt x="43" y="85"/>
                      <a:pt x="43" y="85"/>
                    </a:cubicBezTo>
                    <a:cubicBezTo>
                      <a:pt x="43" y="84"/>
                      <a:pt x="43" y="84"/>
                      <a:pt x="43" y="84"/>
                    </a:cubicBezTo>
                    <a:cubicBezTo>
                      <a:pt x="43" y="83"/>
                      <a:pt x="43" y="83"/>
                      <a:pt x="43" y="83"/>
                    </a:cubicBezTo>
                    <a:cubicBezTo>
                      <a:pt x="43" y="81"/>
                      <a:pt x="43" y="81"/>
                      <a:pt x="43" y="81"/>
                    </a:cubicBezTo>
                    <a:cubicBezTo>
                      <a:pt x="46" y="77"/>
                      <a:pt x="46" y="77"/>
                      <a:pt x="46" y="77"/>
                    </a:cubicBezTo>
                    <a:cubicBezTo>
                      <a:pt x="47" y="81"/>
                      <a:pt x="47" y="81"/>
                      <a:pt x="47" y="81"/>
                    </a:cubicBezTo>
                    <a:cubicBezTo>
                      <a:pt x="46" y="83"/>
                      <a:pt x="46" y="83"/>
                      <a:pt x="46" y="83"/>
                    </a:cubicBezTo>
                    <a:cubicBezTo>
                      <a:pt x="47" y="85"/>
                      <a:pt x="47" y="85"/>
                      <a:pt x="47" y="85"/>
                    </a:cubicBezTo>
                    <a:cubicBezTo>
                      <a:pt x="47" y="85"/>
                      <a:pt x="47" y="85"/>
                      <a:pt x="47" y="85"/>
                    </a:cubicBezTo>
                    <a:cubicBezTo>
                      <a:pt x="47" y="83"/>
                      <a:pt x="47" y="83"/>
                      <a:pt x="47" y="83"/>
                    </a:cubicBezTo>
                    <a:cubicBezTo>
                      <a:pt x="49" y="81"/>
                      <a:pt x="49" y="81"/>
                      <a:pt x="49" y="81"/>
                    </a:cubicBezTo>
                    <a:cubicBezTo>
                      <a:pt x="52" y="80"/>
                      <a:pt x="52" y="80"/>
                      <a:pt x="52" y="80"/>
                    </a:cubicBezTo>
                    <a:cubicBezTo>
                      <a:pt x="52" y="84"/>
                      <a:pt x="52" y="84"/>
                      <a:pt x="52" y="84"/>
                    </a:cubicBezTo>
                    <a:cubicBezTo>
                      <a:pt x="51" y="85"/>
                      <a:pt x="51" y="85"/>
                      <a:pt x="51" y="85"/>
                    </a:cubicBezTo>
                    <a:cubicBezTo>
                      <a:pt x="51" y="85"/>
                      <a:pt x="51" y="85"/>
                      <a:pt x="51" y="85"/>
                    </a:cubicBezTo>
                    <a:cubicBezTo>
                      <a:pt x="53" y="85"/>
                      <a:pt x="53" y="85"/>
                      <a:pt x="53" y="85"/>
                    </a:cubicBezTo>
                    <a:cubicBezTo>
                      <a:pt x="55" y="84"/>
                      <a:pt x="55" y="84"/>
                      <a:pt x="55" y="84"/>
                    </a:cubicBezTo>
                    <a:cubicBezTo>
                      <a:pt x="58" y="77"/>
                      <a:pt x="58" y="77"/>
                      <a:pt x="58" y="77"/>
                    </a:cubicBezTo>
                    <a:cubicBezTo>
                      <a:pt x="59" y="83"/>
                      <a:pt x="59" y="83"/>
                      <a:pt x="59" y="83"/>
                    </a:cubicBezTo>
                    <a:cubicBezTo>
                      <a:pt x="58" y="85"/>
                      <a:pt x="58" y="85"/>
                      <a:pt x="58" y="85"/>
                    </a:cubicBezTo>
                    <a:cubicBezTo>
                      <a:pt x="58" y="85"/>
                      <a:pt x="58" y="85"/>
                      <a:pt x="58" y="85"/>
                    </a:cubicBezTo>
                    <a:cubicBezTo>
                      <a:pt x="59" y="85"/>
                      <a:pt x="59" y="85"/>
                      <a:pt x="59" y="85"/>
                    </a:cubicBezTo>
                    <a:cubicBezTo>
                      <a:pt x="60" y="82"/>
                      <a:pt x="60" y="82"/>
                      <a:pt x="60" y="82"/>
                    </a:cubicBezTo>
                    <a:cubicBezTo>
                      <a:pt x="63" y="77"/>
                      <a:pt x="63" y="77"/>
                      <a:pt x="63" y="77"/>
                    </a:cubicBezTo>
                    <a:cubicBezTo>
                      <a:pt x="62" y="86"/>
                      <a:pt x="62" y="86"/>
                      <a:pt x="62" y="86"/>
                    </a:cubicBezTo>
                    <a:cubicBezTo>
                      <a:pt x="62" y="87"/>
                      <a:pt x="62" y="87"/>
                      <a:pt x="62" y="87"/>
                    </a:cubicBezTo>
                    <a:cubicBezTo>
                      <a:pt x="65" y="87"/>
                      <a:pt x="65" y="87"/>
                      <a:pt x="65" y="87"/>
                    </a:cubicBezTo>
                    <a:cubicBezTo>
                      <a:pt x="68" y="89"/>
                      <a:pt x="68" y="89"/>
                      <a:pt x="68" y="89"/>
                    </a:cubicBezTo>
                    <a:cubicBezTo>
                      <a:pt x="72" y="87"/>
                      <a:pt x="72" y="87"/>
                      <a:pt x="72" y="87"/>
                    </a:cubicBezTo>
                    <a:cubicBezTo>
                      <a:pt x="73" y="89"/>
                      <a:pt x="73" y="89"/>
                      <a:pt x="73" y="89"/>
                    </a:cubicBezTo>
                    <a:cubicBezTo>
                      <a:pt x="75" y="88"/>
                      <a:pt x="75" y="88"/>
                      <a:pt x="75" y="88"/>
                    </a:cubicBezTo>
                    <a:cubicBezTo>
                      <a:pt x="76" y="88"/>
                      <a:pt x="76" y="88"/>
                      <a:pt x="76" y="88"/>
                    </a:cubicBezTo>
                    <a:cubicBezTo>
                      <a:pt x="76" y="85"/>
                      <a:pt x="76" y="85"/>
                      <a:pt x="76" y="85"/>
                    </a:cubicBezTo>
                    <a:cubicBezTo>
                      <a:pt x="79" y="83"/>
                      <a:pt x="79" y="83"/>
                      <a:pt x="79" y="83"/>
                    </a:cubicBezTo>
                    <a:cubicBezTo>
                      <a:pt x="80" y="82"/>
                      <a:pt x="80" y="82"/>
                      <a:pt x="80" y="82"/>
                    </a:cubicBezTo>
                    <a:cubicBezTo>
                      <a:pt x="78" y="79"/>
                      <a:pt x="78" y="79"/>
                      <a:pt x="78" y="79"/>
                    </a:cubicBezTo>
                    <a:cubicBezTo>
                      <a:pt x="80" y="76"/>
                      <a:pt x="80" y="76"/>
                      <a:pt x="80" y="76"/>
                    </a:cubicBezTo>
                    <a:cubicBezTo>
                      <a:pt x="83" y="77"/>
                      <a:pt x="83" y="77"/>
                      <a:pt x="83" y="77"/>
                    </a:cubicBezTo>
                    <a:cubicBezTo>
                      <a:pt x="83" y="80"/>
                      <a:pt x="83" y="80"/>
                      <a:pt x="83" y="80"/>
                    </a:cubicBezTo>
                    <a:cubicBezTo>
                      <a:pt x="85" y="80"/>
                      <a:pt x="85" y="80"/>
                      <a:pt x="85" y="80"/>
                    </a:cubicBezTo>
                    <a:cubicBezTo>
                      <a:pt x="85" y="82"/>
                      <a:pt x="85" y="82"/>
                      <a:pt x="85" y="82"/>
                    </a:cubicBezTo>
                    <a:cubicBezTo>
                      <a:pt x="83" y="84"/>
                      <a:pt x="83" y="84"/>
                      <a:pt x="83" y="84"/>
                    </a:cubicBezTo>
                    <a:cubicBezTo>
                      <a:pt x="82" y="87"/>
                      <a:pt x="82" y="87"/>
                      <a:pt x="82" y="87"/>
                    </a:cubicBezTo>
                    <a:cubicBezTo>
                      <a:pt x="82" y="92"/>
                      <a:pt x="82" y="92"/>
                      <a:pt x="82" y="92"/>
                    </a:cubicBezTo>
                    <a:cubicBezTo>
                      <a:pt x="82" y="92"/>
                      <a:pt x="83" y="92"/>
                      <a:pt x="84" y="92"/>
                    </a:cubicBezTo>
                    <a:cubicBezTo>
                      <a:pt x="87" y="91"/>
                      <a:pt x="87" y="91"/>
                      <a:pt x="87" y="91"/>
                    </a:cubicBezTo>
                    <a:cubicBezTo>
                      <a:pt x="88" y="94"/>
                      <a:pt x="88" y="94"/>
                      <a:pt x="88" y="94"/>
                    </a:cubicBezTo>
                    <a:cubicBezTo>
                      <a:pt x="90" y="94"/>
                      <a:pt x="90" y="94"/>
                      <a:pt x="90" y="94"/>
                    </a:cubicBezTo>
                    <a:cubicBezTo>
                      <a:pt x="91" y="95"/>
                      <a:pt x="91" y="95"/>
                      <a:pt x="91" y="95"/>
                    </a:cubicBezTo>
                    <a:cubicBezTo>
                      <a:pt x="92" y="95"/>
                      <a:pt x="92" y="95"/>
                      <a:pt x="92" y="95"/>
                    </a:cubicBezTo>
                    <a:cubicBezTo>
                      <a:pt x="97" y="92"/>
                      <a:pt x="97" y="92"/>
                      <a:pt x="97" y="92"/>
                    </a:cubicBezTo>
                    <a:cubicBezTo>
                      <a:pt x="100" y="92"/>
                      <a:pt x="100" y="92"/>
                      <a:pt x="100" y="92"/>
                    </a:cubicBezTo>
                    <a:cubicBezTo>
                      <a:pt x="104" y="94"/>
                      <a:pt x="104" y="94"/>
                      <a:pt x="104" y="94"/>
                    </a:cubicBezTo>
                    <a:cubicBezTo>
                      <a:pt x="106" y="93"/>
                      <a:pt x="106" y="93"/>
                      <a:pt x="106" y="93"/>
                    </a:cubicBezTo>
                    <a:cubicBezTo>
                      <a:pt x="107" y="94"/>
                      <a:pt x="107" y="94"/>
                      <a:pt x="107" y="94"/>
                    </a:cubicBezTo>
                    <a:cubicBezTo>
                      <a:pt x="108" y="94"/>
                      <a:pt x="108" y="94"/>
                      <a:pt x="108" y="94"/>
                    </a:cubicBezTo>
                    <a:cubicBezTo>
                      <a:pt x="108" y="93"/>
                      <a:pt x="108" y="93"/>
                      <a:pt x="108" y="93"/>
                    </a:cubicBezTo>
                    <a:cubicBezTo>
                      <a:pt x="110" y="88"/>
                      <a:pt x="110" y="88"/>
                      <a:pt x="110" y="88"/>
                    </a:cubicBezTo>
                    <a:cubicBezTo>
                      <a:pt x="111" y="88"/>
                      <a:pt x="111" y="88"/>
                      <a:pt x="111" y="88"/>
                    </a:cubicBezTo>
                    <a:cubicBezTo>
                      <a:pt x="111" y="88"/>
                      <a:pt x="111" y="88"/>
                      <a:pt x="111" y="88"/>
                    </a:cubicBezTo>
                    <a:cubicBezTo>
                      <a:pt x="110" y="85"/>
                      <a:pt x="110" y="85"/>
                      <a:pt x="110" y="85"/>
                    </a:cubicBezTo>
                    <a:cubicBezTo>
                      <a:pt x="110" y="79"/>
                      <a:pt x="110" y="79"/>
                      <a:pt x="110" y="79"/>
                    </a:cubicBezTo>
                    <a:cubicBezTo>
                      <a:pt x="112" y="81"/>
                      <a:pt x="112" y="81"/>
                      <a:pt x="112" y="81"/>
                    </a:cubicBezTo>
                    <a:cubicBezTo>
                      <a:pt x="111" y="78"/>
                      <a:pt x="111" y="78"/>
                      <a:pt x="111" y="78"/>
                    </a:cubicBezTo>
                    <a:cubicBezTo>
                      <a:pt x="113" y="77"/>
                      <a:pt x="113" y="77"/>
                      <a:pt x="113" y="77"/>
                    </a:cubicBezTo>
                    <a:cubicBezTo>
                      <a:pt x="115" y="78"/>
                      <a:pt x="115" y="78"/>
                      <a:pt x="115" y="78"/>
                    </a:cubicBezTo>
                    <a:cubicBezTo>
                      <a:pt x="117" y="77"/>
                      <a:pt x="117" y="77"/>
                      <a:pt x="117" y="77"/>
                    </a:cubicBezTo>
                    <a:cubicBezTo>
                      <a:pt x="119" y="74"/>
                      <a:pt x="119" y="74"/>
                      <a:pt x="119" y="74"/>
                    </a:cubicBezTo>
                    <a:cubicBezTo>
                      <a:pt x="121" y="76"/>
                      <a:pt x="121" y="76"/>
                      <a:pt x="121" y="76"/>
                    </a:cubicBezTo>
                    <a:cubicBezTo>
                      <a:pt x="122" y="76"/>
                      <a:pt x="122" y="76"/>
                      <a:pt x="122" y="76"/>
                    </a:cubicBezTo>
                    <a:cubicBezTo>
                      <a:pt x="123" y="74"/>
                      <a:pt x="123" y="74"/>
                      <a:pt x="123" y="74"/>
                    </a:cubicBezTo>
                    <a:cubicBezTo>
                      <a:pt x="122" y="73"/>
                      <a:pt x="122" y="73"/>
                      <a:pt x="122" y="73"/>
                    </a:cubicBezTo>
                    <a:cubicBezTo>
                      <a:pt x="124" y="70"/>
                      <a:pt x="124" y="70"/>
                      <a:pt x="124" y="70"/>
                    </a:cubicBezTo>
                    <a:cubicBezTo>
                      <a:pt x="123" y="68"/>
                      <a:pt x="123" y="68"/>
                      <a:pt x="123" y="68"/>
                    </a:cubicBezTo>
                    <a:cubicBezTo>
                      <a:pt x="124" y="67"/>
                      <a:pt x="124" y="67"/>
                      <a:pt x="124" y="67"/>
                    </a:cubicBezTo>
                    <a:cubicBezTo>
                      <a:pt x="123" y="67"/>
                      <a:pt x="123" y="67"/>
                      <a:pt x="123" y="67"/>
                    </a:cubicBezTo>
                    <a:cubicBezTo>
                      <a:pt x="119" y="68"/>
                      <a:pt x="119" y="68"/>
                      <a:pt x="119" y="68"/>
                    </a:cubicBezTo>
                    <a:cubicBezTo>
                      <a:pt x="121" y="64"/>
                      <a:pt x="121" y="64"/>
                      <a:pt x="121" y="64"/>
                    </a:cubicBezTo>
                    <a:cubicBezTo>
                      <a:pt x="122" y="63"/>
                      <a:pt x="122" y="63"/>
                      <a:pt x="122" y="63"/>
                    </a:cubicBezTo>
                    <a:cubicBezTo>
                      <a:pt x="122" y="62"/>
                      <a:pt x="122" y="62"/>
                      <a:pt x="122" y="62"/>
                    </a:cubicBezTo>
                    <a:cubicBezTo>
                      <a:pt x="121" y="61"/>
                      <a:pt x="121" y="61"/>
                      <a:pt x="121" y="61"/>
                    </a:cubicBezTo>
                    <a:cubicBezTo>
                      <a:pt x="115" y="61"/>
                      <a:pt x="115" y="61"/>
                      <a:pt x="115" y="61"/>
                    </a:cubicBezTo>
                    <a:cubicBezTo>
                      <a:pt x="113" y="59"/>
                      <a:pt x="113" y="59"/>
                      <a:pt x="113" y="59"/>
                    </a:cubicBezTo>
                    <a:cubicBezTo>
                      <a:pt x="114" y="56"/>
                      <a:pt x="114" y="56"/>
                      <a:pt x="114" y="56"/>
                    </a:cubicBezTo>
                    <a:cubicBezTo>
                      <a:pt x="115" y="56"/>
                      <a:pt x="115" y="56"/>
                      <a:pt x="115" y="56"/>
                    </a:cubicBezTo>
                    <a:cubicBezTo>
                      <a:pt x="114" y="55"/>
                      <a:pt x="114" y="55"/>
                      <a:pt x="114" y="55"/>
                    </a:cubicBezTo>
                    <a:cubicBezTo>
                      <a:pt x="111" y="52"/>
                      <a:pt x="111" y="52"/>
                      <a:pt x="111" y="52"/>
                    </a:cubicBezTo>
                    <a:cubicBezTo>
                      <a:pt x="109" y="52"/>
                      <a:pt x="109" y="52"/>
                      <a:pt x="109" y="52"/>
                    </a:cubicBezTo>
                    <a:cubicBezTo>
                      <a:pt x="107" y="53"/>
                      <a:pt x="107" y="53"/>
                      <a:pt x="107" y="53"/>
                    </a:cubicBezTo>
                    <a:cubicBezTo>
                      <a:pt x="104" y="53"/>
                      <a:pt x="104" y="53"/>
                      <a:pt x="104" y="53"/>
                    </a:cubicBezTo>
                    <a:cubicBezTo>
                      <a:pt x="99" y="54"/>
                      <a:pt x="99" y="54"/>
                      <a:pt x="99" y="54"/>
                    </a:cubicBezTo>
                    <a:cubicBezTo>
                      <a:pt x="94" y="51"/>
                      <a:pt x="94" y="51"/>
                      <a:pt x="94" y="51"/>
                    </a:cubicBezTo>
                    <a:cubicBezTo>
                      <a:pt x="93" y="49"/>
                      <a:pt x="93" y="49"/>
                      <a:pt x="93" y="49"/>
                    </a:cubicBezTo>
                    <a:cubicBezTo>
                      <a:pt x="93" y="48"/>
                      <a:pt x="93" y="48"/>
                      <a:pt x="93" y="48"/>
                    </a:cubicBezTo>
                    <a:cubicBezTo>
                      <a:pt x="91" y="50"/>
                      <a:pt x="91" y="50"/>
                      <a:pt x="91" y="50"/>
                    </a:cubicBezTo>
                    <a:cubicBezTo>
                      <a:pt x="89" y="50"/>
                      <a:pt x="89" y="50"/>
                      <a:pt x="89" y="50"/>
                    </a:cubicBezTo>
                    <a:cubicBezTo>
                      <a:pt x="87" y="50"/>
                      <a:pt x="87" y="50"/>
                      <a:pt x="87" y="50"/>
                    </a:cubicBezTo>
                    <a:cubicBezTo>
                      <a:pt x="85" y="50"/>
                      <a:pt x="85" y="50"/>
                      <a:pt x="85" y="50"/>
                    </a:cubicBezTo>
                    <a:cubicBezTo>
                      <a:pt x="83" y="54"/>
                      <a:pt x="83" y="54"/>
                      <a:pt x="83" y="54"/>
                    </a:cubicBezTo>
                    <a:cubicBezTo>
                      <a:pt x="81" y="51"/>
                      <a:pt x="81" y="51"/>
                      <a:pt x="81" y="51"/>
                    </a:cubicBezTo>
                    <a:cubicBezTo>
                      <a:pt x="79" y="50"/>
                      <a:pt x="79" y="50"/>
                      <a:pt x="79" y="50"/>
                    </a:cubicBezTo>
                    <a:cubicBezTo>
                      <a:pt x="77" y="51"/>
                      <a:pt x="77" y="51"/>
                      <a:pt x="77" y="51"/>
                    </a:cubicBezTo>
                    <a:cubicBezTo>
                      <a:pt x="75" y="51"/>
                      <a:pt x="75" y="51"/>
                      <a:pt x="75" y="51"/>
                    </a:cubicBezTo>
                    <a:cubicBezTo>
                      <a:pt x="75" y="52"/>
                      <a:pt x="75" y="52"/>
                      <a:pt x="75" y="52"/>
                    </a:cubicBezTo>
                    <a:cubicBezTo>
                      <a:pt x="72" y="55"/>
                      <a:pt x="72" y="55"/>
                      <a:pt x="72" y="55"/>
                    </a:cubicBezTo>
                    <a:cubicBezTo>
                      <a:pt x="72" y="52"/>
                      <a:pt x="72" y="52"/>
                      <a:pt x="72" y="52"/>
                    </a:cubicBezTo>
                    <a:cubicBezTo>
                      <a:pt x="71" y="51"/>
                      <a:pt x="71" y="51"/>
                      <a:pt x="71" y="51"/>
                    </a:cubicBezTo>
                    <a:cubicBezTo>
                      <a:pt x="69" y="52"/>
                      <a:pt x="69" y="52"/>
                      <a:pt x="69" y="52"/>
                    </a:cubicBezTo>
                    <a:cubicBezTo>
                      <a:pt x="65" y="51"/>
                      <a:pt x="65" y="51"/>
                      <a:pt x="65" y="51"/>
                    </a:cubicBezTo>
                    <a:cubicBezTo>
                      <a:pt x="65" y="52"/>
                      <a:pt x="65" y="52"/>
                      <a:pt x="65" y="52"/>
                    </a:cubicBezTo>
                    <a:cubicBezTo>
                      <a:pt x="65" y="54"/>
                      <a:pt x="65" y="54"/>
                      <a:pt x="65" y="54"/>
                    </a:cubicBezTo>
                    <a:cubicBezTo>
                      <a:pt x="70" y="58"/>
                      <a:pt x="70" y="58"/>
                      <a:pt x="70" y="58"/>
                    </a:cubicBezTo>
                    <a:cubicBezTo>
                      <a:pt x="63" y="57"/>
                      <a:pt x="63" y="57"/>
                      <a:pt x="63" y="57"/>
                    </a:cubicBezTo>
                    <a:cubicBezTo>
                      <a:pt x="62" y="55"/>
                      <a:pt x="62" y="55"/>
                      <a:pt x="62" y="55"/>
                    </a:cubicBezTo>
                    <a:cubicBezTo>
                      <a:pt x="61" y="55"/>
                      <a:pt x="61" y="55"/>
                      <a:pt x="61" y="55"/>
                    </a:cubicBezTo>
                    <a:cubicBezTo>
                      <a:pt x="57" y="55"/>
                      <a:pt x="57" y="55"/>
                      <a:pt x="57" y="55"/>
                    </a:cubicBezTo>
                    <a:cubicBezTo>
                      <a:pt x="53" y="53"/>
                      <a:pt x="53" y="53"/>
                      <a:pt x="53" y="53"/>
                    </a:cubicBezTo>
                    <a:cubicBezTo>
                      <a:pt x="57" y="52"/>
                      <a:pt x="57" y="52"/>
                      <a:pt x="57" y="52"/>
                    </a:cubicBezTo>
                    <a:cubicBezTo>
                      <a:pt x="57" y="51"/>
                      <a:pt x="57" y="51"/>
                      <a:pt x="57" y="51"/>
                    </a:cubicBezTo>
                    <a:cubicBezTo>
                      <a:pt x="55" y="48"/>
                      <a:pt x="55" y="48"/>
                      <a:pt x="55" y="48"/>
                    </a:cubicBezTo>
                    <a:cubicBezTo>
                      <a:pt x="55" y="46"/>
                      <a:pt x="55" y="46"/>
                      <a:pt x="55" y="46"/>
                    </a:cubicBezTo>
                    <a:cubicBezTo>
                      <a:pt x="55" y="46"/>
                      <a:pt x="55" y="46"/>
                      <a:pt x="55" y="46"/>
                    </a:cubicBezTo>
                    <a:cubicBezTo>
                      <a:pt x="53" y="47"/>
                      <a:pt x="53" y="47"/>
                      <a:pt x="53" y="47"/>
                    </a:cubicBezTo>
                    <a:cubicBezTo>
                      <a:pt x="54" y="48"/>
                      <a:pt x="54" y="48"/>
                      <a:pt x="54" y="48"/>
                    </a:cubicBezTo>
                    <a:cubicBezTo>
                      <a:pt x="52" y="51"/>
                      <a:pt x="52" y="51"/>
                      <a:pt x="52" y="51"/>
                    </a:cubicBezTo>
                    <a:cubicBezTo>
                      <a:pt x="48" y="49"/>
                      <a:pt x="48" y="49"/>
                      <a:pt x="48" y="49"/>
                    </a:cubicBezTo>
                    <a:cubicBezTo>
                      <a:pt x="49" y="47"/>
                      <a:pt x="49" y="47"/>
                      <a:pt x="49" y="47"/>
                    </a:cubicBezTo>
                    <a:cubicBezTo>
                      <a:pt x="49" y="46"/>
                      <a:pt x="49" y="46"/>
                      <a:pt x="49" y="46"/>
                    </a:cubicBezTo>
                    <a:cubicBezTo>
                      <a:pt x="48" y="46"/>
                      <a:pt x="48" y="46"/>
                      <a:pt x="48" y="46"/>
                    </a:cubicBezTo>
                    <a:cubicBezTo>
                      <a:pt x="47" y="47"/>
                      <a:pt x="47" y="47"/>
                      <a:pt x="47" y="47"/>
                    </a:cubicBezTo>
                    <a:cubicBezTo>
                      <a:pt x="43" y="47"/>
                      <a:pt x="43" y="47"/>
                      <a:pt x="43" y="47"/>
                    </a:cubicBezTo>
                    <a:cubicBezTo>
                      <a:pt x="44" y="43"/>
                      <a:pt x="44" y="43"/>
                      <a:pt x="44" y="43"/>
                    </a:cubicBezTo>
                    <a:cubicBezTo>
                      <a:pt x="44" y="43"/>
                      <a:pt x="44" y="43"/>
                      <a:pt x="44" y="43"/>
                    </a:cubicBezTo>
                    <a:cubicBezTo>
                      <a:pt x="44" y="41"/>
                      <a:pt x="44" y="41"/>
                      <a:pt x="44" y="41"/>
                    </a:cubicBezTo>
                    <a:cubicBezTo>
                      <a:pt x="42" y="41"/>
                      <a:pt x="42" y="41"/>
                      <a:pt x="42" y="41"/>
                    </a:cubicBezTo>
                    <a:cubicBezTo>
                      <a:pt x="40" y="44"/>
                      <a:pt x="40" y="44"/>
                      <a:pt x="40" y="44"/>
                    </a:cubicBezTo>
                    <a:cubicBezTo>
                      <a:pt x="41" y="47"/>
                      <a:pt x="41" y="47"/>
                      <a:pt x="41" y="47"/>
                    </a:cubicBezTo>
                    <a:cubicBezTo>
                      <a:pt x="37" y="48"/>
                      <a:pt x="37" y="48"/>
                      <a:pt x="37" y="48"/>
                    </a:cubicBezTo>
                    <a:cubicBezTo>
                      <a:pt x="35" y="44"/>
                      <a:pt x="35" y="44"/>
                      <a:pt x="35" y="44"/>
                    </a:cubicBezTo>
                    <a:cubicBezTo>
                      <a:pt x="37" y="42"/>
                      <a:pt x="37" y="42"/>
                      <a:pt x="37" y="42"/>
                    </a:cubicBezTo>
                    <a:cubicBezTo>
                      <a:pt x="37" y="40"/>
                      <a:pt x="37" y="40"/>
                      <a:pt x="37" y="40"/>
                    </a:cubicBezTo>
                    <a:cubicBezTo>
                      <a:pt x="38" y="37"/>
                      <a:pt x="38" y="37"/>
                      <a:pt x="38" y="37"/>
                    </a:cubicBezTo>
                    <a:cubicBezTo>
                      <a:pt x="37" y="36"/>
                      <a:pt x="37" y="36"/>
                      <a:pt x="37" y="36"/>
                    </a:cubicBezTo>
                    <a:cubicBezTo>
                      <a:pt x="33" y="37"/>
                      <a:pt x="33" y="37"/>
                      <a:pt x="33" y="37"/>
                    </a:cubicBezTo>
                    <a:cubicBezTo>
                      <a:pt x="33" y="34"/>
                      <a:pt x="33" y="34"/>
                      <a:pt x="33" y="34"/>
                    </a:cubicBezTo>
                    <a:cubicBezTo>
                      <a:pt x="36" y="33"/>
                      <a:pt x="36" y="33"/>
                      <a:pt x="36" y="33"/>
                    </a:cubicBezTo>
                    <a:cubicBezTo>
                      <a:pt x="37" y="30"/>
                      <a:pt x="37" y="30"/>
                      <a:pt x="37" y="30"/>
                    </a:cubicBezTo>
                    <a:cubicBezTo>
                      <a:pt x="37" y="30"/>
                      <a:pt x="37" y="30"/>
                      <a:pt x="37" y="30"/>
                    </a:cubicBezTo>
                    <a:cubicBezTo>
                      <a:pt x="36" y="30"/>
                      <a:pt x="36" y="30"/>
                      <a:pt x="36" y="30"/>
                    </a:cubicBezTo>
                    <a:cubicBezTo>
                      <a:pt x="33" y="30"/>
                      <a:pt x="33" y="30"/>
                      <a:pt x="33" y="30"/>
                    </a:cubicBezTo>
                    <a:cubicBezTo>
                      <a:pt x="33" y="31"/>
                      <a:pt x="33" y="31"/>
                      <a:pt x="33" y="31"/>
                    </a:cubicBezTo>
                    <a:cubicBezTo>
                      <a:pt x="27" y="31"/>
                      <a:pt x="27" y="31"/>
                      <a:pt x="27" y="31"/>
                    </a:cubicBezTo>
                    <a:cubicBezTo>
                      <a:pt x="30" y="28"/>
                      <a:pt x="30" y="28"/>
                      <a:pt x="30" y="28"/>
                    </a:cubicBezTo>
                    <a:cubicBezTo>
                      <a:pt x="29" y="28"/>
                      <a:pt x="29" y="28"/>
                      <a:pt x="29" y="28"/>
                    </a:cubicBezTo>
                    <a:cubicBezTo>
                      <a:pt x="28" y="30"/>
                      <a:pt x="28" y="30"/>
                      <a:pt x="28" y="30"/>
                    </a:cubicBezTo>
                    <a:cubicBezTo>
                      <a:pt x="23" y="31"/>
                      <a:pt x="23" y="31"/>
                      <a:pt x="23" y="31"/>
                    </a:cubicBezTo>
                    <a:cubicBezTo>
                      <a:pt x="23" y="27"/>
                      <a:pt x="23" y="27"/>
                      <a:pt x="23" y="27"/>
                    </a:cubicBezTo>
                    <a:cubicBezTo>
                      <a:pt x="25" y="26"/>
                      <a:pt x="25" y="26"/>
                      <a:pt x="25" y="26"/>
                    </a:cubicBezTo>
                    <a:cubicBezTo>
                      <a:pt x="26" y="25"/>
                      <a:pt x="26" y="25"/>
                      <a:pt x="26" y="25"/>
                    </a:cubicBezTo>
                    <a:cubicBezTo>
                      <a:pt x="27" y="22"/>
                      <a:pt x="27" y="22"/>
                      <a:pt x="27" y="22"/>
                    </a:cubicBezTo>
                    <a:cubicBezTo>
                      <a:pt x="29" y="22"/>
                      <a:pt x="29" y="22"/>
                      <a:pt x="29" y="22"/>
                    </a:cubicBezTo>
                    <a:cubicBezTo>
                      <a:pt x="27" y="22"/>
                      <a:pt x="27" y="22"/>
                      <a:pt x="27" y="22"/>
                    </a:cubicBezTo>
                    <a:cubicBezTo>
                      <a:pt x="30" y="20"/>
                      <a:pt x="30" y="20"/>
                      <a:pt x="30" y="20"/>
                    </a:cubicBezTo>
                    <a:cubicBezTo>
                      <a:pt x="28" y="18"/>
                      <a:pt x="28" y="18"/>
                      <a:pt x="28" y="18"/>
                    </a:cubicBezTo>
                    <a:cubicBezTo>
                      <a:pt x="23" y="15"/>
                      <a:pt x="23" y="15"/>
                      <a:pt x="23" y="15"/>
                    </a:cubicBezTo>
                    <a:cubicBezTo>
                      <a:pt x="26" y="14"/>
                      <a:pt x="26" y="14"/>
                      <a:pt x="26" y="14"/>
                    </a:cubicBezTo>
                    <a:cubicBezTo>
                      <a:pt x="26" y="12"/>
                      <a:pt x="26" y="12"/>
                      <a:pt x="26" y="12"/>
                    </a:cubicBezTo>
                    <a:cubicBezTo>
                      <a:pt x="29" y="12"/>
                      <a:pt x="29" y="12"/>
                      <a:pt x="29" y="12"/>
                    </a:cubicBezTo>
                    <a:cubicBezTo>
                      <a:pt x="31" y="15"/>
                      <a:pt x="31" y="15"/>
                      <a:pt x="31" y="15"/>
                    </a:cubicBezTo>
                    <a:cubicBezTo>
                      <a:pt x="33" y="18"/>
                      <a:pt x="33" y="18"/>
                      <a:pt x="33" y="18"/>
                    </a:cubicBezTo>
                    <a:cubicBezTo>
                      <a:pt x="36" y="19"/>
                      <a:pt x="36" y="19"/>
                      <a:pt x="36" y="19"/>
                    </a:cubicBezTo>
                    <a:cubicBezTo>
                      <a:pt x="38" y="20"/>
                      <a:pt x="38" y="20"/>
                      <a:pt x="38" y="20"/>
                    </a:cubicBezTo>
                    <a:cubicBezTo>
                      <a:pt x="39" y="19"/>
                      <a:pt x="39" y="19"/>
                      <a:pt x="39" y="19"/>
                    </a:cubicBezTo>
                    <a:cubicBezTo>
                      <a:pt x="42" y="21"/>
                      <a:pt x="42" y="21"/>
                      <a:pt x="42" y="21"/>
                    </a:cubicBezTo>
                    <a:cubicBezTo>
                      <a:pt x="45" y="22"/>
                      <a:pt x="45" y="22"/>
                      <a:pt x="45" y="22"/>
                    </a:cubicBezTo>
                    <a:cubicBezTo>
                      <a:pt x="47" y="22"/>
                      <a:pt x="47" y="22"/>
                      <a:pt x="47" y="22"/>
                    </a:cubicBezTo>
                    <a:cubicBezTo>
                      <a:pt x="48" y="21"/>
                      <a:pt x="48" y="21"/>
                      <a:pt x="48" y="21"/>
                    </a:cubicBezTo>
                    <a:cubicBezTo>
                      <a:pt x="47" y="19"/>
                      <a:pt x="47" y="19"/>
                      <a:pt x="47" y="19"/>
                    </a:cubicBezTo>
                    <a:cubicBezTo>
                      <a:pt x="42" y="15"/>
                      <a:pt x="42" y="15"/>
                      <a:pt x="42" y="15"/>
                    </a:cubicBezTo>
                    <a:cubicBezTo>
                      <a:pt x="40" y="13"/>
                      <a:pt x="40" y="13"/>
                      <a:pt x="40" y="13"/>
                    </a:cubicBezTo>
                    <a:cubicBezTo>
                      <a:pt x="38" y="13"/>
                      <a:pt x="38" y="13"/>
                      <a:pt x="38" y="13"/>
                    </a:cubicBezTo>
                    <a:cubicBezTo>
                      <a:pt x="37" y="10"/>
                      <a:pt x="37" y="10"/>
                      <a:pt x="37" y="10"/>
                    </a:cubicBezTo>
                    <a:cubicBezTo>
                      <a:pt x="35" y="8"/>
                      <a:pt x="35" y="8"/>
                      <a:pt x="35" y="8"/>
                    </a:cubicBezTo>
                    <a:cubicBezTo>
                      <a:pt x="34" y="8"/>
                      <a:pt x="34" y="8"/>
                      <a:pt x="34" y="8"/>
                    </a:cubicBezTo>
                    <a:cubicBezTo>
                      <a:pt x="32" y="6"/>
                      <a:pt x="32" y="6"/>
                      <a:pt x="32" y="6"/>
                    </a:cubicBezTo>
                    <a:cubicBezTo>
                      <a:pt x="34" y="3"/>
                      <a:pt x="34" y="3"/>
                      <a:pt x="34" y="3"/>
                    </a:cubicBezTo>
                    <a:cubicBezTo>
                      <a:pt x="37" y="4"/>
                      <a:pt x="37" y="4"/>
                      <a:pt x="37" y="4"/>
                    </a:cubicBezTo>
                    <a:cubicBezTo>
                      <a:pt x="38" y="6"/>
                      <a:pt x="38" y="6"/>
                      <a:pt x="38" y="6"/>
                    </a:cubicBezTo>
                    <a:cubicBezTo>
                      <a:pt x="40" y="6"/>
                      <a:pt x="40" y="6"/>
                      <a:pt x="40" y="6"/>
                    </a:cubicBezTo>
                    <a:cubicBezTo>
                      <a:pt x="41" y="8"/>
                      <a:pt x="41" y="8"/>
                      <a:pt x="41" y="8"/>
                    </a:cubicBezTo>
                    <a:cubicBezTo>
                      <a:pt x="42" y="8"/>
                      <a:pt x="42" y="8"/>
                      <a:pt x="42" y="8"/>
                    </a:cubicBezTo>
                    <a:cubicBezTo>
                      <a:pt x="41" y="4"/>
                      <a:pt x="41" y="4"/>
                      <a:pt x="41" y="4"/>
                    </a:cubicBezTo>
                    <a:cubicBezTo>
                      <a:pt x="38" y="1"/>
                      <a:pt x="38" y="1"/>
                      <a:pt x="38" y="1"/>
                    </a:cubicBezTo>
                    <a:cubicBezTo>
                      <a:pt x="36" y="1"/>
                      <a:pt x="36" y="1"/>
                      <a:pt x="36" y="1"/>
                    </a:cubicBezTo>
                    <a:cubicBezTo>
                      <a:pt x="35" y="0"/>
                      <a:pt x="35" y="0"/>
                      <a:pt x="35" y="0"/>
                    </a:cubicBezTo>
                    <a:cubicBezTo>
                      <a:pt x="33" y="0"/>
                      <a:pt x="33" y="0"/>
                      <a:pt x="33" y="0"/>
                    </a:cubicBezTo>
                    <a:cubicBezTo>
                      <a:pt x="30" y="2"/>
                      <a:pt x="30" y="2"/>
                      <a:pt x="30" y="2"/>
                    </a:cubicBezTo>
                    <a:cubicBezTo>
                      <a:pt x="27" y="2"/>
                      <a:pt x="27" y="2"/>
                      <a:pt x="27" y="2"/>
                    </a:cubicBezTo>
                    <a:cubicBezTo>
                      <a:pt x="25" y="1"/>
                      <a:pt x="25" y="1"/>
                      <a:pt x="25" y="1"/>
                    </a:cubicBezTo>
                    <a:cubicBezTo>
                      <a:pt x="23" y="1"/>
                      <a:pt x="23" y="1"/>
                      <a:pt x="23" y="1"/>
                    </a:cubicBezTo>
                    <a:cubicBezTo>
                      <a:pt x="22" y="0"/>
                      <a:pt x="22" y="0"/>
                      <a:pt x="22" y="0"/>
                    </a:cubicBezTo>
                    <a:cubicBezTo>
                      <a:pt x="20" y="3"/>
                      <a:pt x="20" y="3"/>
                      <a:pt x="20" y="3"/>
                    </a:cubicBezTo>
                    <a:cubicBezTo>
                      <a:pt x="16" y="4"/>
                      <a:pt x="16" y="4"/>
                      <a:pt x="16" y="4"/>
                    </a:cubicBezTo>
                    <a:cubicBezTo>
                      <a:pt x="16" y="6"/>
                      <a:pt x="16" y="6"/>
                      <a:pt x="16" y="6"/>
                    </a:cubicBezTo>
                    <a:cubicBezTo>
                      <a:pt x="12" y="8"/>
                      <a:pt x="12" y="8"/>
                      <a:pt x="12" y="8"/>
                    </a:cubicBezTo>
                    <a:cubicBezTo>
                      <a:pt x="13" y="8"/>
                      <a:pt x="13" y="8"/>
                      <a:pt x="13" y="8"/>
                    </a:cubicBezTo>
                    <a:cubicBezTo>
                      <a:pt x="15" y="7"/>
                      <a:pt x="15" y="7"/>
                      <a:pt x="15" y="7"/>
                    </a:cubicBezTo>
                    <a:cubicBezTo>
                      <a:pt x="18" y="8"/>
                      <a:pt x="18" y="8"/>
                      <a:pt x="18" y="8"/>
                    </a:cubicBezTo>
                    <a:cubicBezTo>
                      <a:pt x="18" y="10"/>
                      <a:pt x="18" y="10"/>
                      <a:pt x="18" y="10"/>
                    </a:cubicBezTo>
                    <a:cubicBezTo>
                      <a:pt x="17" y="13"/>
                      <a:pt x="17" y="13"/>
                      <a:pt x="17" y="13"/>
                    </a:cubicBezTo>
                    <a:cubicBezTo>
                      <a:pt x="17" y="18"/>
                      <a:pt x="17" y="18"/>
                      <a:pt x="17" y="18"/>
                    </a:cubicBezTo>
                    <a:cubicBezTo>
                      <a:pt x="16" y="21"/>
                      <a:pt x="16" y="21"/>
                      <a:pt x="16" y="21"/>
                    </a:cubicBezTo>
                    <a:cubicBezTo>
                      <a:pt x="16" y="22"/>
                      <a:pt x="16" y="22"/>
                      <a:pt x="16" y="22"/>
                    </a:cubicBezTo>
                    <a:cubicBezTo>
                      <a:pt x="18" y="25"/>
                      <a:pt x="18" y="25"/>
                      <a:pt x="18" y="25"/>
                    </a:cubicBezTo>
                    <a:cubicBezTo>
                      <a:pt x="17" y="29"/>
                      <a:pt x="17" y="29"/>
                      <a:pt x="17" y="29"/>
                    </a:cubicBezTo>
                    <a:cubicBezTo>
                      <a:pt x="17" y="31"/>
                      <a:pt x="17" y="31"/>
                      <a:pt x="17" y="31"/>
                    </a:cubicBezTo>
                    <a:cubicBezTo>
                      <a:pt x="16" y="34"/>
                      <a:pt x="16" y="34"/>
                      <a:pt x="16" y="34"/>
                    </a:cubicBezTo>
                    <a:cubicBezTo>
                      <a:pt x="11" y="37"/>
                      <a:pt x="11" y="37"/>
                      <a:pt x="11" y="37"/>
                    </a:cubicBezTo>
                    <a:cubicBezTo>
                      <a:pt x="9" y="37"/>
                      <a:pt x="9" y="37"/>
                      <a:pt x="9" y="37"/>
                    </a:cubicBezTo>
                    <a:cubicBezTo>
                      <a:pt x="8" y="39"/>
                      <a:pt x="8" y="39"/>
                      <a:pt x="8" y="39"/>
                    </a:cubicBezTo>
                    <a:cubicBezTo>
                      <a:pt x="6" y="42"/>
                      <a:pt x="6" y="42"/>
                      <a:pt x="6" y="42"/>
                    </a:cubicBezTo>
                    <a:cubicBezTo>
                      <a:pt x="6" y="44"/>
                      <a:pt x="6" y="44"/>
                      <a:pt x="6" y="44"/>
                    </a:cubicBezTo>
                    <a:cubicBezTo>
                      <a:pt x="3" y="46"/>
                      <a:pt x="3" y="46"/>
                      <a:pt x="3" y="46"/>
                    </a:cubicBezTo>
                    <a:cubicBezTo>
                      <a:pt x="2" y="48"/>
                      <a:pt x="2" y="48"/>
                      <a:pt x="2" y="48"/>
                    </a:cubicBezTo>
                    <a:cubicBezTo>
                      <a:pt x="2" y="50"/>
                      <a:pt x="2" y="50"/>
                      <a:pt x="2" y="50"/>
                    </a:cubicBezTo>
                    <a:cubicBezTo>
                      <a:pt x="4" y="50"/>
                      <a:pt x="4" y="50"/>
                      <a:pt x="4" y="50"/>
                    </a:cubicBezTo>
                    <a:cubicBezTo>
                      <a:pt x="4" y="53"/>
                      <a:pt x="4" y="53"/>
                      <a:pt x="4" y="53"/>
                    </a:cubicBezTo>
                    <a:cubicBezTo>
                      <a:pt x="2" y="54"/>
                      <a:pt x="2" y="54"/>
                      <a:pt x="2" y="54"/>
                    </a:cubicBezTo>
                    <a:cubicBezTo>
                      <a:pt x="1" y="55"/>
                      <a:pt x="1" y="55"/>
                      <a:pt x="1" y="55"/>
                    </a:cubicBezTo>
                    <a:cubicBezTo>
                      <a:pt x="3" y="57"/>
                      <a:pt x="3" y="57"/>
                      <a:pt x="3" y="57"/>
                    </a:cubicBezTo>
                    <a:cubicBezTo>
                      <a:pt x="0" y="60"/>
                      <a:pt x="0" y="60"/>
                      <a:pt x="0" y="60"/>
                    </a:cubicBezTo>
                    <a:cubicBezTo>
                      <a:pt x="0" y="61"/>
                      <a:pt x="0" y="61"/>
                      <a:pt x="0" y="61"/>
                    </a:cubicBezTo>
                    <a:cubicBezTo>
                      <a:pt x="1" y="63"/>
                      <a:pt x="1" y="63"/>
                      <a:pt x="1" y="63"/>
                    </a:cubicBezTo>
                    <a:lnTo>
                      <a:pt x="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87"/>
              <p:cNvSpPr>
                <a:spLocks/>
              </p:cNvSpPr>
              <p:nvPr userDrawn="1"/>
            </p:nvSpPr>
            <p:spPr bwMode="auto">
              <a:xfrm>
                <a:off x="2800350" y="1212850"/>
                <a:ext cx="52388" cy="58737"/>
              </a:xfrm>
              <a:custGeom>
                <a:avLst/>
                <a:gdLst>
                  <a:gd name="T0" fmla="*/ 33 w 33"/>
                  <a:gd name="T1" fmla="*/ 13 h 37"/>
                  <a:gd name="T2" fmla="*/ 33 w 33"/>
                  <a:gd name="T3" fmla="*/ 12 h 37"/>
                  <a:gd name="T4" fmla="*/ 33 w 33"/>
                  <a:gd name="T5" fmla="*/ 10 h 37"/>
                  <a:gd name="T6" fmla="*/ 31 w 33"/>
                  <a:gd name="T7" fmla="*/ 8 h 37"/>
                  <a:gd name="T8" fmla="*/ 31 w 33"/>
                  <a:gd name="T9" fmla="*/ 5 h 37"/>
                  <a:gd name="T10" fmla="*/ 29 w 33"/>
                  <a:gd name="T11" fmla="*/ 3 h 37"/>
                  <a:gd name="T12" fmla="*/ 28 w 33"/>
                  <a:gd name="T13" fmla="*/ 2 h 37"/>
                  <a:gd name="T14" fmla="*/ 25 w 33"/>
                  <a:gd name="T15" fmla="*/ 0 h 37"/>
                  <a:gd name="T16" fmla="*/ 22 w 33"/>
                  <a:gd name="T17" fmla="*/ 1 h 37"/>
                  <a:gd name="T18" fmla="*/ 19 w 33"/>
                  <a:gd name="T19" fmla="*/ 1 h 37"/>
                  <a:gd name="T20" fmla="*/ 17 w 33"/>
                  <a:gd name="T21" fmla="*/ 1 h 37"/>
                  <a:gd name="T22" fmla="*/ 18 w 33"/>
                  <a:gd name="T23" fmla="*/ 3 h 37"/>
                  <a:gd name="T24" fmla="*/ 18 w 33"/>
                  <a:gd name="T25" fmla="*/ 7 h 37"/>
                  <a:gd name="T26" fmla="*/ 16 w 33"/>
                  <a:gd name="T27" fmla="*/ 5 h 37"/>
                  <a:gd name="T28" fmla="*/ 14 w 33"/>
                  <a:gd name="T29" fmla="*/ 5 h 37"/>
                  <a:gd name="T30" fmla="*/ 14 w 33"/>
                  <a:gd name="T31" fmla="*/ 8 h 37"/>
                  <a:gd name="T32" fmla="*/ 10 w 33"/>
                  <a:gd name="T33" fmla="*/ 9 h 37"/>
                  <a:gd name="T34" fmla="*/ 10 w 33"/>
                  <a:gd name="T35" fmla="*/ 10 h 37"/>
                  <a:gd name="T36" fmla="*/ 11 w 33"/>
                  <a:gd name="T37" fmla="*/ 10 h 37"/>
                  <a:gd name="T38" fmla="*/ 11 w 33"/>
                  <a:gd name="T39" fmla="*/ 13 h 37"/>
                  <a:gd name="T40" fmla="*/ 6 w 33"/>
                  <a:gd name="T41" fmla="*/ 12 h 37"/>
                  <a:gd name="T42" fmla="*/ 3 w 33"/>
                  <a:gd name="T43" fmla="*/ 13 h 37"/>
                  <a:gd name="T44" fmla="*/ 2 w 33"/>
                  <a:gd name="T45" fmla="*/ 15 h 37"/>
                  <a:gd name="T46" fmla="*/ 0 w 33"/>
                  <a:gd name="T47" fmla="*/ 18 h 37"/>
                  <a:gd name="T48" fmla="*/ 2 w 33"/>
                  <a:gd name="T49" fmla="*/ 18 h 37"/>
                  <a:gd name="T50" fmla="*/ 2 w 33"/>
                  <a:gd name="T51" fmla="*/ 19 h 37"/>
                  <a:gd name="T52" fmla="*/ 2 w 33"/>
                  <a:gd name="T53" fmla="*/ 19 h 37"/>
                  <a:gd name="T54" fmla="*/ 4 w 33"/>
                  <a:gd name="T55" fmla="*/ 20 h 37"/>
                  <a:gd name="T56" fmla="*/ 3 w 33"/>
                  <a:gd name="T57" fmla="*/ 24 h 37"/>
                  <a:gd name="T58" fmla="*/ 3 w 33"/>
                  <a:gd name="T59" fmla="*/ 25 h 37"/>
                  <a:gd name="T60" fmla="*/ 4 w 33"/>
                  <a:gd name="T61" fmla="*/ 25 h 37"/>
                  <a:gd name="T62" fmla="*/ 5 w 33"/>
                  <a:gd name="T63" fmla="*/ 25 h 37"/>
                  <a:gd name="T64" fmla="*/ 7 w 33"/>
                  <a:gd name="T65" fmla="*/ 26 h 37"/>
                  <a:gd name="T66" fmla="*/ 7 w 33"/>
                  <a:gd name="T67" fmla="*/ 27 h 37"/>
                  <a:gd name="T68" fmla="*/ 9 w 33"/>
                  <a:gd name="T69" fmla="*/ 26 h 37"/>
                  <a:gd name="T70" fmla="*/ 12 w 33"/>
                  <a:gd name="T71" fmla="*/ 27 h 37"/>
                  <a:gd name="T72" fmla="*/ 12 w 33"/>
                  <a:gd name="T73" fmla="*/ 32 h 37"/>
                  <a:gd name="T74" fmla="*/ 12 w 33"/>
                  <a:gd name="T75" fmla="*/ 32 h 37"/>
                  <a:gd name="T76" fmla="*/ 14 w 33"/>
                  <a:gd name="T77" fmla="*/ 32 h 37"/>
                  <a:gd name="T78" fmla="*/ 16 w 33"/>
                  <a:gd name="T79" fmla="*/ 34 h 37"/>
                  <a:gd name="T80" fmla="*/ 18 w 33"/>
                  <a:gd name="T81" fmla="*/ 34 h 37"/>
                  <a:gd name="T82" fmla="*/ 21 w 33"/>
                  <a:gd name="T83" fmla="*/ 37 h 37"/>
                  <a:gd name="T84" fmla="*/ 24 w 33"/>
                  <a:gd name="T85" fmla="*/ 37 h 37"/>
                  <a:gd name="T86" fmla="*/ 24 w 33"/>
                  <a:gd name="T87" fmla="*/ 35 h 37"/>
                  <a:gd name="T88" fmla="*/ 27 w 33"/>
                  <a:gd name="T89" fmla="*/ 34 h 37"/>
                  <a:gd name="T90" fmla="*/ 28 w 33"/>
                  <a:gd name="T91" fmla="*/ 31 h 37"/>
                  <a:gd name="T92" fmla="*/ 27 w 33"/>
                  <a:gd name="T93" fmla="*/ 27 h 37"/>
                  <a:gd name="T94" fmla="*/ 29 w 33"/>
                  <a:gd name="T95" fmla="*/ 23 h 37"/>
                  <a:gd name="T96" fmla="*/ 31 w 33"/>
                  <a:gd name="T97" fmla="*/ 22 h 37"/>
                  <a:gd name="T98" fmla="*/ 32 w 33"/>
                  <a:gd name="T99" fmla="*/ 17 h 37"/>
                  <a:gd name="T100" fmla="*/ 33 w 33"/>
                  <a:gd name="T101"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37">
                    <a:moveTo>
                      <a:pt x="33" y="13"/>
                    </a:moveTo>
                    <a:lnTo>
                      <a:pt x="33" y="12"/>
                    </a:lnTo>
                    <a:lnTo>
                      <a:pt x="33" y="10"/>
                    </a:lnTo>
                    <a:lnTo>
                      <a:pt x="31" y="8"/>
                    </a:lnTo>
                    <a:lnTo>
                      <a:pt x="31" y="5"/>
                    </a:lnTo>
                    <a:lnTo>
                      <a:pt x="29" y="3"/>
                    </a:lnTo>
                    <a:lnTo>
                      <a:pt x="28" y="2"/>
                    </a:lnTo>
                    <a:lnTo>
                      <a:pt x="25" y="0"/>
                    </a:lnTo>
                    <a:lnTo>
                      <a:pt x="22" y="1"/>
                    </a:lnTo>
                    <a:lnTo>
                      <a:pt x="19" y="1"/>
                    </a:lnTo>
                    <a:lnTo>
                      <a:pt x="17" y="1"/>
                    </a:lnTo>
                    <a:lnTo>
                      <a:pt x="18" y="3"/>
                    </a:lnTo>
                    <a:lnTo>
                      <a:pt x="18" y="7"/>
                    </a:lnTo>
                    <a:lnTo>
                      <a:pt x="16" y="5"/>
                    </a:lnTo>
                    <a:lnTo>
                      <a:pt x="14" y="5"/>
                    </a:lnTo>
                    <a:lnTo>
                      <a:pt x="14" y="8"/>
                    </a:lnTo>
                    <a:lnTo>
                      <a:pt x="10" y="9"/>
                    </a:lnTo>
                    <a:lnTo>
                      <a:pt x="10" y="10"/>
                    </a:lnTo>
                    <a:lnTo>
                      <a:pt x="11" y="10"/>
                    </a:lnTo>
                    <a:lnTo>
                      <a:pt x="11" y="13"/>
                    </a:lnTo>
                    <a:lnTo>
                      <a:pt x="6" y="12"/>
                    </a:lnTo>
                    <a:lnTo>
                      <a:pt x="3" y="13"/>
                    </a:lnTo>
                    <a:lnTo>
                      <a:pt x="2" y="15"/>
                    </a:lnTo>
                    <a:lnTo>
                      <a:pt x="0" y="18"/>
                    </a:lnTo>
                    <a:lnTo>
                      <a:pt x="2" y="18"/>
                    </a:lnTo>
                    <a:lnTo>
                      <a:pt x="2" y="19"/>
                    </a:lnTo>
                    <a:lnTo>
                      <a:pt x="2" y="19"/>
                    </a:lnTo>
                    <a:lnTo>
                      <a:pt x="4" y="20"/>
                    </a:lnTo>
                    <a:lnTo>
                      <a:pt x="3" y="24"/>
                    </a:lnTo>
                    <a:lnTo>
                      <a:pt x="3" y="25"/>
                    </a:lnTo>
                    <a:lnTo>
                      <a:pt x="4" y="25"/>
                    </a:lnTo>
                    <a:lnTo>
                      <a:pt x="5" y="25"/>
                    </a:lnTo>
                    <a:lnTo>
                      <a:pt x="7" y="26"/>
                    </a:lnTo>
                    <a:lnTo>
                      <a:pt x="7" y="27"/>
                    </a:lnTo>
                    <a:lnTo>
                      <a:pt x="9" y="26"/>
                    </a:lnTo>
                    <a:lnTo>
                      <a:pt x="12" y="27"/>
                    </a:lnTo>
                    <a:lnTo>
                      <a:pt x="12" y="32"/>
                    </a:lnTo>
                    <a:lnTo>
                      <a:pt x="12" y="32"/>
                    </a:lnTo>
                    <a:lnTo>
                      <a:pt x="14" y="32"/>
                    </a:lnTo>
                    <a:lnTo>
                      <a:pt x="16" y="34"/>
                    </a:lnTo>
                    <a:lnTo>
                      <a:pt x="18" y="34"/>
                    </a:lnTo>
                    <a:lnTo>
                      <a:pt x="21" y="37"/>
                    </a:lnTo>
                    <a:lnTo>
                      <a:pt x="24" y="37"/>
                    </a:lnTo>
                    <a:lnTo>
                      <a:pt x="24" y="35"/>
                    </a:lnTo>
                    <a:lnTo>
                      <a:pt x="27" y="34"/>
                    </a:lnTo>
                    <a:lnTo>
                      <a:pt x="28" y="31"/>
                    </a:lnTo>
                    <a:lnTo>
                      <a:pt x="27" y="27"/>
                    </a:lnTo>
                    <a:lnTo>
                      <a:pt x="29" y="23"/>
                    </a:lnTo>
                    <a:lnTo>
                      <a:pt x="31" y="22"/>
                    </a:lnTo>
                    <a:lnTo>
                      <a:pt x="32" y="17"/>
                    </a:lnTo>
                    <a:lnTo>
                      <a:pt x="3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88"/>
              <p:cNvSpPr>
                <a:spLocks/>
              </p:cNvSpPr>
              <p:nvPr userDrawn="1"/>
            </p:nvSpPr>
            <p:spPr bwMode="auto">
              <a:xfrm>
                <a:off x="2555875" y="1271588"/>
                <a:ext cx="49213" cy="53975"/>
              </a:xfrm>
              <a:custGeom>
                <a:avLst/>
                <a:gdLst>
                  <a:gd name="T0" fmla="*/ 31 w 31"/>
                  <a:gd name="T1" fmla="*/ 8 h 34"/>
                  <a:gd name="T2" fmla="*/ 31 w 31"/>
                  <a:gd name="T3" fmla="*/ 7 h 34"/>
                  <a:gd name="T4" fmla="*/ 29 w 31"/>
                  <a:gd name="T5" fmla="*/ 3 h 34"/>
                  <a:gd name="T6" fmla="*/ 27 w 31"/>
                  <a:gd name="T7" fmla="*/ 3 h 34"/>
                  <a:gd name="T8" fmla="*/ 25 w 31"/>
                  <a:gd name="T9" fmla="*/ 4 h 34"/>
                  <a:gd name="T10" fmla="*/ 22 w 31"/>
                  <a:gd name="T11" fmla="*/ 3 h 34"/>
                  <a:gd name="T12" fmla="*/ 20 w 31"/>
                  <a:gd name="T13" fmla="*/ 3 h 34"/>
                  <a:gd name="T14" fmla="*/ 17 w 31"/>
                  <a:gd name="T15" fmla="*/ 2 h 34"/>
                  <a:gd name="T16" fmla="*/ 15 w 31"/>
                  <a:gd name="T17" fmla="*/ 2 h 34"/>
                  <a:gd name="T18" fmla="*/ 12 w 31"/>
                  <a:gd name="T19" fmla="*/ 0 h 34"/>
                  <a:gd name="T20" fmla="*/ 9 w 31"/>
                  <a:gd name="T21" fmla="*/ 0 h 34"/>
                  <a:gd name="T22" fmla="*/ 7 w 31"/>
                  <a:gd name="T23" fmla="*/ 3 h 34"/>
                  <a:gd name="T24" fmla="*/ 4 w 31"/>
                  <a:gd name="T25" fmla="*/ 3 h 34"/>
                  <a:gd name="T26" fmla="*/ 0 w 31"/>
                  <a:gd name="T27" fmla="*/ 7 h 34"/>
                  <a:gd name="T28" fmla="*/ 0 w 31"/>
                  <a:gd name="T29" fmla="*/ 8 h 34"/>
                  <a:gd name="T30" fmla="*/ 2 w 31"/>
                  <a:gd name="T31" fmla="*/ 9 h 34"/>
                  <a:gd name="T32" fmla="*/ 5 w 31"/>
                  <a:gd name="T33" fmla="*/ 14 h 34"/>
                  <a:gd name="T34" fmla="*/ 5 w 31"/>
                  <a:gd name="T35" fmla="*/ 17 h 34"/>
                  <a:gd name="T36" fmla="*/ 5 w 31"/>
                  <a:gd name="T37" fmla="*/ 20 h 34"/>
                  <a:gd name="T38" fmla="*/ 5 w 31"/>
                  <a:gd name="T39" fmla="*/ 23 h 34"/>
                  <a:gd name="T40" fmla="*/ 5 w 31"/>
                  <a:gd name="T41" fmla="*/ 24 h 34"/>
                  <a:gd name="T42" fmla="*/ 7 w 31"/>
                  <a:gd name="T43" fmla="*/ 27 h 34"/>
                  <a:gd name="T44" fmla="*/ 8 w 31"/>
                  <a:gd name="T45" fmla="*/ 33 h 34"/>
                  <a:gd name="T46" fmla="*/ 8 w 31"/>
                  <a:gd name="T47" fmla="*/ 34 h 34"/>
                  <a:gd name="T48" fmla="*/ 8 w 31"/>
                  <a:gd name="T49" fmla="*/ 33 h 34"/>
                  <a:gd name="T50" fmla="*/ 11 w 31"/>
                  <a:gd name="T51" fmla="*/ 31 h 34"/>
                  <a:gd name="T52" fmla="*/ 14 w 31"/>
                  <a:gd name="T53" fmla="*/ 31 h 34"/>
                  <a:gd name="T54" fmla="*/ 17 w 31"/>
                  <a:gd name="T55" fmla="*/ 27 h 34"/>
                  <a:gd name="T56" fmla="*/ 22 w 31"/>
                  <a:gd name="T57" fmla="*/ 25 h 34"/>
                  <a:gd name="T58" fmla="*/ 25 w 31"/>
                  <a:gd name="T59" fmla="*/ 20 h 34"/>
                  <a:gd name="T60" fmla="*/ 27 w 31"/>
                  <a:gd name="T61" fmla="*/ 20 h 34"/>
                  <a:gd name="T62" fmla="*/ 30 w 31"/>
                  <a:gd name="T63" fmla="*/ 17 h 34"/>
                  <a:gd name="T64" fmla="*/ 30 w 31"/>
                  <a:gd name="T65" fmla="*/ 15 h 34"/>
                  <a:gd name="T66" fmla="*/ 31 w 31"/>
                  <a:gd name="T67" fmla="*/ 14 h 34"/>
                  <a:gd name="T68" fmla="*/ 31 w 31"/>
                  <a:gd name="T69" fmla="*/ 14 h 34"/>
                  <a:gd name="T70" fmla="*/ 30 w 31"/>
                  <a:gd name="T71" fmla="*/ 10 h 34"/>
                  <a:gd name="T72" fmla="*/ 31 w 31"/>
                  <a:gd name="T7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4">
                    <a:moveTo>
                      <a:pt x="31" y="8"/>
                    </a:moveTo>
                    <a:lnTo>
                      <a:pt x="31" y="7"/>
                    </a:lnTo>
                    <a:lnTo>
                      <a:pt x="29" y="3"/>
                    </a:lnTo>
                    <a:lnTo>
                      <a:pt x="27" y="3"/>
                    </a:lnTo>
                    <a:lnTo>
                      <a:pt x="25" y="4"/>
                    </a:lnTo>
                    <a:lnTo>
                      <a:pt x="22" y="3"/>
                    </a:lnTo>
                    <a:lnTo>
                      <a:pt x="20" y="3"/>
                    </a:lnTo>
                    <a:lnTo>
                      <a:pt x="17" y="2"/>
                    </a:lnTo>
                    <a:lnTo>
                      <a:pt x="15" y="2"/>
                    </a:lnTo>
                    <a:lnTo>
                      <a:pt x="12" y="0"/>
                    </a:lnTo>
                    <a:lnTo>
                      <a:pt x="9" y="0"/>
                    </a:lnTo>
                    <a:lnTo>
                      <a:pt x="7" y="3"/>
                    </a:lnTo>
                    <a:lnTo>
                      <a:pt x="4" y="3"/>
                    </a:lnTo>
                    <a:lnTo>
                      <a:pt x="0" y="7"/>
                    </a:lnTo>
                    <a:lnTo>
                      <a:pt x="0" y="8"/>
                    </a:lnTo>
                    <a:lnTo>
                      <a:pt x="2" y="9"/>
                    </a:lnTo>
                    <a:lnTo>
                      <a:pt x="5" y="14"/>
                    </a:lnTo>
                    <a:lnTo>
                      <a:pt x="5" y="17"/>
                    </a:lnTo>
                    <a:lnTo>
                      <a:pt x="5" y="20"/>
                    </a:lnTo>
                    <a:lnTo>
                      <a:pt x="5" y="23"/>
                    </a:lnTo>
                    <a:lnTo>
                      <a:pt x="5" y="24"/>
                    </a:lnTo>
                    <a:lnTo>
                      <a:pt x="7" y="27"/>
                    </a:lnTo>
                    <a:lnTo>
                      <a:pt x="8" y="33"/>
                    </a:lnTo>
                    <a:lnTo>
                      <a:pt x="8" y="34"/>
                    </a:lnTo>
                    <a:lnTo>
                      <a:pt x="8" y="33"/>
                    </a:lnTo>
                    <a:lnTo>
                      <a:pt x="11" y="31"/>
                    </a:lnTo>
                    <a:lnTo>
                      <a:pt x="14" y="31"/>
                    </a:lnTo>
                    <a:lnTo>
                      <a:pt x="17" y="27"/>
                    </a:lnTo>
                    <a:lnTo>
                      <a:pt x="22" y="25"/>
                    </a:lnTo>
                    <a:lnTo>
                      <a:pt x="25" y="20"/>
                    </a:lnTo>
                    <a:lnTo>
                      <a:pt x="27" y="20"/>
                    </a:lnTo>
                    <a:lnTo>
                      <a:pt x="30" y="17"/>
                    </a:lnTo>
                    <a:lnTo>
                      <a:pt x="30" y="15"/>
                    </a:lnTo>
                    <a:lnTo>
                      <a:pt x="31" y="14"/>
                    </a:lnTo>
                    <a:lnTo>
                      <a:pt x="31" y="14"/>
                    </a:lnTo>
                    <a:lnTo>
                      <a:pt x="30" y="10"/>
                    </a:lnTo>
                    <a:lnTo>
                      <a:pt x="3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89"/>
              <p:cNvSpPr>
                <a:spLocks/>
              </p:cNvSpPr>
              <p:nvPr userDrawn="1"/>
            </p:nvSpPr>
            <p:spPr bwMode="auto">
              <a:xfrm>
                <a:off x="1493838" y="1320800"/>
                <a:ext cx="1784350" cy="1355725"/>
              </a:xfrm>
              <a:custGeom>
                <a:avLst/>
                <a:gdLst>
                  <a:gd name="T0" fmla="*/ 971 w 1124"/>
                  <a:gd name="T1" fmla="*/ 803 h 854"/>
                  <a:gd name="T2" fmla="*/ 984 w 1124"/>
                  <a:gd name="T3" fmla="*/ 811 h 854"/>
                  <a:gd name="T4" fmla="*/ 969 w 1124"/>
                  <a:gd name="T5" fmla="*/ 760 h 854"/>
                  <a:gd name="T6" fmla="*/ 970 w 1124"/>
                  <a:gd name="T7" fmla="*/ 722 h 854"/>
                  <a:gd name="T8" fmla="*/ 923 w 1124"/>
                  <a:gd name="T9" fmla="*/ 721 h 854"/>
                  <a:gd name="T10" fmla="*/ 1022 w 1124"/>
                  <a:gd name="T11" fmla="*/ 700 h 854"/>
                  <a:gd name="T12" fmla="*/ 1093 w 1124"/>
                  <a:gd name="T13" fmla="*/ 678 h 854"/>
                  <a:gd name="T14" fmla="*/ 1119 w 1124"/>
                  <a:gd name="T15" fmla="*/ 635 h 854"/>
                  <a:gd name="T16" fmla="*/ 1057 w 1124"/>
                  <a:gd name="T17" fmla="*/ 629 h 854"/>
                  <a:gd name="T18" fmla="*/ 1077 w 1124"/>
                  <a:gd name="T19" fmla="*/ 605 h 854"/>
                  <a:gd name="T20" fmla="*/ 1045 w 1124"/>
                  <a:gd name="T21" fmla="*/ 571 h 854"/>
                  <a:gd name="T22" fmla="*/ 1045 w 1124"/>
                  <a:gd name="T23" fmla="*/ 537 h 854"/>
                  <a:gd name="T24" fmla="*/ 1045 w 1124"/>
                  <a:gd name="T25" fmla="*/ 495 h 854"/>
                  <a:gd name="T26" fmla="*/ 1023 w 1124"/>
                  <a:gd name="T27" fmla="*/ 488 h 854"/>
                  <a:gd name="T28" fmla="*/ 971 w 1124"/>
                  <a:gd name="T29" fmla="*/ 518 h 854"/>
                  <a:gd name="T30" fmla="*/ 971 w 1124"/>
                  <a:gd name="T31" fmla="*/ 450 h 854"/>
                  <a:gd name="T32" fmla="*/ 912 w 1124"/>
                  <a:gd name="T33" fmla="*/ 401 h 854"/>
                  <a:gd name="T34" fmla="*/ 867 w 1124"/>
                  <a:gd name="T35" fmla="*/ 440 h 854"/>
                  <a:gd name="T36" fmla="*/ 854 w 1124"/>
                  <a:gd name="T37" fmla="*/ 534 h 854"/>
                  <a:gd name="T38" fmla="*/ 799 w 1124"/>
                  <a:gd name="T39" fmla="*/ 609 h 854"/>
                  <a:gd name="T40" fmla="*/ 767 w 1124"/>
                  <a:gd name="T41" fmla="*/ 664 h 854"/>
                  <a:gd name="T42" fmla="*/ 754 w 1124"/>
                  <a:gd name="T43" fmla="*/ 574 h 854"/>
                  <a:gd name="T44" fmla="*/ 622 w 1124"/>
                  <a:gd name="T45" fmla="*/ 518 h 854"/>
                  <a:gd name="T46" fmla="*/ 621 w 1124"/>
                  <a:gd name="T47" fmla="*/ 443 h 854"/>
                  <a:gd name="T48" fmla="*/ 680 w 1124"/>
                  <a:gd name="T49" fmla="*/ 376 h 854"/>
                  <a:gd name="T50" fmla="*/ 692 w 1124"/>
                  <a:gd name="T51" fmla="*/ 340 h 854"/>
                  <a:gd name="T52" fmla="*/ 733 w 1124"/>
                  <a:gd name="T53" fmla="*/ 326 h 854"/>
                  <a:gd name="T54" fmla="*/ 747 w 1124"/>
                  <a:gd name="T55" fmla="*/ 278 h 854"/>
                  <a:gd name="T56" fmla="*/ 811 w 1124"/>
                  <a:gd name="T57" fmla="*/ 263 h 854"/>
                  <a:gd name="T58" fmla="*/ 839 w 1124"/>
                  <a:gd name="T59" fmla="*/ 253 h 854"/>
                  <a:gd name="T60" fmla="*/ 878 w 1124"/>
                  <a:gd name="T61" fmla="*/ 226 h 854"/>
                  <a:gd name="T62" fmla="*/ 894 w 1124"/>
                  <a:gd name="T63" fmla="*/ 187 h 854"/>
                  <a:gd name="T64" fmla="*/ 850 w 1124"/>
                  <a:gd name="T65" fmla="*/ 194 h 854"/>
                  <a:gd name="T66" fmla="*/ 802 w 1124"/>
                  <a:gd name="T67" fmla="*/ 209 h 854"/>
                  <a:gd name="T68" fmla="*/ 782 w 1124"/>
                  <a:gd name="T69" fmla="*/ 185 h 854"/>
                  <a:gd name="T70" fmla="*/ 784 w 1124"/>
                  <a:gd name="T71" fmla="*/ 136 h 854"/>
                  <a:gd name="T72" fmla="*/ 777 w 1124"/>
                  <a:gd name="T73" fmla="*/ 68 h 854"/>
                  <a:gd name="T74" fmla="*/ 740 w 1124"/>
                  <a:gd name="T75" fmla="*/ 114 h 854"/>
                  <a:gd name="T76" fmla="*/ 739 w 1124"/>
                  <a:gd name="T77" fmla="*/ 172 h 854"/>
                  <a:gd name="T78" fmla="*/ 709 w 1124"/>
                  <a:gd name="T79" fmla="*/ 222 h 854"/>
                  <a:gd name="T80" fmla="*/ 695 w 1124"/>
                  <a:gd name="T81" fmla="*/ 217 h 854"/>
                  <a:gd name="T82" fmla="*/ 681 w 1124"/>
                  <a:gd name="T83" fmla="*/ 182 h 854"/>
                  <a:gd name="T84" fmla="*/ 621 w 1124"/>
                  <a:gd name="T85" fmla="*/ 193 h 854"/>
                  <a:gd name="T86" fmla="*/ 580 w 1124"/>
                  <a:gd name="T87" fmla="*/ 170 h 854"/>
                  <a:gd name="T88" fmla="*/ 538 w 1124"/>
                  <a:gd name="T89" fmla="*/ 213 h 854"/>
                  <a:gd name="T90" fmla="*/ 506 w 1124"/>
                  <a:gd name="T91" fmla="*/ 169 h 854"/>
                  <a:gd name="T92" fmla="*/ 484 w 1124"/>
                  <a:gd name="T93" fmla="*/ 127 h 854"/>
                  <a:gd name="T94" fmla="*/ 403 w 1124"/>
                  <a:gd name="T95" fmla="*/ 64 h 854"/>
                  <a:gd name="T96" fmla="*/ 366 w 1124"/>
                  <a:gd name="T97" fmla="*/ 65 h 854"/>
                  <a:gd name="T98" fmla="*/ 331 w 1124"/>
                  <a:gd name="T99" fmla="*/ 37 h 854"/>
                  <a:gd name="T100" fmla="*/ 272 w 1124"/>
                  <a:gd name="T101" fmla="*/ 46 h 854"/>
                  <a:gd name="T102" fmla="*/ 286 w 1124"/>
                  <a:gd name="T103" fmla="*/ 33 h 854"/>
                  <a:gd name="T104" fmla="*/ 224 w 1124"/>
                  <a:gd name="T105" fmla="*/ 53 h 854"/>
                  <a:gd name="T106" fmla="*/ 31 w 1124"/>
                  <a:gd name="T107" fmla="*/ 353 h 854"/>
                  <a:gd name="T108" fmla="*/ 79 w 1124"/>
                  <a:gd name="T109" fmla="*/ 437 h 854"/>
                  <a:gd name="T110" fmla="*/ 93 w 1124"/>
                  <a:gd name="T111" fmla="*/ 490 h 854"/>
                  <a:gd name="T112" fmla="*/ 98 w 1124"/>
                  <a:gd name="T113" fmla="*/ 540 h 854"/>
                  <a:gd name="T114" fmla="*/ 104 w 1124"/>
                  <a:gd name="T115" fmla="*/ 566 h 854"/>
                  <a:gd name="T116" fmla="*/ 89 w 1124"/>
                  <a:gd name="T117" fmla="*/ 591 h 854"/>
                  <a:gd name="T118" fmla="*/ 111 w 1124"/>
                  <a:gd name="T119" fmla="*/ 618 h 854"/>
                  <a:gd name="T120" fmla="*/ 542 w 1124"/>
                  <a:gd name="T121" fmla="*/ 695 h 854"/>
                  <a:gd name="T122" fmla="*/ 694 w 1124"/>
                  <a:gd name="T123" fmla="*/ 845 h 854"/>
                  <a:gd name="T124" fmla="*/ 909 w 1124"/>
                  <a:gd name="T125" fmla="*/ 75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4" h="854">
                    <a:moveTo>
                      <a:pt x="937" y="798"/>
                    </a:moveTo>
                    <a:lnTo>
                      <a:pt x="938" y="801"/>
                    </a:lnTo>
                    <a:lnTo>
                      <a:pt x="938" y="801"/>
                    </a:lnTo>
                    <a:lnTo>
                      <a:pt x="939" y="799"/>
                    </a:lnTo>
                    <a:lnTo>
                      <a:pt x="942" y="801"/>
                    </a:lnTo>
                    <a:lnTo>
                      <a:pt x="945" y="799"/>
                    </a:lnTo>
                    <a:lnTo>
                      <a:pt x="946" y="797"/>
                    </a:lnTo>
                    <a:lnTo>
                      <a:pt x="949" y="794"/>
                    </a:lnTo>
                    <a:lnTo>
                      <a:pt x="951" y="796"/>
                    </a:lnTo>
                    <a:lnTo>
                      <a:pt x="951" y="797"/>
                    </a:lnTo>
                    <a:lnTo>
                      <a:pt x="951" y="797"/>
                    </a:lnTo>
                    <a:lnTo>
                      <a:pt x="951" y="799"/>
                    </a:lnTo>
                    <a:lnTo>
                      <a:pt x="956" y="797"/>
                    </a:lnTo>
                    <a:lnTo>
                      <a:pt x="958" y="796"/>
                    </a:lnTo>
                    <a:lnTo>
                      <a:pt x="961" y="795"/>
                    </a:lnTo>
                    <a:lnTo>
                      <a:pt x="964" y="792"/>
                    </a:lnTo>
                    <a:lnTo>
                      <a:pt x="967" y="791"/>
                    </a:lnTo>
                    <a:lnTo>
                      <a:pt x="971" y="784"/>
                    </a:lnTo>
                    <a:lnTo>
                      <a:pt x="973" y="788"/>
                    </a:lnTo>
                    <a:lnTo>
                      <a:pt x="975" y="787"/>
                    </a:lnTo>
                    <a:lnTo>
                      <a:pt x="975" y="791"/>
                    </a:lnTo>
                    <a:lnTo>
                      <a:pt x="970" y="795"/>
                    </a:lnTo>
                    <a:lnTo>
                      <a:pt x="968" y="795"/>
                    </a:lnTo>
                    <a:lnTo>
                      <a:pt x="966" y="797"/>
                    </a:lnTo>
                    <a:lnTo>
                      <a:pt x="967" y="797"/>
                    </a:lnTo>
                    <a:lnTo>
                      <a:pt x="969" y="795"/>
                    </a:lnTo>
                    <a:lnTo>
                      <a:pt x="973" y="795"/>
                    </a:lnTo>
                    <a:lnTo>
                      <a:pt x="975" y="797"/>
                    </a:lnTo>
                    <a:lnTo>
                      <a:pt x="981" y="797"/>
                    </a:lnTo>
                    <a:lnTo>
                      <a:pt x="992" y="796"/>
                    </a:lnTo>
                    <a:lnTo>
                      <a:pt x="982" y="801"/>
                    </a:lnTo>
                    <a:lnTo>
                      <a:pt x="976" y="802"/>
                    </a:lnTo>
                    <a:lnTo>
                      <a:pt x="976" y="803"/>
                    </a:lnTo>
                    <a:lnTo>
                      <a:pt x="977" y="808"/>
                    </a:lnTo>
                    <a:lnTo>
                      <a:pt x="971" y="803"/>
                    </a:lnTo>
                    <a:lnTo>
                      <a:pt x="971" y="801"/>
                    </a:lnTo>
                    <a:lnTo>
                      <a:pt x="970" y="801"/>
                    </a:lnTo>
                    <a:lnTo>
                      <a:pt x="966" y="802"/>
                    </a:lnTo>
                    <a:lnTo>
                      <a:pt x="961" y="805"/>
                    </a:lnTo>
                    <a:lnTo>
                      <a:pt x="954" y="806"/>
                    </a:lnTo>
                    <a:lnTo>
                      <a:pt x="949" y="810"/>
                    </a:lnTo>
                    <a:lnTo>
                      <a:pt x="948" y="812"/>
                    </a:lnTo>
                    <a:lnTo>
                      <a:pt x="945" y="814"/>
                    </a:lnTo>
                    <a:lnTo>
                      <a:pt x="942" y="819"/>
                    </a:lnTo>
                    <a:lnTo>
                      <a:pt x="942" y="823"/>
                    </a:lnTo>
                    <a:lnTo>
                      <a:pt x="944" y="825"/>
                    </a:lnTo>
                    <a:lnTo>
                      <a:pt x="944" y="826"/>
                    </a:lnTo>
                    <a:lnTo>
                      <a:pt x="944" y="826"/>
                    </a:lnTo>
                    <a:lnTo>
                      <a:pt x="947" y="827"/>
                    </a:lnTo>
                    <a:lnTo>
                      <a:pt x="947" y="831"/>
                    </a:lnTo>
                    <a:lnTo>
                      <a:pt x="948" y="832"/>
                    </a:lnTo>
                    <a:lnTo>
                      <a:pt x="951" y="831"/>
                    </a:lnTo>
                    <a:lnTo>
                      <a:pt x="952" y="832"/>
                    </a:lnTo>
                    <a:lnTo>
                      <a:pt x="952" y="832"/>
                    </a:lnTo>
                    <a:lnTo>
                      <a:pt x="952" y="828"/>
                    </a:lnTo>
                    <a:lnTo>
                      <a:pt x="954" y="827"/>
                    </a:lnTo>
                    <a:lnTo>
                      <a:pt x="956" y="827"/>
                    </a:lnTo>
                    <a:lnTo>
                      <a:pt x="960" y="825"/>
                    </a:lnTo>
                    <a:lnTo>
                      <a:pt x="962" y="825"/>
                    </a:lnTo>
                    <a:lnTo>
                      <a:pt x="966" y="820"/>
                    </a:lnTo>
                    <a:lnTo>
                      <a:pt x="970" y="817"/>
                    </a:lnTo>
                    <a:lnTo>
                      <a:pt x="969" y="816"/>
                    </a:lnTo>
                    <a:lnTo>
                      <a:pt x="973" y="811"/>
                    </a:lnTo>
                    <a:lnTo>
                      <a:pt x="974" y="811"/>
                    </a:lnTo>
                    <a:lnTo>
                      <a:pt x="975" y="809"/>
                    </a:lnTo>
                    <a:lnTo>
                      <a:pt x="978" y="810"/>
                    </a:lnTo>
                    <a:lnTo>
                      <a:pt x="979" y="812"/>
                    </a:lnTo>
                    <a:lnTo>
                      <a:pt x="981" y="812"/>
                    </a:lnTo>
                    <a:lnTo>
                      <a:pt x="981" y="811"/>
                    </a:lnTo>
                    <a:lnTo>
                      <a:pt x="984" y="811"/>
                    </a:lnTo>
                    <a:lnTo>
                      <a:pt x="990" y="809"/>
                    </a:lnTo>
                    <a:lnTo>
                      <a:pt x="994" y="808"/>
                    </a:lnTo>
                    <a:lnTo>
                      <a:pt x="999" y="806"/>
                    </a:lnTo>
                    <a:lnTo>
                      <a:pt x="1003" y="806"/>
                    </a:lnTo>
                    <a:lnTo>
                      <a:pt x="1010" y="803"/>
                    </a:lnTo>
                    <a:lnTo>
                      <a:pt x="1014" y="802"/>
                    </a:lnTo>
                    <a:lnTo>
                      <a:pt x="1015" y="801"/>
                    </a:lnTo>
                    <a:lnTo>
                      <a:pt x="1011" y="798"/>
                    </a:lnTo>
                    <a:lnTo>
                      <a:pt x="1016" y="797"/>
                    </a:lnTo>
                    <a:lnTo>
                      <a:pt x="1012" y="795"/>
                    </a:lnTo>
                    <a:lnTo>
                      <a:pt x="1006" y="794"/>
                    </a:lnTo>
                    <a:lnTo>
                      <a:pt x="1008" y="791"/>
                    </a:lnTo>
                    <a:lnTo>
                      <a:pt x="1008" y="791"/>
                    </a:lnTo>
                    <a:lnTo>
                      <a:pt x="1005" y="794"/>
                    </a:lnTo>
                    <a:lnTo>
                      <a:pt x="1004" y="795"/>
                    </a:lnTo>
                    <a:lnTo>
                      <a:pt x="997" y="794"/>
                    </a:lnTo>
                    <a:lnTo>
                      <a:pt x="997" y="792"/>
                    </a:lnTo>
                    <a:lnTo>
                      <a:pt x="993" y="791"/>
                    </a:lnTo>
                    <a:lnTo>
                      <a:pt x="992" y="792"/>
                    </a:lnTo>
                    <a:lnTo>
                      <a:pt x="989" y="790"/>
                    </a:lnTo>
                    <a:lnTo>
                      <a:pt x="984" y="790"/>
                    </a:lnTo>
                    <a:lnTo>
                      <a:pt x="977" y="787"/>
                    </a:lnTo>
                    <a:lnTo>
                      <a:pt x="982" y="784"/>
                    </a:lnTo>
                    <a:lnTo>
                      <a:pt x="979" y="784"/>
                    </a:lnTo>
                    <a:lnTo>
                      <a:pt x="977" y="783"/>
                    </a:lnTo>
                    <a:lnTo>
                      <a:pt x="974" y="783"/>
                    </a:lnTo>
                    <a:lnTo>
                      <a:pt x="973" y="779"/>
                    </a:lnTo>
                    <a:lnTo>
                      <a:pt x="970" y="777"/>
                    </a:lnTo>
                    <a:lnTo>
                      <a:pt x="970" y="773"/>
                    </a:lnTo>
                    <a:lnTo>
                      <a:pt x="970" y="771"/>
                    </a:lnTo>
                    <a:lnTo>
                      <a:pt x="968" y="768"/>
                    </a:lnTo>
                    <a:lnTo>
                      <a:pt x="970" y="765"/>
                    </a:lnTo>
                    <a:lnTo>
                      <a:pt x="963" y="765"/>
                    </a:lnTo>
                    <a:lnTo>
                      <a:pt x="967" y="760"/>
                    </a:lnTo>
                    <a:lnTo>
                      <a:pt x="969" y="760"/>
                    </a:lnTo>
                    <a:lnTo>
                      <a:pt x="973" y="753"/>
                    </a:lnTo>
                    <a:lnTo>
                      <a:pt x="975" y="751"/>
                    </a:lnTo>
                    <a:lnTo>
                      <a:pt x="975" y="751"/>
                    </a:lnTo>
                    <a:lnTo>
                      <a:pt x="973" y="751"/>
                    </a:lnTo>
                    <a:lnTo>
                      <a:pt x="973" y="750"/>
                    </a:lnTo>
                    <a:lnTo>
                      <a:pt x="970" y="750"/>
                    </a:lnTo>
                    <a:lnTo>
                      <a:pt x="968" y="751"/>
                    </a:lnTo>
                    <a:lnTo>
                      <a:pt x="962" y="753"/>
                    </a:lnTo>
                    <a:lnTo>
                      <a:pt x="961" y="751"/>
                    </a:lnTo>
                    <a:lnTo>
                      <a:pt x="960" y="749"/>
                    </a:lnTo>
                    <a:lnTo>
                      <a:pt x="955" y="746"/>
                    </a:lnTo>
                    <a:lnTo>
                      <a:pt x="951" y="746"/>
                    </a:lnTo>
                    <a:lnTo>
                      <a:pt x="938" y="747"/>
                    </a:lnTo>
                    <a:lnTo>
                      <a:pt x="951" y="743"/>
                    </a:lnTo>
                    <a:lnTo>
                      <a:pt x="954" y="743"/>
                    </a:lnTo>
                    <a:lnTo>
                      <a:pt x="956" y="743"/>
                    </a:lnTo>
                    <a:lnTo>
                      <a:pt x="960" y="740"/>
                    </a:lnTo>
                    <a:lnTo>
                      <a:pt x="963" y="743"/>
                    </a:lnTo>
                    <a:lnTo>
                      <a:pt x="966" y="744"/>
                    </a:lnTo>
                    <a:lnTo>
                      <a:pt x="969" y="744"/>
                    </a:lnTo>
                    <a:lnTo>
                      <a:pt x="973" y="742"/>
                    </a:lnTo>
                    <a:lnTo>
                      <a:pt x="975" y="742"/>
                    </a:lnTo>
                    <a:lnTo>
                      <a:pt x="978" y="738"/>
                    </a:lnTo>
                    <a:lnTo>
                      <a:pt x="981" y="738"/>
                    </a:lnTo>
                    <a:lnTo>
                      <a:pt x="983" y="735"/>
                    </a:lnTo>
                    <a:lnTo>
                      <a:pt x="981" y="732"/>
                    </a:lnTo>
                    <a:lnTo>
                      <a:pt x="983" y="731"/>
                    </a:lnTo>
                    <a:lnTo>
                      <a:pt x="983" y="731"/>
                    </a:lnTo>
                    <a:lnTo>
                      <a:pt x="981" y="730"/>
                    </a:lnTo>
                    <a:lnTo>
                      <a:pt x="976" y="730"/>
                    </a:lnTo>
                    <a:lnTo>
                      <a:pt x="977" y="728"/>
                    </a:lnTo>
                    <a:lnTo>
                      <a:pt x="976" y="725"/>
                    </a:lnTo>
                    <a:lnTo>
                      <a:pt x="979" y="727"/>
                    </a:lnTo>
                    <a:lnTo>
                      <a:pt x="976" y="724"/>
                    </a:lnTo>
                    <a:lnTo>
                      <a:pt x="970" y="722"/>
                    </a:lnTo>
                    <a:lnTo>
                      <a:pt x="961" y="722"/>
                    </a:lnTo>
                    <a:lnTo>
                      <a:pt x="958" y="724"/>
                    </a:lnTo>
                    <a:lnTo>
                      <a:pt x="954" y="724"/>
                    </a:lnTo>
                    <a:lnTo>
                      <a:pt x="945" y="728"/>
                    </a:lnTo>
                    <a:lnTo>
                      <a:pt x="937" y="729"/>
                    </a:lnTo>
                    <a:lnTo>
                      <a:pt x="932" y="731"/>
                    </a:lnTo>
                    <a:lnTo>
                      <a:pt x="929" y="731"/>
                    </a:lnTo>
                    <a:lnTo>
                      <a:pt x="922" y="736"/>
                    </a:lnTo>
                    <a:lnTo>
                      <a:pt x="911" y="743"/>
                    </a:lnTo>
                    <a:lnTo>
                      <a:pt x="903" y="750"/>
                    </a:lnTo>
                    <a:lnTo>
                      <a:pt x="901" y="751"/>
                    </a:lnTo>
                    <a:lnTo>
                      <a:pt x="897" y="754"/>
                    </a:lnTo>
                    <a:lnTo>
                      <a:pt x="893" y="760"/>
                    </a:lnTo>
                    <a:lnTo>
                      <a:pt x="888" y="762"/>
                    </a:lnTo>
                    <a:lnTo>
                      <a:pt x="881" y="766"/>
                    </a:lnTo>
                    <a:lnTo>
                      <a:pt x="872" y="769"/>
                    </a:lnTo>
                    <a:lnTo>
                      <a:pt x="869" y="769"/>
                    </a:lnTo>
                    <a:lnTo>
                      <a:pt x="859" y="769"/>
                    </a:lnTo>
                    <a:lnTo>
                      <a:pt x="873" y="766"/>
                    </a:lnTo>
                    <a:lnTo>
                      <a:pt x="880" y="762"/>
                    </a:lnTo>
                    <a:lnTo>
                      <a:pt x="881" y="761"/>
                    </a:lnTo>
                    <a:lnTo>
                      <a:pt x="888" y="757"/>
                    </a:lnTo>
                    <a:lnTo>
                      <a:pt x="891" y="753"/>
                    </a:lnTo>
                    <a:lnTo>
                      <a:pt x="892" y="750"/>
                    </a:lnTo>
                    <a:lnTo>
                      <a:pt x="895" y="749"/>
                    </a:lnTo>
                    <a:lnTo>
                      <a:pt x="899" y="745"/>
                    </a:lnTo>
                    <a:lnTo>
                      <a:pt x="902" y="743"/>
                    </a:lnTo>
                    <a:lnTo>
                      <a:pt x="903" y="738"/>
                    </a:lnTo>
                    <a:lnTo>
                      <a:pt x="910" y="735"/>
                    </a:lnTo>
                    <a:lnTo>
                      <a:pt x="914" y="729"/>
                    </a:lnTo>
                    <a:lnTo>
                      <a:pt x="915" y="729"/>
                    </a:lnTo>
                    <a:lnTo>
                      <a:pt x="916" y="728"/>
                    </a:lnTo>
                    <a:lnTo>
                      <a:pt x="919" y="724"/>
                    </a:lnTo>
                    <a:lnTo>
                      <a:pt x="922" y="724"/>
                    </a:lnTo>
                    <a:lnTo>
                      <a:pt x="923" y="721"/>
                    </a:lnTo>
                    <a:lnTo>
                      <a:pt x="927" y="718"/>
                    </a:lnTo>
                    <a:lnTo>
                      <a:pt x="929" y="721"/>
                    </a:lnTo>
                    <a:lnTo>
                      <a:pt x="930" y="721"/>
                    </a:lnTo>
                    <a:lnTo>
                      <a:pt x="932" y="716"/>
                    </a:lnTo>
                    <a:lnTo>
                      <a:pt x="938" y="716"/>
                    </a:lnTo>
                    <a:lnTo>
                      <a:pt x="940" y="715"/>
                    </a:lnTo>
                    <a:lnTo>
                      <a:pt x="945" y="715"/>
                    </a:lnTo>
                    <a:lnTo>
                      <a:pt x="946" y="714"/>
                    </a:lnTo>
                    <a:lnTo>
                      <a:pt x="946" y="709"/>
                    </a:lnTo>
                    <a:lnTo>
                      <a:pt x="947" y="708"/>
                    </a:lnTo>
                    <a:lnTo>
                      <a:pt x="948" y="706"/>
                    </a:lnTo>
                    <a:lnTo>
                      <a:pt x="952" y="703"/>
                    </a:lnTo>
                    <a:lnTo>
                      <a:pt x="958" y="699"/>
                    </a:lnTo>
                    <a:lnTo>
                      <a:pt x="961" y="698"/>
                    </a:lnTo>
                    <a:lnTo>
                      <a:pt x="959" y="696"/>
                    </a:lnTo>
                    <a:lnTo>
                      <a:pt x="962" y="693"/>
                    </a:lnTo>
                    <a:lnTo>
                      <a:pt x="966" y="692"/>
                    </a:lnTo>
                    <a:lnTo>
                      <a:pt x="968" y="695"/>
                    </a:lnTo>
                    <a:lnTo>
                      <a:pt x="971" y="695"/>
                    </a:lnTo>
                    <a:lnTo>
                      <a:pt x="978" y="695"/>
                    </a:lnTo>
                    <a:lnTo>
                      <a:pt x="983" y="696"/>
                    </a:lnTo>
                    <a:lnTo>
                      <a:pt x="984" y="696"/>
                    </a:lnTo>
                    <a:lnTo>
                      <a:pt x="986" y="698"/>
                    </a:lnTo>
                    <a:lnTo>
                      <a:pt x="990" y="695"/>
                    </a:lnTo>
                    <a:lnTo>
                      <a:pt x="992" y="698"/>
                    </a:lnTo>
                    <a:lnTo>
                      <a:pt x="994" y="698"/>
                    </a:lnTo>
                    <a:lnTo>
                      <a:pt x="998" y="695"/>
                    </a:lnTo>
                    <a:lnTo>
                      <a:pt x="1001" y="698"/>
                    </a:lnTo>
                    <a:lnTo>
                      <a:pt x="1005" y="699"/>
                    </a:lnTo>
                    <a:lnTo>
                      <a:pt x="1007" y="696"/>
                    </a:lnTo>
                    <a:lnTo>
                      <a:pt x="1010" y="696"/>
                    </a:lnTo>
                    <a:lnTo>
                      <a:pt x="1013" y="699"/>
                    </a:lnTo>
                    <a:lnTo>
                      <a:pt x="1015" y="699"/>
                    </a:lnTo>
                    <a:lnTo>
                      <a:pt x="1018" y="699"/>
                    </a:lnTo>
                    <a:lnTo>
                      <a:pt x="1022" y="700"/>
                    </a:lnTo>
                    <a:lnTo>
                      <a:pt x="1023" y="700"/>
                    </a:lnTo>
                    <a:lnTo>
                      <a:pt x="1027" y="699"/>
                    </a:lnTo>
                    <a:lnTo>
                      <a:pt x="1030" y="700"/>
                    </a:lnTo>
                    <a:lnTo>
                      <a:pt x="1030" y="702"/>
                    </a:lnTo>
                    <a:lnTo>
                      <a:pt x="1031" y="702"/>
                    </a:lnTo>
                    <a:lnTo>
                      <a:pt x="1038" y="700"/>
                    </a:lnTo>
                    <a:lnTo>
                      <a:pt x="1040" y="700"/>
                    </a:lnTo>
                    <a:lnTo>
                      <a:pt x="1043" y="699"/>
                    </a:lnTo>
                    <a:lnTo>
                      <a:pt x="1045" y="700"/>
                    </a:lnTo>
                    <a:lnTo>
                      <a:pt x="1050" y="700"/>
                    </a:lnTo>
                    <a:lnTo>
                      <a:pt x="1051" y="701"/>
                    </a:lnTo>
                    <a:lnTo>
                      <a:pt x="1053" y="700"/>
                    </a:lnTo>
                    <a:lnTo>
                      <a:pt x="1055" y="698"/>
                    </a:lnTo>
                    <a:lnTo>
                      <a:pt x="1058" y="698"/>
                    </a:lnTo>
                    <a:lnTo>
                      <a:pt x="1060" y="696"/>
                    </a:lnTo>
                    <a:lnTo>
                      <a:pt x="1060" y="698"/>
                    </a:lnTo>
                    <a:lnTo>
                      <a:pt x="1063" y="694"/>
                    </a:lnTo>
                    <a:lnTo>
                      <a:pt x="1065" y="693"/>
                    </a:lnTo>
                    <a:lnTo>
                      <a:pt x="1066" y="692"/>
                    </a:lnTo>
                    <a:lnTo>
                      <a:pt x="1068" y="692"/>
                    </a:lnTo>
                    <a:lnTo>
                      <a:pt x="1070" y="688"/>
                    </a:lnTo>
                    <a:lnTo>
                      <a:pt x="1071" y="685"/>
                    </a:lnTo>
                    <a:lnTo>
                      <a:pt x="1073" y="686"/>
                    </a:lnTo>
                    <a:lnTo>
                      <a:pt x="1074" y="684"/>
                    </a:lnTo>
                    <a:lnTo>
                      <a:pt x="1074" y="684"/>
                    </a:lnTo>
                    <a:lnTo>
                      <a:pt x="1073" y="683"/>
                    </a:lnTo>
                    <a:lnTo>
                      <a:pt x="1075" y="680"/>
                    </a:lnTo>
                    <a:lnTo>
                      <a:pt x="1079" y="680"/>
                    </a:lnTo>
                    <a:lnTo>
                      <a:pt x="1080" y="680"/>
                    </a:lnTo>
                    <a:lnTo>
                      <a:pt x="1080" y="678"/>
                    </a:lnTo>
                    <a:lnTo>
                      <a:pt x="1082" y="677"/>
                    </a:lnTo>
                    <a:lnTo>
                      <a:pt x="1085" y="679"/>
                    </a:lnTo>
                    <a:lnTo>
                      <a:pt x="1087" y="679"/>
                    </a:lnTo>
                    <a:lnTo>
                      <a:pt x="1092" y="677"/>
                    </a:lnTo>
                    <a:lnTo>
                      <a:pt x="1093" y="678"/>
                    </a:lnTo>
                    <a:lnTo>
                      <a:pt x="1094" y="679"/>
                    </a:lnTo>
                    <a:lnTo>
                      <a:pt x="1096" y="677"/>
                    </a:lnTo>
                    <a:lnTo>
                      <a:pt x="1098" y="679"/>
                    </a:lnTo>
                    <a:lnTo>
                      <a:pt x="1100" y="679"/>
                    </a:lnTo>
                    <a:lnTo>
                      <a:pt x="1101" y="677"/>
                    </a:lnTo>
                    <a:lnTo>
                      <a:pt x="1102" y="677"/>
                    </a:lnTo>
                    <a:lnTo>
                      <a:pt x="1104" y="674"/>
                    </a:lnTo>
                    <a:lnTo>
                      <a:pt x="1107" y="674"/>
                    </a:lnTo>
                    <a:lnTo>
                      <a:pt x="1109" y="672"/>
                    </a:lnTo>
                    <a:lnTo>
                      <a:pt x="1112" y="672"/>
                    </a:lnTo>
                    <a:lnTo>
                      <a:pt x="1117" y="669"/>
                    </a:lnTo>
                    <a:lnTo>
                      <a:pt x="1118" y="666"/>
                    </a:lnTo>
                    <a:lnTo>
                      <a:pt x="1119" y="666"/>
                    </a:lnTo>
                    <a:lnTo>
                      <a:pt x="1120" y="664"/>
                    </a:lnTo>
                    <a:lnTo>
                      <a:pt x="1122" y="663"/>
                    </a:lnTo>
                    <a:lnTo>
                      <a:pt x="1120" y="662"/>
                    </a:lnTo>
                    <a:lnTo>
                      <a:pt x="1118" y="663"/>
                    </a:lnTo>
                    <a:lnTo>
                      <a:pt x="1114" y="658"/>
                    </a:lnTo>
                    <a:lnTo>
                      <a:pt x="1118" y="658"/>
                    </a:lnTo>
                    <a:lnTo>
                      <a:pt x="1118" y="658"/>
                    </a:lnTo>
                    <a:lnTo>
                      <a:pt x="1114" y="656"/>
                    </a:lnTo>
                    <a:lnTo>
                      <a:pt x="1108" y="649"/>
                    </a:lnTo>
                    <a:lnTo>
                      <a:pt x="1116" y="654"/>
                    </a:lnTo>
                    <a:lnTo>
                      <a:pt x="1117" y="654"/>
                    </a:lnTo>
                    <a:lnTo>
                      <a:pt x="1118" y="650"/>
                    </a:lnTo>
                    <a:lnTo>
                      <a:pt x="1120" y="650"/>
                    </a:lnTo>
                    <a:lnTo>
                      <a:pt x="1120" y="649"/>
                    </a:lnTo>
                    <a:lnTo>
                      <a:pt x="1116" y="647"/>
                    </a:lnTo>
                    <a:lnTo>
                      <a:pt x="1120" y="643"/>
                    </a:lnTo>
                    <a:lnTo>
                      <a:pt x="1123" y="643"/>
                    </a:lnTo>
                    <a:lnTo>
                      <a:pt x="1124" y="643"/>
                    </a:lnTo>
                    <a:lnTo>
                      <a:pt x="1124" y="642"/>
                    </a:lnTo>
                    <a:lnTo>
                      <a:pt x="1119" y="640"/>
                    </a:lnTo>
                    <a:lnTo>
                      <a:pt x="1118" y="635"/>
                    </a:lnTo>
                    <a:lnTo>
                      <a:pt x="1119" y="635"/>
                    </a:lnTo>
                    <a:lnTo>
                      <a:pt x="1119" y="635"/>
                    </a:lnTo>
                    <a:lnTo>
                      <a:pt x="1114" y="635"/>
                    </a:lnTo>
                    <a:lnTo>
                      <a:pt x="1115" y="632"/>
                    </a:lnTo>
                    <a:lnTo>
                      <a:pt x="1112" y="632"/>
                    </a:lnTo>
                    <a:lnTo>
                      <a:pt x="1109" y="633"/>
                    </a:lnTo>
                    <a:lnTo>
                      <a:pt x="1108" y="636"/>
                    </a:lnTo>
                    <a:lnTo>
                      <a:pt x="1105" y="639"/>
                    </a:lnTo>
                    <a:lnTo>
                      <a:pt x="1103" y="635"/>
                    </a:lnTo>
                    <a:lnTo>
                      <a:pt x="1097" y="635"/>
                    </a:lnTo>
                    <a:lnTo>
                      <a:pt x="1102" y="630"/>
                    </a:lnTo>
                    <a:lnTo>
                      <a:pt x="1104" y="630"/>
                    </a:lnTo>
                    <a:lnTo>
                      <a:pt x="1107" y="628"/>
                    </a:lnTo>
                    <a:lnTo>
                      <a:pt x="1107" y="626"/>
                    </a:lnTo>
                    <a:lnTo>
                      <a:pt x="1105" y="621"/>
                    </a:lnTo>
                    <a:lnTo>
                      <a:pt x="1101" y="621"/>
                    </a:lnTo>
                    <a:lnTo>
                      <a:pt x="1097" y="621"/>
                    </a:lnTo>
                    <a:lnTo>
                      <a:pt x="1102" y="624"/>
                    </a:lnTo>
                    <a:lnTo>
                      <a:pt x="1095" y="625"/>
                    </a:lnTo>
                    <a:lnTo>
                      <a:pt x="1092" y="624"/>
                    </a:lnTo>
                    <a:lnTo>
                      <a:pt x="1086" y="626"/>
                    </a:lnTo>
                    <a:lnTo>
                      <a:pt x="1083" y="626"/>
                    </a:lnTo>
                    <a:lnTo>
                      <a:pt x="1080" y="629"/>
                    </a:lnTo>
                    <a:lnTo>
                      <a:pt x="1079" y="633"/>
                    </a:lnTo>
                    <a:lnTo>
                      <a:pt x="1077" y="633"/>
                    </a:lnTo>
                    <a:lnTo>
                      <a:pt x="1073" y="635"/>
                    </a:lnTo>
                    <a:lnTo>
                      <a:pt x="1068" y="635"/>
                    </a:lnTo>
                    <a:lnTo>
                      <a:pt x="1066" y="641"/>
                    </a:lnTo>
                    <a:lnTo>
                      <a:pt x="1064" y="641"/>
                    </a:lnTo>
                    <a:lnTo>
                      <a:pt x="1063" y="642"/>
                    </a:lnTo>
                    <a:lnTo>
                      <a:pt x="1059" y="641"/>
                    </a:lnTo>
                    <a:lnTo>
                      <a:pt x="1058" y="637"/>
                    </a:lnTo>
                    <a:lnTo>
                      <a:pt x="1062" y="635"/>
                    </a:lnTo>
                    <a:lnTo>
                      <a:pt x="1063" y="635"/>
                    </a:lnTo>
                    <a:lnTo>
                      <a:pt x="1057" y="630"/>
                    </a:lnTo>
                    <a:lnTo>
                      <a:pt x="1057" y="629"/>
                    </a:lnTo>
                    <a:lnTo>
                      <a:pt x="1053" y="628"/>
                    </a:lnTo>
                    <a:lnTo>
                      <a:pt x="1055" y="626"/>
                    </a:lnTo>
                    <a:lnTo>
                      <a:pt x="1053" y="618"/>
                    </a:lnTo>
                    <a:lnTo>
                      <a:pt x="1060" y="628"/>
                    </a:lnTo>
                    <a:lnTo>
                      <a:pt x="1064" y="630"/>
                    </a:lnTo>
                    <a:lnTo>
                      <a:pt x="1065" y="630"/>
                    </a:lnTo>
                    <a:lnTo>
                      <a:pt x="1065" y="627"/>
                    </a:lnTo>
                    <a:lnTo>
                      <a:pt x="1070" y="627"/>
                    </a:lnTo>
                    <a:lnTo>
                      <a:pt x="1071" y="625"/>
                    </a:lnTo>
                    <a:lnTo>
                      <a:pt x="1072" y="625"/>
                    </a:lnTo>
                    <a:lnTo>
                      <a:pt x="1073" y="620"/>
                    </a:lnTo>
                    <a:lnTo>
                      <a:pt x="1082" y="618"/>
                    </a:lnTo>
                    <a:lnTo>
                      <a:pt x="1088" y="618"/>
                    </a:lnTo>
                    <a:lnTo>
                      <a:pt x="1090" y="615"/>
                    </a:lnTo>
                    <a:lnTo>
                      <a:pt x="1096" y="613"/>
                    </a:lnTo>
                    <a:lnTo>
                      <a:pt x="1097" y="614"/>
                    </a:lnTo>
                    <a:lnTo>
                      <a:pt x="1102" y="613"/>
                    </a:lnTo>
                    <a:lnTo>
                      <a:pt x="1102" y="612"/>
                    </a:lnTo>
                    <a:lnTo>
                      <a:pt x="1105" y="612"/>
                    </a:lnTo>
                    <a:lnTo>
                      <a:pt x="1104" y="611"/>
                    </a:lnTo>
                    <a:lnTo>
                      <a:pt x="1095" y="609"/>
                    </a:lnTo>
                    <a:lnTo>
                      <a:pt x="1098" y="606"/>
                    </a:lnTo>
                    <a:lnTo>
                      <a:pt x="1100" y="606"/>
                    </a:lnTo>
                    <a:lnTo>
                      <a:pt x="1101" y="605"/>
                    </a:lnTo>
                    <a:lnTo>
                      <a:pt x="1101" y="605"/>
                    </a:lnTo>
                    <a:lnTo>
                      <a:pt x="1096" y="605"/>
                    </a:lnTo>
                    <a:lnTo>
                      <a:pt x="1094" y="609"/>
                    </a:lnTo>
                    <a:lnTo>
                      <a:pt x="1089" y="606"/>
                    </a:lnTo>
                    <a:lnTo>
                      <a:pt x="1086" y="607"/>
                    </a:lnTo>
                    <a:lnTo>
                      <a:pt x="1085" y="603"/>
                    </a:lnTo>
                    <a:lnTo>
                      <a:pt x="1087" y="603"/>
                    </a:lnTo>
                    <a:lnTo>
                      <a:pt x="1087" y="599"/>
                    </a:lnTo>
                    <a:lnTo>
                      <a:pt x="1082" y="603"/>
                    </a:lnTo>
                    <a:lnTo>
                      <a:pt x="1083" y="599"/>
                    </a:lnTo>
                    <a:lnTo>
                      <a:pt x="1077" y="605"/>
                    </a:lnTo>
                    <a:lnTo>
                      <a:pt x="1073" y="604"/>
                    </a:lnTo>
                    <a:lnTo>
                      <a:pt x="1077" y="599"/>
                    </a:lnTo>
                    <a:lnTo>
                      <a:pt x="1078" y="598"/>
                    </a:lnTo>
                    <a:lnTo>
                      <a:pt x="1077" y="599"/>
                    </a:lnTo>
                    <a:lnTo>
                      <a:pt x="1074" y="598"/>
                    </a:lnTo>
                    <a:lnTo>
                      <a:pt x="1070" y="602"/>
                    </a:lnTo>
                    <a:lnTo>
                      <a:pt x="1066" y="600"/>
                    </a:lnTo>
                    <a:lnTo>
                      <a:pt x="1068" y="597"/>
                    </a:lnTo>
                    <a:lnTo>
                      <a:pt x="1065" y="600"/>
                    </a:lnTo>
                    <a:lnTo>
                      <a:pt x="1062" y="602"/>
                    </a:lnTo>
                    <a:lnTo>
                      <a:pt x="1050" y="595"/>
                    </a:lnTo>
                    <a:lnTo>
                      <a:pt x="1062" y="597"/>
                    </a:lnTo>
                    <a:lnTo>
                      <a:pt x="1064" y="596"/>
                    </a:lnTo>
                    <a:lnTo>
                      <a:pt x="1068" y="590"/>
                    </a:lnTo>
                    <a:lnTo>
                      <a:pt x="1071" y="588"/>
                    </a:lnTo>
                    <a:lnTo>
                      <a:pt x="1070" y="587"/>
                    </a:lnTo>
                    <a:lnTo>
                      <a:pt x="1068" y="589"/>
                    </a:lnTo>
                    <a:lnTo>
                      <a:pt x="1065" y="589"/>
                    </a:lnTo>
                    <a:lnTo>
                      <a:pt x="1065" y="587"/>
                    </a:lnTo>
                    <a:lnTo>
                      <a:pt x="1066" y="584"/>
                    </a:lnTo>
                    <a:lnTo>
                      <a:pt x="1066" y="582"/>
                    </a:lnTo>
                    <a:lnTo>
                      <a:pt x="1065" y="581"/>
                    </a:lnTo>
                    <a:lnTo>
                      <a:pt x="1062" y="583"/>
                    </a:lnTo>
                    <a:lnTo>
                      <a:pt x="1059" y="581"/>
                    </a:lnTo>
                    <a:lnTo>
                      <a:pt x="1060" y="578"/>
                    </a:lnTo>
                    <a:lnTo>
                      <a:pt x="1056" y="578"/>
                    </a:lnTo>
                    <a:lnTo>
                      <a:pt x="1058" y="576"/>
                    </a:lnTo>
                    <a:lnTo>
                      <a:pt x="1058" y="575"/>
                    </a:lnTo>
                    <a:lnTo>
                      <a:pt x="1058" y="574"/>
                    </a:lnTo>
                    <a:lnTo>
                      <a:pt x="1057" y="574"/>
                    </a:lnTo>
                    <a:lnTo>
                      <a:pt x="1055" y="574"/>
                    </a:lnTo>
                    <a:lnTo>
                      <a:pt x="1053" y="575"/>
                    </a:lnTo>
                    <a:lnTo>
                      <a:pt x="1051" y="576"/>
                    </a:lnTo>
                    <a:lnTo>
                      <a:pt x="1045" y="574"/>
                    </a:lnTo>
                    <a:lnTo>
                      <a:pt x="1045" y="571"/>
                    </a:lnTo>
                    <a:lnTo>
                      <a:pt x="1049" y="571"/>
                    </a:lnTo>
                    <a:lnTo>
                      <a:pt x="1050" y="570"/>
                    </a:lnTo>
                    <a:lnTo>
                      <a:pt x="1053" y="569"/>
                    </a:lnTo>
                    <a:lnTo>
                      <a:pt x="1052" y="568"/>
                    </a:lnTo>
                    <a:lnTo>
                      <a:pt x="1049" y="566"/>
                    </a:lnTo>
                    <a:lnTo>
                      <a:pt x="1049" y="563"/>
                    </a:lnTo>
                    <a:lnTo>
                      <a:pt x="1042" y="559"/>
                    </a:lnTo>
                    <a:lnTo>
                      <a:pt x="1051" y="559"/>
                    </a:lnTo>
                    <a:lnTo>
                      <a:pt x="1055" y="561"/>
                    </a:lnTo>
                    <a:lnTo>
                      <a:pt x="1056" y="561"/>
                    </a:lnTo>
                    <a:lnTo>
                      <a:pt x="1052" y="559"/>
                    </a:lnTo>
                    <a:lnTo>
                      <a:pt x="1055" y="556"/>
                    </a:lnTo>
                    <a:lnTo>
                      <a:pt x="1058" y="556"/>
                    </a:lnTo>
                    <a:lnTo>
                      <a:pt x="1062" y="554"/>
                    </a:lnTo>
                    <a:lnTo>
                      <a:pt x="1063" y="553"/>
                    </a:lnTo>
                    <a:lnTo>
                      <a:pt x="1064" y="552"/>
                    </a:lnTo>
                    <a:lnTo>
                      <a:pt x="1062" y="551"/>
                    </a:lnTo>
                    <a:lnTo>
                      <a:pt x="1059" y="551"/>
                    </a:lnTo>
                    <a:lnTo>
                      <a:pt x="1055" y="548"/>
                    </a:lnTo>
                    <a:lnTo>
                      <a:pt x="1058" y="546"/>
                    </a:lnTo>
                    <a:lnTo>
                      <a:pt x="1058" y="545"/>
                    </a:lnTo>
                    <a:lnTo>
                      <a:pt x="1058" y="545"/>
                    </a:lnTo>
                    <a:lnTo>
                      <a:pt x="1055" y="545"/>
                    </a:lnTo>
                    <a:lnTo>
                      <a:pt x="1053" y="544"/>
                    </a:lnTo>
                    <a:lnTo>
                      <a:pt x="1051" y="544"/>
                    </a:lnTo>
                    <a:lnTo>
                      <a:pt x="1046" y="539"/>
                    </a:lnTo>
                    <a:lnTo>
                      <a:pt x="1052" y="539"/>
                    </a:lnTo>
                    <a:lnTo>
                      <a:pt x="1053" y="538"/>
                    </a:lnTo>
                    <a:lnTo>
                      <a:pt x="1056" y="539"/>
                    </a:lnTo>
                    <a:lnTo>
                      <a:pt x="1058" y="537"/>
                    </a:lnTo>
                    <a:lnTo>
                      <a:pt x="1057" y="533"/>
                    </a:lnTo>
                    <a:lnTo>
                      <a:pt x="1055" y="532"/>
                    </a:lnTo>
                    <a:lnTo>
                      <a:pt x="1053" y="533"/>
                    </a:lnTo>
                    <a:lnTo>
                      <a:pt x="1051" y="532"/>
                    </a:lnTo>
                    <a:lnTo>
                      <a:pt x="1045" y="537"/>
                    </a:lnTo>
                    <a:lnTo>
                      <a:pt x="1049" y="529"/>
                    </a:lnTo>
                    <a:lnTo>
                      <a:pt x="1052" y="526"/>
                    </a:lnTo>
                    <a:lnTo>
                      <a:pt x="1053" y="526"/>
                    </a:lnTo>
                    <a:lnTo>
                      <a:pt x="1053" y="525"/>
                    </a:lnTo>
                    <a:lnTo>
                      <a:pt x="1052" y="525"/>
                    </a:lnTo>
                    <a:lnTo>
                      <a:pt x="1050" y="526"/>
                    </a:lnTo>
                    <a:lnTo>
                      <a:pt x="1046" y="526"/>
                    </a:lnTo>
                    <a:lnTo>
                      <a:pt x="1037" y="531"/>
                    </a:lnTo>
                    <a:lnTo>
                      <a:pt x="1045" y="521"/>
                    </a:lnTo>
                    <a:lnTo>
                      <a:pt x="1049" y="521"/>
                    </a:lnTo>
                    <a:lnTo>
                      <a:pt x="1051" y="519"/>
                    </a:lnTo>
                    <a:lnTo>
                      <a:pt x="1051" y="518"/>
                    </a:lnTo>
                    <a:lnTo>
                      <a:pt x="1049" y="518"/>
                    </a:lnTo>
                    <a:lnTo>
                      <a:pt x="1045" y="518"/>
                    </a:lnTo>
                    <a:lnTo>
                      <a:pt x="1037" y="522"/>
                    </a:lnTo>
                    <a:lnTo>
                      <a:pt x="1040" y="517"/>
                    </a:lnTo>
                    <a:lnTo>
                      <a:pt x="1040" y="515"/>
                    </a:lnTo>
                    <a:lnTo>
                      <a:pt x="1042" y="510"/>
                    </a:lnTo>
                    <a:lnTo>
                      <a:pt x="1044" y="512"/>
                    </a:lnTo>
                    <a:lnTo>
                      <a:pt x="1049" y="512"/>
                    </a:lnTo>
                    <a:lnTo>
                      <a:pt x="1050" y="510"/>
                    </a:lnTo>
                    <a:lnTo>
                      <a:pt x="1050" y="509"/>
                    </a:lnTo>
                    <a:lnTo>
                      <a:pt x="1049" y="510"/>
                    </a:lnTo>
                    <a:lnTo>
                      <a:pt x="1044" y="508"/>
                    </a:lnTo>
                    <a:lnTo>
                      <a:pt x="1049" y="504"/>
                    </a:lnTo>
                    <a:lnTo>
                      <a:pt x="1049" y="503"/>
                    </a:lnTo>
                    <a:lnTo>
                      <a:pt x="1048" y="503"/>
                    </a:lnTo>
                    <a:lnTo>
                      <a:pt x="1041" y="504"/>
                    </a:lnTo>
                    <a:lnTo>
                      <a:pt x="1036" y="502"/>
                    </a:lnTo>
                    <a:lnTo>
                      <a:pt x="1040" y="499"/>
                    </a:lnTo>
                    <a:lnTo>
                      <a:pt x="1043" y="500"/>
                    </a:lnTo>
                    <a:lnTo>
                      <a:pt x="1045" y="499"/>
                    </a:lnTo>
                    <a:lnTo>
                      <a:pt x="1046" y="496"/>
                    </a:lnTo>
                    <a:lnTo>
                      <a:pt x="1045" y="496"/>
                    </a:lnTo>
                    <a:lnTo>
                      <a:pt x="1045" y="495"/>
                    </a:lnTo>
                    <a:lnTo>
                      <a:pt x="1044" y="496"/>
                    </a:lnTo>
                    <a:lnTo>
                      <a:pt x="1042" y="496"/>
                    </a:lnTo>
                    <a:lnTo>
                      <a:pt x="1041" y="494"/>
                    </a:lnTo>
                    <a:lnTo>
                      <a:pt x="1037" y="490"/>
                    </a:lnTo>
                    <a:lnTo>
                      <a:pt x="1042" y="489"/>
                    </a:lnTo>
                    <a:lnTo>
                      <a:pt x="1043" y="489"/>
                    </a:lnTo>
                    <a:lnTo>
                      <a:pt x="1043" y="487"/>
                    </a:lnTo>
                    <a:lnTo>
                      <a:pt x="1041" y="485"/>
                    </a:lnTo>
                    <a:lnTo>
                      <a:pt x="1040" y="480"/>
                    </a:lnTo>
                    <a:lnTo>
                      <a:pt x="1042" y="479"/>
                    </a:lnTo>
                    <a:lnTo>
                      <a:pt x="1042" y="479"/>
                    </a:lnTo>
                    <a:lnTo>
                      <a:pt x="1038" y="479"/>
                    </a:lnTo>
                    <a:lnTo>
                      <a:pt x="1041" y="475"/>
                    </a:lnTo>
                    <a:lnTo>
                      <a:pt x="1041" y="474"/>
                    </a:lnTo>
                    <a:lnTo>
                      <a:pt x="1037" y="474"/>
                    </a:lnTo>
                    <a:lnTo>
                      <a:pt x="1037" y="471"/>
                    </a:lnTo>
                    <a:lnTo>
                      <a:pt x="1040" y="471"/>
                    </a:lnTo>
                    <a:lnTo>
                      <a:pt x="1041" y="470"/>
                    </a:lnTo>
                    <a:lnTo>
                      <a:pt x="1038" y="469"/>
                    </a:lnTo>
                    <a:lnTo>
                      <a:pt x="1040" y="465"/>
                    </a:lnTo>
                    <a:lnTo>
                      <a:pt x="1036" y="467"/>
                    </a:lnTo>
                    <a:lnTo>
                      <a:pt x="1036" y="467"/>
                    </a:lnTo>
                    <a:lnTo>
                      <a:pt x="1034" y="471"/>
                    </a:lnTo>
                    <a:lnTo>
                      <a:pt x="1031" y="474"/>
                    </a:lnTo>
                    <a:lnTo>
                      <a:pt x="1030" y="477"/>
                    </a:lnTo>
                    <a:lnTo>
                      <a:pt x="1029" y="478"/>
                    </a:lnTo>
                    <a:lnTo>
                      <a:pt x="1029" y="484"/>
                    </a:lnTo>
                    <a:lnTo>
                      <a:pt x="1026" y="480"/>
                    </a:lnTo>
                    <a:lnTo>
                      <a:pt x="1026" y="480"/>
                    </a:lnTo>
                    <a:lnTo>
                      <a:pt x="1023" y="484"/>
                    </a:lnTo>
                    <a:lnTo>
                      <a:pt x="1023" y="485"/>
                    </a:lnTo>
                    <a:lnTo>
                      <a:pt x="1026" y="485"/>
                    </a:lnTo>
                    <a:lnTo>
                      <a:pt x="1028" y="488"/>
                    </a:lnTo>
                    <a:lnTo>
                      <a:pt x="1028" y="493"/>
                    </a:lnTo>
                    <a:lnTo>
                      <a:pt x="1023" y="488"/>
                    </a:lnTo>
                    <a:lnTo>
                      <a:pt x="1023" y="488"/>
                    </a:lnTo>
                    <a:lnTo>
                      <a:pt x="1022" y="490"/>
                    </a:lnTo>
                    <a:lnTo>
                      <a:pt x="1020" y="493"/>
                    </a:lnTo>
                    <a:lnTo>
                      <a:pt x="1018" y="495"/>
                    </a:lnTo>
                    <a:lnTo>
                      <a:pt x="1018" y="499"/>
                    </a:lnTo>
                    <a:lnTo>
                      <a:pt x="1014" y="500"/>
                    </a:lnTo>
                    <a:lnTo>
                      <a:pt x="1013" y="501"/>
                    </a:lnTo>
                    <a:lnTo>
                      <a:pt x="1014" y="503"/>
                    </a:lnTo>
                    <a:lnTo>
                      <a:pt x="1012" y="503"/>
                    </a:lnTo>
                    <a:lnTo>
                      <a:pt x="1012" y="508"/>
                    </a:lnTo>
                    <a:lnTo>
                      <a:pt x="1006" y="521"/>
                    </a:lnTo>
                    <a:lnTo>
                      <a:pt x="1008" y="509"/>
                    </a:lnTo>
                    <a:lnTo>
                      <a:pt x="1007" y="504"/>
                    </a:lnTo>
                    <a:lnTo>
                      <a:pt x="1006" y="503"/>
                    </a:lnTo>
                    <a:lnTo>
                      <a:pt x="1004" y="506"/>
                    </a:lnTo>
                    <a:lnTo>
                      <a:pt x="1001" y="508"/>
                    </a:lnTo>
                    <a:lnTo>
                      <a:pt x="1001" y="511"/>
                    </a:lnTo>
                    <a:lnTo>
                      <a:pt x="998" y="512"/>
                    </a:lnTo>
                    <a:lnTo>
                      <a:pt x="996" y="515"/>
                    </a:lnTo>
                    <a:lnTo>
                      <a:pt x="994" y="512"/>
                    </a:lnTo>
                    <a:lnTo>
                      <a:pt x="993" y="512"/>
                    </a:lnTo>
                    <a:lnTo>
                      <a:pt x="991" y="515"/>
                    </a:lnTo>
                    <a:lnTo>
                      <a:pt x="988" y="515"/>
                    </a:lnTo>
                    <a:lnTo>
                      <a:pt x="985" y="517"/>
                    </a:lnTo>
                    <a:lnTo>
                      <a:pt x="985" y="521"/>
                    </a:lnTo>
                    <a:lnTo>
                      <a:pt x="976" y="530"/>
                    </a:lnTo>
                    <a:lnTo>
                      <a:pt x="981" y="521"/>
                    </a:lnTo>
                    <a:lnTo>
                      <a:pt x="979" y="518"/>
                    </a:lnTo>
                    <a:lnTo>
                      <a:pt x="981" y="517"/>
                    </a:lnTo>
                    <a:lnTo>
                      <a:pt x="981" y="511"/>
                    </a:lnTo>
                    <a:lnTo>
                      <a:pt x="981" y="510"/>
                    </a:lnTo>
                    <a:lnTo>
                      <a:pt x="978" y="512"/>
                    </a:lnTo>
                    <a:lnTo>
                      <a:pt x="974" y="521"/>
                    </a:lnTo>
                    <a:lnTo>
                      <a:pt x="966" y="525"/>
                    </a:lnTo>
                    <a:lnTo>
                      <a:pt x="971" y="518"/>
                    </a:lnTo>
                    <a:lnTo>
                      <a:pt x="971" y="515"/>
                    </a:lnTo>
                    <a:lnTo>
                      <a:pt x="975" y="510"/>
                    </a:lnTo>
                    <a:lnTo>
                      <a:pt x="975" y="507"/>
                    </a:lnTo>
                    <a:lnTo>
                      <a:pt x="976" y="503"/>
                    </a:lnTo>
                    <a:lnTo>
                      <a:pt x="974" y="501"/>
                    </a:lnTo>
                    <a:lnTo>
                      <a:pt x="971" y="499"/>
                    </a:lnTo>
                    <a:lnTo>
                      <a:pt x="971" y="499"/>
                    </a:lnTo>
                    <a:lnTo>
                      <a:pt x="971" y="502"/>
                    </a:lnTo>
                    <a:lnTo>
                      <a:pt x="969" y="502"/>
                    </a:lnTo>
                    <a:lnTo>
                      <a:pt x="966" y="500"/>
                    </a:lnTo>
                    <a:lnTo>
                      <a:pt x="959" y="490"/>
                    </a:lnTo>
                    <a:lnTo>
                      <a:pt x="962" y="493"/>
                    </a:lnTo>
                    <a:lnTo>
                      <a:pt x="963" y="490"/>
                    </a:lnTo>
                    <a:lnTo>
                      <a:pt x="962" y="490"/>
                    </a:lnTo>
                    <a:lnTo>
                      <a:pt x="961" y="489"/>
                    </a:lnTo>
                    <a:lnTo>
                      <a:pt x="964" y="484"/>
                    </a:lnTo>
                    <a:lnTo>
                      <a:pt x="966" y="482"/>
                    </a:lnTo>
                    <a:lnTo>
                      <a:pt x="968" y="479"/>
                    </a:lnTo>
                    <a:lnTo>
                      <a:pt x="968" y="474"/>
                    </a:lnTo>
                    <a:lnTo>
                      <a:pt x="964" y="471"/>
                    </a:lnTo>
                    <a:lnTo>
                      <a:pt x="959" y="470"/>
                    </a:lnTo>
                    <a:lnTo>
                      <a:pt x="952" y="466"/>
                    </a:lnTo>
                    <a:lnTo>
                      <a:pt x="952" y="464"/>
                    </a:lnTo>
                    <a:lnTo>
                      <a:pt x="960" y="466"/>
                    </a:lnTo>
                    <a:lnTo>
                      <a:pt x="966" y="467"/>
                    </a:lnTo>
                    <a:lnTo>
                      <a:pt x="967" y="463"/>
                    </a:lnTo>
                    <a:lnTo>
                      <a:pt x="969" y="459"/>
                    </a:lnTo>
                    <a:lnTo>
                      <a:pt x="969" y="456"/>
                    </a:lnTo>
                    <a:lnTo>
                      <a:pt x="973" y="451"/>
                    </a:lnTo>
                    <a:lnTo>
                      <a:pt x="976" y="450"/>
                    </a:lnTo>
                    <a:lnTo>
                      <a:pt x="977" y="445"/>
                    </a:lnTo>
                    <a:lnTo>
                      <a:pt x="977" y="442"/>
                    </a:lnTo>
                    <a:lnTo>
                      <a:pt x="977" y="442"/>
                    </a:lnTo>
                    <a:lnTo>
                      <a:pt x="976" y="447"/>
                    </a:lnTo>
                    <a:lnTo>
                      <a:pt x="971" y="450"/>
                    </a:lnTo>
                    <a:lnTo>
                      <a:pt x="968" y="445"/>
                    </a:lnTo>
                    <a:lnTo>
                      <a:pt x="969" y="441"/>
                    </a:lnTo>
                    <a:lnTo>
                      <a:pt x="967" y="440"/>
                    </a:lnTo>
                    <a:lnTo>
                      <a:pt x="962" y="442"/>
                    </a:lnTo>
                    <a:lnTo>
                      <a:pt x="961" y="441"/>
                    </a:lnTo>
                    <a:lnTo>
                      <a:pt x="960" y="441"/>
                    </a:lnTo>
                    <a:lnTo>
                      <a:pt x="955" y="437"/>
                    </a:lnTo>
                    <a:lnTo>
                      <a:pt x="952" y="440"/>
                    </a:lnTo>
                    <a:lnTo>
                      <a:pt x="952" y="437"/>
                    </a:lnTo>
                    <a:lnTo>
                      <a:pt x="948" y="440"/>
                    </a:lnTo>
                    <a:lnTo>
                      <a:pt x="948" y="435"/>
                    </a:lnTo>
                    <a:lnTo>
                      <a:pt x="942" y="429"/>
                    </a:lnTo>
                    <a:lnTo>
                      <a:pt x="948" y="429"/>
                    </a:lnTo>
                    <a:lnTo>
                      <a:pt x="949" y="427"/>
                    </a:lnTo>
                    <a:lnTo>
                      <a:pt x="948" y="428"/>
                    </a:lnTo>
                    <a:lnTo>
                      <a:pt x="942" y="423"/>
                    </a:lnTo>
                    <a:lnTo>
                      <a:pt x="946" y="422"/>
                    </a:lnTo>
                    <a:lnTo>
                      <a:pt x="946" y="421"/>
                    </a:lnTo>
                    <a:lnTo>
                      <a:pt x="944" y="419"/>
                    </a:lnTo>
                    <a:lnTo>
                      <a:pt x="940" y="421"/>
                    </a:lnTo>
                    <a:lnTo>
                      <a:pt x="940" y="415"/>
                    </a:lnTo>
                    <a:lnTo>
                      <a:pt x="941" y="413"/>
                    </a:lnTo>
                    <a:lnTo>
                      <a:pt x="941" y="409"/>
                    </a:lnTo>
                    <a:lnTo>
                      <a:pt x="940" y="409"/>
                    </a:lnTo>
                    <a:lnTo>
                      <a:pt x="936" y="406"/>
                    </a:lnTo>
                    <a:lnTo>
                      <a:pt x="936" y="404"/>
                    </a:lnTo>
                    <a:lnTo>
                      <a:pt x="931" y="400"/>
                    </a:lnTo>
                    <a:lnTo>
                      <a:pt x="927" y="403"/>
                    </a:lnTo>
                    <a:lnTo>
                      <a:pt x="925" y="403"/>
                    </a:lnTo>
                    <a:lnTo>
                      <a:pt x="924" y="405"/>
                    </a:lnTo>
                    <a:lnTo>
                      <a:pt x="921" y="404"/>
                    </a:lnTo>
                    <a:lnTo>
                      <a:pt x="921" y="408"/>
                    </a:lnTo>
                    <a:lnTo>
                      <a:pt x="917" y="403"/>
                    </a:lnTo>
                    <a:lnTo>
                      <a:pt x="915" y="403"/>
                    </a:lnTo>
                    <a:lnTo>
                      <a:pt x="912" y="401"/>
                    </a:lnTo>
                    <a:lnTo>
                      <a:pt x="911" y="401"/>
                    </a:lnTo>
                    <a:lnTo>
                      <a:pt x="907" y="404"/>
                    </a:lnTo>
                    <a:lnTo>
                      <a:pt x="901" y="405"/>
                    </a:lnTo>
                    <a:lnTo>
                      <a:pt x="894" y="405"/>
                    </a:lnTo>
                    <a:lnTo>
                      <a:pt x="904" y="400"/>
                    </a:lnTo>
                    <a:lnTo>
                      <a:pt x="904" y="400"/>
                    </a:lnTo>
                    <a:lnTo>
                      <a:pt x="902" y="400"/>
                    </a:lnTo>
                    <a:lnTo>
                      <a:pt x="889" y="393"/>
                    </a:lnTo>
                    <a:lnTo>
                      <a:pt x="885" y="393"/>
                    </a:lnTo>
                    <a:lnTo>
                      <a:pt x="884" y="392"/>
                    </a:lnTo>
                    <a:lnTo>
                      <a:pt x="881" y="392"/>
                    </a:lnTo>
                    <a:lnTo>
                      <a:pt x="880" y="393"/>
                    </a:lnTo>
                    <a:lnTo>
                      <a:pt x="879" y="394"/>
                    </a:lnTo>
                    <a:lnTo>
                      <a:pt x="879" y="397"/>
                    </a:lnTo>
                    <a:lnTo>
                      <a:pt x="875" y="397"/>
                    </a:lnTo>
                    <a:lnTo>
                      <a:pt x="874" y="397"/>
                    </a:lnTo>
                    <a:lnTo>
                      <a:pt x="873" y="397"/>
                    </a:lnTo>
                    <a:lnTo>
                      <a:pt x="873" y="400"/>
                    </a:lnTo>
                    <a:lnTo>
                      <a:pt x="871" y="405"/>
                    </a:lnTo>
                    <a:lnTo>
                      <a:pt x="871" y="409"/>
                    </a:lnTo>
                    <a:lnTo>
                      <a:pt x="872" y="412"/>
                    </a:lnTo>
                    <a:lnTo>
                      <a:pt x="874" y="413"/>
                    </a:lnTo>
                    <a:lnTo>
                      <a:pt x="874" y="414"/>
                    </a:lnTo>
                    <a:lnTo>
                      <a:pt x="875" y="414"/>
                    </a:lnTo>
                    <a:lnTo>
                      <a:pt x="875" y="420"/>
                    </a:lnTo>
                    <a:lnTo>
                      <a:pt x="874" y="422"/>
                    </a:lnTo>
                    <a:lnTo>
                      <a:pt x="872" y="422"/>
                    </a:lnTo>
                    <a:lnTo>
                      <a:pt x="872" y="425"/>
                    </a:lnTo>
                    <a:lnTo>
                      <a:pt x="867" y="430"/>
                    </a:lnTo>
                    <a:lnTo>
                      <a:pt x="862" y="435"/>
                    </a:lnTo>
                    <a:lnTo>
                      <a:pt x="862" y="436"/>
                    </a:lnTo>
                    <a:lnTo>
                      <a:pt x="862" y="436"/>
                    </a:lnTo>
                    <a:lnTo>
                      <a:pt x="866" y="436"/>
                    </a:lnTo>
                    <a:lnTo>
                      <a:pt x="872" y="437"/>
                    </a:lnTo>
                    <a:lnTo>
                      <a:pt x="867" y="440"/>
                    </a:lnTo>
                    <a:lnTo>
                      <a:pt x="866" y="443"/>
                    </a:lnTo>
                    <a:lnTo>
                      <a:pt x="866" y="444"/>
                    </a:lnTo>
                    <a:lnTo>
                      <a:pt x="873" y="445"/>
                    </a:lnTo>
                    <a:lnTo>
                      <a:pt x="866" y="448"/>
                    </a:lnTo>
                    <a:lnTo>
                      <a:pt x="864" y="449"/>
                    </a:lnTo>
                    <a:lnTo>
                      <a:pt x="865" y="450"/>
                    </a:lnTo>
                    <a:lnTo>
                      <a:pt x="867" y="452"/>
                    </a:lnTo>
                    <a:lnTo>
                      <a:pt x="864" y="456"/>
                    </a:lnTo>
                    <a:lnTo>
                      <a:pt x="869" y="456"/>
                    </a:lnTo>
                    <a:lnTo>
                      <a:pt x="870" y="459"/>
                    </a:lnTo>
                    <a:lnTo>
                      <a:pt x="865" y="466"/>
                    </a:lnTo>
                    <a:lnTo>
                      <a:pt x="863" y="467"/>
                    </a:lnTo>
                    <a:lnTo>
                      <a:pt x="863" y="470"/>
                    </a:lnTo>
                    <a:lnTo>
                      <a:pt x="866" y="474"/>
                    </a:lnTo>
                    <a:lnTo>
                      <a:pt x="859" y="472"/>
                    </a:lnTo>
                    <a:lnTo>
                      <a:pt x="857" y="469"/>
                    </a:lnTo>
                    <a:lnTo>
                      <a:pt x="857" y="469"/>
                    </a:lnTo>
                    <a:lnTo>
                      <a:pt x="855" y="472"/>
                    </a:lnTo>
                    <a:lnTo>
                      <a:pt x="855" y="472"/>
                    </a:lnTo>
                    <a:lnTo>
                      <a:pt x="856" y="472"/>
                    </a:lnTo>
                    <a:lnTo>
                      <a:pt x="856" y="475"/>
                    </a:lnTo>
                    <a:lnTo>
                      <a:pt x="854" y="479"/>
                    </a:lnTo>
                    <a:lnTo>
                      <a:pt x="851" y="479"/>
                    </a:lnTo>
                    <a:lnTo>
                      <a:pt x="842" y="487"/>
                    </a:lnTo>
                    <a:lnTo>
                      <a:pt x="840" y="488"/>
                    </a:lnTo>
                    <a:lnTo>
                      <a:pt x="839" y="493"/>
                    </a:lnTo>
                    <a:lnTo>
                      <a:pt x="839" y="494"/>
                    </a:lnTo>
                    <a:lnTo>
                      <a:pt x="842" y="495"/>
                    </a:lnTo>
                    <a:lnTo>
                      <a:pt x="843" y="499"/>
                    </a:lnTo>
                    <a:lnTo>
                      <a:pt x="847" y="501"/>
                    </a:lnTo>
                    <a:lnTo>
                      <a:pt x="851" y="509"/>
                    </a:lnTo>
                    <a:lnTo>
                      <a:pt x="852" y="517"/>
                    </a:lnTo>
                    <a:lnTo>
                      <a:pt x="852" y="526"/>
                    </a:lnTo>
                    <a:lnTo>
                      <a:pt x="855" y="531"/>
                    </a:lnTo>
                    <a:lnTo>
                      <a:pt x="854" y="534"/>
                    </a:lnTo>
                    <a:lnTo>
                      <a:pt x="854" y="540"/>
                    </a:lnTo>
                    <a:lnTo>
                      <a:pt x="852" y="541"/>
                    </a:lnTo>
                    <a:lnTo>
                      <a:pt x="851" y="546"/>
                    </a:lnTo>
                    <a:lnTo>
                      <a:pt x="852" y="545"/>
                    </a:lnTo>
                    <a:lnTo>
                      <a:pt x="854" y="551"/>
                    </a:lnTo>
                    <a:lnTo>
                      <a:pt x="856" y="554"/>
                    </a:lnTo>
                    <a:lnTo>
                      <a:pt x="852" y="559"/>
                    </a:lnTo>
                    <a:lnTo>
                      <a:pt x="849" y="559"/>
                    </a:lnTo>
                    <a:lnTo>
                      <a:pt x="847" y="556"/>
                    </a:lnTo>
                    <a:lnTo>
                      <a:pt x="847" y="556"/>
                    </a:lnTo>
                    <a:lnTo>
                      <a:pt x="842" y="563"/>
                    </a:lnTo>
                    <a:lnTo>
                      <a:pt x="839" y="565"/>
                    </a:lnTo>
                    <a:lnTo>
                      <a:pt x="839" y="567"/>
                    </a:lnTo>
                    <a:lnTo>
                      <a:pt x="830" y="570"/>
                    </a:lnTo>
                    <a:lnTo>
                      <a:pt x="829" y="571"/>
                    </a:lnTo>
                    <a:lnTo>
                      <a:pt x="829" y="574"/>
                    </a:lnTo>
                    <a:lnTo>
                      <a:pt x="819" y="577"/>
                    </a:lnTo>
                    <a:lnTo>
                      <a:pt x="813" y="580"/>
                    </a:lnTo>
                    <a:lnTo>
                      <a:pt x="811" y="582"/>
                    </a:lnTo>
                    <a:lnTo>
                      <a:pt x="807" y="581"/>
                    </a:lnTo>
                    <a:lnTo>
                      <a:pt x="804" y="583"/>
                    </a:lnTo>
                    <a:lnTo>
                      <a:pt x="798" y="584"/>
                    </a:lnTo>
                    <a:lnTo>
                      <a:pt x="796" y="585"/>
                    </a:lnTo>
                    <a:lnTo>
                      <a:pt x="796" y="587"/>
                    </a:lnTo>
                    <a:lnTo>
                      <a:pt x="797" y="590"/>
                    </a:lnTo>
                    <a:lnTo>
                      <a:pt x="798" y="592"/>
                    </a:lnTo>
                    <a:lnTo>
                      <a:pt x="798" y="595"/>
                    </a:lnTo>
                    <a:lnTo>
                      <a:pt x="799" y="598"/>
                    </a:lnTo>
                    <a:lnTo>
                      <a:pt x="798" y="599"/>
                    </a:lnTo>
                    <a:lnTo>
                      <a:pt x="798" y="599"/>
                    </a:lnTo>
                    <a:lnTo>
                      <a:pt x="802" y="600"/>
                    </a:lnTo>
                    <a:lnTo>
                      <a:pt x="798" y="603"/>
                    </a:lnTo>
                    <a:lnTo>
                      <a:pt x="799" y="605"/>
                    </a:lnTo>
                    <a:lnTo>
                      <a:pt x="798" y="606"/>
                    </a:lnTo>
                    <a:lnTo>
                      <a:pt x="799" y="609"/>
                    </a:lnTo>
                    <a:lnTo>
                      <a:pt x="797" y="611"/>
                    </a:lnTo>
                    <a:lnTo>
                      <a:pt x="796" y="614"/>
                    </a:lnTo>
                    <a:lnTo>
                      <a:pt x="797" y="618"/>
                    </a:lnTo>
                    <a:lnTo>
                      <a:pt x="795" y="626"/>
                    </a:lnTo>
                    <a:lnTo>
                      <a:pt x="795" y="626"/>
                    </a:lnTo>
                    <a:lnTo>
                      <a:pt x="797" y="627"/>
                    </a:lnTo>
                    <a:lnTo>
                      <a:pt x="796" y="629"/>
                    </a:lnTo>
                    <a:lnTo>
                      <a:pt x="798" y="632"/>
                    </a:lnTo>
                    <a:lnTo>
                      <a:pt x="795" y="635"/>
                    </a:lnTo>
                    <a:lnTo>
                      <a:pt x="795" y="637"/>
                    </a:lnTo>
                    <a:lnTo>
                      <a:pt x="796" y="639"/>
                    </a:lnTo>
                    <a:lnTo>
                      <a:pt x="797" y="643"/>
                    </a:lnTo>
                    <a:lnTo>
                      <a:pt x="798" y="644"/>
                    </a:lnTo>
                    <a:lnTo>
                      <a:pt x="793" y="649"/>
                    </a:lnTo>
                    <a:lnTo>
                      <a:pt x="792" y="654"/>
                    </a:lnTo>
                    <a:lnTo>
                      <a:pt x="790" y="655"/>
                    </a:lnTo>
                    <a:lnTo>
                      <a:pt x="790" y="655"/>
                    </a:lnTo>
                    <a:lnTo>
                      <a:pt x="792" y="657"/>
                    </a:lnTo>
                    <a:lnTo>
                      <a:pt x="790" y="659"/>
                    </a:lnTo>
                    <a:lnTo>
                      <a:pt x="789" y="664"/>
                    </a:lnTo>
                    <a:lnTo>
                      <a:pt x="790" y="666"/>
                    </a:lnTo>
                    <a:lnTo>
                      <a:pt x="792" y="670"/>
                    </a:lnTo>
                    <a:lnTo>
                      <a:pt x="803" y="674"/>
                    </a:lnTo>
                    <a:lnTo>
                      <a:pt x="789" y="673"/>
                    </a:lnTo>
                    <a:lnTo>
                      <a:pt x="784" y="670"/>
                    </a:lnTo>
                    <a:lnTo>
                      <a:pt x="785" y="665"/>
                    </a:lnTo>
                    <a:lnTo>
                      <a:pt x="784" y="661"/>
                    </a:lnTo>
                    <a:lnTo>
                      <a:pt x="782" y="659"/>
                    </a:lnTo>
                    <a:lnTo>
                      <a:pt x="782" y="657"/>
                    </a:lnTo>
                    <a:lnTo>
                      <a:pt x="778" y="662"/>
                    </a:lnTo>
                    <a:lnTo>
                      <a:pt x="778" y="664"/>
                    </a:lnTo>
                    <a:lnTo>
                      <a:pt x="777" y="668"/>
                    </a:lnTo>
                    <a:lnTo>
                      <a:pt x="773" y="668"/>
                    </a:lnTo>
                    <a:lnTo>
                      <a:pt x="770" y="665"/>
                    </a:lnTo>
                    <a:lnTo>
                      <a:pt x="767" y="664"/>
                    </a:lnTo>
                    <a:lnTo>
                      <a:pt x="763" y="666"/>
                    </a:lnTo>
                    <a:lnTo>
                      <a:pt x="751" y="672"/>
                    </a:lnTo>
                    <a:lnTo>
                      <a:pt x="763" y="662"/>
                    </a:lnTo>
                    <a:lnTo>
                      <a:pt x="765" y="658"/>
                    </a:lnTo>
                    <a:lnTo>
                      <a:pt x="763" y="656"/>
                    </a:lnTo>
                    <a:lnTo>
                      <a:pt x="763" y="651"/>
                    </a:lnTo>
                    <a:lnTo>
                      <a:pt x="761" y="649"/>
                    </a:lnTo>
                    <a:lnTo>
                      <a:pt x="761" y="648"/>
                    </a:lnTo>
                    <a:lnTo>
                      <a:pt x="756" y="646"/>
                    </a:lnTo>
                    <a:lnTo>
                      <a:pt x="753" y="644"/>
                    </a:lnTo>
                    <a:lnTo>
                      <a:pt x="753" y="641"/>
                    </a:lnTo>
                    <a:lnTo>
                      <a:pt x="753" y="640"/>
                    </a:lnTo>
                    <a:lnTo>
                      <a:pt x="754" y="637"/>
                    </a:lnTo>
                    <a:lnTo>
                      <a:pt x="752" y="636"/>
                    </a:lnTo>
                    <a:lnTo>
                      <a:pt x="750" y="634"/>
                    </a:lnTo>
                    <a:lnTo>
                      <a:pt x="750" y="630"/>
                    </a:lnTo>
                    <a:lnTo>
                      <a:pt x="747" y="628"/>
                    </a:lnTo>
                    <a:lnTo>
                      <a:pt x="745" y="625"/>
                    </a:lnTo>
                    <a:lnTo>
                      <a:pt x="747" y="618"/>
                    </a:lnTo>
                    <a:lnTo>
                      <a:pt x="750" y="615"/>
                    </a:lnTo>
                    <a:lnTo>
                      <a:pt x="751" y="612"/>
                    </a:lnTo>
                    <a:lnTo>
                      <a:pt x="751" y="610"/>
                    </a:lnTo>
                    <a:lnTo>
                      <a:pt x="755" y="604"/>
                    </a:lnTo>
                    <a:lnTo>
                      <a:pt x="755" y="598"/>
                    </a:lnTo>
                    <a:lnTo>
                      <a:pt x="754" y="597"/>
                    </a:lnTo>
                    <a:lnTo>
                      <a:pt x="753" y="592"/>
                    </a:lnTo>
                    <a:lnTo>
                      <a:pt x="755" y="589"/>
                    </a:lnTo>
                    <a:lnTo>
                      <a:pt x="758" y="585"/>
                    </a:lnTo>
                    <a:lnTo>
                      <a:pt x="758" y="583"/>
                    </a:lnTo>
                    <a:lnTo>
                      <a:pt x="762" y="576"/>
                    </a:lnTo>
                    <a:lnTo>
                      <a:pt x="761" y="573"/>
                    </a:lnTo>
                    <a:lnTo>
                      <a:pt x="759" y="574"/>
                    </a:lnTo>
                    <a:lnTo>
                      <a:pt x="759" y="573"/>
                    </a:lnTo>
                    <a:lnTo>
                      <a:pt x="758" y="573"/>
                    </a:lnTo>
                    <a:lnTo>
                      <a:pt x="754" y="574"/>
                    </a:lnTo>
                    <a:lnTo>
                      <a:pt x="748" y="573"/>
                    </a:lnTo>
                    <a:lnTo>
                      <a:pt x="744" y="571"/>
                    </a:lnTo>
                    <a:lnTo>
                      <a:pt x="743" y="571"/>
                    </a:lnTo>
                    <a:lnTo>
                      <a:pt x="740" y="569"/>
                    </a:lnTo>
                    <a:lnTo>
                      <a:pt x="735" y="569"/>
                    </a:lnTo>
                    <a:lnTo>
                      <a:pt x="731" y="570"/>
                    </a:lnTo>
                    <a:lnTo>
                      <a:pt x="730" y="569"/>
                    </a:lnTo>
                    <a:lnTo>
                      <a:pt x="724" y="569"/>
                    </a:lnTo>
                    <a:lnTo>
                      <a:pt x="722" y="568"/>
                    </a:lnTo>
                    <a:lnTo>
                      <a:pt x="723" y="566"/>
                    </a:lnTo>
                    <a:lnTo>
                      <a:pt x="719" y="562"/>
                    </a:lnTo>
                    <a:lnTo>
                      <a:pt x="718" y="561"/>
                    </a:lnTo>
                    <a:lnTo>
                      <a:pt x="714" y="556"/>
                    </a:lnTo>
                    <a:lnTo>
                      <a:pt x="711" y="555"/>
                    </a:lnTo>
                    <a:lnTo>
                      <a:pt x="707" y="553"/>
                    </a:lnTo>
                    <a:lnTo>
                      <a:pt x="704" y="552"/>
                    </a:lnTo>
                    <a:lnTo>
                      <a:pt x="698" y="547"/>
                    </a:lnTo>
                    <a:lnTo>
                      <a:pt x="698" y="546"/>
                    </a:lnTo>
                    <a:lnTo>
                      <a:pt x="694" y="548"/>
                    </a:lnTo>
                    <a:lnTo>
                      <a:pt x="694" y="545"/>
                    </a:lnTo>
                    <a:lnTo>
                      <a:pt x="693" y="540"/>
                    </a:lnTo>
                    <a:lnTo>
                      <a:pt x="691" y="538"/>
                    </a:lnTo>
                    <a:lnTo>
                      <a:pt x="691" y="536"/>
                    </a:lnTo>
                    <a:lnTo>
                      <a:pt x="688" y="533"/>
                    </a:lnTo>
                    <a:lnTo>
                      <a:pt x="685" y="530"/>
                    </a:lnTo>
                    <a:lnTo>
                      <a:pt x="683" y="529"/>
                    </a:lnTo>
                    <a:lnTo>
                      <a:pt x="678" y="524"/>
                    </a:lnTo>
                    <a:lnTo>
                      <a:pt x="676" y="523"/>
                    </a:lnTo>
                    <a:lnTo>
                      <a:pt x="673" y="522"/>
                    </a:lnTo>
                    <a:lnTo>
                      <a:pt x="666" y="519"/>
                    </a:lnTo>
                    <a:lnTo>
                      <a:pt x="662" y="515"/>
                    </a:lnTo>
                    <a:lnTo>
                      <a:pt x="656" y="511"/>
                    </a:lnTo>
                    <a:lnTo>
                      <a:pt x="650" y="511"/>
                    </a:lnTo>
                    <a:lnTo>
                      <a:pt x="628" y="518"/>
                    </a:lnTo>
                    <a:lnTo>
                      <a:pt x="622" y="518"/>
                    </a:lnTo>
                    <a:lnTo>
                      <a:pt x="610" y="512"/>
                    </a:lnTo>
                    <a:lnTo>
                      <a:pt x="624" y="515"/>
                    </a:lnTo>
                    <a:lnTo>
                      <a:pt x="627" y="514"/>
                    </a:lnTo>
                    <a:lnTo>
                      <a:pt x="636" y="506"/>
                    </a:lnTo>
                    <a:lnTo>
                      <a:pt x="637" y="503"/>
                    </a:lnTo>
                    <a:lnTo>
                      <a:pt x="636" y="497"/>
                    </a:lnTo>
                    <a:lnTo>
                      <a:pt x="634" y="495"/>
                    </a:lnTo>
                    <a:lnTo>
                      <a:pt x="636" y="488"/>
                    </a:lnTo>
                    <a:lnTo>
                      <a:pt x="636" y="482"/>
                    </a:lnTo>
                    <a:lnTo>
                      <a:pt x="635" y="479"/>
                    </a:lnTo>
                    <a:lnTo>
                      <a:pt x="635" y="474"/>
                    </a:lnTo>
                    <a:lnTo>
                      <a:pt x="636" y="471"/>
                    </a:lnTo>
                    <a:lnTo>
                      <a:pt x="636" y="470"/>
                    </a:lnTo>
                    <a:lnTo>
                      <a:pt x="634" y="469"/>
                    </a:lnTo>
                    <a:lnTo>
                      <a:pt x="627" y="469"/>
                    </a:lnTo>
                    <a:lnTo>
                      <a:pt x="622" y="475"/>
                    </a:lnTo>
                    <a:lnTo>
                      <a:pt x="617" y="482"/>
                    </a:lnTo>
                    <a:lnTo>
                      <a:pt x="610" y="484"/>
                    </a:lnTo>
                    <a:lnTo>
                      <a:pt x="602" y="490"/>
                    </a:lnTo>
                    <a:lnTo>
                      <a:pt x="605" y="482"/>
                    </a:lnTo>
                    <a:lnTo>
                      <a:pt x="614" y="480"/>
                    </a:lnTo>
                    <a:lnTo>
                      <a:pt x="618" y="477"/>
                    </a:lnTo>
                    <a:lnTo>
                      <a:pt x="620" y="471"/>
                    </a:lnTo>
                    <a:lnTo>
                      <a:pt x="619" y="471"/>
                    </a:lnTo>
                    <a:lnTo>
                      <a:pt x="619" y="466"/>
                    </a:lnTo>
                    <a:lnTo>
                      <a:pt x="618" y="464"/>
                    </a:lnTo>
                    <a:lnTo>
                      <a:pt x="619" y="462"/>
                    </a:lnTo>
                    <a:lnTo>
                      <a:pt x="618" y="459"/>
                    </a:lnTo>
                    <a:lnTo>
                      <a:pt x="613" y="459"/>
                    </a:lnTo>
                    <a:lnTo>
                      <a:pt x="617" y="456"/>
                    </a:lnTo>
                    <a:lnTo>
                      <a:pt x="619" y="455"/>
                    </a:lnTo>
                    <a:lnTo>
                      <a:pt x="620" y="452"/>
                    </a:lnTo>
                    <a:lnTo>
                      <a:pt x="622" y="448"/>
                    </a:lnTo>
                    <a:lnTo>
                      <a:pt x="622" y="444"/>
                    </a:lnTo>
                    <a:lnTo>
                      <a:pt x="621" y="443"/>
                    </a:lnTo>
                    <a:lnTo>
                      <a:pt x="624" y="436"/>
                    </a:lnTo>
                    <a:lnTo>
                      <a:pt x="626" y="435"/>
                    </a:lnTo>
                    <a:lnTo>
                      <a:pt x="627" y="431"/>
                    </a:lnTo>
                    <a:lnTo>
                      <a:pt x="629" y="428"/>
                    </a:lnTo>
                    <a:lnTo>
                      <a:pt x="631" y="422"/>
                    </a:lnTo>
                    <a:lnTo>
                      <a:pt x="633" y="420"/>
                    </a:lnTo>
                    <a:lnTo>
                      <a:pt x="632" y="416"/>
                    </a:lnTo>
                    <a:lnTo>
                      <a:pt x="632" y="413"/>
                    </a:lnTo>
                    <a:lnTo>
                      <a:pt x="636" y="415"/>
                    </a:lnTo>
                    <a:lnTo>
                      <a:pt x="639" y="414"/>
                    </a:lnTo>
                    <a:lnTo>
                      <a:pt x="639" y="411"/>
                    </a:lnTo>
                    <a:lnTo>
                      <a:pt x="642" y="409"/>
                    </a:lnTo>
                    <a:lnTo>
                      <a:pt x="648" y="405"/>
                    </a:lnTo>
                    <a:lnTo>
                      <a:pt x="649" y="404"/>
                    </a:lnTo>
                    <a:lnTo>
                      <a:pt x="649" y="401"/>
                    </a:lnTo>
                    <a:lnTo>
                      <a:pt x="651" y="399"/>
                    </a:lnTo>
                    <a:lnTo>
                      <a:pt x="652" y="399"/>
                    </a:lnTo>
                    <a:lnTo>
                      <a:pt x="654" y="398"/>
                    </a:lnTo>
                    <a:lnTo>
                      <a:pt x="651" y="396"/>
                    </a:lnTo>
                    <a:lnTo>
                      <a:pt x="656" y="393"/>
                    </a:lnTo>
                    <a:lnTo>
                      <a:pt x="658" y="389"/>
                    </a:lnTo>
                    <a:lnTo>
                      <a:pt x="661" y="389"/>
                    </a:lnTo>
                    <a:lnTo>
                      <a:pt x="661" y="389"/>
                    </a:lnTo>
                    <a:lnTo>
                      <a:pt x="662" y="388"/>
                    </a:lnTo>
                    <a:lnTo>
                      <a:pt x="657" y="384"/>
                    </a:lnTo>
                    <a:lnTo>
                      <a:pt x="661" y="383"/>
                    </a:lnTo>
                    <a:lnTo>
                      <a:pt x="661" y="381"/>
                    </a:lnTo>
                    <a:lnTo>
                      <a:pt x="665" y="381"/>
                    </a:lnTo>
                    <a:lnTo>
                      <a:pt x="670" y="378"/>
                    </a:lnTo>
                    <a:lnTo>
                      <a:pt x="672" y="377"/>
                    </a:lnTo>
                    <a:lnTo>
                      <a:pt x="677" y="377"/>
                    </a:lnTo>
                    <a:lnTo>
                      <a:pt x="674" y="374"/>
                    </a:lnTo>
                    <a:lnTo>
                      <a:pt x="680" y="375"/>
                    </a:lnTo>
                    <a:lnTo>
                      <a:pt x="680" y="376"/>
                    </a:lnTo>
                    <a:lnTo>
                      <a:pt x="680" y="376"/>
                    </a:lnTo>
                    <a:lnTo>
                      <a:pt x="680" y="375"/>
                    </a:lnTo>
                    <a:lnTo>
                      <a:pt x="679" y="372"/>
                    </a:lnTo>
                    <a:lnTo>
                      <a:pt x="679" y="368"/>
                    </a:lnTo>
                    <a:lnTo>
                      <a:pt x="683" y="370"/>
                    </a:lnTo>
                    <a:lnTo>
                      <a:pt x="681" y="367"/>
                    </a:lnTo>
                    <a:lnTo>
                      <a:pt x="683" y="366"/>
                    </a:lnTo>
                    <a:lnTo>
                      <a:pt x="685" y="360"/>
                    </a:lnTo>
                    <a:lnTo>
                      <a:pt x="686" y="367"/>
                    </a:lnTo>
                    <a:lnTo>
                      <a:pt x="688" y="367"/>
                    </a:lnTo>
                    <a:lnTo>
                      <a:pt x="689" y="368"/>
                    </a:lnTo>
                    <a:lnTo>
                      <a:pt x="691" y="367"/>
                    </a:lnTo>
                    <a:lnTo>
                      <a:pt x="687" y="363"/>
                    </a:lnTo>
                    <a:lnTo>
                      <a:pt x="685" y="356"/>
                    </a:lnTo>
                    <a:lnTo>
                      <a:pt x="683" y="353"/>
                    </a:lnTo>
                    <a:lnTo>
                      <a:pt x="683" y="349"/>
                    </a:lnTo>
                    <a:lnTo>
                      <a:pt x="683" y="347"/>
                    </a:lnTo>
                    <a:lnTo>
                      <a:pt x="684" y="345"/>
                    </a:lnTo>
                    <a:lnTo>
                      <a:pt x="687" y="348"/>
                    </a:lnTo>
                    <a:lnTo>
                      <a:pt x="689" y="353"/>
                    </a:lnTo>
                    <a:lnTo>
                      <a:pt x="693" y="357"/>
                    </a:lnTo>
                    <a:lnTo>
                      <a:pt x="700" y="359"/>
                    </a:lnTo>
                    <a:lnTo>
                      <a:pt x="702" y="361"/>
                    </a:lnTo>
                    <a:lnTo>
                      <a:pt x="704" y="361"/>
                    </a:lnTo>
                    <a:lnTo>
                      <a:pt x="707" y="360"/>
                    </a:lnTo>
                    <a:lnTo>
                      <a:pt x="709" y="359"/>
                    </a:lnTo>
                    <a:lnTo>
                      <a:pt x="713" y="355"/>
                    </a:lnTo>
                    <a:lnTo>
                      <a:pt x="713" y="349"/>
                    </a:lnTo>
                    <a:lnTo>
                      <a:pt x="707" y="344"/>
                    </a:lnTo>
                    <a:lnTo>
                      <a:pt x="707" y="339"/>
                    </a:lnTo>
                    <a:lnTo>
                      <a:pt x="706" y="338"/>
                    </a:lnTo>
                    <a:lnTo>
                      <a:pt x="704" y="338"/>
                    </a:lnTo>
                    <a:lnTo>
                      <a:pt x="701" y="341"/>
                    </a:lnTo>
                    <a:lnTo>
                      <a:pt x="695" y="341"/>
                    </a:lnTo>
                    <a:lnTo>
                      <a:pt x="692" y="344"/>
                    </a:lnTo>
                    <a:lnTo>
                      <a:pt x="692" y="340"/>
                    </a:lnTo>
                    <a:lnTo>
                      <a:pt x="691" y="337"/>
                    </a:lnTo>
                    <a:lnTo>
                      <a:pt x="694" y="338"/>
                    </a:lnTo>
                    <a:lnTo>
                      <a:pt x="698" y="338"/>
                    </a:lnTo>
                    <a:lnTo>
                      <a:pt x="700" y="335"/>
                    </a:lnTo>
                    <a:lnTo>
                      <a:pt x="695" y="332"/>
                    </a:lnTo>
                    <a:lnTo>
                      <a:pt x="689" y="326"/>
                    </a:lnTo>
                    <a:lnTo>
                      <a:pt x="691" y="328"/>
                    </a:lnTo>
                    <a:lnTo>
                      <a:pt x="688" y="331"/>
                    </a:lnTo>
                    <a:lnTo>
                      <a:pt x="684" y="327"/>
                    </a:lnTo>
                    <a:lnTo>
                      <a:pt x="681" y="322"/>
                    </a:lnTo>
                    <a:lnTo>
                      <a:pt x="685" y="322"/>
                    </a:lnTo>
                    <a:lnTo>
                      <a:pt x="686" y="315"/>
                    </a:lnTo>
                    <a:lnTo>
                      <a:pt x="689" y="320"/>
                    </a:lnTo>
                    <a:lnTo>
                      <a:pt x="693" y="324"/>
                    </a:lnTo>
                    <a:lnTo>
                      <a:pt x="695" y="325"/>
                    </a:lnTo>
                    <a:lnTo>
                      <a:pt x="698" y="330"/>
                    </a:lnTo>
                    <a:lnTo>
                      <a:pt x="703" y="332"/>
                    </a:lnTo>
                    <a:lnTo>
                      <a:pt x="709" y="334"/>
                    </a:lnTo>
                    <a:lnTo>
                      <a:pt x="713" y="339"/>
                    </a:lnTo>
                    <a:lnTo>
                      <a:pt x="715" y="340"/>
                    </a:lnTo>
                    <a:lnTo>
                      <a:pt x="716" y="342"/>
                    </a:lnTo>
                    <a:lnTo>
                      <a:pt x="718" y="344"/>
                    </a:lnTo>
                    <a:lnTo>
                      <a:pt x="718" y="341"/>
                    </a:lnTo>
                    <a:lnTo>
                      <a:pt x="721" y="340"/>
                    </a:lnTo>
                    <a:lnTo>
                      <a:pt x="719" y="339"/>
                    </a:lnTo>
                    <a:lnTo>
                      <a:pt x="721" y="333"/>
                    </a:lnTo>
                    <a:lnTo>
                      <a:pt x="724" y="339"/>
                    </a:lnTo>
                    <a:lnTo>
                      <a:pt x="725" y="340"/>
                    </a:lnTo>
                    <a:lnTo>
                      <a:pt x="725" y="341"/>
                    </a:lnTo>
                    <a:lnTo>
                      <a:pt x="729" y="337"/>
                    </a:lnTo>
                    <a:lnTo>
                      <a:pt x="729" y="332"/>
                    </a:lnTo>
                    <a:lnTo>
                      <a:pt x="728" y="330"/>
                    </a:lnTo>
                    <a:lnTo>
                      <a:pt x="730" y="322"/>
                    </a:lnTo>
                    <a:lnTo>
                      <a:pt x="732" y="328"/>
                    </a:lnTo>
                    <a:lnTo>
                      <a:pt x="733" y="326"/>
                    </a:lnTo>
                    <a:lnTo>
                      <a:pt x="738" y="324"/>
                    </a:lnTo>
                    <a:lnTo>
                      <a:pt x="739" y="326"/>
                    </a:lnTo>
                    <a:lnTo>
                      <a:pt x="740" y="327"/>
                    </a:lnTo>
                    <a:lnTo>
                      <a:pt x="739" y="330"/>
                    </a:lnTo>
                    <a:lnTo>
                      <a:pt x="739" y="330"/>
                    </a:lnTo>
                    <a:lnTo>
                      <a:pt x="739" y="331"/>
                    </a:lnTo>
                    <a:lnTo>
                      <a:pt x="740" y="330"/>
                    </a:lnTo>
                    <a:lnTo>
                      <a:pt x="744" y="331"/>
                    </a:lnTo>
                    <a:lnTo>
                      <a:pt x="746" y="334"/>
                    </a:lnTo>
                    <a:lnTo>
                      <a:pt x="746" y="333"/>
                    </a:lnTo>
                    <a:lnTo>
                      <a:pt x="750" y="333"/>
                    </a:lnTo>
                    <a:lnTo>
                      <a:pt x="751" y="334"/>
                    </a:lnTo>
                    <a:lnTo>
                      <a:pt x="753" y="334"/>
                    </a:lnTo>
                    <a:lnTo>
                      <a:pt x="755" y="330"/>
                    </a:lnTo>
                    <a:lnTo>
                      <a:pt x="759" y="327"/>
                    </a:lnTo>
                    <a:lnTo>
                      <a:pt x="769" y="318"/>
                    </a:lnTo>
                    <a:lnTo>
                      <a:pt x="769" y="316"/>
                    </a:lnTo>
                    <a:lnTo>
                      <a:pt x="771" y="315"/>
                    </a:lnTo>
                    <a:lnTo>
                      <a:pt x="773" y="315"/>
                    </a:lnTo>
                    <a:lnTo>
                      <a:pt x="776" y="310"/>
                    </a:lnTo>
                    <a:lnTo>
                      <a:pt x="780" y="309"/>
                    </a:lnTo>
                    <a:lnTo>
                      <a:pt x="783" y="305"/>
                    </a:lnTo>
                    <a:lnTo>
                      <a:pt x="783" y="304"/>
                    </a:lnTo>
                    <a:lnTo>
                      <a:pt x="773" y="301"/>
                    </a:lnTo>
                    <a:lnTo>
                      <a:pt x="767" y="300"/>
                    </a:lnTo>
                    <a:lnTo>
                      <a:pt x="760" y="298"/>
                    </a:lnTo>
                    <a:lnTo>
                      <a:pt x="758" y="293"/>
                    </a:lnTo>
                    <a:lnTo>
                      <a:pt x="755" y="287"/>
                    </a:lnTo>
                    <a:lnTo>
                      <a:pt x="753" y="287"/>
                    </a:lnTo>
                    <a:lnTo>
                      <a:pt x="753" y="281"/>
                    </a:lnTo>
                    <a:lnTo>
                      <a:pt x="752" y="280"/>
                    </a:lnTo>
                    <a:lnTo>
                      <a:pt x="753" y="278"/>
                    </a:lnTo>
                    <a:lnTo>
                      <a:pt x="754" y="278"/>
                    </a:lnTo>
                    <a:lnTo>
                      <a:pt x="753" y="278"/>
                    </a:lnTo>
                    <a:lnTo>
                      <a:pt x="747" y="278"/>
                    </a:lnTo>
                    <a:lnTo>
                      <a:pt x="740" y="275"/>
                    </a:lnTo>
                    <a:lnTo>
                      <a:pt x="739" y="275"/>
                    </a:lnTo>
                    <a:lnTo>
                      <a:pt x="738" y="278"/>
                    </a:lnTo>
                    <a:lnTo>
                      <a:pt x="735" y="274"/>
                    </a:lnTo>
                    <a:lnTo>
                      <a:pt x="735" y="269"/>
                    </a:lnTo>
                    <a:lnTo>
                      <a:pt x="739" y="271"/>
                    </a:lnTo>
                    <a:lnTo>
                      <a:pt x="746" y="272"/>
                    </a:lnTo>
                    <a:lnTo>
                      <a:pt x="751" y="274"/>
                    </a:lnTo>
                    <a:lnTo>
                      <a:pt x="756" y="274"/>
                    </a:lnTo>
                    <a:lnTo>
                      <a:pt x="761" y="278"/>
                    </a:lnTo>
                    <a:lnTo>
                      <a:pt x="765" y="283"/>
                    </a:lnTo>
                    <a:lnTo>
                      <a:pt x="767" y="283"/>
                    </a:lnTo>
                    <a:lnTo>
                      <a:pt x="770" y="287"/>
                    </a:lnTo>
                    <a:lnTo>
                      <a:pt x="767" y="289"/>
                    </a:lnTo>
                    <a:lnTo>
                      <a:pt x="770" y="290"/>
                    </a:lnTo>
                    <a:lnTo>
                      <a:pt x="773" y="294"/>
                    </a:lnTo>
                    <a:lnTo>
                      <a:pt x="774" y="296"/>
                    </a:lnTo>
                    <a:lnTo>
                      <a:pt x="783" y="298"/>
                    </a:lnTo>
                    <a:lnTo>
                      <a:pt x="785" y="297"/>
                    </a:lnTo>
                    <a:lnTo>
                      <a:pt x="787" y="294"/>
                    </a:lnTo>
                    <a:lnTo>
                      <a:pt x="789" y="291"/>
                    </a:lnTo>
                    <a:lnTo>
                      <a:pt x="791" y="293"/>
                    </a:lnTo>
                    <a:lnTo>
                      <a:pt x="798" y="285"/>
                    </a:lnTo>
                    <a:lnTo>
                      <a:pt x="805" y="280"/>
                    </a:lnTo>
                    <a:lnTo>
                      <a:pt x="807" y="279"/>
                    </a:lnTo>
                    <a:lnTo>
                      <a:pt x="808" y="275"/>
                    </a:lnTo>
                    <a:lnTo>
                      <a:pt x="807" y="274"/>
                    </a:lnTo>
                    <a:lnTo>
                      <a:pt x="804" y="274"/>
                    </a:lnTo>
                    <a:lnTo>
                      <a:pt x="802" y="271"/>
                    </a:lnTo>
                    <a:lnTo>
                      <a:pt x="802" y="267"/>
                    </a:lnTo>
                    <a:lnTo>
                      <a:pt x="803" y="266"/>
                    </a:lnTo>
                    <a:lnTo>
                      <a:pt x="803" y="265"/>
                    </a:lnTo>
                    <a:lnTo>
                      <a:pt x="804" y="260"/>
                    </a:lnTo>
                    <a:lnTo>
                      <a:pt x="807" y="263"/>
                    </a:lnTo>
                    <a:lnTo>
                      <a:pt x="811" y="263"/>
                    </a:lnTo>
                    <a:lnTo>
                      <a:pt x="813" y="265"/>
                    </a:lnTo>
                    <a:lnTo>
                      <a:pt x="817" y="265"/>
                    </a:lnTo>
                    <a:lnTo>
                      <a:pt x="822" y="263"/>
                    </a:lnTo>
                    <a:lnTo>
                      <a:pt x="822" y="265"/>
                    </a:lnTo>
                    <a:lnTo>
                      <a:pt x="825" y="266"/>
                    </a:lnTo>
                    <a:lnTo>
                      <a:pt x="823" y="267"/>
                    </a:lnTo>
                    <a:lnTo>
                      <a:pt x="821" y="272"/>
                    </a:lnTo>
                    <a:lnTo>
                      <a:pt x="823" y="271"/>
                    </a:lnTo>
                    <a:lnTo>
                      <a:pt x="825" y="273"/>
                    </a:lnTo>
                    <a:lnTo>
                      <a:pt x="826" y="273"/>
                    </a:lnTo>
                    <a:lnTo>
                      <a:pt x="828" y="274"/>
                    </a:lnTo>
                    <a:lnTo>
                      <a:pt x="828" y="274"/>
                    </a:lnTo>
                    <a:lnTo>
                      <a:pt x="826" y="272"/>
                    </a:lnTo>
                    <a:lnTo>
                      <a:pt x="829" y="266"/>
                    </a:lnTo>
                    <a:lnTo>
                      <a:pt x="830" y="271"/>
                    </a:lnTo>
                    <a:lnTo>
                      <a:pt x="833" y="271"/>
                    </a:lnTo>
                    <a:lnTo>
                      <a:pt x="833" y="274"/>
                    </a:lnTo>
                    <a:lnTo>
                      <a:pt x="837" y="278"/>
                    </a:lnTo>
                    <a:lnTo>
                      <a:pt x="837" y="276"/>
                    </a:lnTo>
                    <a:lnTo>
                      <a:pt x="836" y="275"/>
                    </a:lnTo>
                    <a:lnTo>
                      <a:pt x="837" y="273"/>
                    </a:lnTo>
                    <a:lnTo>
                      <a:pt x="837" y="269"/>
                    </a:lnTo>
                    <a:lnTo>
                      <a:pt x="835" y="268"/>
                    </a:lnTo>
                    <a:lnTo>
                      <a:pt x="836" y="264"/>
                    </a:lnTo>
                    <a:lnTo>
                      <a:pt x="835" y="260"/>
                    </a:lnTo>
                    <a:lnTo>
                      <a:pt x="832" y="259"/>
                    </a:lnTo>
                    <a:lnTo>
                      <a:pt x="832" y="256"/>
                    </a:lnTo>
                    <a:lnTo>
                      <a:pt x="832" y="256"/>
                    </a:lnTo>
                    <a:lnTo>
                      <a:pt x="828" y="258"/>
                    </a:lnTo>
                    <a:lnTo>
                      <a:pt x="825" y="258"/>
                    </a:lnTo>
                    <a:lnTo>
                      <a:pt x="828" y="251"/>
                    </a:lnTo>
                    <a:lnTo>
                      <a:pt x="832" y="251"/>
                    </a:lnTo>
                    <a:lnTo>
                      <a:pt x="833" y="252"/>
                    </a:lnTo>
                    <a:lnTo>
                      <a:pt x="836" y="250"/>
                    </a:lnTo>
                    <a:lnTo>
                      <a:pt x="839" y="253"/>
                    </a:lnTo>
                    <a:lnTo>
                      <a:pt x="840" y="254"/>
                    </a:lnTo>
                    <a:lnTo>
                      <a:pt x="841" y="259"/>
                    </a:lnTo>
                    <a:lnTo>
                      <a:pt x="849" y="251"/>
                    </a:lnTo>
                    <a:lnTo>
                      <a:pt x="842" y="263"/>
                    </a:lnTo>
                    <a:lnTo>
                      <a:pt x="842" y="266"/>
                    </a:lnTo>
                    <a:lnTo>
                      <a:pt x="841" y="266"/>
                    </a:lnTo>
                    <a:lnTo>
                      <a:pt x="841" y="266"/>
                    </a:lnTo>
                    <a:lnTo>
                      <a:pt x="842" y="268"/>
                    </a:lnTo>
                    <a:lnTo>
                      <a:pt x="843" y="273"/>
                    </a:lnTo>
                    <a:lnTo>
                      <a:pt x="843" y="274"/>
                    </a:lnTo>
                    <a:lnTo>
                      <a:pt x="843" y="274"/>
                    </a:lnTo>
                    <a:lnTo>
                      <a:pt x="849" y="273"/>
                    </a:lnTo>
                    <a:lnTo>
                      <a:pt x="851" y="269"/>
                    </a:lnTo>
                    <a:lnTo>
                      <a:pt x="855" y="269"/>
                    </a:lnTo>
                    <a:lnTo>
                      <a:pt x="856" y="269"/>
                    </a:lnTo>
                    <a:lnTo>
                      <a:pt x="859" y="266"/>
                    </a:lnTo>
                    <a:lnTo>
                      <a:pt x="862" y="266"/>
                    </a:lnTo>
                    <a:lnTo>
                      <a:pt x="864" y="264"/>
                    </a:lnTo>
                    <a:lnTo>
                      <a:pt x="866" y="263"/>
                    </a:lnTo>
                    <a:lnTo>
                      <a:pt x="867" y="259"/>
                    </a:lnTo>
                    <a:lnTo>
                      <a:pt x="870" y="257"/>
                    </a:lnTo>
                    <a:lnTo>
                      <a:pt x="875" y="257"/>
                    </a:lnTo>
                    <a:lnTo>
                      <a:pt x="877" y="258"/>
                    </a:lnTo>
                    <a:lnTo>
                      <a:pt x="878" y="257"/>
                    </a:lnTo>
                    <a:lnTo>
                      <a:pt x="877" y="254"/>
                    </a:lnTo>
                    <a:lnTo>
                      <a:pt x="881" y="250"/>
                    </a:lnTo>
                    <a:lnTo>
                      <a:pt x="881" y="247"/>
                    </a:lnTo>
                    <a:lnTo>
                      <a:pt x="882" y="247"/>
                    </a:lnTo>
                    <a:lnTo>
                      <a:pt x="884" y="244"/>
                    </a:lnTo>
                    <a:lnTo>
                      <a:pt x="880" y="238"/>
                    </a:lnTo>
                    <a:lnTo>
                      <a:pt x="880" y="236"/>
                    </a:lnTo>
                    <a:lnTo>
                      <a:pt x="877" y="234"/>
                    </a:lnTo>
                    <a:lnTo>
                      <a:pt x="877" y="230"/>
                    </a:lnTo>
                    <a:lnTo>
                      <a:pt x="878" y="226"/>
                    </a:lnTo>
                    <a:lnTo>
                      <a:pt x="878" y="226"/>
                    </a:lnTo>
                    <a:lnTo>
                      <a:pt x="878" y="223"/>
                    </a:lnTo>
                    <a:lnTo>
                      <a:pt x="879" y="222"/>
                    </a:lnTo>
                    <a:lnTo>
                      <a:pt x="875" y="221"/>
                    </a:lnTo>
                    <a:lnTo>
                      <a:pt x="879" y="217"/>
                    </a:lnTo>
                    <a:lnTo>
                      <a:pt x="879" y="216"/>
                    </a:lnTo>
                    <a:lnTo>
                      <a:pt x="879" y="216"/>
                    </a:lnTo>
                    <a:lnTo>
                      <a:pt x="873" y="215"/>
                    </a:lnTo>
                    <a:lnTo>
                      <a:pt x="877" y="213"/>
                    </a:lnTo>
                    <a:lnTo>
                      <a:pt x="877" y="209"/>
                    </a:lnTo>
                    <a:lnTo>
                      <a:pt x="880" y="209"/>
                    </a:lnTo>
                    <a:lnTo>
                      <a:pt x="881" y="212"/>
                    </a:lnTo>
                    <a:lnTo>
                      <a:pt x="885" y="212"/>
                    </a:lnTo>
                    <a:lnTo>
                      <a:pt x="887" y="214"/>
                    </a:lnTo>
                    <a:lnTo>
                      <a:pt x="888" y="215"/>
                    </a:lnTo>
                    <a:lnTo>
                      <a:pt x="889" y="213"/>
                    </a:lnTo>
                    <a:lnTo>
                      <a:pt x="892" y="213"/>
                    </a:lnTo>
                    <a:lnTo>
                      <a:pt x="896" y="212"/>
                    </a:lnTo>
                    <a:lnTo>
                      <a:pt x="899" y="210"/>
                    </a:lnTo>
                    <a:lnTo>
                      <a:pt x="897" y="209"/>
                    </a:lnTo>
                    <a:lnTo>
                      <a:pt x="899" y="207"/>
                    </a:lnTo>
                    <a:lnTo>
                      <a:pt x="897" y="207"/>
                    </a:lnTo>
                    <a:lnTo>
                      <a:pt x="897" y="205"/>
                    </a:lnTo>
                    <a:lnTo>
                      <a:pt x="896" y="204"/>
                    </a:lnTo>
                    <a:lnTo>
                      <a:pt x="887" y="204"/>
                    </a:lnTo>
                    <a:lnTo>
                      <a:pt x="895" y="200"/>
                    </a:lnTo>
                    <a:lnTo>
                      <a:pt x="897" y="200"/>
                    </a:lnTo>
                    <a:lnTo>
                      <a:pt x="902" y="197"/>
                    </a:lnTo>
                    <a:lnTo>
                      <a:pt x="903" y="194"/>
                    </a:lnTo>
                    <a:lnTo>
                      <a:pt x="903" y="194"/>
                    </a:lnTo>
                    <a:lnTo>
                      <a:pt x="901" y="193"/>
                    </a:lnTo>
                    <a:lnTo>
                      <a:pt x="901" y="192"/>
                    </a:lnTo>
                    <a:lnTo>
                      <a:pt x="896" y="191"/>
                    </a:lnTo>
                    <a:lnTo>
                      <a:pt x="894" y="192"/>
                    </a:lnTo>
                    <a:lnTo>
                      <a:pt x="889" y="190"/>
                    </a:lnTo>
                    <a:lnTo>
                      <a:pt x="894" y="187"/>
                    </a:lnTo>
                    <a:lnTo>
                      <a:pt x="894" y="186"/>
                    </a:lnTo>
                    <a:lnTo>
                      <a:pt x="887" y="183"/>
                    </a:lnTo>
                    <a:lnTo>
                      <a:pt x="886" y="178"/>
                    </a:lnTo>
                    <a:lnTo>
                      <a:pt x="891" y="179"/>
                    </a:lnTo>
                    <a:lnTo>
                      <a:pt x="891" y="179"/>
                    </a:lnTo>
                    <a:lnTo>
                      <a:pt x="893" y="177"/>
                    </a:lnTo>
                    <a:lnTo>
                      <a:pt x="889" y="176"/>
                    </a:lnTo>
                    <a:lnTo>
                      <a:pt x="887" y="175"/>
                    </a:lnTo>
                    <a:lnTo>
                      <a:pt x="885" y="176"/>
                    </a:lnTo>
                    <a:lnTo>
                      <a:pt x="878" y="172"/>
                    </a:lnTo>
                    <a:lnTo>
                      <a:pt x="875" y="170"/>
                    </a:lnTo>
                    <a:lnTo>
                      <a:pt x="875" y="169"/>
                    </a:lnTo>
                    <a:lnTo>
                      <a:pt x="872" y="166"/>
                    </a:lnTo>
                    <a:lnTo>
                      <a:pt x="869" y="166"/>
                    </a:lnTo>
                    <a:lnTo>
                      <a:pt x="866" y="168"/>
                    </a:lnTo>
                    <a:lnTo>
                      <a:pt x="863" y="168"/>
                    </a:lnTo>
                    <a:lnTo>
                      <a:pt x="862" y="170"/>
                    </a:lnTo>
                    <a:lnTo>
                      <a:pt x="860" y="170"/>
                    </a:lnTo>
                    <a:lnTo>
                      <a:pt x="860" y="171"/>
                    </a:lnTo>
                    <a:lnTo>
                      <a:pt x="858" y="173"/>
                    </a:lnTo>
                    <a:lnTo>
                      <a:pt x="858" y="175"/>
                    </a:lnTo>
                    <a:lnTo>
                      <a:pt x="860" y="179"/>
                    </a:lnTo>
                    <a:lnTo>
                      <a:pt x="857" y="179"/>
                    </a:lnTo>
                    <a:lnTo>
                      <a:pt x="857" y="182"/>
                    </a:lnTo>
                    <a:lnTo>
                      <a:pt x="855" y="183"/>
                    </a:lnTo>
                    <a:lnTo>
                      <a:pt x="855" y="186"/>
                    </a:lnTo>
                    <a:lnTo>
                      <a:pt x="856" y="186"/>
                    </a:lnTo>
                    <a:lnTo>
                      <a:pt x="858" y="188"/>
                    </a:lnTo>
                    <a:lnTo>
                      <a:pt x="859" y="188"/>
                    </a:lnTo>
                    <a:lnTo>
                      <a:pt x="862" y="193"/>
                    </a:lnTo>
                    <a:lnTo>
                      <a:pt x="859" y="195"/>
                    </a:lnTo>
                    <a:lnTo>
                      <a:pt x="857" y="194"/>
                    </a:lnTo>
                    <a:lnTo>
                      <a:pt x="855" y="197"/>
                    </a:lnTo>
                    <a:lnTo>
                      <a:pt x="852" y="194"/>
                    </a:lnTo>
                    <a:lnTo>
                      <a:pt x="850" y="194"/>
                    </a:lnTo>
                    <a:lnTo>
                      <a:pt x="850" y="195"/>
                    </a:lnTo>
                    <a:lnTo>
                      <a:pt x="851" y="197"/>
                    </a:lnTo>
                    <a:lnTo>
                      <a:pt x="855" y="197"/>
                    </a:lnTo>
                    <a:lnTo>
                      <a:pt x="854" y="201"/>
                    </a:lnTo>
                    <a:lnTo>
                      <a:pt x="850" y="201"/>
                    </a:lnTo>
                    <a:lnTo>
                      <a:pt x="848" y="200"/>
                    </a:lnTo>
                    <a:lnTo>
                      <a:pt x="847" y="202"/>
                    </a:lnTo>
                    <a:lnTo>
                      <a:pt x="844" y="199"/>
                    </a:lnTo>
                    <a:lnTo>
                      <a:pt x="842" y="200"/>
                    </a:lnTo>
                    <a:lnTo>
                      <a:pt x="840" y="206"/>
                    </a:lnTo>
                    <a:lnTo>
                      <a:pt x="837" y="212"/>
                    </a:lnTo>
                    <a:lnTo>
                      <a:pt x="833" y="219"/>
                    </a:lnTo>
                    <a:lnTo>
                      <a:pt x="828" y="222"/>
                    </a:lnTo>
                    <a:lnTo>
                      <a:pt x="826" y="226"/>
                    </a:lnTo>
                    <a:lnTo>
                      <a:pt x="825" y="226"/>
                    </a:lnTo>
                    <a:lnTo>
                      <a:pt x="822" y="229"/>
                    </a:lnTo>
                    <a:lnTo>
                      <a:pt x="820" y="230"/>
                    </a:lnTo>
                    <a:lnTo>
                      <a:pt x="819" y="235"/>
                    </a:lnTo>
                    <a:lnTo>
                      <a:pt x="817" y="237"/>
                    </a:lnTo>
                    <a:lnTo>
                      <a:pt x="817" y="241"/>
                    </a:lnTo>
                    <a:lnTo>
                      <a:pt x="813" y="242"/>
                    </a:lnTo>
                    <a:lnTo>
                      <a:pt x="811" y="238"/>
                    </a:lnTo>
                    <a:lnTo>
                      <a:pt x="811" y="238"/>
                    </a:lnTo>
                    <a:lnTo>
                      <a:pt x="810" y="239"/>
                    </a:lnTo>
                    <a:lnTo>
                      <a:pt x="810" y="239"/>
                    </a:lnTo>
                    <a:lnTo>
                      <a:pt x="811" y="245"/>
                    </a:lnTo>
                    <a:lnTo>
                      <a:pt x="806" y="245"/>
                    </a:lnTo>
                    <a:lnTo>
                      <a:pt x="804" y="242"/>
                    </a:lnTo>
                    <a:lnTo>
                      <a:pt x="804" y="238"/>
                    </a:lnTo>
                    <a:lnTo>
                      <a:pt x="803" y="235"/>
                    </a:lnTo>
                    <a:lnTo>
                      <a:pt x="799" y="224"/>
                    </a:lnTo>
                    <a:lnTo>
                      <a:pt x="799" y="219"/>
                    </a:lnTo>
                    <a:lnTo>
                      <a:pt x="798" y="216"/>
                    </a:lnTo>
                    <a:lnTo>
                      <a:pt x="800" y="212"/>
                    </a:lnTo>
                    <a:lnTo>
                      <a:pt x="802" y="209"/>
                    </a:lnTo>
                    <a:lnTo>
                      <a:pt x="802" y="207"/>
                    </a:lnTo>
                    <a:lnTo>
                      <a:pt x="803" y="204"/>
                    </a:lnTo>
                    <a:lnTo>
                      <a:pt x="806" y="201"/>
                    </a:lnTo>
                    <a:lnTo>
                      <a:pt x="807" y="202"/>
                    </a:lnTo>
                    <a:lnTo>
                      <a:pt x="808" y="202"/>
                    </a:lnTo>
                    <a:lnTo>
                      <a:pt x="811" y="200"/>
                    </a:lnTo>
                    <a:lnTo>
                      <a:pt x="810" y="194"/>
                    </a:lnTo>
                    <a:lnTo>
                      <a:pt x="811" y="191"/>
                    </a:lnTo>
                    <a:lnTo>
                      <a:pt x="811" y="188"/>
                    </a:lnTo>
                    <a:lnTo>
                      <a:pt x="807" y="185"/>
                    </a:lnTo>
                    <a:lnTo>
                      <a:pt x="807" y="182"/>
                    </a:lnTo>
                    <a:lnTo>
                      <a:pt x="805" y="176"/>
                    </a:lnTo>
                    <a:lnTo>
                      <a:pt x="804" y="173"/>
                    </a:lnTo>
                    <a:lnTo>
                      <a:pt x="804" y="172"/>
                    </a:lnTo>
                    <a:lnTo>
                      <a:pt x="803" y="176"/>
                    </a:lnTo>
                    <a:lnTo>
                      <a:pt x="799" y="182"/>
                    </a:lnTo>
                    <a:lnTo>
                      <a:pt x="796" y="184"/>
                    </a:lnTo>
                    <a:lnTo>
                      <a:pt x="795" y="186"/>
                    </a:lnTo>
                    <a:lnTo>
                      <a:pt x="795" y="192"/>
                    </a:lnTo>
                    <a:lnTo>
                      <a:pt x="792" y="194"/>
                    </a:lnTo>
                    <a:lnTo>
                      <a:pt x="790" y="193"/>
                    </a:lnTo>
                    <a:lnTo>
                      <a:pt x="790" y="194"/>
                    </a:lnTo>
                    <a:lnTo>
                      <a:pt x="790" y="194"/>
                    </a:lnTo>
                    <a:lnTo>
                      <a:pt x="789" y="197"/>
                    </a:lnTo>
                    <a:lnTo>
                      <a:pt x="785" y="199"/>
                    </a:lnTo>
                    <a:lnTo>
                      <a:pt x="784" y="200"/>
                    </a:lnTo>
                    <a:lnTo>
                      <a:pt x="782" y="204"/>
                    </a:lnTo>
                    <a:lnTo>
                      <a:pt x="778" y="204"/>
                    </a:lnTo>
                    <a:lnTo>
                      <a:pt x="777" y="200"/>
                    </a:lnTo>
                    <a:lnTo>
                      <a:pt x="780" y="199"/>
                    </a:lnTo>
                    <a:lnTo>
                      <a:pt x="780" y="197"/>
                    </a:lnTo>
                    <a:lnTo>
                      <a:pt x="778" y="194"/>
                    </a:lnTo>
                    <a:lnTo>
                      <a:pt x="782" y="191"/>
                    </a:lnTo>
                    <a:lnTo>
                      <a:pt x="782" y="188"/>
                    </a:lnTo>
                    <a:lnTo>
                      <a:pt x="782" y="185"/>
                    </a:lnTo>
                    <a:lnTo>
                      <a:pt x="784" y="183"/>
                    </a:lnTo>
                    <a:lnTo>
                      <a:pt x="784" y="182"/>
                    </a:lnTo>
                    <a:lnTo>
                      <a:pt x="784" y="180"/>
                    </a:lnTo>
                    <a:lnTo>
                      <a:pt x="784" y="177"/>
                    </a:lnTo>
                    <a:lnTo>
                      <a:pt x="782" y="172"/>
                    </a:lnTo>
                    <a:lnTo>
                      <a:pt x="782" y="170"/>
                    </a:lnTo>
                    <a:lnTo>
                      <a:pt x="780" y="168"/>
                    </a:lnTo>
                    <a:lnTo>
                      <a:pt x="780" y="163"/>
                    </a:lnTo>
                    <a:lnTo>
                      <a:pt x="783" y="165"/>
                    </a:lnTo>
                    <a:lnTo>
                      <a:pt x="785" y="165"/>
                    </a:lnTo>
                    <a:lnTo>
                      <a:pt x="785" y="168"/>
                    </a:lnTo>
                    <a:lnTo>
                      <a:pt x="788" y="164"/>
                    </a:lnTo>
                    <a:lnTo>
                      <a:pt x="787" y="163"/>
                    </a:lnTo>
                    <a:lnTo>
                      <a:pt x="783" y="162"/>
                    </a:lnTo>
                    <a:lnTo>
                      <a:pt x="783" y="161"/>
                    </a:lnTo>
                    <a:lnTo>
                      <a:pt x="783" y="162"/>
                    </a:lnTo>
                    <a:lnTo>
                      <a:pt x="777" y="163"/>
                    </a:lnTo>
                    <a:lnTo>
                      <a:pt x="774" y="160"/>
                    </a:lnTo>
                    <a:lnTo>
                      <a:pt x="774" y="157"/>
                    </a:lnTo>
                    <a:lnTo>
                      <a:pt x="773" y="157"/>
                    </a:lnTo>
                    <a:lnTo>
                      <a:pt x="769" y="157"/>
                    </a:lnTo>
                    <a:lnTo>
                      <a:pt x="767" y="155"/>
                    </a:lnTo>
                    <a:lnTo>
                      <a:pt x="768" y="150"/>
                    </a:lnTo>
                    <a:lnTo>
                      <a:pt x="770" y="150"/>
                    </a:lnTo>
                    <a:lnTo>
                      <a:pt x="770" y="148"/>
                    </a:lnTo>
                    <a:lnTo>
                      <a:pt x="773" y="148"/>
                    </a:lnTo>
                    <a:lnTo>
                      <a:pt x="781" y="142"/>
                    </a:lnTo>
                    <a:lnTo>
                      <a:pt x="781" y="142"/>
                    </a:lnTo>
                    <a:lnTo>
                      <a:pt x="780" y="141"/>
                    </a:lnTo>
                    <a:lnTo>
                      <a:pt x="775" y="142"/>
                    </a:lnTo>
                    <a:lnTo>
                      <a:pt x="775" y="139"/>
                    </a:lnTo>
                    <a:lnTo>
                      <a:pt x="778" y="138"/>
                    </a:lnTo>
                    <a:lnTo>
                      <a:pt x="780" y="134"/>
                    </a:lnTo>
                    <a:lnTo>
                      <a:pt x="785" y="132"/>
                    </a:lnTo>
                    <a:lnTo>
                      <a:pt x="784" y="136"/>
                    </a:lnTo>
                    <a:lnTo>
                      <a:pt x="785" y="139"/>
                    </a:lnTo>
                    <a:lnTo>
                      <a:pt x="788" y="138"/>
                    </a:lnTo>
                    <a:lnTo>
                      <a:pt x="789" y="139"/>
                    </a:lnTo>
                    <a:lnTo>
                      <a:pt x="790" y="138"/>
                    </a:lnTo>
                    <a:lnTo>
                      <a:pt x="790" y="136"/>
                    </a:lnTo>
                    <a:lnTo>
                      <a:pt x="789" y="134"/>
                    </a:lnTo>
                    <a:lnTo>
                      <a:pt x="787" y="133"/>
                    </a:lnTo>
                    <a:lnTo>
                      <a:pt x="787" y="129"/>
                    </a:lnTo>
                    <a:lnTo>
                      <a:pt x="788" y="127"/>
                    </a:lnTo>
                    <a:lnTo>
                      <a:pt x="787" y="125"/>
                    </a:lnTo>
                    <a:lnTo>
                      <a:pt x="788" y="124"/>
                    </a:lnTo>
                    <a:lnTo>
                      <a:pt x="788" y="121"/>
                    </a:lnTo>
                    <a:lnTo>
                      <a:pt x="784" y="118"/>
                    </a:lnTo>
                    <a:lnTo>
                      <a:pt x="785" y="114"/>
                    </a:lnTo>
                    <a:lnTo>
                      <a:pt x="783" y="112"/>
                    </a:lnTo>
                    <a:lnTo>
                      <a:pt x="785" y="111"/>
                    </a:lnTo>
                    <a:lnTo>
                      <a:pt x="785" y="107"/>
                    </a:lnTo>
                    <a:lnTo>
                      <a:pt x="788" y="103"/>
                    </a:lnTo>
                    <a:lnTo>
                      <a:pt x="788" y="101"/>
                    </a:lnTo>
                    <a:lnTo>
                      <a:pt x="790" y="98"/>
                    </a:lnTo>
                    <a:lnTo>
                      <a:pt x="790" y="98"/>
                    </a:lnTo>
                    <a:lnTo>
                      <a:pt x="788" y="96"/>
                    </a:lnTo>
                    <a:lnTo>
                      <a:pt x="789" y="91"/>
                    </a:lnTo>
                    <a:lnTo>
                      <a:pt x="788" y="89"/>
                    </a:lnTo>
                    <a:lnTo>
                      <a:pt x="785" y="87"/>
                    </a:lnTo>
                    <a:lnTo>
                      <a:pt x="785" y="83"/>
                    </a:lnTo>
                    <a:lnTo>
                      <a:pt x="785" y="80"/>
                    </a:lnTo>
                    <a:lnTo>
                      <a:pt x="787" y="80"/>
                    </a:lnTo>
                    <a:lnTo>
                      <a:pt x="788" y="77"/>
                    </a:lnTo>
                    <a:lnTo>
                      <a:pt x="787" y="76"/>
                    </a:lnTo>
                    <a:lnTo>
                      <a:pt x="783" y="74"/>
                    </a:lnTo>
                    <a:lnTo>
                      <a:pt x="781" y="73"/>
                    </a:lnTo>
                    <a:lnTo>
                      <a:pt x="782" y="70"/>
                    </a:lnTo>
                    <a:lnTo>
                      <a:pt x="782" y="69"/>
                    </a:lnTo>
                    <a:lnTo>
                      <a:pt x="777" y="68"/>
                    </a:lnTo>
                    <a:lnTo>
                      <a:pt x="774" y="67"/>
                    </a:lnTo>
                    <a:lnTo>
                      <a:pt x="774" y="68"/>
                    </a:lnTo>
                    <a:lnTo>
                      <a:pt x="774" y="70"/>
                    </a:lnTo>
                    <a:lnTo>
                      <a:pt x="769" y="74"/>
                    </a:lnTo>
                    <a:lnTo>
                      <a:pt x="767" y="75"/>
                    </a:lnTo>
                    <a:lnTo>
                      <a:pt x="763" y="75"/>
                    </a:lnTo>
                    <a:lnTo>
                      <a:pt x="761" y="76"/>
                    </a:lnTo>
                    <a:lnTo>
                      <a:pt x="762" y="79"/>
                    </a:lnTo>
                    <a:lnTo>
                      <a:pt x="765" y="80"/>
                    </a:lnTo>
                    <a:lnTo>
                      <a:pt x="768" y="80"/>
                    </a:lnTo>
                    <a:lnTo>
                      <a:pt x="768" y="82"/>
                    </a:lnTo>
                    <a:lnTo>
                      <a:pt x="765" y="88"/>
                    </a:lnTo>
                    <a:lnTo>
                      <a:pt x="763" y="90"/>
                    </a:lnTo>
                    <a:lnTo>
                      <a:pt x="758" y="94"/>
                    </a:lnTo>
                    <a:lnTo>
                      <a:pt x="759" y="89"/>
                    </a:lnTo>
                    <a:lnTo>
                      <a:pt x="758" y="88"/>
                    </a:lnTo>
                    <a:lnTo>
                      <a:pt x="759" y="84"/>
                    </a:lnTo>
                    <a:lnTo>
                      <a:pt x="758" y="83"/>
                    </a:lnTo>
                    <a:lnTo>
                      <a:pt x="755" y="84"/>
                    </a:lnTo>
                    <a:lnTo>
                      <a:pt x="753" y="88"/>
                    </a:lnTo>
                    <a:lnTo>
                      <a:pt x="751" y="88"/>
                    </a:lnTo>
                    <a:lnTo>
                      <a:pt x="748" y="92"/>
                    </a:lnTo>
                    <a:lnTo>
                      <a:pt x="747" y="92"/>
                    </a:lnTo>
                    <a:lnTo>
                      <a:pt x="744" y="98"/>
                    </a:lnTo>
                    <a:lnTo>
                      <a:pt x="740" y="102"/>
                    </a:lnTo>
                    <a:lnTo>
                      <a:pt x="740" y="104"/>
                    </a:lnTo>
                    <a:lnTo>
                      <a:pt x="741" y="107"/>
                    </a:lnTo>
                    <a:lnTo>
                      <a:pt x="741" y="109"/>
                    </a:lnTo>
                    <a:lnTo>
                      <a:pt x="741" y="109"/>
                    </a:lnTo>
                    <a:lnTo>
                      <a:pt x="744" y="107"/>
                    </a:lnTo>
                    <a:lnTo>
                      <a:pt x="747" y="107"/>
                    </a:lnTo>
                    <a:lnTo>
                      <a:pt x="746" y="111"/>
                    </a:lnTo>
                    <a:lnTo>
                      <a:pt x="744" y="113"/>
                    </a:lnTo>
                    <a:lnTo>
                      <a:pt x="744" y="114"/>
                    </a:lnTo>
                    <a:lnTo>
                      <a:pt x="740" y="114"/>
                    </a:lnTo>
                    <a:lnTo>
                      <a:pt x="738" y="116"/>
                    </a:lnTo>
                    <a:lnTo>
                      <a:pt x="733" y="120"/>
                    </a:lnTo>
                    <a:lnTo>
                      <a:pt x="731" y="123"/>
                    </a:lnTo>
                    <a:lnTo>
                      <a:pt x="731" y="128"/>
                    </a:lnTo>
                    <a:lnTo>
                      <a:pt x="732" y="132"/>
                    </a:lnTo>
                    <a:lnTo>
                      <a:pt x="732" y="134"/>
                    </a:lnTo>
                    <a:lnTo>
                      <a:pt x="731" y="136"/>
                    </a:lnTo>
                    <a:lnTo>
                      <a:pt x="731" y="138"/>
                    </a:lnTo>
                    <a:lnTo>
                      <a:pt x="732" y="139"/>
                    </a:lnTo>
                    <a:lnTo>
                      <a:pt x="733" y="139"/>
                    </a:lnTo>
                    <a:lnTo>
                      <a:pt x="736" y="140"/>
                    </a:lnTo>
                    <a:lnTo>
                      <a:pt x="737" y="143"/>
                    </a:lnTo>
                    <a:lnTo>
                      <a:pt x="739" y="145"/>
                    </a:lnTo>
                    <a:lnTo>
                      <a:pt x="740" y="147"/>
                    </a:lnTo>
                    <a:lnTo>
                      <a:pt x="740" y="147"/>
                    </a:lnTo>
                    <a:lnTo>
                      <a:pt x="746" y="140"/>
                    </a:lnTo>
                    <a:lnTo>
                      <a:pt x="744" y="149"/>
                    </a:lnTo>
                    <a:lnTo>
                      <a:pt x="745" y="151"/>
                    </a:lnTo>
                    <a:lnTo>
                      <a:pt x="750" y="153"/>
                    </a:lnTo>
                    <a:lnTo>
                      <a:pt x="751" y="154"/>
                    </a:lnTo>
                    <a:lnTo>
                      <a:pt x="754" y="154"/>
                    </a:lnTo>
                    <a:lnTo>
                      <a:pt x="758" y="155"/>
                    </a:lnTo>
                    <a:lnTo>
                      <a:pt x="758" y="160"/>
                    </a:lnTo>
                    <a:lnTo>
                      <a:pt x="755" y="165"/>
                    </a:lnTo>
                    <a:lnTo>
                      <a:pt x="751" y="168"/>
                    </a:lnTo>
                    <a:lnTo>
                      <a:pt x="748" y="165"/>
                    </a:lnTo>
                    <a:lnTo>
                      <a:pt x="750" y="161"/>
                    </a:lnTo>
                    <a:lnTo>
                      <a:pt x="750" y="161"/>
                    </a:lnTo>
                    <a:lnTo>
                      <a:pt x="750" y="161"/>
                    </a:lnTo>
                    <a:lnTo>
                      <a:pt x="746" y="161"/>
                    </a:lnTo>
                    <a:lnTo>
                      <a:pt x="745" y="163"/>
                    </a:lnTo>
                    <a:lnTo>
                      <a:pt x="746" y="164"/>
                    </a:lnTo>
                    <a:lnTo>
                      <a:pt x="746" y="168"/>
                    </a:lnTo>
                    <a:lnTo>
                      <a:pt x="741" y="170"/>
                    </a:lnTo>
                    <a:lnTo>
                      <a:pt x="739" y="172"/>
                    </a:lnTo>
                    <a:lnTo>
                      <a:pt x="738" y="172"/>
                    </a:lnTo>
                    <a:lnTo>
                      <a:pt x="737" y="175"/>
                    </a:lnTo>
                    <a:lnTo>
                      <a:pt x="738" y="175"/>
                    </a:lnTo>
                    <a:lnTo>
                      <a:pt x="739" y="176"/>
                    </a:lnTo>
                    <a:lnTo>
                      <a:pt x="741" y="176"/>
                    </a:lnTo>
                    <a:lnTo>
                      <a:pt x="741" y="173"/>
                    </a:lnTo>
                    <a:lnTo>
                      <a:pt x="741" y="171"/>
                    </a:lnTo>
                    <a:lnTo>
                      <a:pt x="745" y="171"/>
                    </a:lnTo>
                    <a:lnTo>
                      <a:pt x="747" y="169"/>
                    </a:lnTo>
                    <a:lnTo>
                      <a:pt x="750" y="172"/>
                    </a:lnTo>
                    <a:lnTo>
                      <a:pt x="748" y="176"/>
                    </a:lnTo>
                    <a:lnTo>
                      <a:pt x="747" y="179"/>
                    </a:lnTo>
                    <a:lnTo>
                      <a:pt x="746" y="183"/>
                    </a:lnTo>
                    <a:lnTo>
                      <a:pt x="746" y="185"/>
                    </a:lnTo>
                    <a:lnTo>
                      <a:pt x="744" y="188"/>
                    </a:lnTo>
                    <a:lnTo>
                      <a:pt x="739" y="188"/>
                    </a:lnTo>
                    <a:lnTo>
                      <a:pt x="736" y="192"/>
                    </a:lnTo>
                    <a:lnTo>
                      <a:pt x="735" y="192"/>
                    </a:lnTo>
                    <a:lnTo>
                      <a:pt x="735" y="193"/>
                    </a:lnTo>
                    <a:lnTo>
                      <a:pt x="733" y="195"/>
                    </a:lnTo>
                    <a:lnTo>
                      <a:pt x="726" y="199"/>
                    </a:lnTo>
                    <a:lnTo>
                      <a:pt x="724" y="201"/>
                    </a:lnTo>
                    <a:lnTo>
                      <a:pt x="719" y="202"/>
                    </a:lnTo>
                    <a:lnTo>
                      <a:pt x="719" y="200"/>
                    </a:lnTo>
                    <a:lnTo>
                      <a:pt x="717" y="200"/>
                    </a:lnTo>
                    <a:lnTo>
                      <a:pt x="717" y="200"/>
                    </a:lnTo>
                    <a:lnTo>
                      <a:pt x="717" y="201"/>
                    </a:lnTo>
                    <a:lnTo>
                      <a:pt x="711" y="202"/>
                    </a:lnTo>
                    <a:lnTo>
                      <a:pt x="711" y="206"/>
                    </a:lnTo>
                    <a:lnTo>
                      <a:pt x="708" y="209"/>
                    </a:lnTo>
                    <a:lnTo>
                      <a:pt x="709" y="210"/>
                    </a:lnTo>
                    <a:lnTo>
                      <a:pt x="709" y="214"/>
                    </a:lnTo>
                    <a:lnTo>
                      <a:pt x="708" y="219"/>
                    </a:lnTo>
                    <a:lnTo>
                      <a:pt x="708" y="220"/>
                    </a:lnTo>
                    <a:lnTo>
                      <a:pt x="709" y="222"/>
                    </a:lnTo>
                    <a:lnTo>
                      <a:pt x="709" y="223"/>
                    </a:lnTo>
                    <a:lnTo>
                      <a:pt x="709" y="223"/>
                    </a:lnTo>
                    <a:lnTo>
                      <a:pt x="711" y="223"/>
                    </a:lnTo>
                    <a:lnTo>
                      <a:pt x="719" y="217"/>
                    </a:lnTo>
                    <a:lnTo>
                      <a:pt x="713" y="227"/>
                    </a:lnTo>
                    <a:lnTo>
                      <a:pt x="709" y="227"/>
                    </a:lnTo>
                    <a:lnTo>
                      <a:pt x="707" y="229"/>
                    </a:lnTo>
                    <a:lnTo>
                      <a:pt x="703" y="230"/>
                    </a:lnTo>
                    <a:lnTo>
                      <a:pt x="703" y="234"/>
                    </a:lnTo>
                    <a:lnTo>
                      <a:pt x="700" y="236"/>
                    </a:lnTo>
                    <a:lnTo>
                      <a:pt x="696" y="234"/>
                    </a:lnTo>
                    <a:lnTo>
                      <a:pt x="693" y="234"/>
                    </a:lnTo>
                    <a:lnTo>
                      <a:pt x="692" y="232"/>
                    </a:lnTo>
                    <a:lnTo>
                      <a:pt x="692" y="232"/>
                    </a:lnTo>
                    <a:lnTo>
                      <a:pt x="692" y="237"/>
                    </a:lnTo>
                    <a:lnTo>
                      <a:pt x="685" y="252"/>
                    </a:lnTo>
                    <a:lnTo>
                      <a:pt x="688" y="237"/>
                    </a:lnTo>
                    <a:lnTo>
                      <a:pt x="687" y="234"/>
                    </a:lnTo>
                    <a:lnTo>
                      <a:pt x="685" y="230"/>
                    </a:lnTo>
                    <a:lnTo>
                      <a:pt x="686" y="224"/>
                    </a:lnTo>
                    <a:lnTo>
                      <a:pt x="689" y="224"/>
                    </a:lnTo>
                    <a:lnTo>
                      <a:pt x="691" y="228"/>
                    </a:lnTo>
                    <a:lnTo>
                      <a:pt x="694" y="227"/>
                    </a:lnTo>
                    <a:lnTo>
                      <a:pt x="695" y="229"/>
                    </a:lnTo>
                    <a:lnTo>
                      <a:pt x="698" y="230"/>
                    </a:lnTo>
                    <a:lnTo>
                      <a:pt x="699" y="229"/>
                    </a:lnTo>
                    <a:lnTo>
                      <a:pt x="700" y="228"/>
                    </a:lnTo>
                    <a:lnTo>
                      <a:pt x="700" y="226"/>
                    </a:lnTo>
                    <a:lnTo>
                      <a:pt x="700" y="227"/>
                    </a:lnTo>
                    <a:lnTo>
                      <a:pt x="695" y="224"/>
                    </a:lnTo>
                    <a:lnTo>
                      <a:pt x="698" y="222"/>
                    </a:lnTo>
                    <a:lnTo>
                      <a:pt x="692" y="224"/>
                    </a:lnTo>
                    <a:lnTo>
                      <a:pt x="692" y="220"/>
                    </a:lnTo>
                    <a:lnTo>
                      <a:pt x="695" y="217"/>
                    </a:lnTo>
                    <a:lnTo>
                      <a:pt x="695" y="217"/>
                    </a:lnTo>
                    <a:lnTo>
                      <a:pt x="695" y="217"/>
                    </a:lnTo>
                    <a:lnTo>
                      <a:pt x="692" y="219"/>
                    </a:lnTo>
                    <a:lnTo>
                      <a:pt x="691" y="215"/>
                    </a:lnTo>
                    <a:lnTo>
                      <a:pt x="693" y="209"/>
                    </a:lnTo>
                    <a:lnTo>
                      <a:pt x="696" y="205"/>
                    </a:lnTo>
                    <a:lnTo>
                      <a:pt x="696" y="206"/>
                    </a:lnTo>
                    <a:lnTo>
                      <a:pt x="701" y="202"/>
                    </a:lnTo>
                    <a:lnTo>
                      <a:pt x="701" y="200"/>
                    </a:lnTo>
                    <a:lnTo>
                      <a:pt x="706" y="198"/>
                    </a:lnTo>
                    <a:lnTo>
                      <a:pt x="706" y="194"/>
                    </a:lnTo>
                    <a:lnTo>
                      <a:pt x="708" y="192"/>
                    </a:lnTo>
                    <a:lnTo>
                      <a:pt x="704" y="193"/>
                    </a:lnTo>
                    <a:lnTo>
                      <a:pt x="703" y="195"/>
                    </a:lnTo>
                    <a:lnTo>
                      <a:pt x="699" y="198"/>
                    </a:lnTo>
                    <a:lnTo>
                      <a:pt x="695" y="197"/>
                    </a:lnTo>
                    <a:lnTo>
                      <a:pt x="696" y="194"/>
                    </a:lnTo>
                    <a:lnTo>
                      <a:pt x="700" y="192"/>
                    </a:lnTo>
                    <a:lnTo>
                      <a:pt x="700" y="192"/>
                    </a:lnTo>
                    <a:lnTo>
                      <a:pt x="700" y="191"/>
                    </a:lnTo>
                    <a:lnTo>
                      <a:pt x="696" y="192"/>
                    </a:lnTo>
                    <a:lnTo>
                      <a:pt x="694" y="188"/>
                    </a:lnTo>
                    <a:lnTo>
                      <a:pt x="695" y="186"/>
                    </a:lnTo>
                    <a:lnTo>
                      <a:pt x="695" y="184"/>
                    </a:lnTo>
                    <a:lnTo>
                      <a:pt x="694" y="183"/>
                    </a:lnTo>
                    <a:lnTo>
                      <a:pt x="694" y="183"/>
                    </a:lnTo>
                    <a:lnTo>
                      <a:pt x="691" y="190"/>
                    </a:lnTo>
                    <a:lnTo>
                      <a:pt x="691" y="182"/>
                    </a:lnTo>
                    <a:lnTo>
                      <a:pt x="692" y="180"/>
                    </a:lnTo>
                    <a:lnTo>
                      <a:pt x="691" y="179"/>
                    </a:lnTo>
                    <a:lnTo>
                      <a:pt x="689" y="179"/>
                    </a:lnTo>
                    <a:lnTo>
                      <a:pt x="688" y="182"/>
                    </a:lnTo>
                    <a:lnTo>
                      <a:pt x="686" y="183"/>
                    </a:lnTo>
                    <a:lnTo>
                      <a:pt x="685" y="185"/>
                    </a:lnTo>
                    <a:lnTo>
                      <a:pt x="681" y="184"/>
                    </a:lnTo>
                    <a:lnTo>
                      <a:pt x="681" y="182"/>
                    </a:lnTo>
                    <a:lnTo>
                      <a:pt x="680" y="179"/>
                    </a:lnTo>
                    <a:lnTo>
                      <a:pt x="680" y="179"/>
                    </a:lnTo>
                    <a:lnTo>
                      <a:pt x="680" y="180"/>
                    </a:lnTo>
                    <a:lnTo>
                      <a:pt x="680" y="182"/>
                    </a:lnTo>
                    <a:lnTo>
                      <a:pt x="680" y="184"/>
                    </a:lnTo>
                    <a:lnTo>
                      <a:pt x="681" y="186"/>
                    </a:lnTo>
                    <a:lnTo>
                      <a:pt x="681" y="188"/>
                    </a:lnTo>
                    <a:lnTo>
                      <a:pt x="678" y="191"/>
                    </a:lnTo>
                    <a:lnTo>
                      <a:pt x="677" y="190"/>
                    </a:lnTo>
                    <a:lnTo>
                      <a:pt x="678" y="198"/>
                    </a:lnTo>
                    <a:lnTo>
                      <a:pt x="683" y="199"/>
                    </a:lnTo>
                    <a:lnTo>
                      <a:pt x="684" y="202"/>
                    </a:lnTo>
                    <a:lnTo>
                      <a:pt x="684" y="216"/>
                    </a:lnTo>
                    <a:lnTo>
                      <a:pt x="680" y="206"/>
                    </a:lnTo>
                    <a:lnTo>
                      <a:pt x="679" y="205"/>
                    </a:lnTo>
                    <a:lnTo>
                      <a:pt x="674" y="200"/>
                    </a:lnTo>
                    <a:lnTo>
                      <a:pt x="674" y="201"/>
                    </a:lnTo>
                    <a:lnTo>
                      <a:pt x="672" y="204"/>
                    </a:lnTo>
                    <a:lnTo>
                      <a:pt x="670" y="200"/>
                    </a:lnTo>
                    <a:lnTo>
                      <a:pt x="665" y="201"/>
                    </a:lnTo>
                    <a:lnTo>
                      <a:pt x="663" y="202"/>
                    </a:lnTo>
                    <a:lnTo>
                      <a:pt x="661" y="200"/>
                    </a:lnTo>
                    <a:lnTo>
                      <a:pt x="657" y="199"/>
                    </a:lnTo>
                    <a:lnTo>
                      <a:pt x="652" y="195"/>
                    </a:lnTo>
                    <a:lnTo>
                      <a:pt x="647" y="197"/>
                    </a:lnTo>
                    <a:lnTo>
                      <a:pt x="646" y="194"/>
                    </a:lnTo>
                    <a:lnTo>
                      <a:pt x="642" y="197"/>
                    </a:lnTo>
                    <a:lnTo>
                      <a:pt x="640" y="199"/>
                    </a:lnTo>
                    <a:lnTo>
                      <a:pt x="635" y="199"/>
                    </a:lnTo>
                    <a:lnTo>
                      <a:pt x="631" y="200"/>
                    </a:lnTo>
                    <a:lnTo>
                      <a:pt x="627" y="198"/>
                    </a:lnTo>
                    <a:lnTo>
                      <a:pt x="626" y="197"/>
                    </a:lnTo>
                    <a:lnTo>
                      <a:pt x="626" y="194"/>
                    </a:lnTo>
                    <a:lnTo>
                      <a:pt x="621" y="198"/>
                    </a:lnTo>
                    <a:lnTo>
                      <a:pt x="621" y="193"/>
                    </a:lnTo>
                    <a:lnTo>
                      <a:pt x="617" y="190"/>
                    </a:lnTo>
                    <a:lnTo>
                      <a:pt x="617" y="188"/>
                    </a:lnTo>
                    <a:lnTo>
                      <a:pt x="614" y="187"/>
                    </a:lnTo>
                    <a:lnTo>
                      <a:pt x="614" y="184"/>
                    </a:lnTo>
                    <a:lnTo>
                      <a:pt x="616" y="184"/>
                    </a:lnTo>
                    <a:lnTo>
                      <a:pt x="614" y="183"/>
                    </a:lnTo>
                    <a:lnTo>
                      <a:pt x="613" y="184"/>
                    </a:lnTo>
                    <a:lnTo>
                      <a:pt x="612" y="182"/>
                    </a:lnTo>
                    <a:lnTo>
                      <a:pt x="612" y="180"/>
                    </a:lnTo>
                    <a:lnTo>
                      <a:pt x="610" y="182"/>
                    </a:lnTo>
                    <a:lnTo>
                      <a:pt x="605" y="180"/>
                    </a:lnTo>
                    <a:lnTo>
                      <a:pt x="604" y="179"/>
                    </a:lnTo>
                    <a:lnTo>
                      <a:pt x="602" y="179"/>
                    </a:lnTo>
                    <a:lnTo>
                      <a:pt x="602" y="178"/>
                    </a:lnTo>
                    <a:lnTo>
                      <a:pt x="599" y="177"/>
                    </a:lnTo>
                    <a:lnTo>
                      <a:pt x="594" y="177"/>
                    </a:lnTo>
                    <a:lnTo>
                      <a:pt x="596" y="173"/>
                    </a:lnTo>
                    <a:lnTo>
                      <a:pt x="597" y="171"/>
                    </a:lnTo>
                    <a:lnTo>
                      <a:pt x="599" y="169"/>
                    </a:lnTo>
                    <a:lnTo>
                      <a:pt x="598" y="169"/>
                    </a:lnTo>
                    <a:lnTo>
                      <a:pt x="595" y="168"/>
                    </a:lnTo>
                    <a:lnTo>
                      <a:pt x="594" y="162"/>
                    </a:lnTo>
                    <a:lnTo>
                      <a:pt x="594" y="161"/>
                    </a:lnTo>
                    <a:lnTo>
                      <a:pt x="592" y="158"/>
                    </a:lnTo>
                    <a:lnTo>
                      <a:pt x="595" y="157"/>
                    </a:lnTo>
                    <a:lnTo>
                      <a:pt x="594" y="156"/>
                    </a:lnTo>
                    <a:lnTo>
                      <a:pt x="589" y="161"/>
                    </a:lnTo>
                    <a:lnTo>
                      <a:pt x="587" y="160"/>
                    </a:lnTo>
                    <a:lnTo>
                      <a:pt x="585" y="161"/>
                    </a:lnTo>
                    <a:lnTo>
                      <a:pt x="582" y="161"/>
                    </a:lnTo>
                    <a:lnTo>
                      <a:pt x="581" y="160"/>
                    </a:lnTo>
                    <a:lnTo>
                      <a:pt x="580" y="160"/>
                    </a:lnTo>
                    <a:lnTo>
                      <a:pt x="579" y="163"/>
                    </a:lnTo>
                    <a:lnTo>
                      <a:pt x="580" y="166"/>
                    </a:lnTo>
                    <a:lnTo>
                      <a:pt x="580" y="170"/>
                    </a:lnTo>
                    <a:lnTo>
                      <a:pt x="576" y="170"/>
                    </a:lnTo>
                    <a:lnTo>
                      <a:pt x="576" y="166"/>
                    </a:lnTo>
                    <a:lnTo>
                      <a:pt x="575" y="166"/>
                    </a:lnTo>
                    <a:lnTo>
                      <a:pt x="574" y="164"/>
                    </a:lnTo>
                    <a:lnTo>
                      <a:pt x="574" y="164"/>
                    </a:lnTo>
                    <a:lnTo>
                      <a:pt x="573" y="168"/>
                    </a:lnTo>
                    <a:lnTo>
                      <a:pt x="568" y="168"/>
                    </a:lnTo>
                    <a:lnTo>
                      <a:pt x="565" y="170"/>
                    </a:lnTo>
                    <a:lnTo>
                      <a:pt x="565" y="168"/>
                    </a:lnTo>
                    <a:lnTo>
                      <a:pt x="564" y="169"/>
                    </a:lnTo>
                    <a:lnTo>
                      <a:pt x="560" y="171"/>
                    </a:lnTo>
                    <a:lnTo>
                      <a:pt x="559" y="169"/>
                    </a:lnTo>
                    <a:lnTo>
                      <a:pt x="558" y="169"/>
                    </a:lnTo>
                    <a:lnTo>
                      <a:pt x="558" y="170"/>
                    </a:lnTo>
                    <a:lnTo>
                      <a:pt x="557" y="172"/>
                    </a:lnTo>
                    <a:lnTo>
                      <a:pt x="552" y="172"/>
                    </a:lnTo>
                    <a:lnTo>
                      <a:pt x="551" y="173"/>
                    </a:lnTo>
                    <a:lnTo>
                      <a:pt x="551" y="175"/>
                    </a:lnTo>
                    <a:lnTo>
                      <a:pt x="552" y="178"/>
                    </a:lnTo>
                    <a:lnTo>
                      <a:pt x="548" y="186"/>
                    </a:lnTo>
                    <a:lnTo>
                      <a:pt x="547" y="191"/>
                    </a:lnTo>
                    <a:lnTo>
                      <a:pt x="547" y="192"/>
                    </a:lnTo>
                    <a:lnTo>
                      <a:pt x="550" y="195"/>
                    </a:lnTo>
                    <a:lnTo>
                      <a:pt x="548" y="198"/>
                    </a:lnTo>
                    <a:lnTo>
                      <a:pt x="546" y="199"/>
                    </a:lnTo>
                    <a:lnTo>
                      <a:pt x="546" y="199"/>
                    </a:lnTo>
                    <a:lnTo>
                      <a:pt x="548" y="201"/>
                    </a:lnTo>
                    <a:lnTo>
                      <a:pt x="548" y="206"/>
                    </a:lnTo>
                    <a:lnTo>
                      <a:pt x="545" y="208"/>
                    </a:lnTo>
                    <a:lnTo>
                      <a:pt x="544" y="207"/>
                    </a:lnTo>
                    <a:lnTo>
                      <a:pt x="543" y="208"/>
                    </a:lnTo>
                    <a:lnTo>
                      <a:pt x="540" y="206"/>
                    </a:lnTo>
                    <a:lnTo>
                      <a:pt x="540" y="204"/>
                    </a:lnTo>
                    <a:lnTo>
                      <a:pt x="538" y="207"/>
                    </a:lnTo>
                    <a:lnTo>
                      <a:pt x="538" y="213"/>
                    </a:lnTo>
                    <a:lnTo>
                      <a:pt x="539" y="220"/>
                    </a:lnTo>
                    <a:lnTo>
                      <a:pt x="539" y="230"/>
                    </a:lnTo>
                    <a:lnTo>
                      <a:pt x="537" y="230"/>
                    </a:lnTo>
                    <a:lnTo>
                      <a:pt x="536" y="221"/>
                    </a:lnTo>
                    <a:lnTo>
                      <a:pt x="535" y="216"/>
                    </a:lnTo>
                    <a:lnTo>
                      <a:pt x="532" y="215"/>
                    </a:lnTo>
                    <a:lnTo>
                      <a:pt x="535" y="212"/>
                    </a:lnTo>
                    <a:lnTo>
                      <a:pt x="535" y="210"/>
                    </a:lnTo>
                    <a:lnTo>
                      <a:pt x="531" y="208"/>
                    </a:lnTo>
                    <a:lnTo>
                      <a:pt x="532" y="204"/>
                    </a:lnTo>
                    <a:lnTo>
                      <a:pt x="532" y="199"/>
                    </a:lnTo>
                    <a:lnTo>
                      <a:pt x="530" y="195"/>
                    </a:lnTo>
                    <a:lnTo>
                      <a:pt x="530" y="190"/>
                    </a:lnTo>
                    <a:lnTo>
                      <a:pt x="532" y="186"/>
                    </a:lnTo>
                    <a:lnTo>
                      <a:pt x="531" y="187"/>
                    </a:lnTo>
                    <a:lnTo>
                      <a:pt x="530" y="186"/>
                    </a:lnTo>
                    <a:lnTo>
                      <a:pt x="529" y="182"/>
                    </a:lnTo>
                    <a:lnTo>
                      <a:pt x="531" y="177"/>
                    </a:lnTo>
                    <a:lnTo>
                      <a:pt x="531" y="175"/>
                    </a:lnTo>
                    <a:lnTo>
                      <a:pt x="530" y="175"/>
                    </a:lnTo>
                    <a:lnTo>
                      <a:pt x="529" y="176"/>
                    </a:lnTo>
                    <a:lnTo>
                      <a:pt x="527" y="175"/>
                    </a:lnTo>
                    <a:lnTo>
                      <a:pt x="525" y="172"/>
                    </a:lnTo>
                    <a:lnTo>
                      <a:pt x="527" y="170"/>
                    </a:lnTo>
                    <a:lnTo>
                      <a:pt x="527" y="168"/>
                    </a:lnTo>
                    <a:lnTo>
                      <a:pt x="524" y="168"/>
                    </a:lnTo>
                    <a:lnTo>
                      <a:pt x="524" y="165"/>
                    </a:lnTo>
                    <a:lnTo>
                      <a:pt x="525" y="164"/>
                    </a:lnTo>
                    <a:lnTo>
                      <a:pt x="525" y="163"/>
                    </a:lnTo>
                    <a:lnTo>
                      <a:pt x="524" y="163"/>
                    </a:lnTo>
                    <a:lnTo>
                      <a:pt x="516" y="166"/>
                    </a:lnTo>
                    <a:lnTo>
                      <a:pt x="510" y="169"/>
                    </a:lnTo>
                    <a:lnTo>
                      <a:pt x="508" y="168"/>
                    </a:lnTo>
                    <a:lnTo>
                      <a:pt x="508" y="168"/>
                    </a:lnTo>
                    <a:lnTo>
                      <a:pt x="506" y="169"/>
                    </a:lnTo>
                    <a:lnTo>
                      <a:pt x="503" y="169"/>
                    </a:lnTo>
                    <a:lnTo>
                      <a:pt x="502" y="168"/>
                    </a:lnTo>
                    <a:lnTo>
                      <a:pt x="496" y="172"/>
                    </a:lnTo>
                    <a:lnTo>
                      <a:pt x="496" y="168"/>
                    </a:lnTo>
                    <a:lnTo>
                      <a:pt x="495" y="166"/>
                    </a:lnTo>
                    <a:lnTo>
                      <a:pt x="494" y="166"/>
                    </a:lnTo>
                    <a:lnTo>
                      <a:pt x="494" y="169"/>
                    </a:lnTo>
                    <a:lnTo>
                      <a:pt x="490" y="169"/>
                    </a:lnTo>
                    <a:lnTo>
                      <a:pt x="483" y="165"/>
                    </a:lnTo>
                    <a:lnTo>
                      <a:pt x="477" y="165"/>
                    </a:lnTo>
                    <a:lnTo>
                      <a:pt x="472" y="163"/>
                    </a:lnTo>
                    <a:lnTo>
                      <a:pt x="468" y="163"/>
                    </a:lnTo>
                    <a:lnTo>
                      <a:pt x="468" y="160"/>
                    </a:lnTo>
                    <a:lnTo>
                      <a:pt x="465" y="157"/>
                    </a:lnTo>
                    <a:lnTo>
                      <a:pt x="463" y="158"/>
                    </a:lnTo>
                    <a:lnTo>
                      <a:pt x="460" y="156"/>
                    </a:lnTo>
                    <a:lnTo>
                      <a:pt x="458" y="153"/>
                    </a:lnTo>
                    <a:lnTo>
                      <a:pt x="456" y="151"/>
                    </a:lnTo>
                    <a:lnTo>
                      <a:pt x="454" y="148"/>
                    </a:lnTo>
                    <a:lnTo>
                      <a:pt x="458" y="147"/>
                    </a:lnTo>
                    <a:lnTo>
                      <a:pt x="461" y="147"/>
                    </a:lnTo>
                    <a:lnTo>
                      <a:pt x="461" y="145"/>
                    </a:lnTo>
                    <a:lnTo>
                      <a:pt x="463" y="142"/>
                    </a:lnTo>
                    <a:lnTo>
                      <a:pt x="462" y="140"/>
                    </a:lnTo>
                    <a:lnTo>
                      <a:pt x="466" y="140"/>
                    </a:lnTo>
                    <a:lnTo>
                      <a:pt x="470" y="141"/>
                    </a:lnTo>
                    <a:lnTo>
                      <a:pt x="470" y="141"/>
                    </a:lnTo>
                    <a:lnTo>
                      <a:pt x="470" y="139"/>
                    </a:lnTo>
                    <a:lnTo>
                      <a:pt x="476" y="140"/>
                    </a:lnTo>
                    <a:lnTo>
                      <a:pt x="481" y="141"/>
                    </a:lnTo>
                    <a:lnTo>
                      <a:pt x="484" y="140"/>
                    </a:lnTo>
                    <a:lnTo>
                      <a:pt x="484" y="136"/>
                    </a:lnTo>
                    <a:lnTo>
                      <a:pt x="485" y="134"/>
                    </a:lnTo>
                    <a:lnTo>
                      <a:pt x="484" y="131"/>
                    </a:lnTo>
                    <a:lnTo>
                      <a:pt x="484" y="127"/>
                    </a:lnTo>
                    <a:lnTo>
                      <a:pt x="483" y="125"/>
                    </a:lnTo>
                    <a:lnTo>
                      <a:pt x="480" y="121"/>
                    </a:lnTo>
                    <a:lnTo>
                      <a:pt x="478" y="120"/>
                    </a:lnTo>
                    <a:lnTo>
                      <a:pt x="478" y="118"/>
                    </a:lnTo>
                    <a:lnTo>
                      <a:pt x="475" y="114"/>
                    </a:lnTo>
                    <a:lnTo>
                      <a:pt x="473" y="117"/>
                    </a:lnTo>
                    <a:lnTo>
                      <a:pt x="470" y="117"/>
                    </a:lnTo>
                    <a:lnTo>
                      <a:pt x="470" y="116"/>
                    </a:lnTo>
                    <a:lnTo>
                      <a:pt x="469" y="117"/>
                    </a:lnTo>
                    <a:lnTo>
                      <a:pt x="471" y="119"/>
                    </a:lnTo>
                    <a:lnTo>
                      <a:pt x="469" y="124"/>
                    </a:lnTo>
                    <a:lnTo>
                      <a:pt x="465" y="119"/>
                    </a:lnTo>
                    <a:lnTo>
                      <a:pt x="465" y="117"/>
                    </a:lnTo>
                    <a:lnTo>
                      <a:pt x="463" y="117"/>
                    </a:lnTo>
                    <a:lnTo>
                      <a:pt x="457" y="113"/>
                    </a:lnTo>
                    <a:lnTo>
                      <a:pt x="457" y="113"/>
                    </a:lnTo>
                    <a:lnTo>
                      <a:pt x="456" y="114"/>
                    </a:lnTo>
                    <a:lnTo>
                      <a:pt x="454" y="112"/>
                    </a:lnTo>
                    <a:lnTo>
                      <a:pt x="453" y="110"/>
                    </a:lnTo>
                    <a:lnTo>
                      <a:pt x="450" y="107"/>
                    </a:lnTo>
                    <a:lnTo>
                      <a:pt x="448" y="107"/>
                    </a:lnTo>
                    <a:lnTo>
                      <a:pt x="443" y="103"/>
                    </a:lnTo>
                    <a:lnTo>
                      <a:pt x="439" y="101"/>
                    </a:lnTo>
                    <a:lnTo>
                      <a:pt x="438" y="97"/>
                    </a:lnTo>
                    <a:lnTo>
                      <a:pt x="425" y="90"/>
                    </a:lnTo>
                    <a:lnTo>
                      <a:pt x="421" y="84"/>
                    </a:lnTo>
                    <a:lnTo>
                      <a:pt x="421" y="80"/>
                    </a:lnTo>
                    <a:lnTo>
                      <a:pt x="419" y="73"/>
                    </a:lnTo>
                    <a:lnTo>
                      <a:pt x="419" y="72"/>
                    </a:lnTo>
                    <a:lnTo>
                      <a:pt x="417" y="72"/>
                    </a:lnTo>
                    <a:lnTo>
                      <a:pt x="413" y="68"/>
                    </a:lnTo>
                    <a:lnTo>
                      <a:pt x="410" y="68"/>
                    </a:lnTo>
                    <a:lnTo>
                      <a:pt x="408" y="66"/>
                    </a:lnTo>
                    <a:lnTo>
                      <a:pt x="404" y="66"/>
                    </a:lnTo>
                    <a:lnTo>
                      <a:pt x="403" y="64"/>
                    </a:lnTo>
                    <a:lnTo>
                      <a:pt x="401" y="65"/>
                    </a:lnTo>
                    <a:lnTo>
                      <a:pt x="397" y="68"/>
                    </a:lnTo>
                    <a:lnTo>
                      <a:pt x="394" y="74"/>
                    </a:lnTo>
                    <a:lnTo>
                      <a:pt x="390" y="74"/>
                    </a:lnTo>
                    <a:lnTo>
                      <a:pt x="388" y="77"/>
                    </a:lnTo>
                    <a:lnTo>
                      <a:pt x="384" y="77"/>
                    </a:lnTo>
                    <a:lnTo>
                      <a:pt x="381" y="75"/>
                    </a:lnTo>
                    <a:lnTo>
                      <a:pt x="376" y="75"/>
                    </a:lnTo>
                    <a:lnTo>
                      <a:pt x="374" y="72"/>
                    </a:lnTo>
                    <a:lnTo>
                      <a:pt x="379" y="66"/>
                    </a:lnTo>
                    <a:lnTo>
                      <a:pt x="380" y="67"/>
                    </a:lnTo>
                    <a:lnTo>
                      <a:pt x="383" y="64"/>
                    </a:lnTo>
                    <a:lnTo>
                      <a:pt x="384" y="64"/>
                    </a:lnTo>
                    <a:lnTo>
                      <a:pt x="386" y="62"/>
                    </a:lnTo>
                    <a:lnTo>
                      <a:pt x="386" y="62"/>
                    </a:lnTo>
                    <a:lnTo>
                      <a:pt x="383" y="64"/>
                    </a:lnTo>
                    <a:lnTo>
                      <a:pt x="381" y="61"/>
                    </a:lnTo>
                    <a:lnTo>
                      <a:pt x="381" y="58"/>
                    </a:lnTo>
                    <a:lnTo>
                      <a:pt x="384" y="55"/>
                    </a:lnTo>
                    <a:lnTo>
                      <a:pt x="384" y="54"/>
                    </a:lnTo>
                    <a:lnTo>
                      <a:pt x="387" y="51"/>
                    </a:lnTo>
                    <a:lnTo>
                      <a:pt x="387" y="50"/>
                    </a:lnTo>
                    <a:lnTo>
                      <a:pt x="387" y="47"/>
                    </a:lnTo>
                    <a:lnTo>
                      <a:pt x="386" y="48"/>
                    </a:lnTo>
                    <a:lnTo>
                      <a:pt x="386" y="50"/>
                    </a:lnTo>
                    <a:lnTo>
                      <a:pt x="379" y="54"/>
                    </a:lnTo>
                    <a:lnTo>
                      <a:pt x="377" y="54"/>
                    </a:lnTo>
                    <a:lnTo>
                      <a:pt x="380" y="59"/>
                    </a:lnTo>
                    <a:lnTo>
                      <a:pt x="375" y="62"/>
                    </a:lnTo>
                    <a:lnTo>
                      <a:pt x="374" y="59"/>
                    </a:lnTo>
                    <a:lnTo>
                      <a:pt x="372" y="59"/>
                    </a:lnTo>
                    <a:lnTo>
                      <a:pt x="371" y="60"/>
                    </a:lnTo>
                    <a:lnTo>
                      <a:pt x="372" y="60"/>
                    </a:lnTo>
                    <a:lnTo>
                      <a:pt x="371" y="66"/>
                    </a:lnTo>
                    <a:lnTo>
                      <a:pt x="366" y="65"/>
                    </a:lnTo>
                    <a:lnTo>
                      <a:pt x="365" y="66"/>
                    </a:lnTo>
                    <a:lnTo>
                      <a:pt x="365" y="66"/>
                    </a:lnTo>
                    <a:lnTo>
                      <a:pt x="368" y="66"/>
                    </a:lnTo>
                    <a:lnTo>
                      <a:pt x="371" y="69"/>
                    </a:lnTo>
                    <a:lnTo>
                      <a:pt x="364" y="74"/>
                    </a:lnTo>
                    <a:lnTo>
                      <a:pt x="361" y="68"/>
                    </a:lnTo>
                    <a:lnTo>
                      <a:pt x="358" y="67"/>
                    </a:lnTo>
                    <a:lnTo>
                      <a:pt x="356" y="62"/>
                    </a:lnTo>
                    <a:lnTo>
                      <a:pt x="357" y="48"/>
                    </a:lnTo>
                    <a:lnTo>
                      <a:pt x="359" y="44"/>
                    </a:lnTo>
                    <a:lnTo>
                      <a:pt x="358" y="33"/>
                    </a:lnTo>
                    <a:lnTo>
                      <a:pt x="360" y="31"/>
                    </a:lnTo>
                    <a:lnTo>
                      <a:pt x="359" y="20"/>
                    </a:lnTo>
                    <a:lnTo>
                      <a:pt x="359" y="17"/>
                    </a:lnTo>
                    <a:lnTo>
                      <a:pt x="357" y="18"/>
                    </a:lnTo>
                    <a:lnTo>
                      <a:pt x="354" y="21"/>
                    </a:lnTo>
                    <a:lnTo>
                      <a:pt x="357" y="23"/>
                    </a:lnTo>
                    <a:lnTo>
                      <a:pt x="356" y="25"/>
                    </a:lnTo>
                    <a:lnTo>
                      <a:pt x="357" y="28"/>
                    </a:lnTo>
                    <a:lnTo>
                      <a:pt x="356" y="35"/>
                    </a:lnTo>
                    <a:lnTo>
                      <a:pt x="351" y="33"/>
                    </a:lnTo>
                    <a:lnTo>
                      <a:pt x="350" y="32"/>
                    </a:lnTo>
                    <a:lnTo>
                      <a:pt x="350" y="32"/>
                    </a:lnTo>
                    <a:lnTo>
                      <a:pt x="350" y="36"/>
                    </a:lnTo>
                    <a:lnTo>
                      <a:pt x="346" y="35"/>
                    </a:lnTo>
                    <a:lnTo>
                      <a:pt x="344" y="36"/>
                    </a:lnTo>
                    <a:lnTo>
                      <a:pt x="345" y="39"/>
                    </a:lnTo>
                    <a:lnTo>
                      <a:pt x="342" y="38"/>
                    </a:lnTo>
                    <a:lnTo>
                      <a:pt x="336" y="42"/>
                    </a:lnTo>
                    <a:lnTo>
                      <a:pt x="331" y="46"/>
                    </a:lnTo>
                    <a:lnTo>
                      <a:pt x="327" y="44"/>
                    </a:lnTo>
                    <a:lnTo>
                      <a:pt x="327" y="39"/>
                    </a:lnTo>
                    <a:lnTo>
                      <a:pt x="331" y="38"/>
                    </a:lnTo>
                    <a:lnTo>
                      <a:pt x="331" y="37"/>
                    </a:lnTo>
                    <a:lnTo>
                      <a:pt x="331" y="37"/>
                    </a:lnTo>
                    <a:lnTo>
                      <a:pt x="328" y="39"/>
                    </a:lnTo>
                    <a:lnTo>
                      <a:pt x="323" y="39"/>
                    </a:lnTo>
                    <a:lnTo>
                      <a:pt x="319" y="42"/>
                    </a:lnTo>
                    <a:lnTo>
                      <a:pt x="314" y="42"/>
                    </a:lnTo>
                    <a:lnTo>
                      <a:pt x="306" y="47"/>
                    </a:lnTo>
                    <a:lnTo>
                      <a:pt x="301" y="48"/>
                    </a:lnTo>
                    <a:lnTo>
                      <a:pt x="297" y="57"/>
                    </a:lnTo>
                    <a:lnTo>
                      <a:pt x="295" y="50"/>
                    </a:lnTo>
                    <a:lnTo>
                      <a:pt x="299" y="46"/>
                    </a:lnTo>
                    <a:lnTo>
                      <a:pt x="293" y="48"/>
                    </a:lnTo>
                    <a:lnTo>
                      <a:pt x="293" y="47"/>
                    </a:lnTo>
                    <a:lnTo>
                      <a:pt x="292" y="47"/>
                    </a:lnTo>
                    <a:lnTo>
                      <a:pt x="290" y="50"/>
                    </a:lnTo>
                    <a:lnTo>
                      <a:pt x="287" y="46"/>
                    </a:lnTo>
                    <a:lnTo>
                      <a:pt x="286" y="47"/>
                    </a:lnTo>
                    <a:lnTo>
                      <a:pt x="285" y="50"/>
                    </a:lnTo>
                    <a:lnTo>
                      <a:pt x="277" y="54"/>
                    </a:lnTo>
                    <a:lnTo>
                      <a:pt x="273" y="54"/>
                    </a:lnTo>
                    <a:lnTo>
                      <a:pt x="269" y="55"/>
                    </a:lnTo>
                    <a:lnTo>
                      <a:pt x="265" y="59"/>
                    </a:lnTo>
                    <a:lnTo>
                      <a:pt x="268" y="64"/>
                    </a:lnTo>
                    <a:lnTo>
                      <a:pt x="263" y="62"/>
                    </a:lnTo>
                    <a:lnTo>
                      <a:pt x="262" y="62"/>
                    </a:lnTo>
                    <a:lnTo>
                      <a:pt x="261" y="62"/>
                    </a:lnTo>
                    <a:lnTo>
                      <a:pt x="267" y="69"/>
                    </a:lnTo>
                    <a:lnTo>
                      <a:pt x="257" y="65"/>
                    </a:lnTo>
                    <a:lnTo>
                      <a:pt x="254" y="60"/>
                    </a:lnTo>
                    <a:lnTo>
                      <a:pt x="256" y="57"/>
                    </a:lnTo>
                    <a:lnTo>
                      <a:pt x="258" y="57"/>
                    </a:lnTo>
                    <a:lnTo>
                      <a:pt x="260" y="54"/>
                    </a:lnTo>
                    <a:lnTo>
                      <a:pt x="264" y="51"/>
                    </a:lnTo>
                    <a:lnTo>
                      <a:pt x="265" y="52"/>
                    </a:lnTo>
                    <a:lnTo>
                      <a:pt x="267" y="52"/>
                    </a:lnTo>
                    <a:lnTo>
                      <a:pt x="268" y="50"/>
                    </a:lnTo>
                    <a:lnTo>
                      <a:pt x="272" y="46"/>
                    </a:lnTo>
                    <a:lnTo>
                      <a:pt x="273" y="47"/>
                    </a:lnTo>
                    <a:lnTo>
                      <a:pt x="279" y="45"/>
                    </a:lnTo>
                    <a:lnTo>
                      <a:pt x="282" y="42"/>
                    </a:lnTo>
                    <a:lnTo>
                      <a:pt x="285" y="40"/>
                    </a:lnTo>
                    <a:lnTo>
                      <a:pt x="291" y="40"/>
                    </a:lnTo>
                    <a:lnTo>
                      <a:pt x="291" y="39"/>
                    </a:lnTo>
                    <a:lnTo>
                      <a:pt x="297" y="39"/>
                    </a:lnTo>
                    <a:lnTo>
                      <a:pt x="301" y="37"/>
                    </a:lnTo>
                    <a:lnTo>
                      <a:pt x="304" y="39"/>
                    </a:lnTo>
                    <a:lnTo>
                      <a:pt x="304" y="39"/>
                    </a:lnTo>
                    <a:lnTo>
                      <a:pt x="306" y="38"/>
                    </a:lnTo>
                    <a:lnTo>
                      <a:pt x="308" y="38"/>
                    </a:lnTo>
                    <a:lnTo>
                      <a:pt x="312" y="37"/>
                    </a:lnTo>
                    <a:lnTo>
                      <a:pt x="314" y="35"/>
                    </a:lnTo>
                    <a:lnTo>
                      <a:pt x="327" y="31"/>
                    </a:lnTo>
                    <a:lnTo>
                      <a:pt x="327" y="29"/>
                    </a:lnTo>
                    <a:lnTo>
                      <a:pt x="329" y="28"/>
                    </a:lnTo>
                    <a:lnTo>
                      <a:pt x="328" y="28"/>
                    </a:lnTo>
                    <a:lnTo>
                      <a:pt x="328" y="24"/>
                    </a:lnTo>
                    <a:lnTo>
                      <a:pt x="328" y="24"/>
                    </a:lnTo>
                    <a:lnTo>
                      <a:pt x="328" y="24"/>
                    </a:lnTo>
                    <a:lnTo>
                      <a:pt x="327" y="28"/>
                    </a:lnTo>
                    <a:lnTo>
                      <a:pt x="323" y="28"/>
                    </a:lnTo>
                    <a:lnTo>
                      <a:pt x="322" y="26"/>
                    </a:lnTo>
                    <a:lnTo>
                      <a:pt x="321" y="26"/>
                    </a:lnTo>
                    <a:lnTo>
                      <a:pt x="320" y="25"/>
                    </a:lnTo>
                    <a:lnTo>
                      <a:pt x="317" y="25"/>
                    </a:lnTo>
                    <a:lnTo>
                      <a:pt x="313" y="26"/>
                    </a:lnTo>
                    <a:lnTo>
                      <a:pt x="312" y="30"/>
                    </a:lnTo>
                    <a:lnTo>
                      <a:pt x="308" y="32"/>
                    </a:lnTo>
                    <a:lnTo>
                      <a:pt x="306" y="29"/>
                    </a:lnTo>
                    <a:lnTo>
                      <a:pt x="306" y="29"/>
                    </a:lnTo>
                    <a:lnTo>
                      <a:pt x="304" y="31"/>
                    </a:lnTo>
                    <a:lnTo>
                      <a:pt x="295" y="33"/>
                    </a:lnTo>
                    <a:lnTo>
                      <a:pt x="286" y="33"/>
                    </a:lnTo>
                    <a:lnTo>
                      <a:pt x="285" y="32"/>
                    </a:lnTo>
                    <a:lnTo>
                      <a:pt x="285" y="32"/>
                    </a:lnTo>
                    <a:lnTo>
                      <a:pt x="282" y="35"/>
                    </a:lnTo>
                    <a:lnTo>
                      <a:pt x="279" y="35"/>
                    </a:lnTo>
                    <a:lnTo>
                      <a:pt x="278" y="35"/>
                    </a:lnTo>
                    <a:lnTo>
                      <a:pt x="277" y="37"/>
                    </a:lnTo>
                    <a:lnTo>
                      <a:pt x="272" y="43"/>
                    </a:lnTo>
                    <a:lnTo>
                      <a:pt x="270" y="40"/>
                    </a:lnTo>
                    <a:lnTo>
                      <a:pt x="267" y="40"/>
                    </a:lnTo>
                    <a:lnTo>
                      <a:pt x="267" y="40"/>
                    </a:lnTo>
                    <a:lnTo>
                      <a:pt x="263" y="40"/>
                    </a:lnTo>
                    <a:lnTo>
                      <a:pt x="261" y="42"/>
                    </a:lnTo>
                    <a:lnTo>
                      <a:pt x="260" y="42"/>
                    </a:lnTo>
                    <a:lnTo>
                      <a:pt x="257" y="44"/>
                    </a:lnTo>
                    <a:lnTo>
                      <a:pt x="255" y="44"/>
                    </a:lnTo>
                    <a:lnTo>
                      <a:pt x="253" y="46"/>
                    </a:lnTo>
                    <a:lnTo>
                      <a:pt x="248" y="48"/>
                    </a:lnTo>
                    <a:lnTo>
                      <a:pt x="243" y="51"/>
                    </a:lnTo>
                    <a:lnTo>
                      <a:pt x="242" y="52"/>
                    </a:lnTo>
                    <a:lnTo>
                      <a:pt x="241" y="57"/>
                    </a:lnTo>
                    <a:lnTo>
                      <a:pt x="242" y="66"/>
                    </a:lnTo>
                    <a:lnTo>
                      <a:pt x="241" y="72"/>
                    </a:lnTo>
                    <a:lnTo>
                      <a:pt x="239" y="70"/>
                    </a:lnTo>
                    <a:lnTo>
                      <a:pt x="237" y="72"/>
                    </a:lnTo>
                    <a:lnTo>
                      <a:pt x="224" y="83"/>
                    </a:lnTo>
                    <a:lnTo>
                      <a:pt x="231" y="72"/>
                    </a:lnTo>
                    <a:lnTo>
                      <a:pt x="234" y="69"/>
                    </a:lnTo>
                    <a:lnTo>
                      <a:pt x="234" y="68"/>
                    </a:lnTo>
                    <a:lnTo>
                      <a:pt x="233" y="67"/>
                    </a:lnTo>
                    <a:lnTo>
                      <a:pt x="233" y="65"/>
                    </a:lnTo>
                    <a:lnTo>
                      <a:pt x="230" y="61"/>
                    </a:lnTo>
                    <a:lnTo>
                      <a:pt x="227" y="61"/>
                    </a:lnTo>
                    <a:lnTo>
                      <a:pt x="226" y="58"/>
                    </a:lnTo>
                    <a:lnTo>
                      <a:pt x="224" y="58"/>
                    </a:lnTo>
                    <a:lnTo>
                      <a:pt x="224" y="53"/>
                    </a:lnTo>
                    <a:lnTo>
                      <a:pt x="220" y="50"/>
                    </a:lnTo>
                    <a:lnTo>
                      <a:pt x="220" y="50"/>
                    </a:lnTo>
                    <a:lnTo>
                      <a:pt x="218" y="48"/>
                    </a:lnTo>
                    <a:lnTo>
                      <a:pt x="217" y="45"/>
                    </a:lnTo>
                    <a:lnTo>
                      <a:pt x="216" y="45"/>
                    </a:lnTo>
                    <a:lnTo>
                      <a:pt x="215" y="46"/>
                    </a:lnTo>
                    <a:lnTo>
                      <a:pt x="211" y="43"/>
                    </a:lnTo>
                    <a:lnTo>
                      <a:pt x="206" y="38"/>
                    </a:lnTo>
                    <a:lnTo>
                      <a:pt x="205" y="32"/>
                    </a:lnTo>
                    <a:lnTo>
                      <a:pt x="205" y="30"/>
                    </a:lnTo>
                    <a:lnTo>
                      <a:pt x="204" y="30"/>
                    </a:lnTo>
                    <a:lnTo>
                      <a:pt x="202" y="29"/>
                    </a:lnTo>
                    <a:lnTo>
                      <a:pt x="200" y="25"/>
                    </a:lnTo>
                    <a:lnTo>
                      <a:pt x="202" y="22"/>
                    </a:lnTo>
                    <a:lnTo>
                      <a:pt x="201" y="21"/>
                    </a:lnTo>
                    <a:lnTo>
                      <a:pt x="202" y="20"/>
                    </a:lnTo>
                    <a:lnTo>
                      <a:pt x="198" y="16"/>
                    </a:lnTo>
                    <a:lnTo>
                      <a:pt x="198" y="13"/>
                    </a:lnTo>
                    <a:lnTo>
                      <a:pt x="196" y="11"/>
                    </a:lnTo>
                    <a:lnTo>
                      <a:pt x="195" y="11"/>
                    </a:lnTo>
                    <a:lnTo>
                      <a:pt x="193" y="9"/>
                    </a:lnTo>
                    <a:lnTo>
                      <a:pt x="190" y="7"/>
                    </a:lnTo>
                    <a:lnTo>
                      <a:pt x="188" y="7"/>
                    </a:lnTo>
                    <a:lnTo>
                      <a:pt x="180" y="1"/>
                    </a:lnTo>
                    <a:lnTo>
                      <a:pt x="178" y="1"/>
                    </a:lnTo>
                    <a:lnTo>
                      <a:pt x="178" y="0"/>
                    </a:lnTo>
                    <a:lnTo>
                      <a:pt x="0" y="317"/>
                    </a:lnTo>
                    <a:lnTo>
                      <a:pt x="8" y="317"/>
                    </a:lnTo>
                    <a:lnTo>
                      <a:pt x="10" y="318"/>
                    </a:lnTo>
                    <a:lnTo>
                      <a:pt x="16" y="316"/>
                    </a:lnTo>
                    <a:lnTo>
                      <a:pt x="26" y="317"/>
                    </a:lnTo>
                    <a:lnTo>
                      <a:pt x="23" y="325"/>
                    </a:lnTo>
                    <a:lnTo>
                      <a:pt x="24" y="327"/>
                    </a:lnTo>
                    <a:lnTo>
                      <a:pt x="26" y="335"/>
                    </a:lnTo>
                    <a:lnTo>
                      <a:pt x="31" y="353"/>
                    </a:lnTo>
                    <a:lnTo>
                      <a:pt x="32" y="357"/>
                    </a:lnTo>
                    <a:lnTo>
                      <a:pt x="30" y="362"/>
                    </a:lnTo>
                    <a:lnTo>
                      <a:pt x="30" y="362"/>
                    </a:lnTo>
                    <a:lnTo>
                      <a:pt x="35" y="361"/>
                    </a:lnTo>
                    <a:lnTo>
                      <a:pt x="40" y="361"/>
                    </a:lnTo>
                    <a:lnTo>
                      <a:pt x="44" y="359"/>
                    </a:lnTo>
                    <a:lnTo>
                      <a:pt x="47" y="353"/>
                    </a:lnTo>
                    <a:lnTo>
                      <a:pt x="52" y="349"/>
                    </a:lnTo>
                    <a:lnTo>
                      <a:pt x="57" y="347"/>
                    </a:lnTo>
                    <a:lnTo>
                      <a:pt x="59" y="347"/>
                    </a:lnTo>
                    <a:lnTo>
                      <a:pt x="64" y="345"/>
                    </a:lnTo>
                    <a:lnTo>
                      <a:pt x="69" y="345"/>
                    </a:lnTo>
                    <a:lnTo>
                      <a:pt x="74" y="348"/>
                    </a:lnTo>
                    <a:lnTo>
                      <a:pt x="74" y="350"/>
                    </a:lnTo>
                    <a:lnTo>
                      <a:pt x="75" y="354"/>
                    </a:lnTo>
                    <a:lnTo>
                      <a:pt x="71" y="359"/>
                    </a:lnTo>
                    <a:lnTo>
                      <a:pt x="71" y="360"/>
                    </a:lnTo>
                    <a:lnTo>
                      <a:pt x="75" y="368"/>
                    </a:lnTo>
                    <a:lnTo>
                      <a:pt x="74" y="371"/>
                    </a:lnTo>
                    <a:lnTo>
                      <a:pt x="75" y="376"/>
                    </a:lnTo>
                    <a:lnTo>
                      <a:pt x="78" y="379"/>
                    </a:lnTo>
                    <a:lnTo>
                      <a:pt x="79" y="385"/>
                    </a:lnTo>
                    <a:lnTo>
                      <a:pt x="81" y="389"/>
                    </a:lnTo>
                    <a:lnTo>
                      <a:pt x="81" y="391"/>
                    </a:lnTo>
                    <a:lnTo>
                      <a:pt x="79" y="394"/>
                    </a:lnTo>
                    <a:lnTo>
                      <a:pt x="79" y="397"/>
                    </a:lnTo>
                    <a:lnTo>
                      <a:pt x="81" y="399"/>
                    </a:lnTo>
                    <a:lnTo>
                      <a:pt x="79" y="408"/>
                    </a:lnTo>
                    <a:lnTo>
                      <a:pt x="79" y="419"/>
                    </a:lnTo>
                    <a:lnTo>
                      <a:pt x="79" y="430"/>
                    </a:lnTo>
                    <a:lnTo>
                      <a:pt x="77" y="433"/>
                    </a:lnTo>
                    <a:lnTo>
                      <a:pt x="78" y="433"/>
                    </a:lnTo>
                    <a:lnTo>
                      <a:pt x="81" y="434"/>
                    </a:lnTo>
                    <a:lnTo>
                      <a:pt x="82" y="436"/>
                    </a:lnTo>
                    <a:lnTo>
                      <a:pt x="79" y="437"/>
                    </a:lnTo>
                    <a:lnTo>
                      <a:pt x="78" y="438"/>
                    </a:lnTo>
                    <a:lnTo>
                      <a:pt x="79" y="438"/>
                    </a:lnTo>
                    <a:lnTo>
                      <a:pt x="81" y="440"/>
                    </a:lnTo>
                    <a:lnTo>
                      <a:pt x="81" y="442"/>
                    </a:lnTo>
                    <a:lnTo>
                      <a:pt x="84" y="442"/>
                    </a:lnTo>
                    <a:lnTo>
                      <a:pt x="81" y="443"/>
                    </a:lnTo>
                    <a:lnTo>
                      <a:pt x="81" y="443"/>
                    </a:lnTo>
                    <a:lnTo>
                      <a:pt x="81" y="444"/>
                    </a:lnTo>
                    <a:lnTo>
                      <a:pt x="82" y="444"/>
                    </a:lnTo>
                    <a:lnTo>
                      <a:pt x="84" y="445"/>
                    </a:lnTo>
                    <a:lnTo>
                      <a:pt x="87" y="450"/>
                    </a:lnTo>
                    <a:lnTo>
                      <a:pt x="89" y="451"/>
                    </a:lnTo>
                    <a:lnTo>
                      <a:pt x="93" y="456"/>
                    </a:lnTo>
                    <a:lnTo>
                      <a:pt x="96" y="459"/>
                    </a:lnTo>
                    <a:lnTo>
                      <a:pt x="96" y="462"/>
                    </a:lnTo>
                    <a:lnTo>
                      <a:pt x="97" y="462"/>
                    </a:lnTo>
                    <a:lnTo>
                      <a:pt x="98" y="464"/>
                    </a:lnTo>
                    <a:lnTo>
                      <a:pt x="97" y="466"/>
                    </a:lnTo>
                    <a:lnTo>
                      <a:pt x="97" y="467"/>
                    </a:lnTo>
                    <a:lnTo>
                      <a:pt x="96" y="469"/>
                    </a:lnTo>
                    <a:lnTo>
                      <a:pt x="96" y="470"/>
                    </a:lnTo>
                    <a:lnTo>
                      <a:pt x="96" y="470"/>
                    </a:lnTo>
                    <a:lnTo>
                      <a:pt x="96" y="470"/>
                    </a:lnTo>
                    <a:lnTo>
                      <a:pt x="97" y="471"/>
                    </a:lnTo>
                    <a:lnTo>
                      <a:pt x="96" y="475"/>
                    </a:lnTo>
                    <a:lnTo>
                      <a:pt x="91" y="482"/>
                    </a:lnTo>
                    <a:lnTo>
                      <a:pt x="91" y="487"/>
                    </a:lnTo>
                    <a:lnTo>
                      <a:pt x="91" y="487"/>
                    </a:lnTo>
                    <a:lnTo>
                      <a:pt x="91" y="484"/>
                    </a:lnTo>
                    <a:lnTo>
                      <a:pt x="97" y="479"/>
                    </a:lnTo>
                    <a:lnTo>
                      <a:pt x="98" y="481"/>
                    </a:lnTo>
                    <a:lnTo>
                      <a:pt x="100" y="482"/>
                    </a:lnTo>
                    <a:lnTo>
                      <a:pt x="100" y="486"/>
                    </a:lnTo>
                    <a:lnTo>
                      <a:pt x="96" y="488"/>
                    </a:lnTo>
                    <a:lnTo>
                      <a:pt x="93" y="490"/>
                    </a:lnTo>
                    <a:lnTo>
                      <a:pt x="90" y="494"/>
                    </a:lnTo>
                    <a:lnTo>
                      <a:pt x="93" y="494"/>
                    </a:lnTo>
                    <a:lnTo>
                      <a:pt x="90" y="499"/>
                    </a:lnTo>
                    <a:lnTo>
                      <a:pt x="85" y="497"/>
                    </a:lnTo>
                    <a:lnTo>
                      <a:pt x="84" y="497"/>
                    </a:lnTo>
                    <a:lnTo>
                      <a:pt x="83" y="502"/>
                    </a:lnTo>
                    <a:lnTo>
                      <a:pt x="81" y="504"/>
                    </a:lnTo>
                    <a:lnTo>
                      <a:pt x="81" y="509"/>
                    </a:lnTo>
                    <a:lnTo>
                      <a:pt x="77" y="507"/>
                    </a:lnTo>
                    <a:lnTo>
                      <a:pt x="76" y="506"/>
                    </a:lnTo>
                    <a:lnTo>
                      <a:pt x="75" y="507"/>
                    </a:lnTo>
                    <a:lnTo>
                      <a:pt x="75" y="509"/>
                    </a:lnTo>
                    <a:lnTo>
                      <a:pt x="78" y="509"/>
                    </a:lnTo>
                    <a:lnTo>
                      <a:pt x="78" y="512"/>
                    </a:lnTo>
                    <a:lnTo>
                      <a:pt x="77" y="517"/>
                    </a:lnTo>
                    <a:lnTo>
                      <a:pt x="77" y="525"/>
                    </a:lnTo>
                    <a:lnTo>
                      <a:pt x="78" y="530"/>
                    </a:lnTo>
                    <a:lnTo>
                      <a:pt x="79" y="533"/>
                    </a:lnTo>
                    <a:lnTo>
                      <a:pt x="81" y="531"/>
                    </a:lnTo>
                    <a:lnTo>
                      <a:pt x="83" y="529"/>
                    </a:lnTo>
                    <a:lnTo>
                      <a:pt x="87" y="528"/>
                    </a:lnTo>
                    <a:lnTo>
                      <a:pt x="90" y="525"/>
                    </a:lnTo>
                    <a:lnTo>
                      <a:pt x="93" y="522"/>
                    </a:lnTo>
                    <a:lnTo>
                      <a:pt x="97" y="522"/>
                    </a:lnTo>
                    <a:lnTo>
                      <a:pt x="97" y="526"/>
                    </a:lnTo>
                    <a:lnTo>
                      <a:pt x="94" y="530"/>
                    </a:lnTo>
                    <a:lnTo>
                      <a:pt x="93" y="531"/>
                    </a:lnTo>
                    <a:lnTo>
                      <a:pt x="92" y="533"/>
                    </a:lnTo>
                    <a:lnTo>
                      <a:pt x="92" y="533"/>
                    </a:lnTo>
                    <a:lnTo>
                      <a:pt x="93" y="534"/>
                    </a:lnTo>
                    <a:lnTo>
                      <a:pt x="96" y="537"/>
                    </a:lnTo>
                    <a:lnTo>
                      <a:pt x="98" y="537"/>
                    </a:lnTo>
                    <a:lnTo>
                      <a:pt x="101" y="538"/>
                    </a:lnTo>
                    <a:lnTo>
                      <a:pt x="105" y="544"/>
                    </a:lnTo>
                    <a:lnTo>
                      <a:pt x="98" y="540"/>
                    </a:lnTo>
                    <a:lnTo>
                      <a:pt x="94" y="540"/>
                    </a:lnTo>
                    <a:lnTo>
                      <a:pt x="91" y="539"/>
                    </a:lnTo>
                    <a:lnTo>
                      <a:pt x="89" y="539"/>
                    </a:lnTo>
                    <a:lnTo>
                      <a:pt x="87" y="540"/>
                    </a:lnTo>
                    <a:lnTo>
                      <a:pt x="87" y="541"/>
                    </a:lnTo>
                    <a:lnTo>
                      <a:pt x="90" y="544"/>
                    </a:lnTo>
                    <a:lnTo>
                      <a:pt x="90" y="551"/>
                    </a:lnTo>
                    <a:lnTo>
                      <a:pt x="91" y="552"/>
                    </a:lnTo>
                    <a:lnTo>
                      <a:pt x="91" y="552"/>
                    </a:lnTo>
                    <a:lnTo>
                      <a:pt x="94" y="550"/>
                    </a:lnTo>
                    <a:lnTo>
                      <a:pt x="97" y="553"/>
                    </a:lnTo>
                    <a:lnTo>
                      <a:pt x="94" y="555"/>
                    </a:lnTo>
                    <a:lnTo>
                      <a:pt x="96" y="556"/>
                    </a:lnTo>
                    <a:lnTo>
                      <a:pt x="96" y="559"/>
                    </a:lnTo>
                    <a:lnTo>
                      <a:pt x="94" y="561"/>
                    </a:lnTo>
                    <a:lnTo>
                      <a:pt x="91" y="560"/>
                    </a:lnTo>
                    <a:lnTo>
                      <a:pt x="89" y="561"/>
                    </a:lnTo>
                    <a:lnTo>
                      <a:pt x="85" y="563"/>
                    </a:lnTo>
                    <a:lnTo>
                      <a:pt x="85" y="563"/>
                    </a:lnTo>
                    <a:lnTo>
                      <a:pt x="90" y="562"/>
                    </a:lnTo>
                    <a:lnTo>
                      <a:pt x="98" y="565"/>
                    </a:lnTo>
                    <a:lnTo>
                      <a:pt x="91" y="566"/>
                    </a:lnTo>
                    <a:lnTo>
                      <a:pt x="91" y="566"/>
                    </a:lnTo>
                    <a:lnTo>
                      <a:pt x="92" y="568"/>
                    </a:lnTo>
                    <a:lnTo>
                      <a:pt x="94" y="567"/>
                    </a:lnTo>
                    <a:lnTo>
                      <a:pt x="99" y="563"/>
                    </a:lnTo>
                    <a:lnTo>
                      <a:pt x="102" y="559"/>
                    </a:lnTo>
                    <a:lnTo>
                      <a:pt x="106" y="559"/>
                    </a:lnTo>
                    <a:lnTo>
                      <a:pt x="107" y="558"/>
                    </a:lnTo>
                    <a:lnTo>
                      <a:pt x="108" y="554"/>
                    </a:lnTo>
                    <a:lnTo>
                      <a:pt x="111" y="553"/>
                    </a:lnTo>
                    <a:lnTo>
                      <a:pt x="113" y="558"/>
                    </a:lnTo>
                    <a:lnTo>
                      <a:pt x="109" y="562"/>
                    </a:lnTo>
                    <a:lnTo>
                      <a:pt x="106" y="565"/>
                    </a:lnTo>
                    <a:lnTo>
                      <a:pt x="104" y="566"/>
                    </a:lnTo>
                    <a:lnTo>
                      <a:pt x="104" y="566"/>
                    </a:lnTo>
                    <a:lnTo>
                      <a:pt x="104" y="567"/>
                    </a:lnTo>
                    <a:lnTo>
                      <a:pt x="105" y="566"/>
                    </a:lnTo>
                    <a:lnTo>
                      <a:pt x="109" y="566"/>
                    </a:lnTo>
                    <a:lnTo>
                      <a:pt x="120" y="569"/>
                    </a:lnTo>
                    <a:lnTo>
                      <a:pt x="108" y="569"/>
                    </a:lnTo>
                    <a:lnTo>
                      <a:pt x="106" y="570"/>
                    </a:lnTo>
                    <a:lnTo>
                      <a:pt x="106" y="574"/>
                    </a:lnTo>
                    <a:lnTo>
                      <a:pt x="108" y="578"/>
                    </a:lnTo>
                    <a:lnTo>
                      <a:pt x="105" y="580"/>
                    </a:lnTo>
                    <a:lnTo>
                      <a:pt x="102" y="576"/>
                    </a:lnTo>
                    <a:lnTo>
                      <a:pt x="102" y="571"/>
                    </a:lnTo>
                    <a:lnTo>
                      <a:pt x="101" y="571"/>
                    </a:lnTo>
                    <a:lnTo>
                      <a:pt x="100" y="571"/>
                    </a:lnTo>
                    <a:lnTo>
                      <a:pt x="93" y="577"/>
                    </a:lnTo>
                    <a:lnTo>
                      <a:pt x="92" y="580"/>
                    </a:lnTo>
                    <a:lnTo>
                      <a:pt x="89" y="581"/>
                    </a:lnTo>
                    <a:lnTo>
                      <a:pt x="87" y="583"/>
                    </a:lnTo>
                    <a:lnTo>
                      <a:pt x="87" y="584"/>
                    </a:lnTo>
                    <a:lnTo>
                      <a:pt x="87" y="585"/>
                    </a:lnTo>
                    <a:lnTo>
                      <a:pt x="89" y="585"/>
                    </a:lnTo>
                    <a:lnTo>
                      <a:pt x="91" y="584"/>
                    </a:lnTo>
                    <a:lnTo>
                      <a:pt x="93" y="581"/>
                    </a:lnTo>
                    <a:lnTo>
                      <a:pt x="96" y="582"/>
                    </a:lnTo>
                    <a:lnTo>
                      <a:pt x="97" y="583"/>
                    </a:lnTo>
                    <a:lnTo>
                      <a:pt x="104" y="584"/>
                    </a:lnTo>
                    <a:lnTo>
                      <a:pt x="101" y="588"/>
                    </a:lnTo>
                    <a:lnTo>
                      <a:pt x="98" y="587"/>
                    </a:lnTo>
                    <a:lnTo>
                      <a:pt x="94" y="587"/>
                    </a:lnTo>
                    <a:lnTo>
                      <a:pt x="93" y="588"/>
                    </a:lnTo>
                    <a:lnTo>
                      <a:pt x="93" y="589"/>
                    </a:lnTo>
                    <a:lnTo>
                      <a:pt x="94" y="591"/>
                    </a:lnTo>
                    <a:lnTo>
                      <a:pt x="91" y="592"/>
                    </a:lnTo>
                    <a:lnTo>
                      <a:pt x="89" y="591"/>
                    </a:lnTo>
                    <a:lnTo>
                      <a:pt x="89" y="591"/>
                    </a:lnTo>
                    <a:lnTo>
                      <a:pt x="91" y="592"/>
                    </a:lnTo>
                    <a:lnTo>
                      <a:pt x="97" y="592"/>
                    </a:lnTo>
                    <a:lnTo>
                      <a:pt x="92" y="596"/>
                    </a:lnTo>
                    <a:lnTo>
                      <a:pt x="91" y="596"/>
                    </a:lnTo>
                    <a:lnTo>
                      <a:pt x="92" y="597"/>
                    </a:lnTo>
                    <a:lnTo>
                      <a:pt x="98" y="597"/>
                    </a:lnTo>
                    <a:lnTo>
                      <a:pt x="97" y="599"/>
                    </a:lnTo>
                    <a:lnTo>
                      <a:pt x="98" y="599"/>
                    </a:lnTo>
                    <a:lnTo>
                      <a:pt x="97" y="604"/>
                    </a:lnTo>
                    <a:lnTo>
                      <a:pt x="94" y="604"/>
                    </a:lnTo>
                    <a:lnTo>
                      <a:pt x="97" y="605"/>
                    </a:lnTo>
                    <a:lnTo>
                      <a:pt x="100" y="604"/>
                    </a:lnTo>
                    <a:lnTo>
                      <a:pt x="104" y="607"/>
                    </a:lnTo>
                    <a:lnTo>
                      <a:pt x="102" y="607"/>
                    </a:lnTo>
                    <a:lnTo>
                      <a:pt x="102" y="607"/>
                    </a:lnTo>
                    <a:lnTo>
                      <a:pt x="104" y="610"/>
                    </a:lnTo>
                    <a:lnTo>
                      <a:pt x="107" y="611"/>
                    </a:lnTo>
                    <a:lnTo>
                      <a:pt x="107" y="610"/>
                    </a:lnTo>
                    <a:lnTo>
                      <a:pt x="109" y="607"/>
                    </a:lnTo>
                    <a:lnTo>
                      <a:pt x="112" y="605"/>
                    </a:lnTo>
                    <a:lnTo>
                      <a:pt x="114" y="591"/>
                    </a:lnTo>
                    <a:lnTo>
                      <a:pt x="115" y="607"/>
                    </a:lnTo>
                    <a:lnTo>
                      <a:pt x="113" y="611"/>
                    </a:lnTo>
                    <a:lnTo>
                      <a:pt x="108" y="613"/>
                    </a:lnTo>
                    <a:lnTo>
                      <a:pt x="105" y="614"/>
                    </a:lnTo>
                    <a:lnTo>
                      <a:pt x="102" y="614"/>
                    </a:lnTo>
                    <a:lnTo>
                      <a:pt x="101" y="617"/>
                    </a:lnTo>
                    <a:lnTo>
                      <a:pt x="101" y="617"/>
                    </a:lnTo>
                    <a:lnTo>
                      <a:pt x="104" y="615"/>
                    </a:lnTo>
                    <a:lnTo>
                      <a:pt x="106" y="614"/>
                    </a:lnTo>
                    <a:lnTo>
                      <a:pt x="107" y="617"/>
                    </a:lnTo>
                    <a:lnTo>
                      <a:pt x="107" y="615"/>
                    </a:lnTo>
                    <a:lnTo>
                      <a:pt x="112" y="612"/>
                    </a:lnTo>
                    <a:lnTo>
                      <a:pt x="112" y="617"/>
                    </a:lnTo>
                    <a:lnTo>
                      <a:pt x="111" y="618"/>
                    </a:lnTo>
                    <a:lnTo>
                      <a:pt x="111" y="618"/>
                    </a:lnTo>
                    <a:lnTo>
                      <a:pt x="112" y="618"/>
                    </a:lnTo>
                    <a:lnTo>
                      <a:pt x="114" y="619"/>
                    </a:lnTo>
                    <a:lnTo>
                      <a:pt x="114" y="619"/>
                    </a:lnTo>
                    <a:lnTo>
                      <a:pt x="118" y="615"/>
                    </a:lnTo>
                    <a:lnTo>
                      <a:pt x="118" y="610"/>
                    </a:lnTo>
                    <a:lnTo>
                      <a:pt x="120" y="606"/>
                    </a:lnTo>
                    <a:lnTo>
                      <a:pt x="123" y="605"/>
                    </a:lnTo>
                    <a:lnTo>
                      <a:pt x="123" y="610"/>
                    </a:lnTo>
                    <a:lnTo>
                      <a:pt x="122" y="611"/>
                    </a:lnTo>
                    <a:lnTo>
                      <a:pt x="122" y="615"/>
                    </a:lnTo>
                    <a:lnTo>
                      <a:pt x="119" y="620"/>
                    </a:lnTo>
                    <a:lnTo>
                      <a:pt x="118" y="621"/>
                    </a:lnTo>
                    <a:lnTo>
                      <a:pt x="120" y="621"/>
                    </a:lnTo>
                    <a:lnTo>
                      <a:pt x="123" y="620"/>
                    </a:lnTo>
                    <a:lnTo>
                      <a:pt x="126" y="622"/>
                    </a:lnTo>
                    <a:lnTo>
                      <a:pt x="123" y="625"/>
                    </a:lnTo>
                    <a:lnTo>
                      <a:pt x="121" y="629"/>
                    </a:lnTo>
                    <a:lnTo>
                      <a:pt x="118" y="632"/>
                    </a:lnTo>
                    <a:lnTo>
                      <a:pt x="118" y="632"/>
                    </a:lnTo>
                    <a:lnTo>
                      <a:pt x="120" y="635"/>
                    </a:lnTo>
                    <a:lnTo>
                      <a:pt x="121" y="636"/>
                    </a:lnTo>
                    <a:lnTo>
                      <a:pt x="123" y="635"/>
                    </a:lnTo>
                    <a:lnTo>
                      <a:pt x="127" y="635"/>
                    </a:lnTo>
                    <a:lnTo>
                      <a:pt x="128" y="639"/>
                    </a:lnTo>
                    <a:lnTo>
                      <a:pt x="129" y="641"/>
                    </a:lnTo>
                    <a:lnTo>
                      <a:pt x="129" y="644"/>
                    </a:lnTo>
                    <a:lnTo>
                      <a:pt x="129" y="643"/>
                    </a:lnTo>
                    <a:lnTo>
                      <a:pt x="133" y="642"/>
                    </a:lnTo>
                    <a:lnTo>
                      <a:pt x="138" y="639"/>
                    </a:lnTo>
                    <a:lnTo>
                      <a:pt x="136" y="646"/>
                    </a:lnTo>
                    <a:lnTo>
                      <a:pt x="134" y="652"/>
                    </a:lnTo>
                    <a:lnTo>
                      <a:pt x="134" y="656"/>
                    </a:lnTo>
                    <a:lnTo>
                      <a:pt x="136" y="656"/>
                    </a:lnTo>
                    <a:lnTo>
                      <a:pt x="542" y="695"/>
                    </a:lnTo>
                    <a:lnTo>
                      <a:pt x="546" y="695"/>
                    </a:lnTo>
                    <a:lnTo>
                      <a:pt x="550" y="699"/>
                    </a:lnTo>
                    <a:lnTo>
                      <a:pt x="551" y="700"/>
                    </a:lnTo>
                    <a:lnTo>
                      <a:pt x="552" y="702"/>
                    </a:lnTo>
                    <a:lnTo>
                      <a:pt x="555" y="703"/>
                    </a:lnTo>
                    <a:lnTo>
                      <a:pt x="557" y="705"/>
                    </a:lnTo>
                    <a:lnTo>
                      <a:pt x="560" y="705"/>
                    </a:lnTo>
                    <a:lnTo>
                      <a:pt x="561" y="707"/>
                    </a:lnTo>
                    <a:lnTo>
                      <a:pt x="565" y="706"/>
                    </a:lnTo>
                    <a:lnTo>
                      <a:pt x="567" y="707"/>
                    </a:lnTo>
                    <a:lnTo>
                      <a:pt x="570" y="706"/>
                    </a:lnTo>
                    <a:lnTo>
                      <a:pt x="574" y="709"/>
                    </a:lnTo>
                    <a:lnTo>
                      <a:pt x="576" y="709"/>
                    </a:lnTo>
                    <a:lnTo>
                      <a:pt x="577" y="713"/>
                    </a:lnTo>
                    <a:lnTo>
                      <a:pt x="585" y="715"/>
                    </a:lnTo>
                    <a:lnTo>
                      <a:pt x="588" y="717"/>
                    </a:lnTo>
                    <a:lnTo>
                      <a:pt x="590" y="718"/>
                    </a:lnTo>
                    <a:lnTo>
                      <a:pt x="595" y="718"/>
                    </a:lnTo>
                    <a:lnTo>
                      <a:pt x="597" y="716"/>
                    </a:lnTo>
                    <a:lnTo>
                      <a:pt x="600" y="718"/>
                    </a:lnTo>
                    <a:lnTo>
                      <a:pt x="600" y="721"/>
                    </a:lnTo>
                    <a:lnTo>
                      <a:pt x="609" y="721"/>
                    </a:lnTo>
                    <a:lnTo>
                      <a:pt x="610" y="723"/>
                    </a:lnTo>
                    <a:lnTo>
                      <a:pt x="613" y="723"/>
                    </a:lnTo>
                    <a:lnTo>
                      <a:pt x="616" y="725"/>
                    </a:lnTo>
                    <a:lnTo>
                      <a:pt x="678" y="754"/>
                    </a:lnTo>
                    <a:lnTo>
                      <a:pt x="683" y="759"/>
                    </a:lnTo>
                    <a:lnTo>
                      <a:pt x="692" y="766"/>
                    </a:lnTo>
                    <a:lnTo>
                      <a:pt x="692" y="767"/>
                    </a:lnTo>
                    <a:lnTo>
                      <a:pt x="702" y="813"/>
                    </a:lnTo>
                    <a:lnTo>
                      <a:pt x="702" y="813"/>
                    </a:lnTo>
                    <a:lnTo>
                      <a:pt x="701" y="834"/>
                    </a:lnTo>
                    <a:lnTo>
                      <a:pt x="700" y="838"/>
                    </a:lnTo>
                    <a:lnTo>
                      <a:pt x="698" y="841"/>
                    </a:lnTo>
                    <a:lnTo>
                      <a:pt x="694" y="845"/>
                    </a:lnTo>
                    <a:lnTo>
                      <a:pt x="688" y="848"/>
                    </a:lnTo>
                    <a:lnTo>
                      <a:pt x="686" y="850"/>
                    </a:lnTo>
                    <a:lnTo>
                      <a:pt x="688" y="854"/>
                    </a:lnTo>
                    <a:lnTo>
                      <a:pt x="740" y="840"/>
                    </a:lnTo>
                    <a:lnTo>
                      <a:pt x="747" y="838"/>
                    </a:lnTo>
                    <a:lnTo>
                      <a:pt x="748" y="831"/>
                    </a:lnTo>
                    <a:lnTo>
                      <a:pt x="748" y="831"/>
                    </a:lnTo>
                    <a:lnTo>
                      <a:pt x="777" y="821"/>
                    </a:lnTo>
                    <a:lnTo>
                      <a:pt x="795" y="810"/>
                    </a:lnTo>
                    <a:lnTo>
                      <a:pt x="798" y="810"/>
                    </a:lnTo>
                    <a:lnTo>
                      <a:pt x="805" y="803"/>
                    </a:lnTo>
                    <a:lnTo>
                      <a:pt x="808" y="801"/>
                    </a:lnTo>
                    <a:lnTo>
                      <a:pt x="812" y="799"/>
                    </a:lnTo>
                    <a:lnTo>
                      <a:pt x="814" y="796"/>
                    </a:lnTo>
                    <a:lnTo>
                      <a:pt x="820" y="796"/>
                    </a:lnTo>
                    <a:lnTo>
                      <a:pt x="865" y="796"/>
                    </a:lnTo>
                    <a:lnTo>
                      <a:pt x="869" y="794"/>
                    </a:lnTo>
                    <a:lnTo>
                      <a:pt x="870" y="792"/>
                    </a:lnTo>
                    <a:lnTo>
                      <a:pt x="872" y="791"/>
                    </a:lnTo>
                    <a:lnTo>
                      <a:pt x="874" y="791"/>
                    </a:lnTo>
                    <a:lnTo>
                      <a:pt x="877" y="792"/>
                    </a:lnTo>
                    <a:lnTo>
                      <a:pt x="878" y="791"/>
                    </a:lnTo>
                    <a:lnTo>
                      <a:pt x="879" y="789"/>
                    </a:lnTo>
                    <a:lnTo>
                      <a:pt x="884" y="783"/>
                    </a:lnTo>
                    <a:lnTo>
                      <a:pt x="886" y="783"/>
                    </a:lnTo>
                    <a:lnTo>
                      <a:pt x="889" y="779"/>
                    </a:lnTo>
                    <a:lnTo>
                      <a:pt x="891" y="775"/>
                    </a:lnTo>
                    <a:lnTo>
                      <a:pt x="891" y="772"/>
                    </a:lnTo>
                    <a:lnTo>
                      <a:pt x="895" y="771"/>
                    </a:lnTo>
                    <a:lnTo>
                      <a:pt x="895" y="768"/>
                    </a:lnTo>
                    <a:lnTo>
                      <a:pt x="897" y="764"/>
                    </a:lnTo>
                    <a:lnTo>
                      <a:pt x="903" y="758"/>
                    </a:lnTo>
                    <a:lnTo>
                      <a:pt x="904" y="755"/>
                    </a:lnTo>
                    <a:lnTo>
                      <a:pt x="908" y="752"/>
                    </a:lnTo>
                    <a:lnTo>
                      <a:pt x="909" y="752"/>
                    </a:lnTo>
                    <a:lnTo>
                      <a:pt x="911" y="753"/>
                    </a:lnTo>
                    <a:lnTo>
                      <a:pt x="914" y="755"/>
                    </a:lnTo>
                    <a:lnTo>
                      <a:pt x="916" y="754"/>
                    </a:lnTo>
                    <a:lnTo>
                      <a:pt x="921" y="755"/>
                    </a:lnTo>
                    <a:lnTo>
                      <a:pt x="922" y="754"/>
                    </a:lnTo>
                    <a:lnTo>
                      <a:pt x="929" y="761"/>
                    </a:lnTo>
                    <a:lnTo>
                      <a:pt x="930" y="766"/>
                    </a:lnTo>
                    <a:lnTo>
                      <a:pt x="926" y="786"/>
                    </a:lnTo>
                    <a:lnTo>
                      <a:pt x="925" y="787"/>
                    </a:lnTo>
                    <a:lnTo>
                      <a:pt x="926" y="787"/>
                    </a:lnTo>
                    <a:lnTo>
                      <a:pt x="927" y="789"/>
                    </a:lnTo>
                    <a:lnTo>
                      <a:pt x="929" y="791"/>
                    </a:lnTo>
                    <a:lnTo>
                      <a:pt x="929" y="794"/>
                    </a:lnTo>
                    <a:lnTo>
                      <a:pt x="929" y="796"/>
                    </a:lnTo>
                    <a:lnTo>
                      <a:pt x="929" y="797"/>
                    </a:lnTo>
                    <a:lnTo>
                      <a:pt x="929" y="797"/>
                    </a:lnTo>
                    <a:lnTo>
                      <a:pt x="929" y="797"/>
                    </a:lnTo>
                    <a:lnTo>
                      <a:pt x="929" y="797"/>
                    </a:lnTo>
                    <a:lnTo>
                      <a:pt x="929" y="798"/>
                    </a:lnTo>
                    <a:lnTo>
                      <a:pt x="932" y="799"/>
                    </a:lnTo>
                    <a:lnTo>
                      <a:pt x="937" y="7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0"/>
              <p:cNvSpPr>
                <a:spLocks/>
              </p:cNvSpPr>
              <p:nvPr userDrawn="1"/>
            </p:nvSpPr>
            <p:spPr bwMode="auto">
              <a:xfrm>
                <a:off x="2660650" y="923925"/>
                <a:ext cx="66675" cy="38100"/>
              </a:xfrm>
              <a:custGeom>
                <a:avLst/>
                <a:gdLst>
                  <a:gd name="T0" fmla="*/ 1 w 42"/>
                  <a:gd name="T1" fmla="*/ 8 h 24"/>
                  <a:gd name="T2" fmla="*/ 4 w 42"/>
                  <a:gd name="T3" fmla="*/ 8 h 24"/>
                  <a:gd name="T4" fmla="*/ 6 w 42"/>
                  <a:gd name="T5" fmla="*/ 8 h 24"/>
                  <a:gd name="T6" fmla="*/ 8 w 42"/>
                  <a:gd name="T7" fmla="*/ 8 h 24"/>
                  <a:gd name="T8" fmla="*/ 11 w 42"/>
                  <a:gd name="T9" fmla="*/ 8 h 24"/>
                  <a:gd name="T10" fmla="*/ 15 w 42"/>
                  <a:gd name="T11" fmla="*/ 10 h 24"/>
                  <a:gd name="T12" fmla="*/ 12 w 42"/>
                  <a:gd name="T13" fmla="*/ 13 h 24"/>
                  <a:gd name="T14" fmla="*/ 13 w 42"/>
                  <a:gd name="T15" fmla="*/ 15 h 24"/>
                  <a:gd name="T16" fmla="*/ 15 w 42"/>
                  <a:gd name="T17" fmla="*/ 17 h 24"/>
                  <a:gd name="T18" fmla="*/ 16 w 42"/>
                  <a:gd name="T19" fmla="*/ 16 h 24"/>
                  <a:gd name="T20" fmla="*/ 16 w 42"/>
                  <a:gd name="T21" fmla="*/ 14 h 24"/>
                  <a:gd name="T22" fmla="*/ 18 w 42"/>
                  <a:gd name="T23" fmla="*/ 10 h 24"/>
                  <a:gd name="T24" fmla="*/ 21 w 42"/>
                  <a:gd name="T25" fmla="*/ 16 h 24"/>
                  <a:gd name="T26" fmla="*/ 21 w 42"/>
                  <a:gd name="T27" fmla="*/ 20 h 24"/>
                  <a:gd name="T28" fmla="*/ 25 w 42"/>
                  <a:gd name="T29" fmla="*/ 23 h 24"/>
                  <a:gd name="T30" fmla="*/ 28 w 42"/>
                  <a:gd name="T31" fmla="*/ 22 h 24"/>
                  <a:gd name="T32" fmla="*/ 30 w 42"/>
                  <a:gd name="T33" fmla="*/ 24 h 24"/>
                  <a:gd name="T34" fmla="*/ 32 w 42"/>
                  <a:gd name="T35" fmla="*/ 24 h 24"/>
                  <a:gd name="T36" fmla="*/ 34 w 42"/>
                  <a:gd name="T37" fmla="*/ 24 h 24"/>
                  <a:gd name="T38" fmla="*/ 36 w 42"/>
                  <a:gd name="T39" fmla="*/ 22 h 24"/>
                  <a:gd name="T40" fmla="*/ 39 w 42"/>
                  <a:gd name="T41" fmla="*/ 20 h 24"/>
                  <a:gd name="T42" fmla="*/ 41 w 42"/>
                  <a:gd name="T43" fmla="*/ 15 h 24"/>
                  <a:gd name="T44" fmla="*/ 39 w 42"/>
                  <a:gd name="T45" fmla="*/ 10 h 24"/>
                  <a:gd name="T46" fmla="*/ 42 w 42"/>
                  <a:gd name="T47" fmla="*/ 7 h 24"/>
                  <a:gd name="T48" fmla="*/ 42 w 42"/>
                  <a:gd name="T49" fmla="*/ 5 h 24"/>
                  <a:gd name="T50" fmla="*/ 40 w 42"/>
                  <a:gd name="T51" fmla="*/ 1 h 24"/>
                  <a:gd name="T52" fmla="*/ 40 w 42"/>
                  <a:gd name="T53" fmla="*/ 0 h 24"/>
                  <a:gd name="T54" fmla="*/ 40 w 42"/>
                  <a:gd name="T55" fmla="*/ 0 h 24"/>
                  <a:gd name="T56" fmla="*/ 39 w 42"/>
                  <a:gd name="T57" fmla="*/ 1 h 24"/>
                  <a:gd name="T58" fmla="*/ 36 w 42"/>
                  <a:gd name="T59" fmla="*/ 0 h 24"/>
                  <a:gd name="T60" fmla="*/ 32 w 42"/>
                  <a:gd name="T61" fmla="*/ 0 h 24"/>
                  <a:gd name="T62" fmla="*/ 28 w 42"/>
                  <a:gd name="T63" fmla="*/ 3 h 24"/>
                  <a:gd name="T64" fmla="*/ 24 w 42"/>
                  <a:gd name="T65" fmla="*/ 3 h 24"/>
                  <a:gd name="T66" fmla="*/ 21 w 42"/>
                  <a:gd name="T67" fmla="*/ 3 h 24"/>
                  <a:gd name="T68" fmla="*/ 19 w 42"/>
                  <a:gd name="T69" fmla="*/ 2 h 24"/>
                  <a:gd name="T70" fmla="*/ 17 w 42"/>
                  <a:gd name="T71" fmla="*/ 1 h 24"/>
                  <a:gd name="T72" fmla="*/ 8 w 42"/>
                  <a:gd name="T73" fmla="*/ 3 h 24"/>
                  <a:gd name="T74" fmla="*/ 2 w 42"/>
                  <a:gd name="T75" fmla="*/ 3 h 24"/>
                  <a:gd name="T76" fmla="*/ 2 w 42"/>
                  <a:gd name="T77" fmla="*/ 6 h 24"/>
                  <a:gd name="T78" fmla="*/ 0 w 42"/>
                  <a:gd name="T79" fmla="*/ 8 h 24"/>
                  <a:gd name="T80" fmla="*/ 0 w 42"/>
                  <a:gd name="T81" fmla="*/ 8 h 24"/>
                  <a:gd name="T82" fmla="*/ 1 w 42"/>
                  <a:gd name="T8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24">
                    <a:moveTo>
                      <a:pt x="1" y="8"/>
                    </a:moveTo>
                    <a:lnTo>
                      <a:pt x="4" y="8"/>
                    </a:lnTo>
                    <a:lnTo>
                      <a:pt x="6" y="8"/>
                    </a:lnTo>
                    <a:lnTo>
                      <a:pt x="8" y="8"/>
                    </a:lnTo>
                    <a:lnTo>
                      <a:pt x="11" y="8"/>
                    </a:lnTo>
                    <a:lnTo>
                      <a:pt x="15" y="10"/>
                    </a:lnTo>
                    <a:lnTo>
                      <a:pt x="12" y="13"/>
                    </a:lnTo>
                    <a:lnTo>
                      <a:pt x="13" y="15"/>
                    </a:lnTo>
                    <a:lnTo>
                      <a:pt x="15" y="17"/>
                    </a:lnTo>
                    <a:lnTo>
                      <a:pt x="16" y="16"/>
                    </a:lnTo>
                    <a:lnTo>
                      <a:pt x="16" y="14"/>
                    </a:lnTo>
                    <a:lnTo>
                      <a:pt x="18" y="10"/>
                    </a:lnTo>
                    <a:lnTo>
                      <a:pt x="21" y="16"/>
                    </a:lnTo>
                    <a:lnTo>
                      <a:pt x="21" y="20"/>
                    </a:lnTo>
                    <a:lnTo>
                      <a:pt x="25" y="23"/>
                    </a:lnTo>
                    <a:lnTo>
                      <a:pt x="28" y="22"/>
                    </a:lnTo>
                    <a:lnTo>
                      <a:pt x="30" y="24"/>
                    </a:lnTo>
                    <a:lnTo>
                      <a:pt x="32" y="24"/>
                    </a:lnTo>
                    <a:lnTo>
                      <a:pt x="34" y="24"/>
                    </a:lnTo>
                    <a:lnTo>
                      <a:pt x="36" y="22"/>
                    </a:lnTo>
                    <a:lnTo>
                      <a:pt x="39" y="20"/>
                    </a:lnTo>
                    <a:lnTo>
                      <a:pt x="41" y="15"/>
                    </a:lnTo>
                    <a:lnTo>
                      <a:pt x="39" y="10"/>
                    </a:lnTo>
                    <a:lnTo>
                      <a:pt x="42" y="7"/>
                    </a:lnTo>
                    <a:lnTo>
                      <a:pt x="42" y="5"/>
                    </a:lnTo>
                    <a:lnTo>
                      <a:pt x="40" y="1"/>
                    </a:lnTo>
                    <a:lnTo>
                      <a:pt x="40" y="0"/>
                    </a:lnTo>
                    <a:lnTo>
                      <a:pt x="40" y="0"/>
                    </a:lnTo>
                    <a:lnTo>
                      <a:pt x="39" y="1"/>
                    </a:lnTo>
                    <a:lnTo>
                      <a:pt x="36" y="0"/>
                    </a:lnTo>
                    <a:lnTo>
                      <a:pt x="32" y="0"/>
                    </a:lnTo>
                    <a:lnTo>
                      <a:pt x="28" y="3"/>
                    </a:lnTo>
                    <a:lnTo>
                      <a:pt x="24" y="3"/>
                    </a:lnTo>
                    <a:lnTo>
                      <a:pt x="21" y="3"/>
                    </a:lnTo>
                    <a:lnTo>
                      <a:pt x="19" y="2"/>
                    </a:lnTo>
                    <a:lnTo>
                      <a:pt x="17" y="1"/>
                    </a:lnTo>
                    <a:lnTo>
                      <a:pt x="8" y="3"/>
                    </a:lnTo>
                    <a:lnTo>
                      <a:pt x="2" y="3"/>
                    </a:lnTo>
                    <a:lnTo>
                      <a:pt x="2" y="6"/>
                    </a:lnTo>
                    <a:lnTo>
                      <a:pt x="0" y="8"/>
                    </a:lnTo>
                    <a:lnTo>
                      <a:pt x="0"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91"/>
              <p:cNvSpPr>
                <a:spLocks/>
              </p:cNvSpPr>
              <p:nvPr userDrawn="1"/>
            </p:nvSpPr>
            <p:spPr bwMode="auto">
              <a:xfrm>
                <a:off x="1606550" y="2293938"/>
                <a:ext cx="80963" cy="92075"/>
              </a:xfrm>
              <a:custGeom>
                <a:avLst/>
                <a:gdLst>
                  <a:gd name="T0" fmla="*/ 36 w 51"/>
                  <a:gd name="T1" fmla="*/ 12 h 58"/>
                  <a:gd name="T2" fmla="*/ 35 w 51"/>
                  <a:gd name="T3" fmla="*/ 11 h 58"/>
                  <a:gd name="T4" fmla="*/ 31 w 51"/>
                  <a:gd name="T5" fmla="*/ 11 h 58"/>
                  <a:gd name="T6" fmla="*/ 26 w 51"/>
                  <a:gd name="T7" fmla="*/ 8 h 58"/>
                  <a:gd name="T8" fmla="*/ 23 w 51"/>
                  <a:gd name="T9" fmla="*/ 8 h 58"/>
                  <a:gd name="T10" fmla="*/ 19 w 51"/>
                  <a:gd name="T11" fmla="*/ 6 h 58"/>
                  <a:gd name="T12" fmla="*/ 18 w 51"/>
                  <a:gd name="T13" fmla="*/ 4 h 58"/>
                  <a:gd name="T14" fmla="*/ 13 w 51"/>
                  <a:gd name="T15" fmla="*/ 1 h 58"/>
                  <a:gd name="T16" fmla="*/ 12 w 51"/>
                  <a:gd name="T17" fmla="*/ 0 h 58"/>
                  <a:gd name="T18" fmla="*/ 5 w 51"/>
                  <a:gd name="T19" fmla="*/ 4 h 58"/>
                  <a:gd name="T20" fmla="*/ 1 w 51"/>
                  <a:gd name="T21" fmla="*/ 4 h 58"/>
                  <a:gd name="T22" fmla="*/ 0 w 51"/>
                  <a:gd name="T23" fmla="*/ 5 h 58"/>
                  <a:gd name="T24" fmla="*/ 3 w 51"/>
                  <a:gd name="T25" fmla="*/ 6 h 58"/>
                  <a:gd name="T26" fmla="*/ 0 w 51"/>
                  <a:gd name="T27" fmla="*/ 9 h 58"/>
                  <a:gd name="T28" fmla="*/ 5 w 51"/>
                  <a:gd name="T29" fmla="*/ 8 h 58"/>
                  <a:gd name="T30" fmla="*/ 5 w 51"/>
                  <a:gd name="T31" fmla="*/ 12 h 58"/>
                  <a:gd name="T32" fmla="*/ 8 w 51"/>
                  <a:gd name="T33" fmla="*/ 12 h 58"/>
                  <a:gd name="T34" fmla="*/ 8 w 51"/>
                  <a:gd name="T35" fmla="*/ 15 h 58"/>
                  <a:gd name="T36" fmla="*/ 11 w 51"/>
                  <a:gd name="T37" fmla="*/ 16 h 58"/>
                  <a:gd name="T38" fmla="*/ 19 w 51"/>
                  <a:gd name="T39" fmla="*/ 12 h 58"/>
                  <a:gd name="T40" fmla="*/ 11 w 51"/>
                  <a:gd name="T41" fmla="*/ 21 h 58"/>
                  <a:gd name="T42" fmla="*/ 12 w 51"/>
                  <a:gd name="T43" fmla="*/ 22 h 58"/>
                  <a:gd name="T44" fmla="*/ 13 w 51"/>
                  <a:gd name="T45" fmla="*/ 22 h 58"/>
                  <a:gd name="T46" fmla="*/ 13 w 51"/>
                  <a:gd name="T47" fmla="*/ 20 h 58"/>
                  <a:gd name="T48" fmla="*/ 20 w 51"/>
                  <a:gd name="T49" fmla="*/ 17 h 58"/>
                  <a:gd name="T50" fmla="*/ 19 w 51"/>
                  <a:gd name="T51" fmla="*/ 24 h 58"/>
                  <a:gd name="T52" fmla="*/ 15 w 51"/>
                  <a:gd name="T53" fmla="*/ 26 h 58"/>
                  <a:gd name="T54" fmla="*/ 15 w 51"/>
                  <a:gd name="T55" fmla="*/ 27 h 58"/>
                  <a:gd name="T56" fmla="*/ 18 w 51"/>
                  <a:gd name="T57" fmla="*/ 26 h 58"/>
                  <a:gd name="T58" fmla="*/ 18 w 51"/>
                  <a:gd name="T59" fmla="*/ 30 h 58"/>
                  <a:gd name="T60" fmla="*/ 25 w 51"/>
                  <a:gd name="T61" fmla="*/ 29 h 58"/>
                  <a:gd name="T62" fmla="*/ 23 w 51"/>
                  <a:gd name="T63" fmla="*/ 33 h 58"/>
                  <a:gd name="T64" fmla="*/ 26 w 51"/>
                  <a:gd name="T65" fmla="*/ 33 h 58"/>
                  <a:gd name="T66" fmla="*/ 27 w 51"/>
                  <a:gd name="T67" fmla="*/ 36 h 58"/>
                  <a:gd name="T68" fmla="*/ 26 w 51"/>
                  <a:gd name="T69" fmla="*/ 38 h 58"/>
                  <a:gd name="T70" fmla="*/ 28 w 51"/>
                  <a:gd name="T71" fmla="*/ 41 h 58"/>
                  <a:gd name="T72" fmla="*/ 30 w 51"/>
                  <a:gd name="T73" fmla="*/ 38 h 58"/>
                  <a:gd name="T74" fmla="*/ 33 w 51"/>
                  <a:gd name="T75" fmla="*/ 41 h 58"/>
                  <a:gd name="T76" fmla="*/ 37 w 51"/>
                  <a:gd name="T77" fmla="*/ 41 h 58"/>
                  <a:gd name="T78" fmla="*/ 31 w 51"/>
                  <a:gd name="T79" fmla="*/ 46 h 58"/>
                  <a:gd name="T80" fmla="*/ 36 w 51"/>
                  <a:gd name="T81" fmla="*/ 51 h 58"/>
                  <a:gd name="T82" fmla="*/ 38 w 51"/>
                  <a:gd name="T83" fmla="*/ 51 h 58"/>
                  <a:gd name="T84" fmla="*/ 40 w 51"/>
                  <a:gd name="T85" fmla="*/ 53 h 58"/>
                  <a:gd name="T86" fmla="*/ 49 w 51"/>
                  <a:gd name="T87" fmla="*/ 58 h 58"/>
                  <a:gd name="T88" fmla="*/ 50 w 51"/>
                  <a:gd name="T89" fmla="*/ 58 h 58"/>
                  <a:gd name="T90" fmla="*/ 51 w 51"/>
                  <a:gd name="T91" fmla="*/ 58 h 58"/>
                  <a:gd name="T92" fmla="*/ 50 w 51"/>
                  <a:gd name="T93" fmla="*/ 51 h 58"/>
                  <a:gd name="T94" fmla="*/ 50 w 51"/>
                  <a:gd name="T95" fmla="*/ 48 h 58"/>
                  <a:gd name="T96" fmla="*/ 49 w 51"/>
                  <a:gd name="T97" fmla="*/ 45 h 58"/>
                  <a:gd name="T98" fmla="*/ 50 w 51"/>
                  <a:gd name="T99" fmla="*/ 39 h 58"/>
                  <a:gd name="T100" fmla="*/ 48 w 51"/>
                  <a:gd name="T101" fmla="*/ 37 h 58"/>
                  <a:gd name="T102" fmla="*/ 41 w 51"/>
                  <a:gd name="T103" fmla="*/ 31 h 58"/>
                  <a:gd name="T104" fmla="*/ 40 w 51"/>
                  <a:gd name="T105" fmla="*/ 22 h 58"/>
                  <a:gd name="T106" fmla="*/ 40 w 51"/>
                  <a:gd name="T107" fmla="*/ 22 h 58"/>
                  <a:gd name="T108" fmla="*/ 40 w 51"/>
                  <a:gd name="T109" fmla="*/ 23 h 58"/>
                  <a:gd name="T110" fmla="*/ 40 w 51"/>
                  <a:gd name="T111" fmla="*/ 22 h 58"/>
                  <a:gd name="T112" fmla="*/ 36 w 51"/>
                  <a:gd name="T113" fmla="*/ 17 h 58"/>
                  <a:gd name="T114" fmla="*/ 36 w 51"/>
                  <a:gd name="T11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58">
                    <a:moveTo>
                      <a:pt x="36" y="12"/>
                    </a:moveTo>
                    <a:lnTo>
                      <a:pt x="35" y="11"/>
                    </a:lnTo>
                    <a:lnTo>
                      <a:pt x="31" y="11"/>
                    </a:lnTo>
                    <a:lnTo>
                      <a:pt x="26" y="8"/>
                    </a:lnTo>
                    <a:lnTo>
                      <a:pt x="23" y="8"/>
                    </a:lnTo>
                    <a:lnTo>
                      <a:pt x="19" y="6"/>
                    </a:lnTo>
                    <a:lnTo>
                      <a:pt x="18" y="4"/>
                    </a:lnTo>
                    <a:lnTo>
                      <a:pt x="13" y="1"/>
                    </a:lnTo>
                    <a:lnTo>
                      <a:pt x="12" y="0"/>
                    </a:lnTo>
                    <a:lnTo>
                      <a:pt x="5" y="4"/>
                    </a:lnTo>
                    <a:lnTo>
                      <a:pt x="1" y="4"/>
                    </a:lnTo>
                    <a:lnTo>
                      <a:pt x="0" y="5"/>
                    </a:lnTo>
                    <a:lnTo>
                      <a:pt x="3" y="6"/>
                    </a:lnTo>
                    <a:lnTo>
                      <a:pt x="0" y="9"/>
                    </a:lnTo>
                    <a:lnTo>
                      <a:pt x="5" y="8"/>
                    </a:lnTo>
                    <a:lnTo>
                      <a:pt x="5" y="12"/>
                    </a:lnTo>
                    <a:lnTo>
                      <a:pt x="8" y="12"/>
                    </a:lnTo>
                    <a:lnTo>
                      <a:pt x="8" y="15"/>
                    </a:lnTo>
                    <a:lnTo>
                      <a:pt x="11" y="16"/>
                    </a:lnTo>
                    <a:lnTo>
                      <a:pt x="19" y="12"/>
                    </a:lnTo>
                    <a:lnTo>
                      <a:pt x="11" y="21"/>
                    </a:lnTo>
                    <a:lnTo>
                      <a:pt x="12" y="22"/>
                    </a:lnTo>
                    <a:lnTo>
                      <a:pt x="13" y="22"/>
                    </a:lnTo>
                    <a:lnTo>
                      <a:pt x="13" y="20"/>
                    </a:lnTo>
                    <a:lnTo>
                      <a:pt x="20" y="17"/>
                    </a:lnTo>
                    <a:lnTo>
                      <a:pt x="19" y="24"/>
                    </a:lnTo>
                    <a:lnTo>
                      <a:pt x="15" y="26"/>
                    </a:lnTo>
                    <a:lnTo>
                      <a:pt x="15" y="27"/>
                    </a:lnTo>
                    <a:lnTo>
                      <a:pt x="18" y="26"/>
                    </a:lnTo>
                    <a:lnTo>
                      <a:pt x="18" y="30"/>
                    </a:lnTo>
                    <a:lnTo>
                      <a:pt x="25" y="29"/>
                    </a:lnTo>
                    <a:lnTo>
                      <a:pt x="23" y="33"/>
                    </a:lnTo>
                    <a:lnTo>
                      <a:pt x="26" y="33"/>
                    </a:lnTo>
                    <a:lnTo>
                      <a:pt x="27" y="36"/>
                    </a:lnTo>
                    <a:lnTo>
                      <a:pt x="26" y="38"/>
                    </a:lnTo>
                    <a:lnTo>
                      <a:pt x="28" y="41"/>
                    </a:lnTo>
                    <a:lnTo>
                      <a:pt x="30" y="38"/>
                    </a:lnTo>
                    <a:lnTo>
                      <a:pt x="33" y="41"/>
                    </a:lnTo>
                    <a:lnTo>
                      <a:pt x="37" y="41"/>
                    </a:lnTo>
                    <a:lnTo>
                      <a:pt x="31" y="46"/>
                    </a:lnTo>
                    <a:lnTo>
                      <a:pt x="36" y="51"/>
                    </a:lnTo>
                    <a:lnTo>
                      <a:pt x="38" y="51"/>
                    </a:lnTo>
                    <a:lnTo>
                      <a:pt x="40" y="53"/>
                    </a:lnTo>
                    <a:lnTo>
                      <a:pt x="49" y="58"/>
                    </a:lnTo>
                    <a:lnTo>
                      <a:pt x="50" y="58"/>
                    </a:lnTo>
                    <a:lnTo>
                      <a:pt x="51" y="58"/>
                    </a:lnTo>
                    <a:lnTo>
                      <a:pt x="50" y="51"/>
                    </a:lnTo>
                    <a:lnTo>
                      <a:pt x="50" y="48"/>
                    </a:lnTo>
                    <a:lnTo>
                      <a:pt x="49" y="45"/>
                    </a:lnTo>
                    <a:lnTo>
                      <a:pt x="50" y="39"/>
                    </a:lnTo>
                    <a:lnTo>
                      <a:pt x="48" y="37"/>
                    </a:lnTo>
                    <a:lnTo>
                      <a:pt x="41" y="31"/>
                    </a:lnTo>
                    <a:lnTo>
                      <a:pt x="40" y="22"/>
                    </a:lnTo>
                    <a:lnTo>
                      <a:pt x="40" y="22"/>
                    </a:lnTo>
                    <a:lnTo>
                      <a:pt x="40" y="23"/>
                    </a:lnTo>
                    <a:lnTo>
                      <a:pt x="40" y="22"/>
                    </a:lnTo>
                    <a:lnTo>
                      <a:pt x="36" y="17"/>
                    </a:ln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92"/>
              <p:cNvSpPr>
                <a:spLocks/>
              </p:cNvSpPr>
              <p:nvPr userDrawn="1"/>
            </p:nvSpPr>
            <p:spPr bwMode="auto">
              <a:xfrm>
                <a:off x="2165350" y="1154113"/>
                <a:ext cx="236538" cy="182562"/>
              </a:xfrm>
              <a:custGeom>
                <a:avLst/>
                <a:gdLst>
                  <a:gd name="T0" fmla="*/ 9 w 149"/>
                  <a:gd name="T1" fmla="*/ 86 h 115"/>
                  <a:gd name="T2" fmla="*/ 8 w 149"/>
                  <a:gd name="T3" fmla="*/ 91 h 115"/>
                  <a:gd name="T4" fmla="*/ 9 w 149"/>
                  <a:gd name="T5" fmla="*/ 97 h 115"/>
                  <a:gd name="T6" fmla="*/ 10 w 149"/>
                  <a:gd name="T7" fmla="*/ 105 h 115"/>
                  <a:gd name="T8" fmla="*/ 6 w 149"/>
                  <a:gd name="T9" fmla="*/ 115 h 115"/>
                  <a:gd name="T10" fmla="*/ 9 w 149"/>
                  <a:gd name="T11" fmla="*/ 115 h 115"/>
                  <a:gd name="T12" fmla="*/ 15 w 149"/>
                  <a:gd name="T13" fmla="*/ 113 h 115"/>
                  <a:gd name="T14" fmla="*/ 21 w 149"/>
                  <a:gd name="T15" fmla="*/ 112 h 115"/>
                  <a:gd name="T16" fmla="*/ 27 w 149"/>
                  <a:gd name="T17" fmla="*/ 107 h 115"/>
                  <a:gd name="T18" fmla="*/ 31 w 149"/>
                  <a:gd name="T19" fmla="*/ 103 h 115"/>
                  <a:gd name="T20" fmla="*/ 34 w 149"/>
                  <a:gd name="T21" fmla="*/ 111 h 115"/>
                  <a:gd name="T22" fmla="*/ 33 w 149"/>
                  <a:gd name="T23" fmla="*/ 113 h 115"/>
                  <a:gd name="T24" fmla="*/ 39 w 149"/>
                  <a:gd name="T25" fmla="*/ 112 h 115"/>
                  <a:gd name="T26" fmla="*/ 45 w 149"/>
                  <a:gd name="T27" fmla="*/ 109 h 115"/>
                  <a:gd name="T28" fmla="*/ 48 w 149"/>
                  <a:gd name="T29" fmla="*/ 104 h 115"/>
                  <a:gd name="T30" fmla="*/ 54 w 149"/>
                  <a:gd name="T31" fmla="*/ 97 h 115"/>
                  <a:gd name="T32" fmla="*/ 61 w 149"/>
                  <a:gd name="T33" fmla="*/ 91 h 115"/>
                  <a:gd name="T34" fmla="*/ 63 w 149"/>
                  <a:gd name="T35" fmla="*/ 83 h 115"/>
                  <a:gd name="T36" fmla="*/ 70 w 149"/>
                  <a:gd name="T37" fmla="*/ 89 h 115"/>
                  <a:gd name="T38" fmla="*/ 77 w 149"/>
                  <a:gd name="T39" fmla="*/ 84 h 115"/>
                  <a:gd name="T40" fmla="*/ 80 w 149"/>
                  <a:gd name="T41" fmla="*/ 81 h 115"/>
                  <a:gd name="T42" fmla="*/ 85 w 149"/>
                  <a:gd name="T43" fmla="*/ 74 h 115"/>
                  <a:gd name="T44" fmla="*/ 93 w 149"/>
                  <a:gd name="T45" fmla="*/ 71 h 115"/>
                  <a:gd name="T46" fmla="*/ 95 w 149"/>
                  <a:gd name="T47" fmla="*/ 71 h 115"/>
                  <a:gd name="T48" fmla="*/ 105 w 149"/>
                  <a:gd name="T49" fmla="*/ 69 h 115"/>
                  <a:gd name="T50" fmla="*/ 114 w 149"/>
                  <a:gd name="T51" fmla="*/ 66 h 115"/>
                  <a:gd name="T52" fmla="*/ 128 w 149"/>
                  <a:gd name="T53" fmla="*/ 62 h 115"/>
                  <a:gd name="T54" fmla="*/ 139 w 149"/>
                  <a:gd name="T55" fmla="*/ 61 h 115"/>
                  <a:gd name="T56" fmla="*/ 147 w 149"/>
                  <a:gd name="T57" fmla="*/ 59 h 115"/>
                  <a:gd name="T58" fmla="*/ 149 w 149"/>
                  <a:gd name="T59" fmla="*/ 54 h 115"/>
                  <a:gd name="T60" fmla="*/ 146 w 149"/>
                  <a:gd name="T61" fmla="*/ 48 h 115"/>
                  <a:gd name="T62" fmla="*/ 149 w 149"/>
                  <a:gd name="T63" fmla="*/ 42 h 115"/>
                  <a:gd name="T64" fmla="*/ 147 w 149"/>
                  <a:gd name="T65" fmla="*/ 34 h 115"/>
                  <a:gd name="T66" fmla="*/ 141 w 149"/>
                  <a:gd name="T67" fmla="*/ 22 h 115"/>
                  <a:gd name="T68" fmla="*/ 139 w 149"/>
                  <a:gd name="T69" fmla="*/ 19 h 115"/>
                  <a:gd name="T70" fmla="*/ 131 w 149"/>
                  <a:gd name="T71" fmla="*/ 20 h 115"/>
                  <a:gd name="T72" fmla="*/ 130 w 149"/>
                  <a:gd name="T73" fmla="*/ 25 h 115"/>
                  <a:gd name="T74" fmla="*/ 121 w 149"/>
                  <a:gd name="T75" fmla="*/ 26 h 115"/>
                  <a:gd name="T76" fmla="*/ 127 w 149"/>
                  <a:gd name="T77" fmla="*/ 18 h 115"/>
                  <a:gd name="T78" fmla="*/ 122 w 149"/>
                  <a:gd name="T79" fmla="*/ 19 h 115"/>
                  <a:gd name="T80" fmla="*/ 121 w 149"/>
                  <a:gd name="T81" fmla="*/ 16 h 115"/>
                  <a:gd name="T82" fmla="*/ 113 w 149"/>
                  <a:gd name="T83" fmla="*/ 10 h 115"/>
                  <a:gd name="T84" fmla="*/ 108 w 149"/>
                  <a:gd name="T85" fmla="*/ 5 h 115"/>
                  <a:gd name="T86" fmla="*/ 101 w 149"/>
                  <a:gd name="T87" fmla="*/ 0 h 115"/>
                  <a:gd name="T88" fmla="*/ 84 w 149"/>
                  <a:gd name="T89" fmla="*/ 3 h 115"/>
                  <a:gd name="T90" fmla="*/ 72 w 149"/>
                  <a:gd name="T91" fmla="*/ 2 h 115"/>
                  <a:gd name="T92" fmla="*/ 67 w 149"/>
                  <a:gd name="T93" fmla="*/ 3 h 115"/>
                  <a:gd name="T94" fmla="*/ 67 w 149"/>
                  <a:gd name="T95" fmla="*/ 5 h 115"/>
                  <a:gd name="T96" fmla="*/ 65 w 149"/>
                  <a:gd name="T97" fmla="*/ 12 h 115"/>
                  <a:gd name="T98" fmla="*/ 67 w 149"/>
                  <a:gd name="T99" fmla="*/ 22 h 115"/>
                  <a:gd name="T100" fmla="*/ 60 w 149"/>
                  <a:gd name="T101" fmla="*/ 25 h 115"/>
                  <a:gd name="T102" fmla="*/ 55 w 149"/>
                  <a:gd name="T103" fmla="*/ 32 h 115"/>
                  <a:gd name="T104" fmla="*/ 46 w 149"/>
                  <a:gd name="T105" fmla="*/ 38 h 115"/>
                  <a:gd name="T106" fmla="*/ 37 w 149"/>
                  <a:gd name="T107" fmla="*/ 45 h 115"/>
                  <a:gd name="T108" fmla="*/ 38 w 149"/>
                  <a:gd name="T109" fmla="*/ 49 h 115"/>
                  <a:gd name="T110" fmla="*/ 28 w 149"/>
                  <a:gd name="T111" fmla="*/ 54 h 115"/>
                  <a:gd name="T112" fmla="*/ 25 w 149"/>
                  <a:gd name="T113" fmla="*/ 61 h 115"/>
                  <a:gd name="T114" fmla="*/ 23 w 149"/>
                  <a:gd name="T115" fmla="*/ 63 h 115"/>
                  <a:gd name="T116" fmla="*/ 15 w 149"/>
                  <a:gd name="T117" fmla="*/ 69 h 115"/>
                  <a:gd name="T118" fmla="*/ 9 w 149"/>
                  <a:gd name="T119" fmla="*/ 72 h 115"/>
                  <a:gd name="T120" fmla="*/ 8 w 149"/>
                  <a:gd name="T121" fmla="*/ 75 h 115"/>
                  <a:gd name="T122" fmla="*/ 0 w 149"/>
                  <a:gd name="T123" fmla="*/ 79 h 115"/>
                  <a:gd name="T124" fmla="*/ 9 w 149"/>
                  <a:gd name="T125" fmla="*/ 8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 h="115">
                    <a:moveTo>
                      <a:pt x="9" y="81"/>
                    </a:moveTo>
                    <a:lnTo>
                      <a:pt x="9" y="86"/>
                    </a:lnTo>
                    <a:lnTo>
                      <a:pt x="6" y="85"/>
                    </a:lnTo>
                    <a:lnTo>
                      <a:pt x="8" y="91"/>
                    </a:lnTo>
                    <a:lnTo>
                      <a:pt x="10" y="92"/>
                    </a:lnTo>
                    <a:lnTo>
                      <a:pt x="9" y="97"/>
                    </a:lnTo>
                    <a:lnTo>
                      <a:pt x="9" y="100"/>
                    </a:lnTo>
                    <a:lnTo>
                      <a:pt x="10" y="105"/>
                    </a:lnTo>
                    <a:lnTo>
                      <a:pt x="6" y="109"/>
                    </a:lnTo>
                    <a:lnTo>
                      <a:pt x="6" y="115"/>
                    </a:lnTo>
                    <a:lnTo>
                      <a:pt x="8" y="115"/>
                    </a:lnTo>
                    <a:lnTo>
                      <a:pt x="9" y="115"/>
                    </a:lnTo>
                    <a:lnTo>
                      <a:pt x="11" y="113"/>
                    </a:lnTo>
                    <a:lnTo>
                      <a:pt x="15" y="113"/>
                    </a:lnTo>
                    <a:lnTo>
                      <a:pt x="18" y="113"/>
                    </a:lnTo>
                    <a:lnTo>
                      <a:pt x="21" y="112"/>
                    </a:lnTo>
                    <a:lnTo>
                      <a:pt x="26" y="108"/>
                    </a:lnTo>
                    <a:lnTo>
                      <a:pt x="27" y="107"/>
                    </a:lnTo>
                    <a:lnTo>
                      <a:pt x="27" y="106"/>
                    </a:lnTo>
                    <a:lnTo>
                      <a:pt x="31" y="103"/>
                    </a:lnTo>
                    <a:lnTo>
                      <a:pt x="33" y="106"/>
                    </a:lnTo>
                    <a:lnTo>
                      <a:pt x="34" y="111"/>
                    </a:lnTo>
                    <a:lnTo>
                      <a:pt x="32" y="112"/>
                    </a:lnTo>
                    <a:lnTo>
                      <a:pt x="33" y="113"/>
                    </a:lnTo>
                    <a:lnTo>
                      <a:pt x="34" y="113"/>
                    </a:lnTo>
                    <a:lnTo>
                      <a:pt x="39" y="112"/>
                    </a:lnTo>
                    <a:lnTo>
                      <a:pt x="42" y="112"/>
                    </a:lnTo>
                    <a:lnTo>
                      <a:pt x="45" y="109"/>
                    </a:lnTo>
                    <a:lnTo>
                      <a:pt x="49" y="105"/>
                    </a:lnTo>
                    <a:lnTo>
                      <a:pt x="48" y="104"/>
                    </a:lnTo>
                    <a:lnTo>
                      <a:pt x="53" y="99"/>
                    </a:lnTo>
                    <a:lnTo>
                      <a:pt x="54" y="97"/>
                    </a:lnTo>
                    <a:lnTo>
                      <a:pt x="57" y="92"/>
                    </a:lnTo>
                    <a:lnTo>
                      <a:pt x="61" y="91"/>
                    </a:lnTo>
                    <a:lnTo>
                      <a:pt x="61" y="89"/>
                    </a:lnTo>
                    <a:lnTo>
                      <a:pt x="63" y="83"/>
                    </a:lnTo>
                    <a:lnTo>
                      <a:pt x="68" y="88"/>
                    </a:lnTo>
                    <a:lnTo>
                      <a:pt x="70" y="89"/>
                    </a:lnTo>
                    <a:lnTo>
                      <a:pt x="73" y="85"/>
                    </a:lnTo>
                    <a:lnTo>
                      <a:pt x="77" y="84"/>
                    </a:lnTo>
                    <a:lnTo>
                      <a:pt x="78" y="81"/>
                    </a:lnTo>
                    <a:lnTo>
                      <a:pt x="80" y="81"/>
                    </a:lnTo>
                    <a:lnTo>
                      <a:pt x="83" y="77"/>
                    </a:lnTo>
                    <a:lnTo>
                      <a:pt x="85" y="74"/>
                    </a:lnTo>
                    <a:lnTo>
                      <a:pt x="91" y="72"/>
                    </a:lnTo>
                    <a:lnTo>
                      <a:pt x="93" y="71"/>
                    </a:lnTo>
                    <a:lnTo>
                      <a:pt x="94" y="72"/>
                    </a:lnTo>
                    <a:lnTo>
                      <a:pt x="95" y="71"/>
                    </a:lnTo>
                    <a:lnTo>
                      <a:pt x="101" y="71"/>
                    </a:lnTo>
                    <a:lnTo>
                      <a:pt x="105" y="69"/>
                    </a:lnTo>
                    <a:lnTo>
                      <a:pt x="107" y="69"/>
                    </a:lnTo>
                    <a:lnTo>
                      <a:pt x="114" y="66"/>
                    </a:lnTo>
                    <a:lnTo>
                      <a:pt x="120" y="66"/>
                    </a:lnTo>
                    <a:lnTo>
                      <a:pt x="128" y="62"/>
                    </a:lnTo>
                    <a:lnTo>
                      <a:pt x="134" y="62"/>
                    </a:lnTo>
                    <a:lnTo>
                      <a:pt x="139" y="61"/>
                    </a:lnTo>
                    <a:lnTo>
                      <a:pt x="142" y="60"/>
                    </a:lnTo>
                    <a:lnTo>
                      <a:pt x="147" y="59"/>
                    </a:lnTo>
                    <a:lnTo>
                      <a:pt x="149" y="56"/>
                    </a:lnTo>
                    <a:lnTo>
                      <a:pt x="149" y="54"/>
                    </a:lnTo>
                    <a:lnTo>
                      <a:pt x="149" y="50"/>
                    </a:lnTo>
                    <a:lnTo>
                      <a:pt x="146" y="48"/>
                    </a:lnTo>
                    <a:lnTo>
                      <a:pt x="149" y="46"/>
                    </a:lnTo>
                    <a:lnTo>
                      <a:pt x="149" y="42"/>
                    </a:lnTo>
                    <a:lnTo>
                      <a:pt x="146" y="38"/>
                    </a:lnTo>
                    <a:lnTo>
                      <a:pt x="147" y="34"/>
                    </a:lnTo>
                    <a:lnTo>
                      <a:pt x="146" y="27"/>
                    </a:lnTo>
                    <a:lnTo>
                      <a:pt x="141" y="22"/>
                    </a:lnTo>
                    <a:lnTo>
                      <a:pt x="141" y="19"/>
                    </a:lnTo>
                    <a:lnTo>
                      <a:pt x="139" y="19"/>
                    </a:lnTo>
                    <a:lnTo>
                      <a:pt x="136" y="20"/>
                    </a:lnTo>
                    <a:lnTo>
                      <a:pt x="131" y="20"/>
                    </a:lnTo>
                    <a:lnTo>
                      <a:pt x="130" y="22"/>
                    </a:lnTo>
                    <a:lnTo>
                      <a:pt x="130" y="25"/>
                    </a:lnTo>
                    <a:lnTo>
                      <a:pt x="122" y="30"/>
                    </a:lnTo>
                    <a:lnTo>
                      <a:pt x="121" y="26"/>
                    </a:lnTo>
                    <a:lnTo>
                      <a:pt x="125" y="22"/>
                    </a:lnTo>
                    <a:lnTo>
                      <a:pt x="127" y="18"/>
                    </a:lnTo>
                    <a:lnTo>
                      <a:pt x="124" y="18"/>
                    </a:lnTo>
                    <a:lnTo>
                      <a:pt x="122" y="19"/>
                    </a:lnTo>
                    <a:lnTo>
                      <a:pt x="116" y="19"/>
                    </a:lnTo>
                    <a:lnTo>
                      <a:pt x="121" y="16"/>
                    </a:lnTo>
                    <a:lnTo>
                      <a:pt x="120" y="15"/>
                    </a:lnTo>
                    <a:lnTo>
                      <a:pt x="113" y="10"/>
                    </a:lnTo>
                    <a:lnTo>
                      <a:pt x="110" y="7"/>
                    </a:lnTo>
                    <a:lnTo>
                      <a:pt x="108" y="5"/>
                    </a:lnTo>
                    <a:lnTo>
                      <a:pt x="108" y="2"/>
                    </a:lnTo>
                    <a:lnTo>
                      <a:pt x="101" y="0"/>
                    </a:lnTo>
                    <a:lnTo>
                      <a:pt x="94" y="3"/>
                    </a:lnTo>
                    <a:lnTo>
                      <a:pt x="84" y="3"/>
                    </a:lnTo>
                    <a:lnTo>
                      <a:pt x="82" y="2"/>
                    </a:lnTo>
                    <a:lnTo>
                      <a:pt x="72" y="2"/>
                    </a:lnTo>
                    <a:lnTo>
                      <a:pt x="70" y="2"/>
                    </a:lnTo>
                    <a:lnTo>
                      <a:pt x="67" y="3"/>
                    </a:lnTo>
                    <a:lnTo>
                      <a:pt x="65" y="4"/>
                    </a:lnTo>
                    <a:lnTo>
                      <a:pt x="67" y="5"/>
                    </a:lnTo>
                    <a:lnTo>
                      <a:pt x="65" y="9"/>
                    </a:lnTo>
                    <a:lnTo>
                      <a:pt x="65" y="12"/>
                    </a:lnTo>
                    <a:lnTo>
                      <a:pt x="64" y="18"/>
                    </a:lnTo>
                    <a:lnTo>
                      <a:pt x="67" y="22"/>
                    </a:lnTo>
                    <a:lnTo>
                      <a:pt x="64" y="25"/>
                    </a:lnTo>
                    <a:lnTo>
                      <a:pt x="60" y="25"/>
                    </a:lnTo>
                    <a:lnTo>
                      <a:pt x="56" y="28"/>
                    </a:lnTo>
                    <a:lnTo>
                      <a:pt x="55" y="32"/>
                    </a:lnTo>
                    <a:lnTo>
                      <a:pt x="49" y="34"/>
                    </a:lnTo>
                    <a:lnTo>
                      <a:pt x="46" y="38"/>
                    </a:lnTo>
                    <a:lnTo>
                      <a:pt x="39" y="44"/>
                    </a:lnTo>
                    <a:lnTo>
                      <a:pt x="37" y="45"/>
                    </a:lnTo>
                    <a:lnTo>
                      <a:pt x="37" y="46"/>
                    </a:lnTo>
                    <a:lnTo>
                      <a:pt x="38" y="49"/>
                    </a:lnTo>
                    <a:lnTo>
                      <a:pt x="38" y="55"/>
                    </a:lnTo>
                    <a:lnTo>
                      <a:pt x="28" y="54"/>
                    </a:lnTo>
                    <a:lnTo>
                      <a:pt x="27" y="56"/>
                    </a:lnTo>
                    <a:lnTo>
                      <a:pt x="25" y="61"/>
                    </a:lnTo>
                    <a:lnTo>
                      <a:pt x="23" y="62"/>
                    </a:lnTo>
                    <a:lnTo>
                      <a:pt x="23" y="63"/>
                    </a:lnTo>
                    <a:lnTo>
                      <a:pt x="17" y="64"/>
                    </a:lnTo>
                    <a:lnTo>
                      <a:pt x="15" y="69"/>
                    </a:lnTo>
                    <a:lnTo>
                      <a:pt x="12" y="70"/>
                    </a:lnTo>
                    <a:lnTo>
                      <a:pt x="9" y="72"/>
                    </a:lnTo>
                    <a:lnTo>
                      <a:pt x="8" y="72"/>
                    </a:lnTo>
                    <a:lnTo>
                      <a:pt x="8" y="75"/>
                    </a:lnTo>
                    <a:lnTo>
                      <a:pt x="3" y="77"/>
                    </a:lnTo>
                    <a:lnTo>
                      <a:pt x="0" y="79"/>
                    </a:lnTo>
                    <a:lnTo>
                      <a:pt x="3" y="81"/>
                    </a:lnTo>
                    <a:lnTo>
                      <a:pt x="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93"/>
              <p:cNvSpPr>
                <a:spLocks/>
              </p:cNvSpPr>
              <p:nvPr userDrawn="1"/>
            </p:nvSpPr>
            <p:spPr bwMode="auto">
              <a:xfrm>
                <a:off x="2382838" y="968375"/>
                <a:ext cx="184150" cy="96837"/>
              </a:xfrm>
              <a:custGeom>
                <a:avLst/>
                <a:gdLst>
                  <a:gd name="T0" fmla="*/ 6 w 116"/>
                  <a:gd name="T1" fmla="*/ 43 h 61"/>
                  <a:gd name="T2" fmla="*/ 2 w 116"/>
                  <a:gd name="T3" fmla="*/ 48 h 61"/>
                  <a:gd name="T4" fmla="*/ 8 w 116"/>
                  <a:gd name="T5" fmla="*/ 44 h 61"/>
                  <a:gd name="T6" fmla="*/ 15 w 116"/>
                  <a:gd name="T7" fmla="*/ 53 h 61"/>
                  <a:gd name="T8" fmla="*/ 17 w 116"/>
                  <a:gd name="T9" fmla="*/ 51 h 61"/>
                  <a:gd name="T10" fmla="*/ 22 w 116"/>
                  <a:gd name="T11" fmla="*/ 45 h 61"/>
                  <a:gd name="T12" fmla="*/ 28 w 116"/>
                  <a:gd name="T13" fmla="*/ 48 h 61"/>
                  <a:gd name="T14" fmla="*/ 25 w 116"/>
                  <a:gd name="T15" fmla="*/ 55 h 61"/>
                  <a:gd name="T16" fmla="*/ 22 w 116"/>
                  <a:gd name="T17" fmla="*/ 59 h 61"/>
                  <a:gd name="T18" fmla="*/ 27 w 116"/>
                  <a:gd name="T19" fmla="*/ 61 h 61"/>
                  <a:gd name="T20" fmla="*/ 35 w 116"/>
                  <a:gd name="T21" fmla="*/ 55 h 61"/>
                  <a:gd name="T22" fmla="*/ 38 w 116"/>
                  <a:gd name="T23" fmla="*/ 49 h 61"/>
                  <a:gd name="T24" fmla="*/ 43 w 116"/>
                  <a:gd name="T25" fmla="*/ 43 h 61"/>
                  <a:gd name="T26" fmla="*/ 45 w 116"/>
                  <a:gd name="T27" fmla="*/ 49 h 61"/>
                  <a:gd name="T28" fmla="*/ 46 w 116"/>
                  <a:gd name="T29" fmla="*/ 52 h 61"/>
                  <a:gd name="T30" fmla="*/ 51 w 116"/>
                  <a:gd name="T31" fmla="*/ 46 h 61"/>
                  <a:gd name="T32" fmla="*/ 53 w 116"/>
                  <a:gd name="T33" fmla="*/ 37 h 61"/>
                  <a:gd name="T34" fmla="*/ 62 w 116"/>
                  <a:gd name="T35" fmla="*/ 33 h 61"/>
                  <a:gd name="T36" fmla="*/ 67 w 116"/>
                  <a:gd name="T37" fmla="*/ 25 h 61"/>
                  <a:gd name="T38" fmla="*/ 74 w 116"/>
                  <a:gd name="T39" fmla="*/ 23 h 61"/>
                  <a:gd name="T40" fmla="*/ 72 w 116"/>
                  <a:gd name="T41" fmla="*/ 36 h 61"/>
                  <a:gd name="T42" fmla="*/ 68 w 116"/>
                  <a:gd name="T43" fmla="*/ 43 h 61"/>
                  <a:gd name="T44" fmla="*/ 62 w 116"/>
                  <a:gd name="T45" fmla="*/ 51 h 61"/>
                  <a:gd name="T46" fmla="*/ 65 w 116"/>
                  <a:gd name="T47" fmla="*/ 55 h 61"/>
                  <a:gd name="T48" fmla="*/ 71 w 116"/>
                  <a:gd name="T49" fmla="*/ 53 h 61"/>
                  <a:gd name="T50" fmla="*/ 74 w 116"/>
                  <a:gd name="T51" fmla="*/ 46 h 61"/>
                  <a:gd name="T52" fmla="*/ 80 w 116"/>
                  <a:gd name="T53" fmla="*/ 41 h 61"/>
                  <a:gd name="T54" fmla="*/ 86 w 116"/>
                  <a:gd name="T55" fmla="*/ 43 h 61"/>
                  <a:gd name="T56" fmla="*/ 94 w 116"/>
                  <a:gd name="T57" fmla="*/ 34 h 61"/>
                  <a:gd name="T58" fmla="*/ 97 w 116"/>
                  <a:gd name="T59" fmla="*/ 24 h 61"/>
                  <a:gd name="T60" fmla="*/ 103 w 116"/>
                  <a:gd name="T61" fmla="*/ 29 h 61"/>
                  <a:gd name="T62" fmla="*/ 99 w 116"/>
                  <a:gd name="T63" fmla="*/ 21 h 61"/>
                  <a:gd name="T64" fmla="*/ 110 w 116"/>
                  <a:gd name="T65" fmla="*/ 15 h 61"/>
                  <a:gd name="T66" fmla="*/ 116 w 116"/>
                  <a:gd name="T67" fmla="*/ 14 h 61"/>
                  <a:gd name="T68" fmla="*/ 116 w 116"/>
                  <a:gd name="T69" fmla="*/ 4 h 61"/>
                  <a:gd name="T70" fmla="*/ 113 w 116"/>
                  <a:gd name="T71" fmla="*/ 0 h 61"/>
                  <a:gd name="T72" fmla="*/ 109 w 116"/>
                  <a:gd name="T73" fmla="*/ 7 h 61"/>
                  <a:gd name="T74" fmla="*/ 104 w 116"/>
                  <a:gd name="T75" fmla="*/ 9 h 61"/>
                  <a:gd name="T76" fmla="*/ 98 w 116"/>
                  <a:gd name="T77" fmla="*/ 3 h 61"/>
                  <a:gd name="T78" fmla="*/ 95 w 116"/>
                  <a:gd name="T79" fmla="*/ 2 h 61"/>
                  <a:gd name="T80" fmla="*/ 86 w 116"/>
                  <a:gd name="T81" fmla="*/ 2 h 61"/>
                  <a:gd name="T82" fmla="*/ 75 w 116"/>
                  <a:gd name="T83" fmla="*/ 5 h 61"/>
                  <a:gd name="T84" fmla="*/ 71 w 116"/>
                  <a:gd name="T85" fmla="*/ 7 h 61"/>
                  <a:gd name="T86" fmla="*/ 53 w 116"/>
                  <a:gd name="T87" fmla="*/ 17 h 61"/>
                  <a:gd name="T88" fmla="*/ 49 w 116"/>
                  <a:gd name="T89" fmla="*/ 22 h 61"/>
                  <a:gd name="T90" fmla="*/ 38 w 116"/>
                  <a:gd name="T91" fmla="*/ 23 h 61"/>
                  <a:gd name="T92" fmla="*/ 30 w 116"/>
                  <a:gd name="T93" fmla="*/ 27 h 61"/>
                  <a:gd name="T94" fmla="*/ 20 w 116"/>
                  <a:gd name="T95" fmla="*/ 30 h 61"/>
                  <a:gd name="T96" fmla="*/ 7 w 116"/>
                  <a:gd name="T97" fmla="*/ 36 h 61"/>
                  <a:gd name="T98" fmla="*/ 5 w 116"/>
                  <a:gd name="T99"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61">
                    <a:moveTo>
                      <a:pt x="8" y="40"/>
                    </a:moveTo>
                    <a:lnTo>
                      <a:pt x="4" y="41"/>
                    </a:lnTo>
                    <a:lnTo>
                      <a:pt x="6" y="43"/>
                    </a:lnTo>
                    <a:lnTo>
                      <a:pt x="4" y="46"/>
                    </a:lnTo>
                    <a:lnTo>
                      <a:pt x="0" y="47"/>
                    </a:lnTo>
                    <a:lnTo>
                      <a:pt x="2" y="48"/>
                    </a:lnTo>
                    <a:lnTo>
                      <a:pt x="5" y="47"/>
                    </a:lnTo>
                    <a:lnTo>
                      <a:pt x="6" y="45"/>
                    </a:lnTo>
                    <a:lnTo>
                      <a:pt x="8" y="44"/>
                    </a:lnTo>
                    <a:lnTo>
                      <a:pt x="13" y="46"/>
                    </a:lnTo>
                    <a:lnTo>
                      <a:pt x="15" y="51"/>
                    </a:lnTo>
                    <a:lnTo>
                      <a:pt x="15" y="53"/>
                    </a:lnTo>
                    <a:lnTo>
                      <a:pt x="16" y="53"/>
                    </a:lnTo>
                    <a:lnTo>
                      <a:pt x="16" y="53"/>
                    </a:lnTo>
                    <a:lnTo>
                      <a:pt x="17" y="51"/>
                    </a:lnTo>
                    <a:lnTo>
                      <a:pt x="17" y="49"/>
                    </a:lnTo>
                    <a:lnTo>
                      <a:pt x="20" y="45"/>
                    </a:lnTo>
                    <a:lnTo>
                      <a:pt x="22" y="45"/>
                    </a:lnTo>
                    <a:lnTo>
                      <a:pt x="25" y="44"/>
                    </a:lnTo>
                    <a:lnTo>
                      <a:pt x="29" y="45"/>
                    </a:lnTo>
                    <a:lnTo>
                      <a:pt x="28" y="48"/>
                    </a:lnTo>
                    <a:lnTo>
                      <a:pt x="25" y="51"/>
                    </a:lnTo>
                    <a:lnTo>
                      <a:pt x="23" y="53"/>
                    </a:lnTo>
                    <a:lnTo>
                      <a:pt x="25" y="55"/>
                    </a:lnTo>
                    <a:lnTo>
                      <a:pt x="22" y="58"/>
                    </a:lnTo>
                    <a:lnTo>
                      <a:pt x="22" y="59"/>
                    </a:lnTo>
                    <a:lnTo>
                      <a:pt x="22" y="59"/>
                    </a:lnTo>
                    <a:lnTo>
                      <a:pt x="23" y="59"/>
                    </a:lnTo>
                    <a:lnTo>
                      <a:pt x="27" y="59"/>
                    </a:lnTo>
                    <a:lnTo>
                      <a:pt x="27" y="61"/>
                    </a:lnTo>
                    <a:lnTo>
                      <a:pt x="31" y="59"/>
                    </a:lnTo>
                    <a:lnTo>
                      <a:pt x="34" y="55"/>
                    </a:lnTo>
                    <a:lnTo>
                      <a:pt x="35" y="55"/>
                    </a:lnTo>
                    <a:lnTo>
                      <a:pt x="36" y="54"/>
                    </a:lnTo>
                    <a:lnTo>
                      <a:pt x="36" y="49"/>
                    </a:lnTo>
                    <a:lnTo>
                      <a:pt x="38" y="49"/>
                    </a:lnTo>
                    <a:lnTo>
                      <a:pt x="39" y="48"/>
                    </a:lnTo>
                    <a:lnTo>
                      <a:pt x="40" y="44"/>
                    </a:lnTo>
                    <a:lnTo>
                      <a:pt x="43" y="43"/>
                    </a:lnTo>
                    <a:lnTo>
                      <a:pt x="45" y="44"/>
                    </a:lnTo>
                    <a:lnTo>
                      <a:pt x="44" y="47"/>
                    </a:lnTo>
                    <a:lnTo>
                      <a:pt x="45" y="49"/>
                    </a:lnTo>
                    <a:lnTo>
                      <a:pt x="44" y="53"/>
                    </a:lnTo>
                    <a:lnTo>
                      <a:pt x="45" y="54"/>
                    </a:lnTo>
                    <a:lnTo>
                      <a:pt x="46" y="52"/>
                    </a:lnTo>
                    <a:lnTo>
                      <a:pt x="47" y="48"/>
                    </a:lnTo>
                    <a:lnTo>
                      <a:pt x="49" y="47"/>
                    </a:lnTo>
                    <a:lnTo>
                      <a:pt x="51" y="46"/>
                    </a:lnTo>
                    <a:lnTo>
                      <a:pt x="53" y="43"/>
                    </a:lnTo>
                    <a:lnTo>
                      <a:pt x="54" y="39"/>
                    </a:lnTo>
                    <a:lnTo>
                      <a:pt x="53" y="37"/>
                    </a:lnTo>
                    <a:lnTo>
                      <a:pt x="56" y="31"/>
                    </a:lnTo>
                    <a:lnTo>
                      <a:pt x="58" y="36"/>
                    </a:lnTo>
                    <a:lnTo>
                      <a:pt x="62" y="33"/>
                    </a:lnTo>
                    <a:lnTo>
                      <a:pt x="64" y="30"/>
                    </a:lnTo>
                    <a:lnTo>
                      <a:pt x="64" y="26"/>
                    </a:lnTo>
                    <a:lnTo>
                      <a:pt x="67" y="25"/>
                    </a:lnTo>
                    <a:lnTo>
                      <a:pt x="69" y="24"/>
                    </a:lnTo>
                    <a:lnTo>
                      <a:pt x="72" y="25"/>
                    </a:lnTo>
                    <a:lnTo>
                      <a:pt x="74" y="23"/>
                    </a:lnTo>
                    <a:lnTo>
                      <a:pt x="77" y="25"/>
                    </a:lnTo>
                    <a:lnTo>
                      <a:pt x="75" y="32"/>
                    </a:lnTo>
                    <a:lnTo>
                      <a:pt x="72" y="36"/>
                    </a:lnTo>
                    <a:lnTo>
                      <a:pt x="71" y="39"/>
                    </a:lnTo>
                    <a:lnTo>
                      <a:pt x="69" y="41"/>
                    </a:lnTo>
                    <a:lnTo>
                      <a:pt x="68" y="43"/>
                    </a:lnTo>
                    <a:lnTo>
                      <a:pt x="66" y="44"/>
                    </a:lnTo>
                    <a:lnTo>
                      <a:pt x="62" y="49"/>
                    </a:lnTo>
                    <a:lnTo>
                      <a:pt x="62" y="51"/>
                    </a:lnTo>
                    <a:lnTo>
                      <a:pt x="64" y="53"/>
                    </a:lnTo>
                    <a:lnTo>
                      <a:pt x="64" y="55"/>
                    </a:lnTo>
                    <a:lnTo>
                      <a:pt x="65" y="55"/>
                    </a:lnTo>
                    <a:lnTo>
                      <a:pt x="67" y="56"/>
                    </a:lnTo>
                    <a:lnTo>
                      <a:pt x="68" y="54"/>
                    </a:lnTo>
                    <a:lnTo>
                      <a:pt x="71" y="53"/>
                    </a:lnTo>
                    <a:lnTo>
                      <a:pt x="72" y="52"/>
                    </a:lnTo>
                    <a:lnTo>
                      <a:pt x="71" y="48"/>
                    </a:lnTo>
                    <a:lnTo>
                      <a:pt x="74" y="46"/>
                    </a:lnTo>
                    <a:lnTo>
                      <a:pt x="75" y="44"/>
                    </a:lnTo>
                    <a:lnTo>
                      <a:pt x="77" y="44"/>
                    </a:lnTo>
                    <a:lnTo>
                      <a:pt x="80" y="41"/>
                    </a:lnTo>
                    <a:lnTo>
                      <a:pt x="82" y="44"/>
                    </a:lnTo>
                    <a:lnTo>
                      <a:pt x="83" y="44"/>
                    </a:lnTo>
                    <a:lnTo>
                      <a:pt x="86" y="43"/>
                    </a:lnTo>
                    <a:lnTo>
                      <a:pt x="90" y="43"/>
                    </a:lnTo>
                    <a:lnTo>
                      <a:pt x="91" y="40"/>
                    </a:lnTo>
                    <a:lnTo>
                      <a:pt x="94" y="34"/>
                    </a:lnTo>
                    <a:lnTo>
                      <a:pt x="96" y="31"/>
                    </a:lnTo>
                    <a:lnTo>
                      <a:pt x="96" y="27"/>
                    </a:lnTo>
                    <a:lnTo>
                      <a:pt x="97" y="24"/>
                    </a:lnTo>
                    <a:lnTo>
                      <a:pt x="101" y="30"/>
                    </a:lnTo>
                    <a:lnTo>
                      <a:pt x="102" y="30"/>
                    </a:lnTo>
                    <a:lnTo>
                      <a:pt x="103" y="29"/>
                    </a:lnTo>
                    <a:lnTo>
                      <a:pt x="102" y="27"/>
                    </a:lnTo>
                    <a:lnTo>
                      <a:pt x="99" y="24"/>
                    </a:lnTo>
                    <a:lnTo>
                      <a:pt x="99" y="21"/>
                    </a:lnTo>
                    <a:lnTo>
                      <a:pt x="103" y="17"/>
                    </a:lnTo>
                    <a:lnTo>
                      <a:pt x="106" y="17"/>
                    </a:lnTo>
                    <a:lnTo>
                      <a:pt x="110" y="15"/>
                    </a:lnTo>
                    <a:lnTo>
                      <a:pt x="112" y="16"/>
                    </a:lnTo>
                    <a:lnTo>
                      <a:pt x="113" y="16"/>
                    </a:lnTo>
                    <a:lnTo>
                      <a:pt x="116" y="14"/>
                    </a:lnTo>
                    <a:lnTo>
                      <a:pt x="114" y="11"/>
                    </a:lnTo>
                    <a:lnTo>
                      <a:pt x="114" y="5"/>
                    </a:lnTo>
                    <a:lnTo>
                      <a:pt x="116" y="4"/>
                    </a:lnTo>
                    <a:lnTo>
                      <a:pt x="114" y="3"/>
                    </a:lnTo>
                    <a:lnTo>
                      <a:pt x="114" y="0"/>
                    </a:lnTo>
                    <a:lnTo>
                      <a:pt x="113" y="0"/>
                    </a:lnTo>
                    <a:lnTo>
                      <a:pt x="109" y="2"/>
                    </a:lnTo>
                    <a:lnTo>
                      <a:pt x="109" y="4"/>
                    </a:lnTo>
                    <a:lnTo>
                      <a:pt x="109" y="7"/>
                    </a:lnTo>
                    <a:lnTo>
                      <a:pt x="109" y="10"/>
                    </a:lnTo>
                    <a:lnTo>
                      <a:pt x="104" y="10"/>
                    </a:lnTo>
                    <a:lnTo>
                      <a:pt x="104" y="9"/>
                    </a:lnTo>
                    <a:lnTo>
                      <a:pt x="102" y="11"/>
                    </a:lnTo>
                    <a:lnTo>
                      <a:pt x="99" y="8"/>
                    </a:lnTo>
                    <a:lnTo>
                      <a:pt x="98" y="3"/>
                    </a:lnTo>
                    <a:lnTo>
                      <a:pt x="96" y="1"/>
                    </a:lnTo>
                    <a:lnTo>
                      <a:pt x="96" y="1"/>
                    </a:lnTo>
                    <a:lnTo>
                      <a:pt x="95" y="2"/>
                    </a:lnTo>
                    <a:lnTo>
                      <a:pt x="90" y="2"/>
                    </a:lnTo>
                    <a:lnTo>
                      <a:pt x="87" y="1"/>
                    </a:lnTo>
                    <a:lnTo>
                      <a:pt x="86" y="2"/>
                    </a:lnTo>
                    <a:lnTo>
                      <a:pt x="79" y="1"/>
                    </a:lnTo>
                    <a:lnTo>
                      <a:pt x="76" y="2"/>
                    </a:lnTo>
                    <a:lnTo>
                      <a:pt x="75" y="5"/>
                    </a:lnTo>
                    <a:lnTo>
                      <a:pt x="73" y="8"/>
                    </a:lnTo>
                    <a:lnTo>
                      <a:pt x="71" y="7"/>
                    </a:lnTo>
                    <a:lnTo>
                      <a:pt x="71" y="7"/>
                    </a:lnTo>
                    <a:lnTo>
                      <a:pt x="60" y="15"/>
                    </a:lnTo>
                    <a:lnTo>
                      <a:pt x="58" y="15"/>
                    </a:lnTo>
                    <a:lnTo>
                      <a:pt x="53" y="17"/>
                    </a:lnTo>
                    <a:lnTo>
                      <a:pt x="51" y="17"/>
                    </a:lnTo>
                    <a:lnTo>
                      <a:pt x="50" y="19"/>
                    </a:lnTo>
                    <a:lnTo>
                      <a:pt x="49" y="22"/>
                    </a:lnTo>
                    <a:lnTo>
                      <a:pt x="43" y="22"/>
                    </a:lnTo>
                    <a:lnTo>
                      <a:pt x="42" y="23"/>
                    </a:lnTo>
                    <a:lnTo>
                      <a:pt x="38" y="23"/>
                    </a:lnTo>
                    <a:lnTo>
                      <a:pt x="37" y="24"/>
                    </a:lnTo>
                    <a:lnTo>
                      <a:pt x="35" y="24"/>
                    </a:lnTo>
                    <a:lnTo>
                      <a:pt x="30" y="27"/>
                    </a:lnTo>
                    <a:lnTo>
                      <a:pt x="27" y="30"/>
                    </a:lnTo>
                    <a:lnTo>
                      <a:pt x="22" y="29"/>
                    </a:lnTo>
                    <a:lnTo>
                      <a:pt x="20" y="30"/>
                    </a:lnTo>
                    <a:lnTo>
                      <a:pt x="13" y="31"/>
                    </a:lnTo>
                    <a:lnTo>
                      <a:pt x="10" y="36"/>
                    </a:lnTo>
                    <a:lnTo>
                      <a:pt x="7" y="36"/>
                    </a:lnTo>
                    <a:lnTo>
                      <a:pt x="4" y="37"/>
                    </a:lnTo>
                    <a:lnTo>
                      <a:pt x="4" y="37"/>
                    </a:lnTo>
                    <a:lnTo>
                      <a:pt x="5" y="37"/>
                    </a:lnTo>
                    <a:lnTo>
                      <a:pt x="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94"/>
              <p:cNvSpPr>
                <a:spLocks/>
              </p:cNvSpPr>
              <p:nvPr userDrawn="1"/>
            </p:nvSpPr>
            <p:spPr bwMode="auto">
              <a:xfrm>
                <a:off x="2438400" y="1055688"/>
                <a:ext cx="238125" cy="142875"/>
              </a:xfrm>
              <a:custGeom>
                <a:avLst/>
                <a:gdLst>
                  <a:gd name="T0" fmla="*/ 75 w 150"/>
                  <a:gd name="T1" fmla="*/ 47 h 90"/>
                  <a:gd name="T2" fmla="*/ 71 w 150"/>
                  <a:gd name="T3" fmla="*/ 40 h 90"/>
                  <a:gd name="T4" fmla="*/ 77 w 150"/>
                  <a:gd name="T5" fmla="*/ 28 h 90"/>
                  <a:gd name="T6" fmla="*/ 76 w 150"/>
                  <a:gd name="T7" fmla="*/ 19 h 90"/>
                  <a:gd name="T8" fmla="*/ 70 w 150"/>
                  <a:gd name="T9" fmla="*/ 15 h 90"/>
                  <a:gd name="T10" fmla="*/ 66 w 150"/>
                  <a:gd name="T11" fmla="*/ 3 h 90"/>
                  <a:gd name="T12" fmla="*/ 47 w 150"/>
                  <a:gd name="T13" fmla="*/ 3 h 90"/>
                  <a:gd name="T14" fmla="*/ 49 w 150"/>
                  <a:gd name="T15" fmla="*/ 12 h 90"/>
                  <a:gd name="T16" fmla="*/ 37 w 150"/>
                  <a:gd name="T17" fmla="*/ 9 h 90"/>
                  <a:gd name="T18" fmla="*/ 30 w 150"/>
                  <a:gd name="T19" fmla="*/ 16 h 90"/>
                  <a:gd name="T20" fmla="*/ 46 w 150"/>
                  <a:gd name="T21" fmla="*/ 23 h 90"/>
                  <a:gd name="T22" fmla="*/ 25 w 150"/>
                  <a:gd name="T23" fmla="*/ 23 h 90"/>
                  <a:gd name="T24" fmla="*/ 23 w 150"/>
                  <a:gd name="T25" fmla="*/ 33 h 90"/>
                  <a:gd name="T26" fmla="*/ 30 w 150"/>
                  <a:gd name="T27" fmla="*/ 40 h 90"/>
                  <a:gd name="T28" fmla="*/ 10 w 150"/>
                  <a:gd name="T29" fmla="*/ 38 h 90"/>
                  <a:gd name="T30" fmla="*/ 2 w 150"/>
                  <a:gd name="T31" fmla="*/ 48 h 90"/>
                  <a:gd name="T32" fmla="*/ 11 w 150"/>
                  <a:gd name="T33" fmla="*/ 52 h 90"/>
                  <a:gd name="T34" fmla="*/ 16 w 150"/>
                  <a:gd name="T35" fmla="*/ 60 h 90"/>
                  <a:gd name="T36" fmla="*/ 21 w 150"/>
                  <a:gd name="T37" fmla="*/ 62 h 90"/>
                  <a:gd name="T38" fmla="*/ 31 w 150"/>
                  <a:gd name="T39" fmla="*/ 56 h 90"/>
                  <a:gd name="T40" fmla="*/ 46 w 150"/>
                  <a:gd name="T41" fmla="*/ 55 h 90"/>
                  <a:gd name="T42" fmla="*/ 44 w 150"/>
                  <a:gd name="T43" fmla="*/ 64 h 90"/>
                  <a:gd name="T44" fmla="*/ 55 w 150"/>
                  <a:gd name="T45" fmla="*/ 65 h 90"/>
                  <a:gd name="T46" fmla="*/ 69 w 150"/>
                  <a:gd name="T47" fmla="*/ 62 h 90"/>
                  <a:gd name="T48" fmla="*/ 57 w 150"/>
                  <a:gd name="T49" fmla="*/ 73 h 90"/>
                  <a:gd name="T50" fmla="*/ 38 w 150"/>
                  <a:gd name="T51" fmla="*/ 72 h 90"/>
                  <a:gd name="T52" fmla="*/ 21 w 150"/>
                  <a:gd name="T53" fmla="*/ 73 h 90"/>
                  <a:gd name="T54" fmla="*/ 24 w 150"/>
                  <a:gd name="T55" fmla="*/ 87 h 90"/>
                  <a:gd name="T56" fmla="*/ 46 w 150"/>
                  <a:gd name="T57" fmla="*/ 88 h 90"/>
                  <a:gd name="T58" fmla="*/ 56 w 150"/>
                  <a:gd name="T59" fmla="*/ 88 h 90"/>
                  <a:gd name="T60" fmla="*/ 66 w 150"/>
                  <a:gd name="T61" fmla="*/ 82 h 90"/>
                  <a:gd name="T62" fmla="*/ 77 w 150"/>
                  <a:gd name="T63" fmla="*/ 82 h 90"/>
                  <a:gd name="T64" fmla="*/ 89 w 150"/>
                  <a:gd name="T65" fmla="*/ 78 h 90"/>
                  <a:gd name="T66" fmla="*/ 93 w 150"/>
                  <a:gd name="T67" fmla="*/ 82 h 90"/>
                  <a:gd name="T68" fmla="*/ 104 w 150"/>
                  <a:gd name="T69" fmla="*/ 80 h 90"/>
                  <a:gd name="T70" fmla="*/ 111 w 150"/>
                  <a:gd name="T71" fmla="*/ 87 h 90"/>
                  <a:gd name="T72" fmla="*/ 123 w 150"/>
                  <a:gd name="T73" fmla="*/ 85 h 90"/>
                  <a:gd name="T74" fmla="*/ 127 w 150"/>
                  <a:gd name="T75" fmla="*/ 79 h 90"/>
                  <a:gd name="T76" fmla="*/ 136 w 150"/>
                  <a:gd name="T77" fmla="*/ 67 h 90"/>
                  <a:gd name="T78" fmla="*/ 150 w 150"/>
                  <a:gd name="T79" fmla="*/ 53 h 90"/>
                  <a:gd name="T80" fmla="*/ 138 w 150"/>
                  <a:gd name="T81" fmla="*/ 48 h 90"/>
                  <a:gd name="T82" fmla="*/ 133 w 150"/>
                  <a:gd name="T83" fmla="*/ 57 h 90"/>
                  <a:gd name="T84" fmla="*/ 128 w 150"/>
                  <a:gd name="T85" fmla="*/ 48 h 90"/>
                  <a:gd name="T86" fmla="*/ 114 w 150"/>
                  <a:gd name="T87" fmla="*/ 53 h 90"/>
                  <a:gd name="T88" fmla="*/ 127 w 150"/>
                  <a:gd name="T89" fmla="*/ 40 h 90"/>
                  <a:gd name="T90" fmla="*/ 120 w 150"/>
                  <a:gd name="T91" fmla="*/ 35 h 90"/>
                  <a:gd name="T92" fmla="*/ 127 w 150"/>
                  <a:gd name="T93" fmla="*/ 23 h 90"/>
                  <a:gd name="T94" fmla="*/ 133 w 150"/>
                  <a:gd name="T95" fmla="*/ 11 h 90"/>
                  <a:gd name="T96" fmla="*/ 127 w 150"/>
                  <a:gd name="T97" fmla="*/ 5 h 90"/>
                  <a:gd name="T98" fmla="*/ 112 w 150"/>
                  <a:gd name="T99" fmla="*/ 16 h 90"/>
                  <a:gd name="T100" fmla="*/ 108 w 150"/>
                  <a:gd name="T101" fmla="*/ 27 h 90"/>
                  <a:gd name="T102" fmla="*/ 101 w 150"/>
                  <a:gd name="T103" fmla="*/ 40 h 90"/>
                  <a:gd name="T104" fmla="*/ 104 w 150"/>
                  <a:gd name="T105" fmla="*/ 48 h 90"/>
                  <a:gd name="T106" fmla="*/ 96 w 150"/>
                  <a:gd name="T10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90">
                    <a:moveTo>
                      <a:pt x="83" y="52"/>
                    </a:moveTo>
                    <a:lnTo>
                      <a:pt x="82" y="53"/>
                    </a:lnTo>
                    <a:lnTo>
                      <a:pt x="78" y="55"/>
                    </a:lnTo>
                    <a:lnTo>
                      <a:pt x="75" y="53"/>
                    </a:lnTo>
                    <a:lnTo>
                      <a:pt x="75" y="47"/>
                    </a:lnTo>
                    <a:lnTo>
                      <a:pt x="77" y="44"/>
                    </a:lnTo>
                    <a:lnTo>
                      <a:pt x="79" y="41"/>
                    </a:lnTo>
                    <a:lnTo>
                      <a:pt x="78" y="40"/>
                    </a:lnTo>
                    <a:lnTo>
                      <a:pt x="75" y="38"/>
                    </a:lnTo>
                    <a:lnTo>
                      <a:pt x="71" y="40"/>
                    </a:lnTo>
                    <a:lnTo>
                      <a:pt x="70" y="36"/>
                    </a:lnTo>
                    <a:lnTo>
                      <a:pt x="75" y="34"/>
                    </a:lnTo>
                    <a:lnTo>
                      <a:pt x="77" y="35"/>
                    </a:lnTo>
                    <a:lnTo>
                      <a:pt x="77" y="34"/>
                    </a:lnTo>
                    <a:lnTo>
                      <a:pt x="77" y="28"/>
                    </a:lnTo>
                    <a:lnTo>
                      <a:pt x="74" y="25"/>
                    </a:lnTo>
                    <a:lnTo>
                      <a:pt x="76" y="21"/>
                    </a:lnTo>
                    <a:lnTo>
                      <a:pt x="77" y="21"/>
                    </a:lnTo>
                    <a:lnTo>
                      <a:pt x="77" y="20"/>
                    </a:lnTo>
                    <a:lnTo>
                      <a:pt x="76" y="19"/>
                    </a:lnTo>
                    <a:lnTo>
                      <a:pt x="76" y="16"/>
                    </a:lnTo>
                    <a:lnTo>
                      <a:pt x="75" y="15"/>
                    </a:lnTo>
                    <a:lnTo>
                      <a:pt x="74" y="15"/>
                    </a:lnTo>
                    <a:lnTo>
                      <a:pt x="71" y="14"/>
                    </a:lnTo>
                    <a:lnTo>
                      <a:pt x="70" y="15"/>
                    </a:lnTo>
                    <a:lnTo>
                      <a:pt x="63" y="15"/>
                    </a:lnTo>
                    <a:lnTo>
                      <a:pt x="62" y="12"/>
                    </a:lnTo>
                    <a:lnTo>
                      <a:pt x="64" y="7"/>
                    </a:lnTo>
                    <a:lnTo>
                      <a:pt x="67" y="6"/>
                    </a:lnTo>
                    <a:lnTo>
                      <a:pt x="66" y="3"/>
                    </a:lnTo>
                    <a:lnTo>
                      <a:pt x="63" y="0"/>
                    </a:lnTo>
                    <a:lnTo>
                      <a:pt x="59" y="0"/>
                    </a:lnTo>
                    <a:lnTo>
                      <a:pt x="56" y="0"/>
                    </a:lnTo>
                    <a:lnTo>
                      <a:pt x="48" y="1"/>
                    </a:lnTo>
                    <a:lnTo>
                      <a:pt x="47" y="3"/>
                    </a:lnTo>
                    <a:lnTo>
                      <a:pt x="48" y="3"/>
                    </a:lnTo>
                    <a:lnTo>
                      <a:pt x="48" y="5"/>
                    </a:lnTo>
                    <a:lnTo>
                      <a:pt x="52" y="7"/>
                    </a:lnTo>
                    <a:lnTo>
                      <a:pt x="55" y="14"/>
                    </a:lnTo>
                    <a:lnTo>
                      <a:pt x="49" y="12"/>
                    </a:lnTo>
                    <a:lnTo>
                      <a:pt x="46" y="8"/>
                    </a:lnTo>
                    <a:lnTo>
                      <a:pt x="44" y="8"/>
                    </a:lnTo>
                    <a:lnTo>
                      <a:pt x="42" y="7"/>
                    </a:lnTo>
                    <a:lnTo>
                      <a:pt x="40" y="7"/>
                    </a:lnTo>
                    <a:lnTo>
                      <a:pt x="37" y="9"/>
                    </a:lnTo>
                    <a:lnTo>
                      <a:pt x="36" y="9"/>
                    </a:lnTo>
                    <a:lnTo>
                      <a:pt x="33" y="11"/>
                    </a:lnTo>
                    <a:lnTo>
                      <a:pt x="32" y="13"/>
                    </a:lnTo>
                    <a:lnTo>
                      <a:pt x="30" y="15"/>
                    </a:lnTo>
                    <a:lnTo>
                      <a:pt x="30" y="16"/>
                    </a:lnTo>
                    <a:lnTo>
                      <a:pt x="36" y="18"/>
                    </a:lnTo>
                    <a:lnTo>
                      <a:pt x="39" y="18"/>
                    </a:lnTo>
                    <a:lnTo>
                      <a:pt x="42" y="19"/>
                    </a:lnTo>
                    <a:lnTo>
                      <a:pt x="45" y="19"/>
                    </a:lnTo>
                    <a:lnTo>
                      <a:pt x="46" y="23"/>
                    </a:lnTo>
                    <a:lnTo>
                      <a:pt x="44" y="25"/>
                    </a:lnTo>
                    <a:lnTo>
                      <a:pt x="39" y="23"/>
                    </a:lnTo>
                    <a:lnTo>
                      <a:pt x="32" y="22"/>
                    </a:lnTo>
                    <a:lnTo>
                      <a:pt x="26" y="23"/>
                    </a:lnTo>
                    <a:lnTo>
                      <a:pt x="25" y="23"/>
                    </a:lnTo>
                    <a:lnTo>
                      <a:pt x="22" y="23"/>
                    </a:lnTo>
                    <a:lnTo>
                      <a:pt x="19" y="27"/>
                    </a:lnTo>
                    <a:lnTo>
                      <a:pt x="16" y="30"/>
                    </a:lnTo>
                    <a:lnTo>
                      <a:pt x="18" y="30"/>
                    </a:lnTo>
                    <a:lnTo>
                      <a:pt x="23" y="33"/>
                    </a:lnTo>
                    <a:lnTo>
                      <a:pt x="26" y="31"/>
                    </a:lnTo>
                    <a:lnTo>
                      <a:pt x="30" y="31"/>
                    </a:lnTo>
                    <a:lnTo>
                      <a:pt x="32" y="33"/>
                    </a:lnTo>
                    <a:lnTo>
                      <a:pt x="36" y="35"/>
                    </a:lnTo>
                    <a:lnTo>
                      <a:pt x="30" y="40"/>
                    </a:lnTo>
                    <a:lnTo>
                      <a:pt x="26" y="40"/>
                    </a:lnTo>
                    <a:lnTo>
                      <a:pt x="24" y="41"/>
                    </a:lnTo>
                    <a:lnTo>
                      <a:pt x="19" y="41"/>
                    </a:lnTo>
                    <a:lnTo>
                      <a:pt x="16" y="38"/>
                    </a:lnTo>
                    <a:lnTo>
                      <a:pt x="10" y="38"/>
                    </a:lnTo>
                    <a:lnTo>
                      <a:pt x="9" y="37"/>
                    </a:lnTo>
                    <a:lnTo>
                      <a:pt x="5" y="38"/>
                    </a:lnTo>
                    <a:lnTo>
                      <a:pt x="1" y="42"/>
                    </a:lnTo>
                    <a:lnTo>
                      <a:pt x="2" y="43"/>
                    </a:lnTo>
                    <a:lnTo>
                      <a:pt x="2" y="48"/>
                    </a:lnTo>
                    <a:lnTo>
                      <a:pt x="0" y="48"/>
                    </a:lnTo>
                    <a:lnTo>
                      <a:pt x="3" y="50"/>
                    </a:lnTo>
                    <a:lnTo>
                      <a:pt x="7" y="53"/>
                    </a:lnTo>
                    <a:lnTo>
                      <a:pt x="7" y="51"/>
                    </a:lnTo>
                    <a:lnTo>
                      <a:pt x="11" y="52"/>
                    </a:lnTo>
                    <a:lnTo>
                      <a:pt x="10" y="55"/>
                    </a:lnTo>
                    <a:lnTo>
                      <a:pt x="14" y="57"/>
                    </a:lnTo>
                    <a:lnTo>
                      <a:pt x="14" y="60"/>
                    </a:lnTo>
                    <a:lnTo>
                      <a:pt x="15" y="62"/>
                    </a:lnTo>
                    <a:lnTo>
                      <a:pt x="16" y="60"/>
                    </a:lnTo>
                    <a:lnTo>
                      <a:pt x="16" y="55"/>
                    </a:lnTo>
                    <a:lnTo>
                      <a:pt x="19" y="57"/>
                    </a:lnTo>
                    <a:lnTo>
                      <a:pt x="24" y="57"/>
                    </a:lnTo>
                    <a:lnTo>
                      <a:pt x="21" y="60"/>
                    </a:lnTo>
                    <a:lnTo>
                      <a:pt x="21" y="62"/>
                    </a:lnTo>
                    <a:lnTo>
                      <a:pt x="23" y="64"/>
                    </a:lnTo>
                    <a:lnTo>
                      <a:pt x="25" y="63"/>
                    </a:lnTo>
                    <a:lnTo>
                      <a:pt x="26" y="62"/>
                    </a:lnTo>
                    <a:lnTo>
                      <a:pt x="31" y="59"/>
                    </a:lnTo>
                    <a:lnTo>
                      <a:pt x="31" y="56"/>
                    </a:lnTo>
                    <a:lnTo>
                      <a:pt x="33" y="53"/>
                    </a:lnTo>
                    <a:lnTo>
                      <a:pt x="36" y="57"/>
                    </a:lnTo>
                    <a:lnTo>
                      <a:pt x="37" y="56"/>
                    </a:lnTo>
                    <a:lnTo>
                      <a:pt x="40" y="55"/>
                    </a:lnTo>
                    <a:lnTo>
                      <a:pt x="46" y="55"/>
                    </a:lnTo>
                    <a:lnTo>
                      <a:pt x="37" y="62"/>
                    </a:lnTo>
                    <a:lnTo>
                      <a:pt x="37" y="63"/>
                    </a:lnTo>
                    <a:lnTo>
                      <a:pt x="39" y="64"/>
                    </a:lnTo>
                    <a:lnTo>
                      <a:pt x="42" y="63"/>
                    </a:lnTo>
                    <a:lnTo>
                      <a:pt x="44" y="64"/>
                    </a:lnTo>
                    <a:lnTo>
                      <a:pt x="46" y="64"/>
                    </a:lnTo>
                    <a:lnTo>
                      <a:pt x="49" y="63"/>
                    </a:lnTo>
                    <a:lnTo>
                      <a:pt x="52" y="60"/>
                    </a:lnTo>
                    <a:lnTo>
                      <a:pt x="55" y="63"/>
                    </a:lnTo>
                    <a:lnTo>
                      <a:pt x="55" y="65"/>
                    </a:lnTo>
                    <a:lnTo>
                      <a:pt x="57" y="65"/>
                    </a:lnTo>
                    <a:lnTo>
                      <a:pt x="63" y="63"/>
                    </a:lnTo>
                    <a:lnTo>
                      <a:pt x="63" y="65"/>
                    </a:lnTo>
                    <a:lnTo>
                      <a:pt x="66" y="65"/>
                    </a:lnTo>
                    <a:lnTo>
                      <a:pt x="69" y="62"/>
                    </a:lnTo>
                    <a:lnTo>
                      <a:pt x="71" y="66"/>
                    </a:lnTo>
                    <a:lnTo>
                      <a:pt x="69" y="67"/>
                    </a:lnTo>
                    <a:lnTo>
                      <a:pt x="68" y="70"/>
                    </a:lnTo>
                    <a:lnTo>
                      <a:pt x="60" y="71"/>
                    </a:lnTo>
                    <a:lnTo>
                      <a:pt x="57" y="73"/>
                    </a:lnTo>
                    <a:lnTo>
                      <a:pt x="55" y="72"/>
                    </a:lnTo>
                    <a:lnTo>
                      <a:pt x="51" y="72"/>
                    </a:lnTo>
                    <a:lnTo>
                      <a:pt x="46" y="70"/>
                    </a:lnTo>
                    <a:lnTo>
                      <a:pt x="42" y="70"/>
                    </a:lnTo>
                    <a:lnTo>
                      <a:pt x="38" y="72"/>
                    </a:lnTo>
                    <a:lnTo>
                      <a:pt x="34" y="73"/>
                    </a:lnTo>
                    <a:lnTo>
                      <a:pt x="31" y="72"/>
                    </a:lnTo>
                    <a:lnTo>
                      <a:pt x="30" y="73"/>
                    </a:lnTo>
                    <a:lnTo>
                      <a:pt x="24" y="72"/>
                    </a:lnTo>
                    <a:lnTo>
                      <a:pt x="21" y="73"/>
                    </a:lnTo>
                    <a:lnTo>
                      <a:pt x="21" y="77"/>
                    </a:lnTo>
                    <a:lnTo>
                      <a:pt x="21" y="79"/>
                    </a:lnTo>
                    <a:lnTo>
                      <a:pt x="21" y="81"/>
                    </a:lnTo>
                    <a:lnTo>
                      <a:pt x="23" y="85"/>
                    </a:lnTo>
                    <a:lnTo>
                      <a:pt x="24" y="87"/>
                    </a:lnTo>
                    <a:lnTo>
                      <a:pt x="29" y="88"/>
                    </a:lnTo>
                    <a:lnTo>
                      <a:pt x="32" y="89"/>
                    </a:lnTo>
                    <a:lnTo>
                      <a:pt x="37" y="89"/>
                    </a:lnTo>
                    <a:lnTo>
                      <a:pt x="41" y="88"/>
                    </a:lnTo>
                    <a:lnTo>
                      <a:pt x="46" y="88"/>
                    </a:lnTo>
                    <a:lnTo>
                      <a:pt x="47" y="90"/>
                    </a:lnTo>
                    <a:lnTo>
                      <a:pt x="49" y="90"/>
                    </a:lnTo>
                    <a:lnTo>
                      <a:pt x="53" y="88"/>
                    </a:lnTo>
                    <a:lnTo>
                      <a:pt x="54" y="89"/>
                    </a:lnTo>
                    <a:lnTo>
                      <a:pt x="56" y="88"/>
                    </a:lnTo>
                    <a:lnTo>
                      <a:pt x="57" y="87"/>
                    </a:lnTo>
                    <a:lnTo>
                      <a:pt x="61" y="87"/>
                    </a:lnTo>
                    <a:lnTo>
                      <a:pt x="62" y="86"/>
                    </a:lnTo>
                    <a:lnTo>
                      <a:pt x="62" y="84"/>
                    </a:lnTo>
                    <a:lnTo>
                      <a:pt x="66" y="82"/>
                    </a:lnTo>
                    <a:lnTo>
                      <a:pt x="68" y="82"/>
                    </a:lnTo>
                    <a:lnTo>
                      <a:pt x="69" y="80"/>
                    </a:lnTo>
                    <a:lnTo>
                      <a:pt x="71" y="81"/>
                    </a:lnTo>
                    <a:lnTo>
                      <a:pt x="76" y="81"/>
                    </a:lnTo>
                    <a:lnTo>
                      <a:pt x="77" y="82"/>
                    </a:lnTo>
                    <a:lnTo>
                      <a:pt x="79" y="82"/>
                    </a:lnTo>
                    <a:lnTo>
                      <a:pt x="81" y="81"/>
                    </a:lnTo>
                    <a:lnTo>
                      <a:pt x="86" y="79"/>
                    </a:lnTo>
                    <a:lnTo>
                      <a:pt x="88" y="79"/>
                    </a:lnTo>
                    <a:lnTo>
                      <a:pt x="89" y="78"/>
                    </a:lnTo>
                    <a:lnTo>
                      <a:pt x="89" y="75"/>
                    </a:lnTo>
                    <a:lnTo>
                      <a:pt x="93" y="77"/>
                    </a:lnTo>
                    <a:lnTo>
                      <a:pt x="94" y="80"/>
                    </a:lnTo>
                    <a:lnTo>
                      <a:pt x="93" y="82"/>
                    </a:lnTo>
                    <a:lnTo>
                      <a:pt x="93" y="82"/>
                    </a:lnTo>
                    <a:lnTo>
                      <a:pt x="96" y="84"/>
                    </a:lnTo>
                    <a:lnTo>
                      <a:pt x="97" y="82"/>
                    </a:lnTo>
                    <a:lnTo>
                      <a:pt x="98" y="81"/>
                    </a:lnTo>
                    <a:lnTo>
                      <a:pt x="101" y="79"/>
                    </a:lnTo>
                    <a:lnTo>
                      <a:pt x="104" y="80"/>
                    </a:lnTo>
                    <a:lnTo>
                      <a:pt x="105" y="82"/>
                    </a:lnTo>
                    <a:lnTo>
                      <a:pt x="103" y="85"/>
                    </a:lnTo>
                    <a:lnTo>
                      <a:pt x="104" y="86"/>
                    </a:lnTo>
                    <a:lnTo>
                      <a:pt x="106" y="87"/>
                    </a:lnTo>
                    <a:lnTo>
                      <a:pt x="111" y="87"/>
                    </a:lnTo>
                    <a:lnTo>
                      <a:pt x="115" y="84"/>
                    </a:lnTo>
                    <a:lnTo>
                      <a:pt x="118" y="85"/>
                    </a:lnTo>
                    <a:lnTo>
                      <a:pt x="121" y="84"/>
                    </a:lnTo>
                    <a:lnTo>
                      <a:pt x="123" y="85"/>
                    </a:lnTo>
                    <a:lnTo>
                      <a:pt x="123" y="85"/>
                    </a:lnTo>
                    <a:lnTo>
                      <a:pt x="123" y="84"/>
                    </a:lnTo>
                    <a:lnTo>
                      <a:pt x="126" y="82"/>
                    </a:lnTo>
                    <a:lnTo>
                      <a:pt x="127" y="82"/>
                    </a:lnTo>
                    <a:lnTo>
                      <a:pt x="127" y="81"/>
                    </a:lnTo>
                    <a:lnTo>
                      <a:pt x="127" y="79"/>
                    </a:lnTo>
                    <a:lnTo>
                      <a:pt x="131" y="75"/>
                    </a:lnTo>
                    <a:lnTo>
                      <a:pt x="133" y="75"/>
                    </a:lnTo>
                    <a:lnTo>
                      <a:pt x="136" y="72"/>
                    </a:lnTo>
                    <a:lnTo>
                      <a:pt x="135" y="70"/>
                    </a:lnTo>
                    <a:lnTo>
                      <a:pt x="136" y="67"/>
                    </a:lnTo>
                    <a:lnTo>
                      <a:pt x="140" y="67"/>
                    </a:lnTo>
                    <a:lnTo>
                      <a:pt x="142" y="66"/>
                    </a:lnTo>
                    <a:lnTo>
                      <a:pt x="145" y="64"/>
                    </a:lnTo>
                    <a:lnTo>
                      <a:pt x="149" y="57"/>
                    </a:lnTo>
                    <a:lnTo>
                      <a:pt x="150" y="53"/>
                    </a:lnTo>
                    <a:lnTo>
                      <a:pt x="149" y="51"/>
                    </a:lnTo>
                    <a:lnTo>
                      <a:pt x="146" y="47"/>
                    </a:lnTo>
                    <a:lnTo>
                      <a:pt x="143" y="44"/>
                    </a:lnTo>
                    <a:lnTo>
                      <a:pt x="142" y="45"/>
                    </a:lnTo>
                    <a:lnTo>
                      <a:pt x="138" y="48"/>
                    </a:lnTo>
                    <a:lnTo>
                      <a:pt x="137" y="51"/>
                    </a:lnTo>
                    <a:lnTo>
                      <a:pt x="136" y="52"/>
                    </a:lnTo>
                    <a:lnTo>
                      <a:pt x="137" y="53"/>
                    </a:lnTo>
                    <a:lnTo>
                      <a:pt x="136" y="57"/>
                    </a:lnTo>
                    <a:lnTo>
                      <a:pt x="133" y="57"/>
                    </a:lnTo>
                    <a:lnTo>
                      <a:pt x="129" y="60"/>
                    </a:lnTo>
                    <a:lnTo>
                      <a:pt x="128" y="57"/>
                    </a:lnTo>
                    <a:lnTo>
                      <a:pt x="130" y="51"/>
                    </a:lnTo>
                    <a:lnTo>
                      <a:pt x="130" y="49"/>
                    </a:lnTo>
                    <a:lnTo>
                      <a:pt x="128" y="48"/>
                    </a:lnTo>
                    <a:lnTo>
                      <a:pt x="127" y="48"/>
                    </a:lnTo>
                    <a:lnTo>
                      <a:pt x="124" y="50"/>
                    </a:lnTo>
                    <a:lnTo>
                      <a:pt x="119" y="52"/>
                    </a:lnTo>
                    <a:lnTo>
                      <a:pt x="118" y="57"/>
                    </a:lnTo>
                    <a:lnTo>
                      <a:pt x="114" y="53"/>
                    </a:lnTo>
                    <a:lnTo>
                      <a:pt x="115" y="49"/>
                    </a:lnTo>
                    <a:lnTo>
                      <a:pt x="120" y="45"/>
                    </a:lnTo>
                    <a:lnTo>
                      <a:pt x="124" y="43"/>
                    </a:lnTo>
                    <a:lnTo>
                      <a:pt x="127" y="40"/>
                    </a:lnTo>
                    <a:lnTo>
                      <a:pt x="127" y="40"/>
                    </a:lnTo>
                    <a:lnTo>
                      <a:pt x="123" y="40"/>
                    </a:lnTo>
                    <a:lnTo>
                      <a:pt x="120" y="41"/>
                    </a:lnTo>
                    <a:lnTo>
                      <a:pt x="118" y="41"/>
                    </a:lnTo>
                    <a:lnTo>
                      <a:pt x="118" y="37"/>
                    </a:lnTo>
                    <a:lnTo>
                      <a:pt x="120" y="35"/>
                    </a:lnTo>
                    <a:lnTo>
                      <a:pt x="124" y="31"/>
                    </a:lnTo>
                    <a:lnTo>
                      <a:pt x="127" y="31"/>
                    </a:lnTo>
                    <a:lnTo>
                      <a:pt x="127" y="30"/>
                    </a:lnTo>
                    <a:lnTo>
                      <a:pt x="127" y="25"/>
                    </a:lnTo>
                    <a:lnTo>
                      <a:pt x="127" y="23"/>
                    </a:lnTo>
                    <a:lnTo>
                      <a:pt x="127" y="19"/>
                    </a:lnTo>
                    <a:lnTo>
                      <a:pt x="127" y="15"/>
                    </a:lnTo>
                    <a:lnTo>
                      <a:pt x="127" y="13"/>
                    </a:lnTo>
                    <a:lnTo>
                      <a:pt x="129" y="11"/>
                    </a:lnTo>
                    <a:lnTo>
                      <a:pt x="133" y="11"/>
                    </a:lnTo>
                    <a:lnTo>
                      <a:pt x="133" y="9"/>
                    </a:lnTo>
                    <a:lnTo>
                      <a:pt x="131" y="7"/>
                    </a:lnTo>
                    <a:lnTo>
                      <a:pt x="131" y="6"/>
                    </a:lnTo>
                    <a:lnTo>
                      <a:pt x="129" y="5"/>
                    </a:lnTo>
                    <a:lnTo>
                      <a:pt x="127" y="5"/>
                    </a:lnTo>
                    <a:lnTo>
                      <a:pt x="120" y="11"/>
                    </a:lnTo>
                    <a:lnTo>
                      <a:pt x="118" y="12"/>
                    </a:lnTo>
                    <a:lnTo>
                      <a:pt x="116" y="14"/>
                    </a:lnTo>
                    <a:lnTo>
                      <a:pt x="118" y="16"/>
                    </a:lnTo>
                    <a:lnTo>
                      <a:pt x="112" y="16"/>
                    </a:lnTo>
                    <a:lnTo>
                      <a:pt x="112" y="16"/>
                    </a:lnTo>
                    <a:lnTo>
                      <a:pt x="109" y="18"/>
                    </a:lnTo>
                    <a:lnTo>
                      <a:pt x="107" y="20"/>
                    </a:lnTo>
                    <a:lnTo>
                      <a:pt x="108" y="23"/>
                    </a:lnTo>
                    <a:lnTo>
                      <a:pt x="108" y="27"/>
                    </a:lnTo>
                    <a:lnTo>
                      <a:pt x="109" y="28"/>
                    </a:lnTo>
                    <a:lnTo>
                      <a:pt x="112" y="33"/>
                    </a:lnTo>
                    <a:lnTo>
                      <a:pt x="109" y="38"/>
                    </a:lnTo>
                    <a:lnTo>
                      <a:pt x="106" y="38"/>
                    </a:lnTo>
                    <a:lnTo>
                      <a:pt x="101" y="40"/>
                    </a:lnTo>
                    <a:lnTo>
                      <a:pt x="100" y="40"/>
                    </a:lnTo>
                    <a:lnTo>
                      <a:pt x="99" y="41"/>
                    </a:lnTo>
                    <a:lnTo>
                      <a:pt x="101" y="42"/>
                    </a:lnTo>
                    <a:lnTo>
                      <a:pt x="100" y="44"/>
                    </a:lnTo>
                    <a:lnTo>
                      <a:pt x="104" y="48"/>
                    </a:lnTo>
                    <a:lnTo>
                      <a:pt x="105" y="53"/>
                    </a:lnTo>
                    <a:lnTo>
                      <a:pt x="101" y="56"/>
                    </a:lnTo>
                    <a:lnTo>
                      <a:pt x="101" y="59"/>
                    </a:lnTo>
                    <a:lnTo>
                      <a:pt x="98" y="60"/>
                    </a:lnTo>
                    <a:lnTo>
                      <a:pt x="96" y="57"/>
                    </a:lnTo>
                    <a:lnTo>
                      <a:pt x="91" y="56"/>
                    </a:lnTo>
                    <a:lnTo>
                      <a:pt x="89" y="56"/>
                    </a:lnTo>
                    <a:lnTo>
                      <a:pt x="84" y="56"/>
                    </a:lnTo>
                    <a:lnTo>
                      <a:pt x="8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95"/>
              <p:cNvSpPr>
                <a:spLocks/>
              </p:cNvSpPr>
              <p:nvPr userDrawn="1"/>
            </p:nvSpPr>
            <p:spPr bwMode="auto">
              <a:xfrm>
                <a:off x="2716213" y="1116013"/>
                <a:ext cx="115888" cy="112712"/>
              </a:xfrm>
              <a:custGeom>
                <a:avLst/>
                <a:gdLst>
                  <a:gd name="T0" fmla="*/ 4 w 63"/>
                  <a:gd name="T1" fmla="*/ 31 h 61"/>
                  <a:gd name="T2" fmla="*/ 0 w 63"/>
                  <a:gd name="T3" fmla="*/ 31 h 61"/>
                  <a:gd name="T4" fmla="*/ 1 w 63"/>
                  <a:gd name="T5" fmla="*/ 32 h 61"/>
                  <a:gd name="T6" fmla="*/ 7 w 63"/>
                  <a:gd name="T7" fmla="*/ 32 h 61"/>
                  <a:gd name="T8" fmla="*/ 12 w 63"/>
                  <a:gd name="T9" fmla="*/ 34 h 61"/>
                  <a:gd name="T10" fmla="*/ 21 w 63"/>
                  <a:gd name="T11" fmla="*/ 34 h 61"/>
                  <a:gd name="T12" fmla="*/ 31 w 63"/>
                  <a:gd name="T13" fmla="*/ 41 h 61"/>
                  <a:gd name="T14" fmla="*/ 22 w 63"/>
                  <a:gd name="T15" fmla="*/ 42 h 61"/>
                  <a:gd name="T16" fmla="*/ 19 w 63"/>
                  <a:gd name="T17" fmla="*/ 45 h 61"/>
                  <a:gd name="T18" fmla="*/ 13 w 63"/>
                  <a:gd name="T19" fmla="*/ 43 h 61"/>
                  <a:gd name="T20" fmla="*/ 14 w 63"/>
                  <a:gd name="T21" fmla="*/ 47 h 61"/>
                  <a:gd name="T22" fmla="*/ 12 w 63"/>
                  <a:gd name="T23" fmla="*/ 53 h 61"/>
                  <a:gd name="T24" fmla="*/ 10 w 63"/>
                  <a:gd name="T25" fmla="*/ 54 h 61"/>
                  <a:gd name="T26" fmla="*/ 10 w 63"/>
                  <a:gd name="T27" fmla="*/ 57 h 61"/>
                  <a:gd name="T28" fmla="*/ 15 w 63"/>
                  <a:gd name="T29" fmla="*/ 57 h 61"/>
                  <a:gd name="T30" fmla="*/ 18 w 63"/>
                  <a:gd name="T31" fmla="*/ 59 h 61"/>
                  <a:gd name="T32" fmla="*/ 23 w 63"/>
                  <a:gd name="T33" fmla="*/ 59 h 61"/>
                  <a:gd name="T34" fmla="*/ 30 w 63"/>
                  <a:gd name="T35" fmla="*/ 59 h 61"/>
                  <a:gd name="T36" fmla="*/ 32 w 63"/>
                  <a:gd name="T37" fmla="*/ 53 h 61"/>
                  <a:gd name="T38" fmla="*/ 37 w 63"/>
                  <a:gd name="T39" fmla="*/ 48 h 61"/>
                  <a:gd name="T40" fmla="*/ 41 w 63"/>
                  <a:gd name="T41" fmla="*/ 44 h 61"/>
                  <a:gd name="T42" fmla="*/ 46 w 63"/>
                  <a:gd name="T43" fmla="*/ 43 h 61"/>
                  <a:gd name="T44" fmla="*/ 45 w 63"/>
                  <a:gd name="T45" fmla="*/ 37 h 61"/>
                  <a:gd name="T46" fmla="*/ 48 w 63"/>
                  <a:gd name="T47" fmla="*/ 36 h 61"/>
                  <a:gd name="T48" fmla="*/ 52 w 63"/>
                  <a:gd name="T49" fmla="*/ 30 h 61"/>
                  <a:gd name="T50" fmla="*/ 58 w 63"/>
                  <a:gd name="T51" fmla="*/ 24 h 61"/>
                  <a:gd name="T52" fmla="*/ 62 w 63"/>
                  <a:gd name="T53" fmla="*/ 15 h 61"/>
                  <a:gd name="T54" fmla="*/ 60 w 63"/>
                  <a:gd name="T55" fmla="*/ 11 h 61"/>
                  <a:gd name="T56" fmla="*/ 55 w 63"/>
                  <a:gd name="T57" fmla="*/ 6 h 61"/>
                  <a:gd name="T58" fmla="*/ 52 w 63"/>
                  <a:gd name="T59" fmla="*/ 12 h 61"/>
                  <a:gd name="T60" fmla="*/ 47 w 63"/>
                  <a:gd name="T61" fmla="*/ 14 h 61"/>
                  <a:gd name="T62" fmla="*/ 49 w 63"/>
                  <a:gd name="T63" fmla="*/ 4 h 61"/>
                  <a:gd name="T64" fmla="*/ 44 w 63"/>
                  <a:gd name="T65" fmla="*/ 2 h 61"/>
                  <a:gd name="T66" fmla="*/ 40 w 63"/>
                  <a:gd name="T67" fmla="*/ 2 h 61"/>
                  <a:gd name="T68" fmla="*/ 37 w 63"/>
                  <a:gd name="T69" fmla="*/ 3 h 61"/>
                  <a:gd name="T70" fmla="*/ 33 w 63"/>
                  <a:gd name="T71" fmla="*/ 7 h 61"/>
                  <a:gd name="T72" fmla="*/ 36 w 63"/>
                  <a:gd name="T73" fmla="*/ 14 h 61"/>
                  <a:gd name="T74" fmla="*/ 36 w 63"/>
                  <a:gd name="T75" fmla="*/ 18 h 61"/>
                  <a:gd name="T76" fmla="*/ 33 w 63"/>
                  <a:gd name="T77" fmla="*/ 25 h 61"/>
                  <a:gd name="T78" fmla="*/ 27 w 63"/>
                  <a:gd name="T79" fmla="*/ 28 h 61"/>
                  <a:gd name="T80" fmla="*/ 26 w 63"/>
                  <a:gd name="T81" fmla="*/ 17 h 61"/>
                  <a:gd name="T82" fmla="*/ 25 w 63"/>
                  <a:gd name="T83" fmla="*/ 12 h 61"/>
                  <a:gd name="T84" fmla="*/ 23 w 63"/>
                  <a:gd name="T85" fmla="*/ 7 h 61"/>
                  <a:gd name="T86" fmla="*/ 20 w 63"/>
                  <a:gd name="T87" fmla="*/ 8 h 61"/>
                  <a:gd name="T88" fmla="*/ 20 w 63"/>
                  <a:gd name="T89" fmla="*/ 10 h 61"/>
                  <a:gd name="T90" fmla="*/ 18 w 63"/>
                  <a:gd name="T91" fmla="*/ 17 h 61"/>
                  <a:gd name="T92" fmla="*/ 17 w 63"/>
                  <a:gd name="T93" fmla="*/ 20 h 61"/>
                  <a:gd name="T94" fmla="*/ 14 w 63"/>
                  <a:gd name="T95" fmla="*/ 25 h 61"/>
                  <a:gd name="T96" fmla="*/ 13 w 63"/>
                  <a:gd name="T97" fmla="*/ 33 h 61"/>
                  <a:gd name="T98" fmla="*/ 10 w 63"/>
                  <a:gd name="T99" fmla="*/ 27 h 61"/>
                  <a:gd name="T100" fmla="*/ 7 w 63"/>
                  <a:gd name="T101"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61">
                    <a:moveTo>
                      <a:pt x="5" y="27"/>
                    </a:moveTo>
                    <a:cubicBezTo>
                      <a:pt x="7" y="30"/>
                      <a:pt x="7" y="30"/>
                      <a:pt x="7" y="30"/>
                    </a:cubicBezTo>
                    <a:cubicBezTo>
                      <a:pt x="4" y="31"/>
                      <a:pt x="4" y="31"/>
                      <a:pt x="4" y="31"/>
                    </a:cubicBezTo>
                    <a:cubicBezTo>
                      <a:pt x="2" y="30"/>
                      <a:pt x="2" y="30"/>
                      <a:pt x="2" y="30"/>
                    </a:cubicBezTo>
                    <a:cubicBezTo>
                      <a:pt x="1" y="31"/>
                      <a:pt x="1" y="31"/>
                      <a:pt x="1" y="31"/>
                    </a:cubicBezTo>
                    <a:cubicBezTo>
                      <a:pt x="0" y="31"/>
                      <a:pt x="0" y="31"/>
                      <a:pt x="0" y="31"/>
                    </a:cubicBezTo>
                    <a:cubicBezTo>
                      <a:pt x="0" y="32"/>
                      <a:pt x="0" y="32"/>
                      <a:pt x="0" y="32"/>
                    </a:cubicBezTo>
                    <a:cubicBezTo>
                      <a:pt x="0" y="33"/>
                      <a:pt x="0" y="33"/>
                      <a:pt x="0" y="33"/>
                    </a:cubicBezTo>
                    <a:cubicBezTo>
                      <a:pt x="1" y="32"/>
                      <a:pt x="1" y="32"/>
                      <a:pt x="1" y="32"/>
                    </a:cubicBezTo>
                    <a:cubicBezTo>
                      <a:pt x="2" y="33"/>
                      <a:pt x="2" y="33"/>
                      <a:pt x="2" y="33"/>
                    </a:cubicBezTo>
                    <a:cubicBezTo>
                      <a:pt x="3" y="32"/>
                      <a:pt x="3" y="32"/>
                      <a:pt x="3" y="32"/>
                    </a:cubicBezTo>
                    <a:cubicBezTo>
                      <a:pt x="7" y="32"/>
                      <a:pt x="7" y="32"/>
                      <a:pt x="7" y="32"/>
                    </a:cubicBezTo>
                    <a:cubicBezTo>
                      <a:pt x="8" y="33"/>
                      <a:pt x="8" y="33"/>
                      <a:pt x="8" y="33"/>
                    </a:cubicBezTo>
                    <a:cubicBezTo>
                      <a:pt x="10" y="32"/>
                      <a:pt x="10" y="32"/>
                      <a:pt x="10" y="32"/>
                    </a:cubicBezTo>
                    <a:cubicBezTo>
                      <a:pt x="12" y="34"/>
                      <a:pt x="12" y="34"/>
                      <a:pt x="12" y="34"/>
                    </a:cubicBezTo>
                    <a:cubicBezTo>
                      <a:pt x="16" y="33"/>
                      <a:pt x="16" y="33"/>
                      <a:pt x="16" y="33"/>
                    </a:cubicBezTo>
                    <a:cubicBezTo>
                      <a:pt x="18" y="34"/>
                      <a:pt x="18" y="34"/>
                      <a:pt x="18" y="34"/>
                    </a:cubicBezTo>
                    <a:cubicBezTo>
                      <a:pt x="21" y="34"/>
                      <a:pt x="21" y="34"/>
                      <a:pt x="21" y="34"/>
                    </a:cubicBezTo>
                    <a:cubicBezTo>
                      <a:pt x="32" y="36"/>
                      <a:pt x="32" y="36"/>
                      <a:pt x="32" y="36"/>
                    </a:cubicBezTo>
                    <a:cubicBezTo>
                      <a:pt x="35" y="38"/>
                      <a:pt x="35" y="38"/>
                      <a:pt x="35" y="38"/>
                    </a:cubicBezTo>
                    <a:cubicBezTo>
                      <a:pt x="31" y="41"/>
                      <a:pt x="31" y="41"/>
                      <a:pt x="31" y="41"/>
                    </a:cubicBezTo>
                    <a:cubicBezTo>
                      <a:pt x="28" y="40"/>
                      <a:pt x="28" y="40"/>
                      <a:pt x="28" y="40"/>
                    </a:cubicBezTo>
                    <a:cubicBezTo>
                      <a:pt x="25" y="40"/>
                      <a:pt x="25" y="40"/>
                      <a:pt x="25" y="40"/>
                    </a:cubicBezTo>
                    <a:cubicBezTo>
                      <a:pt x="22" y="42"/>
                      <a:pt x="22" y="42"/>
                      <a:pt x="22" y="42"/>
                    </a:cubicBezTo>
                    <a:cubicBezTo>
                      <a:pt x="21" y="42"/>
                      <a:pt x="21" y="42"/>
                      <a:pt x="21" y="42"/>
                    </a:cubicBezTo>
                    <a:cubicBezTo>
                      <a:pt x="22" y="43"/>
                      <a:pt x="22" y="43"/>
                      <a:pt x="22" y="43"/>
                    </a:cubicBezTo>
                    <a:cubicBezTo>
                      <a:pt x="19" y="45"/>
                      <a:pt x="19" y="45"/>
                      <a:pt x="19" y="45"/>
                    </a:cubicBezTo>
                    <a:cubicBezTo>
                      <a:pt x="15" y="44"/>
                      <a:pt x="15" y="44"/>
                      <a:pt x="15" y="44"/>
                    </a:cubicBezTo>
                    <a:cubicBezTo>
                      <a:pt x="13" y="43"/>
                      <a:pt x="13" y="43"/>
                      <a:pt x="13" y="43"/>
                    </a:cubicBezTo>
                    <a:cubicBezTo>
                      <a:pt x="13" y="43"/>
                      <a:pt x="13" y="43"/>
                      <a:pt x="13" y="43"/>
                    </a:cubicBezTo>
                    <a:cubicBezTo>
                      <a:pt x="13" y="44"/>
                      <a:pt x="13" y="44"/>
                      <a:pt x="13" y="44"/>
                    </a:cubicBezTo>
                    <a:cubicBezTo>
                      <a:pt x="11" y="46"/>
                      <a:pt x="11" y="46"/>
                      <a:pt x="11" y="46"/>
                    </a:cubicBezTo>
                    <a:cubicBezTo>
                      <a:pt x="14" y="47"/>
                      <a:pt x="14" y="47"/>
                      <a:pt x="14" y="47"/>
                    </a:cubicBezTo>
                    <a:cubicBezTo>
                      <a:pt x="13" y="49"/>
                      <a:pt x="13" y="49"/>
                      <a:pt x="13" y="49"/>
                    </a:cubicBezTo>
                    <a:cubicBezTo>
                      <a:pt x="15" y="52"/>
                      <a:pt x="15" y="52"/>
                      <a:pt x="15" y="52"/>
                    </a:cubicBezTo>
                    <a:cubicBezTo>
                      <a:pt x="12" y="53"/>
                      <a:pt x="12" y="53"/>
                      <a:pt x="12" y="53"/>
                    </a:cubicBezTo>
                    <a:cubicBezTo>
                      <a:pt x="10" y="51"/>
                      <a:pt x="10" y="51"/>
                      <a:pt x="10" y="51"/>
                    </a:cubicBezTo>
                    <a:cubicBezTo>
                      <a:pt x="10" y="52"/>
                      <a:pt x="10" y="52"/>
                      <a:pt x="10" y="52"/>
                    </a:cubicBezTo>
                    <a:cubicBezTo>
                      <a:pt x="10" y="54"/>
                      <a:pt x="10" y="54"/>
                      <a:pt x="10" y="54"/>
                    </a:cubicBezTo>
                    <a:cubicBezTo>
                      <a:pt x="9" y="55"/>
                      <a:pt x="9" y="55"/>
                      <a:pt x="9" y="55"/>
                    </a:cubicBezTo>
                    <a:cubicBezTo>
                      <a:pt x="9" y="56"/>
                      <a:pt x="9" y="56"/>
                      <a:pt x="9" y="56"/>
                    </a:cubicBezTo>
                    <a:cubicBezTo>
                      <a:pt x="10" y="57"/>
                      <a:pt x="10" y="57"/>
                      <a:pt x="10" y="57"/>
                    </a:cubicBezTo>
                    <a:cubicBezTo>
                      <a:pt x="12" y="57"/>
                      <a:pt x="12" y="57"/>
                      <a:pt x="12" y="57"/>
                    </a:cubicBezTo>
                    <a:cubicBezTo>
                      <a:pt x="14" y="58"/>
                      <a:pt x="14" y="58"/>
                      <a:pt x="14" y="58"/>
                    </a:cubicBezTo>
                    <a:cubicBezTo>
                      <a:pt x="15" y="57"/>
                      <a:pt x="15" y="57"/>
                      <a:pt x="15" y="57"/>
                    </a:cubicBezTo>
                    <a:cubicBezTo>
                      <a:pt x="22" y="53"/>
                      <a:pt x="22" y="53"/>
                      <a:pt x="22" y="53"/>
                    </a:cubicBezTo>
                    <a:cubicBezTo>
                      <a:pt x="18" y="59"/>
                      <a:pt x="18" y="59"/>
                      <a:pt x="18" y="59"/>
                    </a:cubicBezTo>
                    <a:cubicBezTo>
                      <a:pt x="18" y="59"/>
                      <a:pt x="18" y="59"/>
                      <a:pt x="18" y="59"/>
                    </a:cubicBezTo>
                    <a:cubicBezTo>
                      <a:pt x="19" y="59"/>
                      <a:pt x="19" y="59"/>
                      <a:pt x="19" y="59"/>
                    </a:cubicBezTo>
                    <a:cubicBezTo>
                      <a:pt x="21" y="57"/>
                      <a:pt x="21" y="57"/>
                      <a:pt x="21" y="57"/>
                    </a:cubicBezTo>
                    <a:cubicBezTo>
                      <a:pt x="23" y="59"/>
                      <a:pt x="23" y="59"/>
                      <a:pt x="23" y="59"/>
                    </a:cubicBezTo>
                    <a:cubicBezTo>
                      <a:pt x="23" y="61"/>
                      <a:pt x="23" y="61"/>
                      <a:pt x="23" y="61"/>
                    </a:cubicBezTo>
                    <a:cubicBezTo>
                      <a:pt x="29" y="61"/>
                      <a:pt x="29" y="61"/>
                      <a:pt x="29" y="61"/>
                    </a:cubicBezTo>
                    <a:cubicBezTo>
                      <a:pt x="30" y="59"/>
                      <a:pt x="30" y="59"/>
                      <a:pt x="30" y="59"/>
                    </a:cubicBezTo>
                    <a:cubicBezTo>
                      <a:pt x="29" y="58"/>
                      <a:pt x="29" y="58"/>
                      <a:pt x="29" y="58"/>
                    </a:cubicBezTo>
                    <a:cubicBezTo>
                      <a:pt x="30" y="55"/>
                      <a:pt x="30" y="55"/>
                      <a:pt x="30" y="55"/>
                    </a:cubicBezTo>
                    <a:cubicBezTo>
                      <a:pt x="32" y="53"/>
                      <a:pt x="32" y="53"/>
                      <a:pt x="32" y="53"/>
                    </a:cubicBezTo>
                    <a:cubicBezTo>
                      <a:pt x="33" y="50"/>
                      <a:pt x="33" y="50"/>
                      <a:pt x="33" y="50"/>
                    </a:cubicBezTo>
                    <a:cubicBezTo>
                      <a:pt x="36" y="49"/>
                      <a:pt x="36" y="49"/>
                      <a:pt x="36" y="49"/>
                    </a:cubicBezTo>
                    <a:cubicBezTo>
                      <a:pt x="37" y="48"/>
                      <a:pt x="37" y="48"/>
                      <a:pt x="37" y="48"/>
                    </a:cubicBezTo>
                    <a:cubicBezTo>
                      <a:pt x="38" y="47"/>
                      <a:pt x="38" y="47"/>
                      <a:pt x="38" y="47"/>
                    </a:cubicBezTo>
                    <a:cubicBezTo>
                      <a:pt x="38" y="45"/>
                      <a:pt x="38" y="45"/>
                      <a:pt x="38" y="45"/>
                    </a:cubicBezTo>
                    <a:cubicBezTo>
                      <a:pt x="41" y="44"/>
                      <a:pt x="41" y="44"/>
                      <a:pt x="41" y="44"/>
                    </a:cubicBezTo>
                    <a:cubicBezTo>
                      <a:pt x="44" y="45"/>
                      <a:pt x="44" y="45"/>
                      <a:pt x="44" y="45"/>
                    </a:cubicBezTo>
                    <a:cubicBezTo>
                      <a:pt x="44" y="46"/>
                      <a:pt x="44" y="46"/>
                      <a:pt x="44" y="46"/>
                    </a:cubicBezTo>
                    <a:cubicBezTo>
                      <a:pt x="46" y="43"/>
                      <a:pt x="46" y="43"/>
                      <a:pt x="46" y="43"/>
                    </a:cubicBezTo>
                    <a:cubicBezTo>
                      <a:pt x="43" y="41"/>
                      <a:pt x="43" y="41"/>
                      <a:pt x="43" y="41"/>
                    </a:cubicBezTo>
                    <a:cubicBezTo>
                      <a:pt x="43" y="39"/>
                      <a:pt x="43" y="39"/>
                      <a:pt x="43" y="39"/>
                    </a:cubicBezTo>
                    <a:cubicBezTo>
                      <a:pt x="45" y="37"/>
                      <a:pt x="45" y="37"/>
                      <a:pt x="45" y="37"/>
                    </a:cubicBezTo>
                    <a:cubicBezTo>
                      <a:pt x="47" y="38"/>
                      <a:pt x="47" y="38"/>
                      <a:pt x="47" y="38"/>
                    </a:cubicBezTo>
                    <a:cubicBezTo>
                      <a:pt x="48" y="37"/>
                      <a:pt x="48" y="37"/>
                      <a:pt x="48" y="37"/>
                    </a:cubicBezTo>
                    <a:cubicBezTo>
                      <a:pt x="48" y="36"/>
                      <a:pt x="48" y="36"/>
                      <a:pt x="48" y="36"/>
                    </a:cubicBezTo>
                    <a:cubicBezTo>
                      <a:pt x="48" y="35"/>
                      <a:pt x="48" y="35"/>
                      <a:pt x="48" y="35"/>
                    </a:cubicBezTo>
                    <a:cubicBezTo>
                      <a:pt x="51" y="32"/>
                      <a:pt x="51" y="32"/>
                      <a:pt x="51" y="32"/>
                    </a:cubicBezTo>
                    <a:cubicBezTo>
                      <a:pt x="52" y="30"/>
                      <a:pt x="52" y="30"/>
                      <a:pt x="52" y="30"/>
                    </a:cubicBezTo>
                    <a:cubicBezTo>
                      <a:pt x="55" y="27"/>
                      <a:pt x="55" y="27"/>
                      <a:pt x="55" y="27"/>
                    </a:cubicBezTo>
                    <a:cubicBezTo>
                      <a:pt x="57" y="25"/>
                      <a:pt x="57" y="25"/>
                      <a:pt x="57" y="25"/>
                    </a:cubicBezTo>
                    <a:cubicBezTo>
                      <a:pt x="58" y="24"/>
                      <a:pt x="58" y="24"/>
                      <a:pt x="58" y="24"/>
                    </a:cubicBezTo>
                    <a:cubicBezTo>
                      <a:pt x="57" y="21"/>
                      <a:pt x="57" y="21"/>
                      <a:pt x="57" y="21"/>
                    </a:cubicBezTo>
                    <a:cubicBezTo>
                      <a:pt x="60" y="17"/>
                      <a:pt x="60" y="17"/>
                      <a:pt x="60" y="17"/>
                    </a:cubicBezTo>
                    <a:cubicBezTo>
                      <a:pt x="62" y="15"/>
                      <a:pt x="62" y="15"/>
                      <a:pt x="62" y="15"/>
                    </a:cubicBezTo>
                    <a:cubicBezTo>
                      <a:pt x="63" y="14"/>
                      <a:pt x="63" y="14"/>
                      <a:pt x="63" y="14"/>
                    </a:cubicBezTo>
                    <a:cubicBezTo>
                      <a:pt x="62" y="12"/>
                      <a:pt x="62" y="12"/>
                      <a:pt x="62" y="12"/>
                    </a:cubicBezTo>
                    <a:cubicBezTo>
                      <a:pt x="60" y="11"/>
                      <a:pt x="60" y="11"/>
                      <a:pt x="60" y="11"/>
                    </a:cubicBezTo>
                    <a:cubicBezTo>
                      <a:pt x="57" y="7"/>
                      <a:pt x="57" y="7"/>
                      <a:pt x="57" y="7"/>
                    </a:cubicBezTo>
                    <a:cubicBezTo>
                      <a:pt x="57" y="7"/>
                      <a:pt x="57" y="7"/>
                      <a:pt x="57" y="7"/>
                    </a:cubicBezTo>
                    <a:cubicBezTo>
                      <a:pt x="55" y="6"/>
                      <a:pt x="55" y="6"/>
                      <a:pt x="55" y="6"/>
                    </a:cubicBezTo>
                    <a:cubicBezTo>
                      <a:pt x="54" y="7"/>
                      <a:pt x="54" y="7"/>
                      <a:pt x="54" y="7"/>
                    </a:cubicBezTo>
                    <a:cubicBezTo>
                      <a:pt x="54" y="10"/>
                      <a:pt x="54" y="10"/>
                      <a:pt x="54" y="10"/>
                    </a:cubicBezTo>
                    <a:cubicBezTo>
                      <a:pt x="52" y="12"/>
                      <a:pt x="52" y="12"/>
                      <a:pt x="52" y="12"/>
                    </a:cubicBezTo>
                    <a:cubicBezTo>
                      <a:pt x="51" y="12"/>
                      <a:pt x="51" y="12"/>
                      <a:pt x="51" y="12"/>
                    </a:cubicBezTo>
                    <a:cubicBezTo>
                      <a:pt x="50" y="13"/>
                      <a:pt x="50" y="13"/>
                      <a:pt x="50" y="13"/>
                    </a:cubicBezTo>
                    <a:cubicBezTo>
                      <a:pt x="47" y="14"/>
                      <a:pt x="47" y="14"/>
                      <a:pt x="47" y="14"/>
                    </a:cubicBezTo>
                    <a:cubicBezTo>
                      <a:pt x="46" y="10"/>
                      <a:pt x="46" y="10"/>
                      <a:pt x="46" y="10"/>
                    </a:cubicBezTo>
                    <a:cubicBezTo>
                      <a:pt x="48" y="8"/>
                      <a:pt x="48" y="8"/>
                      <a:pt x="48" y="8"/>
                    </a:cubicBezTo>
                    <a:cubicBezTo>
                      <a:pt x="49" y="4"/>
                      <a:pt x="49" y="4"/>
                      <a:pt x="49" y="4"/>
                    </a:cubicBezTo>
                    <a:cubicBezTo>
                      <a:pt x="48" y="3"/>
                      <a:pt x="48" y="3"/>
                      <a:pt x="48" y="3"/>
                    </a:cubicBezTo>
                    <a:cubicBezTo>
                      <a:pt x="47" y="4"/>
                      <a:pt x="47" y="4"/>
                      <a:pt x="47" y="4"/>
                    </a:cubicBezTo>
                    <a:cubicBezTo>
                      <a:pt x="44" y="2"/>
                      <a:pt x="44" y="2"/>
                      <a:pt x="44" y="2"/>
                    </a:cubicBezTo>
                    <a:cubicBezTo>
                      <a:pt x="43" y="1"/>
                      <a:pt x="43" y="1"/>
                      <a:pt x="43" y="1"/>
                    </a:cubicBezTo>
                    <a:cubicBezTo>
                      <a:pt x="43" y="1"/>
                      <a:pt x="43" y="1"/>
                      <a:pt x="43" y="0"/>
                    </a:cubicBezTo>
                    <a:cubicBezTo>
                      <a:pt x="42" y="1"/>
                      <a:pt x="41" y="1"/>
                      <a:pt x="40" y="2"/>
                    </a:cubicBezTo>
                    <a:cubicBezTo>
                      <a:pt x="40" y="2"/>
                      <a:pt x="40" y="2"/>
                      <a:pt x="40" y="2"/>
                    </a:cubicBezTo>
                    <a:cubicBezTo>
                      <a:pt x="38" y="2"/>
                      <a:pt x="38" y="2"/>
                      <a:pt x="38" y="2"/>
                    </a:cubicBezTo>
                    <a:cubicBezTo>
                      <a:pt x="37" y="3"/>
                      <a:pt x="37" y="3"/>
                      <a:pt x="37" y="3"/>
                    </a:cubicBezTo>
                    <a:cubicBezTo>
                      <a:pt x="35" y="4"/>
                      <a:pt x="35" y="4"/>
                      <a:pt x="35" y="4"/>
                    </a:cubicBezTo>
                    <a:cubicBezTo>
                      <a:pt x="34" y="4"/>
                      <a:pt x="34" y="4"/>
                      <a:pt x="34" y="4"/>
                    </a:cubicBezTo>
                    <a:cubicBezTo>
                      <a:pt x="33" y="7"/>
                      <a:pt x="33" y="7"/>
                      <a:pt x="33" y="7"/>
                    </a:cubicBezTo>
                    <a:cubicBezTo>
                      <a:pt x="33" y="8"/>
                      <a:pt x="33" y="8"/>
                      <a:pt x="33" y="8"/>
                    </a:cubicBezTo>
                    <a:cubicBezTo>
                      <a:pt x="33" y="11"/>
                      <a:pt x="33" y="11"/>
                      <a:pt x="33" y="11"/>
                    </a:cubicBezTo>
                    <a:cubicBezTo>
                      <a:pt x="36" y="14"/>
                      <a:pt x="36" y="14"/>
                      <a:pt x="36" y="14"/>
                    </a:cubicBezTo>
                    <a:cubicBezTo>
                      <a:pt x="37" y="18"/>
                      <a:pt x="37" y="18"/>
                      <a:pt x="37" y="18"/>
                    </a:cubicBezTo>
                    <a:cubicBezTo>
                      <a:pt x="32" y="16"/>
                      <a:pt x="32" y="16"/>
                      <a:pt x="32" y="16"/>
                    </a:cubicBezTo>
                    <a:cubicBezTo>
                      <a:pt x="36" y="18"/>
                      <a:pt x="36" y="18"/>
                      <a:pt x="36" y="18"/>
                    </a:cubicBezTo>
                    <a:cubicBezTo>
                      <a:pt x="36" y="22"/>
                      <a:pt x="36" y="22"/>
                      <a:pt x="36" y="22"/>
                    </a:cubicBezTo>
                    <a:cubicBezTo>
                      <a:pt x="33" y="22"/>
                      <a:pt x="33" y="22"/>
                      <a:pt x="33" y="22"/>
                    </a:cubicBezTo>
                    <a:cubicBezTo>
                      <a:pt x="33" y="25"/>
                      <a:pt x="33" y="25"/>
                      <a:pt x="33" y="25"/>
                    </a:cubicBezTo>
                    <a:cubicBezTo>
                      <a:pt x="34" y="27"/>
                      <a:pt x="34" y="27"/>
                      <a:pt x="34" y="27"/>
                    </a:cubicBezTo>
                    <a:cubicBezTo>
                      <a:pt x="30" y="30"/>
                      <a:pt x="30" y="30"/>
                      <a:pt x="30" y="30"/>
                    </a:cubicBezTo>
                    <a:cubicBezTo>
                      <a:pt x="27" y="28"/>
                      <a:pt x="27" y="28"/>
                      <a:pt x="27" y="28"/>
                    </a:cubicBezTo>
                    <a:cubicBezTo>
                      <a:pt x="26" y="26"/>
                      <a:pt x="26" y="26"/>
                      <a:pt x="26" y="26"/>
                    </a:cubicBezTo>
                    <a:cubicBezTo>
                      <a:pt x="27" y="24"/>
                      <a:pt x="27" y="24"/>
                      <a:pt x="27" y="24"/>
                    </a:cubicBezTo>
                    <a:cubicBezTo>
                      <a:pt x="26" y="17"/>
                      <a:pt x="26" y="17"/>
                      <a:pt x="26" y="17"/>
                    </a:cubicBezTo>
                    <a:cubicBezTo>
                      <a:pt x="25" y="15"/>
                      <a:pt x="25" y="15"/>
                      <a:pt x="25" y="15"/>
                    </a:cubicBezTo>
                    <a:cubicBezTo>
                      <a:pt x="24" y="13"/>
                      <a:pt x="24" y="13"/>
                      <a:pt x="24" y="13"/>
                    </a:cubicBezTo>
                    <a:cubicBezTo>
                      <a:pt x="25" y="12"/>
                      <a:pt x="25" y="12"/>
                      <a:pt x="25" y="12"/>
                    </a:cubicBezTo>
                    <a:cubicBezTo>
                      <a:pt x="25" y="10"/>
                      <a:pt x="25" y="10"/>
                      <a:pt x="25" y="10"/>
                    </a:cubicBezTo>
                    <a:cubicBezTo>
                      <a:pt x="23" y="9"/>
                      <a:pt x="23" y="9"/>
                      <a:pt x="23" y="9"/>
                    </a:cubicBezTo>
                    <a:cubicBezTo>
                      <a:pt x="23" y="7"/>
                      <a:pt x="23" y="7"/>
                      <a:pt x="23" y="7"/>
                    </a:cubicBezTo>
                    <a:cubicBezTo>
                      <a:pt x="23" y="7"/>
                      <a:pt x="23" y="7"/>
                      <a:pt x="23" y="7"/>
                    </a:cubicBezTo>
                    <a:cubicBezTo>
                      <a:pt x="21" y="7"/>
                      <a:pt x="21" y="7"/>
                      <a:pt x="21" y="7"/>
                    </a:cubicBezTo>
                    <a:cubicBezTo>
                      <a:pt x="20" y="8"/>
                      <a:pt x="20" y="8"/>
                      <a:pt x="20" y="8"/>
                    </a:cubicBezTo>
                    <a:cubicBezTo>
                      <a:pt x="18" y="10"/>
                      <a:pt x="18" y="10"/>
                      <a:pt x="18" y="10"/>
                    </a:cubicBezTo>
                    <a:cubicBezTo>
                      <a:pt x="18" y="11"/>
                      <a:pt x="18" y="11"/>
                      <a:pt x="18" y="11"/>
                    </a:cubicBezTo>
                    <a:cubicBezTo>
                      <a:pt x="20" y="10"/>
                      <a:pt x="20" y="10"/>
                      <a:pt x="20" y="10"/>
                    </a:cubicBezTo>
                    <a:cubicBezTo>
                      <a:pt x="23" y="14"/>
                      <a:pt x="23" y="14"/>
                      <a:pt x="23" y="14"/>
                    </a:cubicBezTo>
                    <a:cubicBezTo>
                      <a:pt x="19" y="15"/>
                      <a:pt x="19" y="15"/>
                      <a:pt x="19" y="15"/>
                    </a:cubicBezTo>
                    <a:cubicBezTo>
                      <a:pt x="18" y="17"/>
                      <a:pt x="18" y="17"/>
                      <a:pt x="18" y="17"/>
                    </a:cubicBezTo>
                    <a:cubicBezTo>
                      <a:pt x="16" y="18"/>
                      <a:pt x="16" y="18"/>
                      <a:pt x="16" y="18"/>
                    </a:cubicBezTo>
                    <a:cubicBezTo>
                      <a:pt x="15" y="19"/>
                      <a:pt x="15" y="19"/>
                      <a:pt x="15" y="19"/>
                    </a:cubicBezTo>
                    <a:cubicBezTo>
                      <a:pt x="17" y="20"/>
                      <a:pt x="17" y="20"/>
                      <a:pt x="17" y="20"/>
                    </a:cubicBezTo>
                    <a:cubicBezTo>
                      <a:pt x="17" y="23"/>
                      <a:pt x="17" y="23"/>
                      <a:pt x="17" y="23"/>
                    </a:cubicBezTo>
                    <a:cubicBezTo>
                      <a:pt x="14" y="24"/>
                      <a:pt x="14" y="24"/>
                      <a:pt x="14" y="24"/>
                    </a:cubicBezTo>
                    <a:cubicBezTo>
                      <a:pt x="14" y="25"/>
                      <a:pt x="14" y="25"/>
                      <a:pt x="14" y="25"/>
                    </a:cubicBezTo>
                    <a:cubicBezTo>
                      <a:pt x="15" y="27"/>
                      <a:pt x="15" y="27"/>
                      <a:pt x="15" y="27"/>
                    </a:cubicBezTo>
                    <a:cubicBezTo>
                      <a:pt x="15" y="30"/>
                      <a:pt x="15" y="30"/>
                      <a:pt x="15" y="30"/>
                    </a:cubicBezTo>
                    <a:cubicBezTo>
                      <a:pt x="13" y="33"/>
                      <a:pt x="13" y="33"/>
                      <a:pt x="13" y="33"/>
                    </a:cubicBezTo>
                    <a:cubicBezTo>
                      <a:pt x="11" y="31"/>
                      <a:pt x="11" y="31"/>
                      <a:pt x="11" y="31"/>
                    </a:cubicBezTo>
                    <a:cubicBezTo>
                      <a:pt x="11" y="28"/>
                      <a:pt x="11" y="28"/>
                      <a:pt x="11" y="28"/>
                    </a:cubicBezTo>
                    <a:cubicBezTo>
                      <a:pt x="10" y="27"/>
                      <a:pt x="10" y="27"/>
                      <a:pt x="10" y="27"/>
                    </a:cubicBezTo>
                    <a:cubicBezTo>
                      <a:pt x="9" y="26"/>
                      <a:pt x="9" y="26"/>
                      <a:pt x="9" y="26"/>
                    </a:cubicBezTo>
                    <a:cubicBezTo>
                      <a:pt x="9" y="26"/>
                      <a:pt x="9" y="26"/>
                      <a:pt x="9" y="26"/>
                    </a:cubicBezTo>
                    <a:cubicBezTo>
                      <a:pt x="7" y="26"/>
                      <a:pt x="7" y="26"/>
                      <a:pt x="7" y="26"/>
                    </a:cubicBezTo>
                    <a:cubicBezTo>
                      <a:pt x="6" y="27"/>
                      <a:pt x="6" y="27"/>
                      <a:pt x="6" y="27"/>
                    </a:cubicBezTo>
                    <a:lnTo>
                      <a:pt x="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96"/>
              <p:cNvSpPr>
                <a:spLocks/>
              </p:cNvSpPr>
              <p:nvPr userDrawn="1"/>
            </p:nvSpPr>
            <p:spPr bwMode="auto">
              <a:xfrm>
                <a:off x="2798763" y="908050"/>
                <a:ext cx="101600" cy="141287"/>
              </a:xfrm>
              <a:custGeom>
                <a:avLst/>
                <a:gdLst>
                  <a:gd name="T0" fmla="*/ 29 w 64"/>
                  <a:gd name="T1" fmla="*/ 61 h 89"/>
                  <a:gd name="T2" fmla="*/ 33 w 64"/>
                  <a:gd name="T3" fmla="*/ 65 h 89"/>
                  <a:gd name="T4" fmla="*/ 33 w 64"/>
                  <a:gd name="T5" fmla="*/ 70 h 89"/>
                  <a:gd name="T6" fmla="*/ 28 w 64"/>
                  <a:gd name="T7" fmla="*/ 83 h 89"/>
                  <a:gd name="T8" fmla="*/ 30 w 64"/>
                  <a:gd name="T9" fmla="*/ 89 h 89"/>
                  <a:gd name="T10" fmla="*/ 36 w 64"/>
                  <a:gd name="T11" fmla="*/ 89 h 89"/>
                  <a:gd name="T12" fmla="*/ 42 w 64"/>
                  <a:gd name="T13" fmla="*/ 86 h 89"/>
                  <a:gd name="T14" fmla="*/ 44 w 64"/>
                  <a:gd name="T15" fmla="*/ 83 h 89"/>
                  <a:gd name="T16" fmla="*/ 47 w 64"/>
                  <a:gd name="T17" fmla="*/ 77 h 89"/>
                  <a:gd name="T18" fmla="*/ 50 w 64"/>
                  <a:gd name="T19" fmla="*/ 69 h 89"/>
                  <a:gd name="T20" fmla="*/ 49 w 64"/>
                  <a:gd name="T21" fmla="*/ 65 h 89"/>
                  <a:gd name="T22" fmla="*/ 52 w 64"/>
                  <a:gd name="T23" fmla="*/ 60 h 89"/>
                  <a:gd name="T24" fmla="*/ 57 w 64"/>
                  <a:gd name="T25" fmla="*/ 56 h 89"/>
                  <a:gd name="T26" fmla="*/ 62 w 64"/>
                  <a:gd name="T27" fmla="*/ 50 h 89"/>
                  <a:gd name="T28" fmla="*/ 64 w 64"/>
                  <a:gd name="T29" fmla="*/ 46 h 89"/>
                  <a:gd name="T30" fmla="*/ 63 w 64"/>
                  <a:gd name="T31" fmla="*/ 42 h 89"/>
                  <a:gd name="T32" fmla="*/ 62 w 64"/>
                  <a:gd name="T33" fmla="*/ 40 h 89"/>
                  <a:gd name="T34" fmla="*/ 55 w 64"/>
                  <a:gd name="T35" fmla="*/ 39 h 89"/>
                  <a:gd name="T36" fmla="*/ 55 w 64"/>
                  <a:gd name="T37" fmla="*/ 32 h 89"/>
                  <a:gd name="T38" fmla="*/ 59 w 64"/>
                  <a:gd name="T39" fmla="*/ 30 h 89"/>
                  <a:gd name="T40" fmla="*/ 57 w 64"/>
                  <a:gd name="T41" fmla="*/ 23 h 89"/>
                  <a:gd name="T42" fmla="*/ 56 w 64"/>
                  <a:gd name="T43" fmla="*/ 19 h 89"/>
                  <a:gd name="T44" fmla="*/ 51 w 64"/>
                  <a:gd name="T45" fmla="*/ 21 h 89"/>
                  <a:gd name="T46" fmla="*/ 47 w 64"/>
                  <a:gd name="T47" fmla="*/ 24 h 89"/>
                  <a:gd name="T48" fmla="*/ 40 w 64"/>
                  <a:gd name="T49" fmla="*/ 27 h 89"/>
                  <a:gd name="T50" fmla="*/ 43 w 64"/>
                  <a:gd name="T51" fmla="*/ 20 h 89"/>
                  <a:gd name="T52" fmla="*/ 44 w 64"/>
                  <a:gd name="T53" fmla="*/ 15 h 89"/>
                  <a:gd name="T54" fmla="*/ 44 w 64"/>
                  <a:gd name="T55" fmla="*/ 8 h 89"/>
                  <a:gd name="T56" fmla="*/ 42 w 64"/>
                  <a:gd name="T57" fmla="*/ 3 h 89"/>
                  <a:gd name="T58" fmla="*/ 36 w 64"/>
                  <a:gd name="T59" fmla="*/ 3 h 89"/>
                  <a:gd name="T60" fmla="*/ 29 w 64"/>
                  <a:gd name="T61" fmla="*/ 5 h 89"/>
                  <a:gd name="T62" fmla="*/ 25 w 64"/>
                  <a:gd name="T63" fmla="*/ 0 h 89"/>
                  <a:gd name="T64" fmla="*/ 23 w 64"/>
                  <a:gd name="T65" fmla="*/ 3 h 89"/>
                  <a:gd name="T66" fmla="*/ 19 w 64"/>
                  <a:gd name="T67" fmla="*/ 8 h 89"/>
                  <a:gd name="T68" fmla="*/ 15 w 64"/>
                  <a:gd name="T69" fmla="*/ 12 h 89"/>
                  <a:gd name="T70" fmla="*/ 19 w 64"/>
                  <a:gd name="T71" fmla="*/ 12 h 89"/>
                  <a:gd name="T72" fmla="*/ 25 w 64"/>
                  <a:gd name="T73" fmla="*/ 15 h 89"/>
                  <a:gd name="T74" fmla="*/ 17 w 64"/>
                  <a:gd name="T75" fmla="*/ 20 h 89"/>
                  <a:gd name="T76" fmla="*/ 17 w 64"/>
                  <a:gd name="T77" fmla="*/ 21 h 89"/>
                  <a:gd name="T78" fmla="*/ 22 w 64"/>
                  <a:gd name="T79" fmla="*/ 18 h 89"/>
                  <a:gd name="T80" fmla="*/ 28 w 64"/>
                  <a:gd name="T81" fmla="*/ 20 h 89"/>
                  <a:gd name="T82" fmla="*/ 25 w 64"/>
                  <a:gd name="T83" fmla="*/ 25 h 89"/>
                  <a:gd name="T84" fmla="*/ 21 w 64"/>
                  <a:gd name="T85" fmla="*/ 30 h 89"/>
                  <a:gd name="T86" fmla="*/ 25 w 64"/>
                  <a:gd name="T87" fmla="*/ 30 h 89"/>
                  <a:gd name="T88" fmla="*/ 25 w 64"/>
                  <a:gd name="T89" fmla="*/ 35 h 89"/>
                  <a:gd name="T90" fmla="*/ 21 w 64"/>
                  <a:gd name="T91" fmla="*/ 37 h 89"/>
                  <a:gd name="T92" fmla="*/ 17 w 64"/>
                  <a:gd name="T93" fmla="*/ 46 h 89"/>
                  <a:gd name="T94" fmla="*/ 12 w 64"/>
                  <a:gd name="T95" fmla="*/ 41 h 89"/>
                  <a:gd name="T96" fmla="*/ 7 w 64"/>
                  <a:gd name="T97" fmla="*/ 37 h 89"/>
                  <a:gd name="T98" fmla="*/ 3 w 64"/>
                  <a:gd name="T99" fmla="*/ 40 h 89"/>
                  <a:gd name="T100" fmla="*/ 3 w 64"/>
                  <a:gd name="T101" fmla="*/ 48 h 89"/>
                  <a:gd name="T102" fmla="*/ 3 w 64"/>
                  <a:gd name="T103" fmla="*/ 52 h 89"/>
                  <a:gd name="T104" fmla="*/ 8 w 64"/>
                  <a:gd name="T105" fmla="*/ 49 h 89"/>
                  <a:gd name="T106" fmla="*/ 19 w 64"/>
                  <a:gd name="T107" fmla="*/ 50 h 89"/>
                  <a:gd name="T108" fmla="*/ 25 w 64"/>
                  <a:gd name="T109" fmla="*/ 50 h 89"/>
                  <a:gd name="T110" fmla="*/ 21 w 64"/>
                  <a:gd name="T111" fmla="*/ 56 h 89"/>
                  <a:gd name="T112" fmla="*/ 21 w 64"/>
                  <a:gd name="T113"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89">
                    <a:moveTo>
                      <a:pt x="25" y="57"/>
                    </a:moveTo>
                    <a:lnTo>
                      <a:pt x="29" y="61"/>
                    </a:lnTo>
                    <a:lnTo>
                      <a:pt x="30" y="65"/>
                    </a:lnTo>
                    <a:lnTo>
                      <a:pt x="33" y="65"/>
                    </a:lnTo>
                    <a:lnTo>
                      <a:pt x="35" y="68"/>
                    </a:lnTo>
                    <a:lnTo>
                      <a:pt x="33" y="70"/>
                    </a:lnTo>
                    <a:lnTo>
                      <a:pt x="33" y="74"/>
                    </a:lnTo>
                    <a:lnTo>
                      <a:pt x="28" y="83"/>
                    </a:lnTo>
                    <a:lnTo>
                      <a:pt x="29" y="86"/>
                    </a:lnTo>
                    <a:lnTo>
                      <a:pt x="30" y="89"/>
                    </a:lnTo>
                    <a:lnTo>
                      <a:pt x="35" y="87"/>
                    </a:lnTo>
                    <a:lnTo>
                      <a:pt x="36" y="89"/>
                    </a:lnTo>
                    <a:lnTo>
                      <a:pt x="37" y="89"/>
                    </a:lnTo>
                    <a:lnTo>
                      <a:pt x="42" y="86"/>
                    </a:lnTo>
                    <a:lnTo>
                      <a:pt x="42" y="85"/>
                    </a:lnTo>
                    <a:lnTo>
                      <a:pt x="44" y="83"/>
                    </a:lnTo>
                    <a:lnTo>
                      <a:pt x="47" y="81"/>
                    </a:lnTo>
                    <a:lnTo>
                      <a:pt x="47" y="77"/>
                    </a:lnTo>
                    <a:lnTo>
                      <a:pt x="48" y="72"/>
                    </a:lnTo>
                    <a:lnTo>
                      <a:pt x="50" y="69"/>
                    </a:lnTo>
                    <a:lnTo>
                      <a:pt x="49" y="68"/>
                    </a:lnTo>
                    <a:lnTo>
                      <a:pt x="49" y="65"/>
                    </a:lnTo>
                    <a:lnTo>
                      <a:pt x="50" y="63"/>
                    </a:lnTo>
                    <a:lnTo>
                      <a:pt x="52" y="60"/>
                    </a:lnTo>
                    <a:lnTo>
                      <a:pt x="55" y="59"/>
                    </a:lnTo>
                    <a:lnTo>
                      <a:pt x="57" y="56"/>
                    </a:lnTo>
                    <a:lnTo>
                      <a:pt x="60" y="54"/>
                    </a:lnTo>
                    <a:lnTo>
                      <a:pt x="62" y="50"/>
                    </a:lnTo>
                    <a:lnTo>
                      <a:pt x="60" y="48"/>
                    </a:lnTo>
                    <a:lnTo>
                      <a:pt x="64" y="46"/>
                    </a:lnTo>
                    <a:lnTo>
                      <a:pt x="64" y="45"/>
                    </a:lnTo>
                    <a:lnTo>
                      <a:pt x="63" y="42"/>
                    </a:lnTo>
                    <a:lnTo>
                      <a:pt x="62" y="40"/>
                    </a:lnTo>
                    <a:lnTo>
                      <a:pt x="62" y="40"/>
                    </a:lnTo>
                    <a:lnTo>
                      <a:pt x="58" y="39"/>
                    </a:lnTo>
                    <a:lnTo>
                      <a:pt x="55" y="39"/>
                    </a:lnTo>
                    <a:lnTo>
                      <a:pt x="52" y="35"/>
                    </a:lnTo>
                    <a:lnTo>
                      <a:pt x="55" y="32"/>
                    </a:lnTo>
                    <a:lnTo>
                      <a:pt x="59" y="30"/>
                    </a:lnTo>
                    <a:lnTo>
                      <a:pt x="59" y="30"/>
                    </a:lnTo>
                    <a:lnTo>
                      <a:pt x="57" y="27"/>
                    </a:lnTo>
                    <a:lnTo>
                      <a:pt x="57" y="23"/>
                    </a:lnTo>
                    <a:lnTo>
                      <a:pt x="58" y="21"/>
                    </a:lnTo>
                    <a:lnTo>
                      <a:pt x="56" y="19"/>
                    </a:lnTo>
                    <a:lnTo>
                      <a:pt x="55" y="19"/>
                    </a:lnTo>
                    <a:lnTo>
                      <a:pt x="51" y="21"/>
                    </a:lnTo>
                    <a:lnTo>
                      <a:pt x="48" y="23"/>
                    </a:lnTo>
                    <a:lnTo>
                      <a:pt x="47" y="24"/>
                    </a:lnTo>
                    <a:lnTo>
                      <a:pt x="44" y="27"/>
                    </a:lnTo>
                    <a:lnTo>
                      <a:pt x="40" y="27"/>
                    </a:lnTo>
                    <a:lnTo>
                      <a:pt x="40" y="23"/>
                    </a:lnTo>
                    <a:lnTo>
                      <a:pt x="43" y="20"/>
                    </a:lnTo>
                    <a:lnTo>
                      <a:pt x="44" y="19"/>
                    </a:lnTo>
                    <a:lnTo>
                      <a:pt x="44" y="15"/>
                    </a:lnTo>
                    <a:lnTo>
                      <a:pt x="45" y="10"/>
                    </a:lnTo>
                    <a:lnTo>
                      <a:pt x="44" y="8"/>
                    </a:lnTo>
                    <a:lnTo>
                      <a:pt x="43" y="5"/>
                    </a:lnTo>
                    <a:lnTo>
                      <a:pt x="42" y="3"/>
                    </a:lnTo>
                    <a:lnTo>
                      <a:pt x="38" y="2"/>
                    </a:lnTo>
                    <a:lnTo>
                      <a:pt x="36" y="3"/>
                    </a:lnTo>
                    <a:lnTo>
                      <a:pt x="33" y="2"/>
                    </a:lnTo>
                    <a:lnTo>
                      <a:pt x="29" y="5"/>
                    </a:lnTo>
                    <a:lnTo>
                      <a:pt x="26" y="4"/>
                    </a:lnTo>
                    <a:lnTo>
                      <a:pt x="25" y="0"/>
                    </a:lnTo>
                    <a:lnTo>
                      <a:pt x="23" y="0"/>
                    </a:lnTo>
                    <a:lnTo>
                      <a:pt x="23" y="3"/>
                    </a:lnTo>
                    <a:lnTo>
                      <a:pt x="20" y="4"/>
                    </a:lnTo>
                    <a:lnTo>
                      <a:pt x="19" y="8"/>
                    </a:lnTo>
                    <a:lnTo>
                      <a:pt x="15" y="11"/>
                    </a:lnTo>
                    <a:lnTo>
                      <a:pt x="15" y="12"/>
                    </a:lnTo>
                    <a:lnTo>
                      <a:pt x="17" y="13"/>
                    </a:lnTo>
                    <a:lnTo>
                      <a:pt x="19" y="12"/>
                    </a:lnTo>
                    <a:lnTo>
                      <a:pt x="22" y="11"/>
                    </a:lnTo>
                    <a:lnTo>
                      <a:pt x="25" y="15"/>
                    </a:lnTo>
                    <a:lnTo>
                      <a:pt x="20" y="18"/>
                    </a:lnTo>
                    <a:lnTo>
                      <a:pt x="17" y="20"/>
                    </a:lnTo>
                    <a:lnTo>
                      <a:pt x="14" y="23"/>
                    </a:lnTo>
                    <a:lnTo>
                      <a:pt x="17" y="21"/>
                    </a:lnTo>
                    <a:lnTo>
                      <a:pt x="21" y="18"/>
                    </a:lnTo>
                    <a:lnTo>
                      <a:pt x="22" y="18"/>
                    </a:lnTo>
                    <a:lnTo>
                      <a:pt x="26" y="17"/>
                    </a:lnTo>
                    <a:lnTo>
                      <a:pt x="28" y="20"/>
                    </a:lnTo>
                    <a:lnTo>
                      <a:pt x="27" y="25"/>
                    </a:lnTo>
                    <a:lnTo>
                      <a:pt x="25" y="25"/>
                    </a:lnTo>
                    <a:lnTo>
                      <a:pt x="21" y="27"/>
                    </a:lnTo>
                    <a:lnTo>
                      <a:pt x="21" y="30"/>
                    </a:lnTo>
                    <a:lnTo>
                      <a:pt x="21" y="30"/>
                    </a:lnTo>
                    <a:lnTo>
                      <a:pt x="25" y="30"/>
                    </a:lnTo>
                    <a:lnTo>
                      <a:pt x="29" y="32"/>
                    </a:lnTo>
                    <a:lnTo>
                      <a:pt x="25" y="35"/>
                    </a:lnTo>
                    <a:lnTo>
                      <a:pt x="21" y="37"/>
                    </a:lnTo>
                    <a:lnTo>
                      <a:pt x="21" y="37"/>
                    </a:lnTo>
                    <a:lnTo>
                      <a:pt x="21" y="40"/>
                    </a:lnTo>
                    <a:lnTo>
                      <a:pt x="17" y="46"/>
                    </a:lnTo>
                    <a:lnTo>
                      <a:pt x="13" y="46"/>
                    </a:lnTo>
                    <a:lnTo>
                      <a:pt x="12" y="41"/>
                    </a:lnTo>
                    <a:lnTo>
                      <a:pt x="10" y="40"/>
                    </a:lnTo>
                    <a:lnTo>
                      <a:pt x="7" y="37"/>
                    </a:lnTo>
                    <a:lnTo>
                      <a:pt x="3" y="39"/>
                    </a:lnTo>
                    <a:lnTo>
                      <a:pt x="3" y="40"/>
                    </a:lnTo>
                    <a:lnTo>
                      <a:pt x="0" y="45"/>
                    </a:lnTo>
                    <a:lnTo>
                      <a:pt x="3" y="48"/>
                    </a:lnTo>
                    <a:lnTo>
                      <a:pt x="3" y="50"/>
                    </a:lnTo>
                    <a:lnTo>
                      <a:pt x="3" y="52"/>
                    </a:lnTo>
                    <a:lnTo>
                      <a:pt x="5" y="49"/>
                    </a:lnTo>
                    <a:lnTo>
                      <a:pt x="8" y="49"/>
                    </a:lnTo>
                    <a:lnTo>
                      <a:pt x="13" y="50"/>
                    </a:lnTo>
                    <a:lnTo>
                      <a:pt x="19" y="50"/>
                    </a:lnTo>
                    <a:lnTo>
                      <a:pt x="19" y="52"/>
                    </a:lnTo>
                    <a:lnTo>
                      <a:pt x="25" y="50"/>
                    </a:lnTo>
                    <a:lnTo>
                      <a:pt x="25" y="55"/>
                    </a:lnTo>
                    <a:lnTo>
                      <a:pt x="21" y="56"/>
                    </a:lnTo>
                    <a:lnTo>
                      <a:pt x="21" y="56"/>
                    </a:lnTo>
                    <a:lnTo>
                      <a:pt x="21" y="59"/>
                    </a:lnTo>
                    <a:lnTo>
                      <a:pt x="2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97"/>
              <p:cNvSpPr>
                <a:spLocks/>
              </p:cNvSpPr>
              <p:nvPr userDrawn="1"/>
            </p:nvSpPr>
            <p:spPr bwMode="auto">
              <a:xfrm>
                <a:off x="2994025" y="812800"/>
                <a:ext cx="158750" cy="261937"/>
              </a:xfrm>
              <a:custGeom>
                <a:avLst/>
                <a:gdLst>
                  <a:gd name="T0" fmla="*/ 48 w 100"/>
                  <a:gd name="T1" fmla="*/ 145 h 165"/>
                  <a:gd name="T2" fmla="*/ 53 w 100"/>
                  <a:gd name="T3" fmla="*/ 129 h 165"/>
                  <a:gd name="T4" fmla="*/ 58 w 100"/>
                  <a:gd name="T5" fmla="*/ 132 h 165"/>
                  <a:gd name="T6" fmla="*/ 54 w 100"/>
                  <a:gd name="T7" fmla="*/ 147 h 165"/>
                  <a:gd name="T8" fmla="*/ 65 w 100"/>
                  <a:gd name="T9" fmla="*/ 131 h 165"/>
                  <a:gd name="T10" fmla="*/ 70 w 100"/>
                  <a:gd name="T11" fmla="*/ 132 h 165"/>
                  <a:gd name="T12" fmla="*/ 86 w 100"/>
                  <a:gd name="T13" fmla="*/ 127 h 165"/>
                  <a:gd name="T14" fmla="*/ 95 w 100"/>
                  <a:gd name="T15" fmla="*/ 120 h 165"/>
                  <a:gd name="T16" fmla="*/ 93 w 100"/>
                  <a:gd name="T17" fmla="*/ 109 h 165"/>
                  <a:gd name="T18" fmla="*/ 91 w 100"/>
                  <a:gd name="T19" fmla="*/ 105 h 165"/>
                  <a:gd name="T20" fmla="*/ 86 w 100"/>
                  <a:gd name="T21" fmla="*/ 100 h 165"/>
                  <a:gd name="T22" fmla="*/ 74 w 100"/>
                  <a:gd name="T23" fmla="*/ 102 h 165"/>
                  <a:gd name="T24" fmla="*/ 92 w 100"/>
                  <a:gd name="T25" fmla="*/ 88 h 165"/>
                  <a:gd name="T26" fmla="*/ 91 w 100"/>
                  <a:gd name="T27" fmla="*/ 78 h 165"/>
                  <a:gd name="T28" fmla="*/ 97 w 100"/>
                  <a:gd name="T29" fmla="*/ 70 h 165"/>
                  <a:gd name="T30" fmla="*/ 98 w 100"/>
                  <a:gd name="T31" fmla="*/ 61 h 165"/>
                  <a:gd name="T32" fmla="*/ 92 w 100"/>
                  <a:gd name="T33" fmla="*/ 76 h 165"/>
                  <a:gd name="T34" fmla="*/ 86 w 100"/>
                  <a:gd name="T35" fmla="*/ 70 h 165"/>
                  <a:gd name="T36" fmla="*/ 92 w 100"/>
                  <a:gd name="T37" fmla="*/ 60 h 165"/>
                  <a:gd name="T38" fmla="*/ 82 w 100"/>
                  <a:gd name="T39" fmla="*/ 60 h 165"/>
                  <a:gd name="T40" fmla="*/ 80 w 100"/>
                  <a:gd name="T41" fmla="*/ 39 h 165"/>
                  <a:gd name="T42" fmla="*/ 83 w 100"/>
                  <a:gd name="T43" fmla="*/ 18 h 165"/>
                  <a:gd name="T44" fmla="*/ 75 w 100"/>
                  <a:gd name="T45" fmla="*/ 3 h 165"/>
                  <a:gd name="T46" fmla="*/ 65 w 100"/>
                  <a:gd name="T47" fmla="*/ 0 h 165"/>
                  <a:gd name="T48" fmla="*/ 65 w 100"/>
                  <a:gd name="T49" fmla="*/ 7 h 165"/>
                  <a:gd name="T50" fmla="*/ 76 w 100"/>
                  <a:gd name="T51" fmla="*/ 16 h 165"/>
                  <a:gd name="T52" fmla="*/ 56 w 100"/>
                  <a:gd name="T53" fmla="*/ 24 h 165"/>
                  <a:gd name="T54" fmla="*/ 46 w 100"/>
                  <a:gd name="T55" fmla="*/ 27 h 165"/>
                  <a:gd name="T56" fmla="*/ 51 w 100"/>
                  <a:gd name="T57" fmla="*/ 38 h 165"/>
                  <a:gd name="T58" fmla="*/ 46 w 100"/>
                  <a:gd name="T59" fmla="*/ 41 h 165"/>
                  <a:gd name="T60" fmla="*/ 36 w 100"/>
                  <a:gd name="T61" fmla="*/ 41 h 165"/>
                  <a:gd name="T62" fmla="*/ 31 w 100"/>
                  <a:gd name="T63" fmla="*/ 43 h 165"/>
                  <a:gd name="T64" fmla="*/ 23 w 100"/>
                  <a:gd name="T65" fmla="*/ 40 h 165"/>
                  <a:gd name="T66" fmla="*/ 31 w 100"/>
                  <a:gd name="T67" fmla="*/ 53 h 165"/>
                  <a:gd name="T68" fmla="*/ 36 w 100"/>
                  <a:gd name="T69" fmla="*/ 61 h 165"/>
                  <a:gd name="T70" fmla="*/ 41 w 100"/>
                  <a:gd name="T71" fmla="*/ 64 h 165"/>
                  <a:gd name="T72" fmla="*/ 21 w 100"/>
                  <a:gd name="T73" fmla="*/ 61 h 165"/>
                  <a:gd name="T74" fmla="*/ 16 w 100"/>
                  <a:gd name="T75" fmla="*/ 63 h 165"/>
                  <a:gd name="T76" fmla="*/ 11 w 100"/>
                  <a:gd name="T77" fmla="*/ 75 h 165"/>
                  <a:gd name="T78" fmla="*/ 24 w 100"/>
                  <a:gd name="T79" fmla="*/ 80 h 165"/>
                  <a:gd name="T80" fmla="*/ 10 w 100"/>
                  <a:gd name="T81" fmla="*/ 84 h 165"/>
                  <a:gd name="T82" fmla="*/ 6 w 100"/>
                  <a:gd name="T83" fmla="*/ 95 h 165"/>
                  <a:gd name="T84" fmla="*/ 10 w 100"/>
                  <a:gd name="T85" fmla="*/ 97 h 165"/>
                  <a:gd name="T86" fmla="*/ 22 w 100"/>
                  <a:gd name="T87" fmla="*/ 98 h 165"/>
                  <a:gd name="T88" fmla="*/ 29 w 100"/>
                  <a:gd name="T89" fmla="*/ 107 h 165"/>
                  <a:gd name="T90" fmla="*/ 33 w 100"/>
                  <a:gd name="T91" fmla="*/ 109 h 165"/>
                  <a:gd name="T92" fmla="*/ 28 w 100"/>
                  <a:gd name="T93" fmla="*/ 113 h 165"/>
                  <a:gd name="T94" fmla="*/ 45 w 100"/>
                  <a:gd name="T95" fmla="*/ 119 h 165"/>
                  <a:gd name="T96" fmla="*/ 21 w 100"/>
                  <a:gd name="T97" fmla="*/ 116 h 165"/>
                  <a:gd name="T98" fmla="*/ 6 w 100"/>
                  <a:gd name="T99" fmla="*/ 115 h 165"/>
                  <a:gd name="T100" fmla="*/ 3 w 100"/>
                  <a:gd name="T101" fmla="*/ 132 h 165"/>
                  <a:gd name="T102" fmla="*/ 2 w 100"/>
                  <a:gd name="T103" fmla="*/ 132 h 165"/>
                  <a:gd name="T104" fmla="*/ 4 w 100"/>
                  <a:gd name="T105" fmla="*/ 142 h 165"/>
                  <a:gd name="T106" fmla="*/ 4 w 100"/>
                  <a:gd name="T107" fmla="*/ 151 h 165"/>
                  <a:gd name="T108" fmla="*/ 17 w 100"/>
                  <a:gd name="T109" fmla="*/ 158 h 165"/>
                  <a:gd name="T110" fmla="*/ 23 w 100"/>
                  <a:gd name="T111" fmla="*/ 161 h 165"/>
                  <a:gd name="T112" fmla="*/ 33 w 100"/>
                  <a:gd name="T113" fmla="*/ 134 h 165"/>
                  <a:gd name="T114" fmla="*/ 29 w 100"/>
                  <a:gd name="T115" fmla="*/ 161 h 165"/>
                  <a:gd name="T116" fmla="*/ 37 w 100"/>
                  <a:gd name="T117" fmla="*/ 157 h 165"/>
                  <a:gd name="T118" fmla="*/ 43 w 100"/>
                  <a:gd name="T119"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 h="165">
                    <a:moveTo>
                      <a:pt x="48" y="151"/>
                    </a:moveTo>
                    <a:lnTo>
                      <a:pt x="48" y="150"/>
                    </a:lnTo>
                    <a:lnTo>
                      <a:pt x="45" y="150"/>
                    </a:lnTo>
                    <a:lnTo>
                      <a:pt x="45" y="146"/>
                    </a:lnTo>
                    <a:lnTo>
                      <a:pt x="48" y="145"/>
                    </a:lnTo>
                    <a:lnTo>
                      <a:pt x="48" y="143"/>
                    </a:lnTo>
                    <a:lnTo>
                      <a:pt x="47" y="141"/>
                    </a:lnTo>
                    <a:lnTo>
                      <a:pt x="47" y="137"/>
                    </a:lnTo>
                    <a:lnTo>
                      <a:pt x="52" y="134"/>
                    </a:lnTo>
                    <a:lnTo>
                      <a:pt x="53" y="129"/>
                    </a:lnTo>
                    <a:lnTo>
                      <a:pt x="56" y="128"/>
                    </a:lnTo>
                    <a:lnTo>
                      <a:pt x="60" y="121"/>
                    </a:lnTo>
                    <a:lnTo>
                      <a:pt x="60" y="129"/>
                    </a:lnTo>
                    <a:lnTo>
                      <a:pt x="60" y="131"/>
                    </a:lnTo>
                    <a:lnTo>
                      <a:pt x="58" y="132"/>
                    </a:lnTo>
                    <a:lnTo>
                      <a:pt x="55" y="137"/>
                    </a:lnTo>
                    <a:lnTo>
                      <a:pt x="53" y="139"/>
                    </a:lnTo>
                    <a:lnTo>
                      <a:pt x="53" y="144"/>
                    </a:lnTo>
                    <a:lnTo>
                      <a:pt x="54" y="146"/>
                    </a:lnTo>
                    <a:lnTo>
                      <a:pt x="54" y="147"/>
                    </a:lnTo>
                    <a:lnTo>
                      <a:pt x="54" y="147"/>
                    </a:lnTo>
                    <a:lnTo>
                      <a:pt x="56" y="143"/>
                    </a:lnTo>
                    <a:lnTo>
                      <a:pt x="62" y="137"/>
                    </a:lnTo>
                    <a:lnTo>
                      <a:pt x="65" y="135"/>
                    </a:lnTo>
                    <a:lnTo>
                      <a:pt x="65" y="131"/>
                    </a:lnTo>
                    <a:lnTo>
                      <a:pt x="67" y="127"/>
                    </a:lnTo>
                    <a:lnTo>
                      <a:pt x="70" y="125"/>
                    </a:lnTo>
                    <a:lnTo>
                      <a:pt x="71" y="130"/>
                    </a:lnTo>
                    <a:lnTo>
                      <a:pt x="70" y="131"/>
                    </a:lnTo>
                    <a:lnTo>
                      <a:pt x="70" y="132"/>
                    </a:lnTo>
                    <a:lnTo>
                      <a:pt x="70" y="131"/>
                    </a:lnTo>
                    <a:lnTo>
                      <a:pt x="74" y="128"/>
                    </a:lnTo>
                    <a:lnTo>
                      <a:pt x="77" y="128"/>
                    </a:lnTo>
                    <a:lnTo>
                      <a:pt x="82" y="128"/>
                    </a:lnTo>
                    <a:lnTo>
                      <a:pt x="86" y="127"/>
                    </a:lnTo>
                    <a:lnTo>
                      <a:pt x="89" y="125"/>
                    </a:lnTo>
                    <a:lnTo>
                      <a:pt x="91" y="124"/>
                    </a:lnTo>
                    <a:lnTo>
                      <a:pt x="93" y="123"/>
                    </a:lnTo>
                    <a:lnTo>
                      <a:pt x="95" y="121"/>
                    </a:lnTo>
                    <a:lnTo>
                      <a:pt x="95" y="120"/>
                    </a:lnTo>
                    <a:lnTo>
                      <a:pt x="96" y="117"/>
                    </a:lnTo>
                    <a:lnTo>
                      <a:pt x="93" y="115"/>
                    </a:lnTo>
                    <a:lnTo>
                      <a:pt x="95" y="112"/>
                    </a:lnTo>
                    <a:lnTo>
                      <a:pt x="95" y="107"/>
                    </a:lnTo>
                    <a:lnTo>
                      <a:pt x="93" y="109"/>
                    </a:lnTo>
                    <a:lnTo>
                      <a:pt x="89" y="114"/>
                    </a:lnTo>
                    <a:lnTo>
                      <a:pt x="85" y="114"/>
                    </a:lnTo>
                    <a:lnTo>
                      <a:pt x="85" y="110"/>
                    </a:lnTo>
                    <a:lnTo>
                      <a:pt x="89" y="107"/>
                    </a:lnTo>
                    <a:lnTo>
                      <a:pt x="91" y="105"/>
                    </a:lnTo>
                    <a:lnTo>
                      <a:pt x="91" y="103"/>
                    </a:lnTo>
                    <a:lnTo>
                      <a:pt x="89" y="101"/>
                    </a:lnTo>
                    <a:lnTo>
                      <a:pt x="88" y="99"/>
                    </a:lnTo>
                    <a:lnTo>
                      <a:pt x="88" y="99"/>
                    </a:lnTo>
                    <a:lnTo>
                      <a:pt x="86" y="100"/>
                    </a:lnTo>
                    <a:lnTo>
                      <a:pt x="85" y="103"/>
                    </a:lnTo>
                    <a:lnTo>
                      <a:pt x="83" y="101"/>
                    </a:lnTo>
                    <a:lnTo>
                      <a:pt x="81" y="101"/>
                    </a:lnTo>
                    <a:lnTo>
                      <a:pt x="78" y="102"/>
                    </a:lnTo>
                    <a:lnTo>
                      <a:pt x="74" y="102"/>
                    </a:lnTo>
                    <a:lnTo>
                      <a:pt x="76" y="99"/>
                    </a:lnTo>
                    <a:lnTo>
                      <a:pt x="83" y="95"/>
                    </a:lnTo>
                    <a:lnTo>
                      <a:pt x="86" y="94"/>
                    </a:lnTo>
                    <a:lnTo>
                      <a:pt x="91" y="90"/>
                    </a:lnTo>
                    <a:lnTo>
                      <a:pt x="92" y="88"/>
                    </a:lnTo>
                    <a:lnTo>
                      <a:pt x="96" y="83"/>
                    </a:lnTo>
                    <a:lnTo>
                      <a:pt x="97" y="79"/>
                    </a:lnTo>
                    <a:lnTo>
                      <a:pt x="96" y="79"/>
                    </a:lnTo>
                    <a:lnTo>
                      <a:pt x="93" y="80"/>
                    </a:lnTo>
                    <a:lnTo>
                      <a:pt x="91" y="78"/>
                    </a:lnTo>
                    <a:lnTo>
                      <a:pt x="92" y="75"/>
                    </a:lnTo>
                    <a:lnTo>
                      <a:pt x="95" y="73"/>
                    </a:lnTo>
                    <a:lnTo>
                      <a:pt x="97" y="73"/>
                    </a:lnTo>
                    <a:lnTo>
                      <a:pt x="98" y="72"/>
                    </a:lnTo>
                    <a:lnTo>
                      <a:pt x="97" y="70"/>
                    </a:lnTo>
                    <a:lnTo>
                      <a:pt x="100" y="66"/>
                    </a:lnTo>
                    <a:lnTo>
                      <a:pt x="100" y="64"/>
                    </a:lnTo>
                    <a:lnTo>
                      <a:pt x="99" y="63"/>
                    </a:lnTo>
                    <a:lnTo>
                      <a:pt x="99" y="61"/>
                    </a:lnTo>
                    <a:lnTo>
                      <a:pt x="98" y="61"/>
                    </a:lnTo>
                    <a:lnTo>
                      <a:pt x="96" y="62"/>
                    </a:lnTo>
                    <a:lnTo>
                      <a:pt x="93" y="68"/>
                    </a:lnTo>
                    <a:lnTo>
                      <a:pt x="92" y="70"/>
                    </a:lnTo>
                    <a:lnTo>
                      <a:pt x="95" y="72"/>
                    </a:lnTo>
                    <a:lnTo>
                      <a:pt x="92" y="76"/>
                    </a:lnTo>
                    <a:lnTo>
                      <a:pt x="89" y="78"/>
                    </a:lnTo>
                    <a:lnTo>
                      <a:pt x="88" y="76"/>
                    </a:lnTo>
                    <a:lnTo>
                      <a:pt x="88" y="75"/>
                    </a:lnTo>
                    <a:lnTo>
                      <a:pt x="86" y="73"/>
                    </a:lnTo>
                    <a:lnTo>
                      <a:pt x="86" y="70"/>
                    </a:lnTo>
                    <a:lnTo>
                      <a:pt x="89" y="64"/>
                    </a:lnTo>
                    <a:lnTo>
                      <a:pt x="88" y="62"/>
                    </a:lnTo>
                    <a:lnTo>
                      <a:pt x="89" y="58"/>
                    </a:lnTo>
                    <a:lnTo>
                      <a:pt x="91" y="60"/>
                    </a:lnTo>
                    <a:lnTo>
                      <a:pt x="92" y="60"/>
                    </a:lnTo>
                    <a:lnTo>
                      <a:pt x="91" y="57"/>
                    </a:lnTo>
                    <a:lnTo>
                      <a:pt x="90" y="55"/>
                    </a:lnTo>
                    <a:lnTo>
                      <a:pt x="88" y="55"/>
                    </a:lnTo>
                    <a:lnTo>
                      <a:pt x="85" y="55"/>
                    </a:lnTo>
                    <a:lnTo>
                      <a:pt x="82" y="60"/>
                    </a:lnTo>
                    <a:lnTo>
                      <a:pt x="81" y="56"/>
                    </a:lnTo>
                    <a:lnTo>
                      <a:pt x="80" y="55"/>
                    </a:lnTo>
                    <a:lnTo>
                      <a:pt x="81" y="50"/>
                    </a:lnTo>
                    <a:lnTo>
                      <a:pt x="78" y="46"/>
                    </a:lnTo>
                    <a:lnTo>
                      <a:pt x="80" y="39"/>
                    </a:lnTo>
                    <a:lnTo>
                      <a:pt x="78" y="34"/>
                    </a:lnTo>
                    <a:lnTo>
                      <a:pt x="81" y="31"/>
                    </a:lnTo>
                    <a:lnTo>
                      <a:pt x="81" y="26"/>
                    </a:lnTo>
                    <a:lnTo>
                      <a:pt x="81" y="22"/>
                    </a:lnTo>
                    <a:lnTo>
                      <a:pt x="83" y="18"/>
                    </a:lnTo>
                    <a:lnTo>
                      <a:pt x="83" y="14"/>
                    </a:lnTo>
                    <a:lnTo>
                      <a:pt x="81" y="11"/>
                    </a:lnTo>
                    <a:lnTo>
                      <a:pt x="80" y="7"/>
                    </a:lnTo>
                    <a:lnTo>
                      <a:pt x="76" y="5"/>
                    </a:lnTo>
                    <a:lnTo>
                      <a:pt x="75" y="3"/>
                    </a:lnTo>
                    <a:lnTo>
                      <a:pt x="71" y="0"/>
                    </a:lnTo>
                    <a:lnTo>
                      <a:pt x="71" y="2"/>
                    </a:lnTo>
                    <a:lnTo>
                      <a:pt x="71" y="3"/>
                    </a:lnTo>
                    <a:lnTo>
                      <a:pt x="69" y="4"/>
                    </a:lnTo>
                    <a:lnTo>
                      <a:pt x="65" y="0"/>
                    </a:lnTo>
                    <a:lnTo>
                      <a:pt x="62" y="0"/>
                    </a:lnTo>
                    <a:lnTo>
                      <a:pt x="62" y="4"/>
                    </a:lnTo>
                    <a:lnTo>
                      <a:pt x="61" y="7"/>
                    </a:lnTo>
                    <a:lnTo>
                      <a:pt x="61" y="7"/>
                    </a:lnTo>
                    <a:lnTo>
                      <a:pt x="65" y="7"/>
                    </a:lnTo>
                    <a:lnTo>
                      <a:pt x="67" y="6"/>
                    </a:lnTo>
                    <a:lnTo>
                      <a:pt x="71" y="9"/>
                    </a:lnTo>
                    <a:lnTo>
                      <a:pt x="73" y="11"/>
                    </a:lnTo>
                    <a:lnTo>
                      <a:pt x="76" y="12"/>
                    </a:lnTo>
                    <a:lnTo>
                      <a:pt x="76" y="16"/>
                    </a:lnTo>
                    <a:lnTo>
                      <a:pt x="70" y="20"/>
                    </a:lnTo>
                    <a:lnTo>
                      <a:pt x="67" y="20"/>
                    </a:lnTo>
                    <a:lnTo>
                      <a:pt x="65" y="19"/>
                    </a:lnTo>
                    <a:lnTo>
                      <a:pt x="60" y="22"/>
                    </a:lnTo>
                    <a:lnTo>
                      <a:pt x="56" y="24"/>
                    </a:lnTo>
                    <a:lnTo>
                      <a:pt x="53" y="20"/>
                    </a:lnTo>
                    <a:lnTo>
                      <a:pt x="49" y="21"/>
                    </a:lnTo>
                    <a:lnTo>
                      <a:pt x="48" y="25"/>
                    </a:lnTo>
                    <a:lnTo>
                      <a:pt x="46" y="27"/>
                    </a:lnTo>
                    <a:lnTo>
                      <a:pt x="46" y="27"/>
                    </a:lnTo>
                    <a:lnTo>
                      <a:pt x="48" y="28"/>
                    </a:lnTo>
                    <a:lnTo>
                      <a:pt x="49" y="32"/>
                    </a:lnTo>
                    <a:lnTo>
                      <a:pt x="53" y="34"/>
                    </a:lnTo>
                    <a:lnTo>
                      <a:pt x="53" y="38"/>
                    </a:lnTo>
                    <a:lnTo>
                      <a:pt x="51" y="38"/>
                    </a:lnTo>
                    <a:lnTo>
                      <a:pt x="51" y="38"/>
                    </a:lnTo>
                    <a:lnTo>
                      <a:pt x="52" y="40"/>
                    </a:lnTo>
                    <a:lnTo>
                      <a:pt x="52" y="43"/>
                    </a:lnTo>
                    <a:lnTo>
                      <a:pt x="48" y="43"/>
                    </a:lnTo>
                    <a:lnTo>
                      <a:pt x="46" y="41"/>
                    </a:lnTo>
                    <a:lnTo>
                      <a:pt x="43" y="41"/>
                    </a:lnTo>
                    <a:lnTo>
                      <a:pt x="39" y="39"/>
                    </a:lnTo>
                    <a:lnTo>
                      <a:pt x="38" y="39"/>
                    </a:lnTo>
                    <a:lnTo>
                      <a:pt x="36" y="40"/>
                    </a:lnTo>
                    <a:lnTo>
                      <a:pt x="36" y="41"/>
                    </a:lnTo>
                    <a:lnTo>
                      <a:pt x="38" y="44"/>
                    </a:lnTo>
                    <a:lnTo>
                      <a:pt x="36" y="48"/>
                    </a:lnTo>
                    <a:lnTo>
                      <a:pt x="32" y="46"/>
                    </a:lnTo>
                    <a:lnTo>
                      <a:pt x="32" y="44"/>
                    </a:lnTo>
                    <a:lnTo>
                      <a:pt x="31" y="43"/>
                    </a:lnTo>
                    <a:lnTo>
                      <a:pt x="28" y="42"/>
                    </a:lnTo>
                    <a:lnTo>
                      <a:pt x="26" y="42"/>
                    </a:lnTo>
                    <a:lnTo>
                      <a:pt x="24" y="40"/>
                    </a:lnTo>
                    <a:lnTo>
                      <a:pt x="23" y="40"/>
                    </a:lnTo>
                    <a:lnTo>
                      <a:pt x="23" y="40"/>
                    </a:lnTo>
                    <a:lnTo>
                      <a:pt x="25" y="43"/>
                    </a:lnTo>
                    <a:lnTo>
                      <a:pt x="24" y="47"/>
                    </a:lnTo>
                    <a:lnTo>
                      <a:pt x="25" y="50"/>
                    </a:lnTo>
                    <a:lnTo>
                      <a:pt x="28" y="51"/>
                    </a:lnTo>
                    <a:lnTo>
                      <a:pt x="31" y="53"/>
                    </a:lnTo>
                    <a:lnTo>
                      <a:pt x="33" y="55"/>
                    </a:lnTo>
                    <a:lnTo>
                      <a:pt x="31" y="56"/>
                    </a:lnTo>
                    <a:lnTo>
                      <a:pt x="32" y="56"/>
                    </a:lnTo>
                    <a:lnTo>
                      <a:pt x="33" y="58"/>
                    </a:lnTo>
                    <a:lnTo>
                      <a:pt x="36" y="61"/>
                    </a:lnTo>
                    <a:lnTo>
                      <a:pt x="38" y="61"/>
                    </a:lnTo>
                    <a:lnTo>
                      <a:pt x="40" y="58"/>
                    </a:lnTo>
                    <a:lnTo>
                      <a:pt x="44" y="58"/>
                    </a:lnTo>
                    <a:lnTo>
                      <a:pt x="44" y="62"/>
                    </a:lnTo>
                    <a:lnTo>
                      <a:pt x="41" y="64"/>
                    </a:lnTo>
                    <a:lnTo>
                      <a:pt x="40" y="69"/>
                    </a:lnTo>
                    <a:lnTo>
                      <a:pt x="37" y="70"/>
                    </a:lnTo>
                    <a:lnTo>
                      <a:pt x="32" y="66"/>
                    </a:lnTo>
                    <a:lnTo>
                      <a:pt x="24" y="64"/>
                    </a:lnTo>
                    <a:lnTo>
                      <a:pt x="21" y="61"/>
                    </a:lnTo>
                    <a:lnTo>
                      <a:pt x="18" y="60"/>
                    </a:lnTo>
                    <a:lnTo>
                      <a:pt x="18" y="58"/>
                    </a:lnTo>
                    <a:lnTo>
                      <a:pt x="17" y="61"/>
                    </a:lnTo>
                    <a:lnTo>
                      <a:pt x="18" y="62"/>
                    </a:lnTo>
                    <a:lnTo>
                      <a:pt x="16" y="63"/>
                    </a:lnTo>
                    <a:lnTo>
                      <a:pt x="18" y="69"/>
                    </a:lnTo>
                    <a:lnTo>
                      <a:pt x="14" y="71"/>
                    </a:lnTo>
                    <a:lnTo>
                      <a:pt x="14" y="70"/>
                    </a:lnTo>
                    <a:lnTo>
                      <a:pt x="14" y="73"/>
                    </a:lnTo>
                    <a:lnTo>
                      <a:pt x="11" y="75"/>
                    </a:lnTo>
                    <a:lnTo>
                      <a:pt x="11" y="79"/>
                    </a:lnTo>
                    <a:lnTo>
                      <a:pt x="13" y="80"/>
                    </a:lnTo>
                    <a:lnTo>
                      <a:pt x="18" y="80"/>
                    </a:lnTo>
                    <a:lnTo>
                      <a:pt x="19" y="81"/>
                    </a:lnTo>
                    <a:lnTo>
                      <a:pt x="24" y="80"/>
                    </a:lnTo>
                    <a:lnTo>
                      <a:pt x="24" y="84"/>
                    </a:lnTo>
                    <a:lnTo>
                      <a:pt x="21" y="86"/>
                    </a:lnTo>
                    <a:lnTo>
                      <a:pt x="17" y="85"/>
                    </a:lnTo>
                    <a:lnTo>
                      <a:pt x="13" y="85"/>
                    </a:lnTo>
                    <a:lnTo>
                      <a:pt x="10" y="84"/>
                    </a:lnTo>
                    <a:lnTo>
                      <a:pt x="9" y="85"/>
                    </a:lnTo>
                    <a:lnTo>
                      <a:pt x="6" y="90"/>
                    </a:lnTo>
                    <a:lnTo>
                      <a:pt x="4" y="91"/>
                    </a:lnTo>
                    <a:lnTo>
                      <a:pt x="7" y="93"/>
                    </a:lnTo>
                    <a:lnTo>
                      <a:pt x="6" y="95"/>
                    </a:lnTo>
                    <a:lnTo>
                      <a:pt x="4" y="97"/>
                    </a:lnTo>
                    <a:lnTo>
                      <a:pt x="4" y="98"/>
                    </a:lnTo>
                    <a:lnTo>
                      <a:pt x="4" y="98"/>
                    </a:lnTo>
                    <a:lnTo>
                      <a:pt x="7" y="97"/>
                    </a:lnTo>
                    <a:lnTo>
                      <a:pt x="10" y="97"/>
                    </a:lnTo>
                    <a:lnTo>
                      <a:pt x="13" y="94"/>
                    </a:lnTo>
                    <a:lnTo>
                      <a:pt x="16" y="97"/>
                    </a:lnTo>
                    <a:lnTo>
                      <a:pt x="15" y="101"/>
                    </a:lnTo>
                    <a:lnTo>
                      <a:pt x="17" y="101"/>
                    </a:lnTo>
                    <a:lnTo>
                      <a:pt x="22" y="98"/>
                    </a:lnTo>
                    <a:lnTo>
                      <a:pt x="22" y="102"/>
                    </a:lnTo>
                    <a:lnTo>
                      <a:pt x="21" y="102"/>
                    </a:lnTo>
                    <a:lnTo>
                      <a:pt x="21" y="103"/>
                    </a:lnTo>
                    <a:lnTo>
                      <a:pt x="25" y="102"/>
                    </a:lnTo>
                    <a:lnTo>
                      <a:pt x="29" y="107"/>
                    </a:lnTo>
                    <a:lnTo>
                      <a:pt x="24" y="107"/>
                    </a:lnTo>
                    <a:lnTo>
                      <a:pt x="24" y="107"/>
                    </a:lnTo>
                    <a:lnTo>
                      <a:pt x="25" y="108"/>
                    </a:lnTo>
                    <a:lnTo>
                      <a:pt x="30" y="107"/>
                    </a:lnTo>
                    <a:lnTo>
                      <a:pt x="33" y="109"/>
                    </a:lnTo>
                    <a:lnTo>
                      <a:pt x="40" y="112"/>
                    </a:lnTo>
                    <a:lnTo>
                      <a:pt x="44" y="115"/>
                    </a:lnTo>
                    <a:lnTo>
                      <a:pt x="34" y="115"/>
                    </a:lnTo>
                    <a:lnTo>
                      <a:pt x="31" y="115"/>
                    </a:lnTo>
                    <a:lnTo>
                      <a:pt x="28" y="113"/>
                    </a:lnTo>
                    <a:lnTo>
                      <a:pt x="24" y="114"/>
                    </a:lnTo>
                    <a:lnTo>
                      <a:pt x="28" y="115"/>
                    </a:lnTo>
                    <a:lnTo>
                      <a:pt x="33" y="115"/>
                    </a:lnTo>
                    <a:lnTo>
                      <a:pt x="40" y="115"/>
                    </a:lnTo>
                    <a:lnTo>
                      <a:pt x="45" y="119"/>
                    </a:lnTo>
                    <a:lnTo>
                      <a:pt x="34" y="121"/>
                    </a:lnTo>
                    <a:lnTo>
                      <a:pt x="32" y="120"/>
                    </a:lnTo>
                    <a:lnTo>
                      <a:pt x="26" y="119"/>
                    </a:lnTo>
                    <a:lnTo>
                      <a:pt x="22" y="119"/>
                    </a:lnTo>
                    <a:lnTo>
                      <a:pt x="21" y="116"/>
                    </a:lnTo>
                    <a:lnTo>
                      <a:pt x="17" y="115"/>
                    </a:lnTo>
                    <a:lnTo>
                      <a:pt x="14" y="113"/>
                    </a:lnTo>
                    <a:lnTo>
                      <a:pt x="13" y="113"/>
                    </a:lnTo>
                    <a:lnTo>
                      <a:pt x="10" y="115"/>
                    </a:lnTo>
                    <a:lnTo>
                      <a:pt x="6" y="115"/>
                    </a:lnTo>
                    <a:lnTo>
                      <a:pt x="4" y="116"/>
                    </a:lnTo>
                    <a:lnTo>
                      <a:pt x="3" y="121"/>
                    </a:lnTo>
                    <a:lnTo>
                      <a:pt x="7" y="124"/>
                    </a:lnTo>
                    <a:lnTo>
                      <a:pt x="7" y="128"/>
                    </a:lnTo>
                    <a:lnTo>
                      <a:pt x="3" y="132"/>
                    </a:lnTo>
                    <a:lnTo>
                      <a:pt x="1" y="125"/>
                    </a:lnTo>
                    <a:lnTo>
                      <a:pt x="0" y="131"/>
                    </a:lnTo>
                    <a:lnTo>
                      <a:pt x="0" y="134"/>
                    </a:lnTo>
                    <a:lnTo>
                      <a:pt x="1" y="134"/>
                    </a:lnTo>
                    <a:lnTo>
                      <a:pt x="2" y="132"/>
                    </a:lnTo>
                    <a:lnTo>
                      <a:pt x="4" y="134"/>
                    </a:lnTo>
                    <a:lnTo>
                      <a:pt x="7" y="137"/>
                    </a:lnTo>
                    <a:lnTo>
                      <a:pt x="14" y="138"/>
                    </a:lnTo>
                    <a:lnTo>
                      <a:pt x="7" y="141"/>
                    </a:lnTo>
                    <a:lnTo>
                      <a:pt x="4" y="142"/>
                    </a:lnTo>
                    <a:lnTo>
                      <a:pt x="3" y="142"/>
                    </a:lnTo>
                    <a:lnTo>
                      <a:pt x="1" y="146"/>
                    </a:lnTo>
                    <a:lnTo>
                      <a:pt x="1" y="150"/>
                    </a:lnTo>
                    <a:lnTo>
                      <a:pt x="1" y="150"/>
                    </a:lnTo>
                    <a:lnTo>
                      <a:pt x="4" y="151"/>
                    </a:lnTo>
                    <a:lnTo>
                      <a:pt x="4" y="156"/>
                    </a:lnTo>
                    <a:lnTo>
                      <a:pt x="9" y="157"/>
                    </a:lnTo>
                    <a:lnTo>
                      <a:pt x="15" y="160"/>
                    </a:lnTo>
                    <a:lnTo>
                      <a:pt x="16" y="160"/>
                    </a:lnTo>
                    <a:lnTo>
                      <a:pt x="17" y="158"/>
                    </a:lnTo>
                    <a:lnTo>
                      <a:pt x="16" y="154"/>
                    </a:lnTo>
                    <a:lnTo>
                      <a:pt x="23" y="154"/>
                    </a:lnTo>
                    <a:lnTo>
                      <a:pt x="24" y="159"/>
                    </a:lnTo>
                    <a:lnTo>
                      <a:pt x="23" y="161"/>
                    </a:lnTo>
                    <a:lnTo>
                      <a:pt x="23" y="161"/>
                    </a:lnTo>
                    <a:lnTo>
                      <a:pt x="25" y="157"/>
                    </a:lnTo>
                    <a:lnTo>
                      <a:pt x="25" y="150"/>
                    </a:lnTo>
                    <a:lnTo>
                      <a:pt x="26" y="145"/>
                    </a:lnTo>
                    <a:lnTo>
                      <a:pt x="30" y="142"/>
                    </a:lnTo>
                    <a:lnTo>
                      <a:pt x="33" y="134"/>
                    </a:lnTo>
                    <a:lnTo>
                      <a:pt x="33" y="144"/>
                    </a:lnTo>
                    <a:lnTo>
                      <a:pt x="30" y="150"/>
                    </a:lnTo>
                    <a:lnTo>
                      <a:pt x="29" y="153"/>
                    </a:lnTo>
                    <a:lnTo>
                      <a:pt x="30" y="156"/>
                    </a:lnTo>
                    <a:lnTo>
                      <a:pt x="29" y="161"/>
                    </a:lnTo>
                    <a:lnTo>
                      <a:pt x="30" y="164"/>
                    </a:lnTo>
                    <a:lnTo>
                      <a:pt x="30" y="165"/>
                    </a:lnTo>
                    <a:lnTo>
                      <a:pt x="30" y="165"/>
                    </a:lnTo>
                    <a:lnTo>
                      <a:pt x="32" y="161"/>
                    </a:lnTo>
                    <a:lnTo>
                      <a:pt x="37" y="157"/>
                    </a:lnTo>
                    <a:lnTo>
                      <a:pt x="39" y="149"/>
                    </a:lnTo>
                    <a:lnTo>
                      <a:pt x="43" y="146"/>
                    </a:lnTo>
                    <a:lnTo>
                      <a:pt x="44" y="151"/>
                    </a:lnTo>
                    <a:lnTo>
                      <a:pt x="43" y="154"/>
                    </a:lnTo>
                    <a:lnTo>
                      <a:pt x="43" y="156"/>
                    </a:lnTo>
                    <a:lnTo>
                      <a:pt x="44" y="156"/>
                    </a:lnTo>
                    <a:lnTo>
                      <a:pt x="46" y="153"/>
                    </a:lnTo>
                    <a:lnTo>
                      <a:pt x="48"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98"/>
              <p:cNvSpPr>
                <a:spLocks/>
              </p:cNvSpPr>
              <p:nvPr userDrawn="1"/>
            </p:nvSpPr>
            <p:spPr bwMode="auto">
              <a:xfrm>
                <a:off x="2900363" y="984250"/>
                <a:ext cx="57150" cy="77787"/>
              </a:xfrm>
              <a:custGeom>
                <a:avLst/>
                <a:gdLst>
                  <a:gd name="T0" fmla="*/ 3 w 36"/>
                  <a:gd name="T1" fmla="*/ 26 h 49"/>
                  <a:gd name="T2" fmla="*/ 6 w 36"/>
                  <a:gd name="T3" fmla="*/ 27 h 49"/>
                  <a:gd name="T4" fmla="*/ 9 w 36"/>
                  <a:gd name="T5" fmla="*/ 33 h 49"/>
                  <a:gd name="T6" fmla="*/ 9 w 36"/>
                  <a:gd name="T7" fmla="*/ 36 h 49"/>
                  <a:gd name="T8" fmla="*/ 6 w 36"/>
                  <a:gd name="T9" fmla="*/ 36 h 49"/>
                  <a:gd name="T10" fmla="*/ 3 w 36"/>
                  <a:gd name="T11" fmla="*/ 34 h 49"/>
                  <a:gd name="T12" fmla="*/ 1 w 36"/>
                  <a:gd name="T13" fmla="*/ 33 h 49"/>
                  <a:gd name="T14" fmla="*/ 0 w 36"/>
                  <a:gd name="T15" fmla="*/ 35 h 49"/>
                  <a:gd name="T16" fmla="*/ 2 w 36"/>
                  <a:gd name="T17" fmla="*/ 37 h 49"/>
                  <a:gd name="T18" fmla="*/ 2 w 36"/>
                  <a:gd name="T19" fmla="*/ 41 h 49"/>
                  <a:gd name="T20" fmla="*/ 5 w 36"/>
                  <a:gd name="T21" fmla="*/ 43 h 49"/>
                  <a:gd name="T22" fmla="*/ 2 w 36"/>
                  <a:gd name="T23" fmla="*/ 45 h 49"/>
                  <a:gd name="T24" fmla="*/ 2 w 36"/>
                  <a:gd name="T25" fmla="*/ 46 h 49"/>
                  <a:gd name="T26" fmla="*/ 2 w 36"/>
                  <a:gd name="T27" fmla="*/ 46 h 49"/>
                  <a:gd name="T28" fmla="*/ 3 w 36"/>
                  <a:gd name="T29" fmla="*/ 44 h 49"/>
                  <a:gd name="T30" fmla="*/ 8 w 36"/>
                  <a:gd name="T31" fmla="*/ 44 h 49"/>
                  <a:gd name="T32" fmla="*/ 8 w 36"/>
                  <a:gd name="T33" fmla="*/ 48 h 49"/>
                  <a:gd name="T34" fmla="*/ 9 w 36"/>
                  <a:gd name="T35" fmla="*/ 48 h 49"/>
                  <a:gd name="T36" fmla="*/ 14 w 36"/>
                  <a:gd name="T37" fmla="*/ 46 h 49"/>
                  <a:gd name="T38" fmla="*/ 16 w 36"/>
                  <a:gd name="T39" fmla="*/ 48 h 49"/>
                  <a:gd name="T40" fmla="*/ 20 w 36"/>
                  <a:gd name="T41" fmla="*/ 44 h 49"/>
                  <a:gd name="T42" fmla="*/ 23 w 36"/>
                  <a:gd name="T43" fmla="*/ 46 h 49"/>
                  <a:gd name="T44" fmla="*/ 23 w 36"/>
                  <a:gd name="T45" fmla="*/ 49 h 49"/>
                  <a:gd name="T46" fmla="*/ 23 w 36"/>
                  <a:gd name="T47" fmla="*/ 49 h 49"/>
                  <a:gd name="T48" fmla="*/ 24 w 36"/>
                  <a:gd name="T49" fmla="*/ 48 h 49"/>
                  <a:gd name="T50" fmla="*/ 29 w 36"/>
                  <a:gd name="T51" fmla="*/ 44 h 49"/>
                  <a:gd name="T52" fmla="*/ 30 w 36"/>
                  <a:gd name="T53" fmla="*/ 42 h 49"/>
                  <a:gd name="T54" fmla="*/ 29 w 36"/>
                  <a:gd name="T55" fmla="*/ 38 h 49"/>
                  <a:gd name="T56" fmla="*/ 28 w 36"/>
                  <a:gd name="T57" fmla="*/ 38 h 49"/>
                  <a:gd name="T58" fmla="*/ 25 w 36"/>
                  <a:gd name="T59" fmla="*/ 36 h 49"/>
                  <a:gd name="T60" fmla="*/ 29 w 36"/>
                  <a:gd name="T61" fmla="*/ 34 h 49"/>
                  <a:gd name="T62" fmla="*/ 31 w 36"/>
                  <a:gd name="T63" fmla="*/ 34 h 49"/>
                  <a:gd name="T64" fmla="*/ 32 w 36"/>
                  <a:gd name="T65" fmla="*/ 33 h 49"/>
                  <a:gd name="T66" fmla="*/ 36 w 36"/>
                  <a:gd name="T67" fmla="*/ 30 h 49"/>
                  <a:gd name="T68" fmla="*/ 35 w 36"/>
                  <a:gd name="T69" fmla="*/ 26 h 49"/>
                  <a:gd name="T70" fmla="*/ 32 w 36"/>
                  <a:gd name="T71" fmla="*/ 22 h 49"/>
                  <a:gd name="T72" fmla="*/ 30 w 36"/>
                  <a:gd name="T73" fmla="*/ 22 h 49"/>
                  <a:gd name="T74" fmla="*/ 29 w 36"/>
                  <a:gd name="T75" fmla="*/ 17 h 49"/>
                  <a:gd name="T76" fmla="*/ 28 w 36"/>
                  <a:gd name="T77" fmla="*/ 16 h 49"/>
                  <a:gd name="T78" fmla="*/ 26 w 36"/>
                  <a:gd name="T79" fmla="*/ 16 h 49"/>
                  <a:gd name="T80" fmla="*/ 26 w 36"/>
                  <a:gd name="T81" fmla="*/ 13 h 49"/>
                  <a:gd name="T82" fmla="*/ 24 w 36"/>
                  <a:gd name="T83" fmla="*/ 12 h 49"/>
                  <a:gd name="T84" fmla="*/ 23 w 36"/>
                  <a:gd name="T85" fmla="*/ 9 h 49"/>
                  <a:gd name="T86" fmla="*/ 24 w 36"/>
                  <a:gd name="T87" fmla="*/ 7 h 49"/>
                  <a:gd name="T88" fmla="*/ 23 w 36"/>
                  <a:gd name="T89" fmla="*/ 4 h 49"/>
                  <a:gd name="T90" fmla="*/ 20 w 36"/>
                  <a:gd name="T91" fmla="*/ 0 h 49"/>
                  <a:gd name="T92" fmla="*/ 17 w 36"/>
                  <a:gd name="T93" fmla="*/ 0 h 49"/>
                  <a:gd name="T94" fmla="*/ 14 w 36"/>
                  <a:gd name="T95" fmla="*/ 2 h 49"/>
                  <a:gd name="T96" fmla="*/ 13 w 36"/>
                  <a:gd name="T97" fmla="*/ 5 h 49"/>
                  <a:gd name="T98" fmla="*/ 11 w 36"/>
                  <a:gd name="T99" fmla="*/ 9 h 49"/>
                  <a:gd name="T100" fmla="*/ 9 w 36"/>
                  <a:gd name="T101" fmla="*/ 11 h 49"/>
                  <a:gd name="T102" fmla="*/ 7 w 36"/>
                  <a:gd name="T103" fmla="*/ 11 h 49"/>
                  <a:gd name="T104" fmla="*/ 6 w 36"/>
                  <a:gd name="T105" fmla="*/ 14 h 49"/>
                  <a:gd name="T106" fmla="*/ 6 w 36"/>
                  <a:gd name="T107" fmla="*/ 19 h 49"/>
                  <a:gd name="T108" fmla="*/ 5 w 36"/>
                  <a:gd name="T109" fmla="*/ 21 h 49"/>
                  <a:gd name="T110" fmla="*/ 7 w 36"/>
                  <a:gd name="T111" fmla="*/ 26 h 49"/>
                  <a:gd name="T112" fmla="*/ 3 w 36"/>
                  <a:gd name="T11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49">
                    <a:moveTo>
                      <a:pt x="3" y="26"/>
                    </a:moveTo>
                    <a:lnTo>
                      <a:pt x="6" y="27"/>
                    </a:lnTo>
                    <a:lnTo>
                      <a:pt x="9" y="33"/>
                    </a:lnTo>
                    <a:lnTo>
                      <a:pt x="9" y="36"/>
                    </a:lnTo>
                    <a:lnTo>
                      <a:pt x="6" y="36"/>
                    </a:lnTo>
                    <a:lnTo>
                      <a:pt x="3" y="34"/>
                    </a:lnTo>
                    <a:lnTo>
                      <a:pt x="1" y="33"/>
                    </a:lnTo>
                    <a:lnTo>
                      <a:pt x="0" y="35"/>
                    </a:lnTo>
                    <a:lnTo>
                      <a:pt x="2" y="37"/>
                    </a:lnTo>
                    <a:lnTo>
                      <a:pt x="2" y="41"/>
                    </a:lnTo>
                    <a:lnTo>
                      <a:pt x="5" y="43"/>
                    </a:lnTo>
                    <a:lnTo>
                      <a:pt x="2" y="45"/>
                    </a:lnTo>
                    <a:lnTo>
                      <a:pt x="2" y="46"/>
                    </a:lnTo>
                    <a:lnTo>
                      <a:pt x="2" y="46"/>
                    </a:lnTo>
                    <a:lnTo>
                      <a:pt x="3" y="44"/>
                    </a:lnTo>
                    <a:lnTo>
                      <a:pt x="8" y="44"/>
                    </a:lnTo>
                    <a:lnTo>
                      <a:pt x="8" y="48"/>
                    </a:lnTo>
                    <a:lnTo>
                      <a:pt x="9" y="48"/>
                    </a:lnTo>
                    <a:lnTo>
                      <a:pt x="14" y="46"/>
                    </a:lnTo>
                    <a:lnTo>
                      <a:pt x="16" y="48"/>
                    </a:lnTo>
                    <a:lnTo>
                      <a:pt x="20" y="44"/>
                    </a:lnTo>
                    <a:lnTo>
                      <a:pt x="23" y="46"/>
                    </a:lnTo>
                    <a:lnTo>
                      <a:pt x="23" y="49"/>
                    </a:lnTo>
                    <a:lnTo>
                      <a:pt x="23" y="49"/>
                    </a:lnTo>
                    <a:lnTo>
                      <a:pt x="24" y="48"/>
                    </a:lnTo>
                    <a:lnTo>
                      <a:pt x="29" y="44"/>
                    </a:lnTo>
                    <a:lnTo>
                      <a:pt x="30" y="42"/>
                    </a:lnTo>
                    <a:lnTo>
                      <a:pt x="29" y="38"/>
                    </a:lnTo>
                    <a:lnTo>
                      <a:pt x="28" y="38"/>
                    </a:lnTo>
                    <a:lnTo>
                      <a:pt x="25" y="36"/>
                    </a:lnTo>
                    <a:lnTo>
                      <a:pt x="29" y="34"/>
                    </a:lnTo>
                    <a:lnTo>
                      <a:pt x="31" y="34"/>
                    </a:lnTo>
                    <a:lnTo>
                      <a:pt x="32" y="33"/>
                    </a:lnTo>
                    <a:lnTo>
                      <a:pt x="36" y="30"/>
                    </a:lnTo>
                    <a:lnTo>
                      <a:pt x="35" y="26"/>
                    </a:lnTo>
                    <a:lnTo>
                      <a:pt x="32" y="22"/>
                    </a:lnTo>
                    <a:lnTo>
                      <a:pt x="30" y="22"/>
                    </a:lnTo>
                    <a:lnTo>
                      <a:pt x="29" y="17"/>
                    </a:lnTo>
                    <a:lnTo>
                      <a:pt x="28" y="16"/>
                    </a:lnTo>
                    <a:lnTo>
                      <a:pt x="26" y="16"/>
                    </a:lnTo>
                    <a:lnTo>
                      <a:pt x="26" y="13"/>
                    </a:lnTo>
                    <a:lnTo>
                      <a:pt x="24" y="12"/>
                    </a:lnTo>
                    <a:lnTo>
                      <a:pt x="23" y="9"/>
                    </a:lnTo>
                    <a:lnTo>
                      <a:pt x="24" y="7"/>
                    </a:lnTo>
                    <a:lnTo>
                      <a:pt x="23" y="4"/>
                    </a:lnTo>
                    <a:lnTo>
                      <a:pt x="20" y="0"/>
                    </a:lnTo>
                    <a:lnTo>
                      <a:pt x="17" y="0"/>
                    </a:lnTo>
                    <a:lnTo>
                      <a:pt x="14" y="2"/>
                    </a:lnTo>
                    <a:lnTo>
                      <a:pt x="13" y="5"/>
                    </a:lnTo>
                    <a:lnTo>
                      <a:pt x="11" y="9"/>
                    </a:lnTo>
                    <a:lnTo>
                      <a:pt x="9" y="11"/>
                    </a:lnTo>
                    <a:lnTo>
                      <a:pt x="7" y="11"/>
                    </a:lnTo>
                    <a:lnTo>
                      <a:pt x="6" y="14"/>
                    </a:lnTo>
                    <a:lnTo>
                      <a:pt x="6" y="19"/>
                    </a:lnTo>
                    <a:lnTo>
                      <a:pt x="5" y="21"/>
                    </a:lnTo>
                    <a:lnTo>
                      <a:pt x="7" y="26"/>
                    </a:ln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99"/>
              <p:cNvSpPr>
                <a:spLocks/>
              </p:cNvSpPr>
              <p:nvPr userDrawn="1"/>
            </p:nvSpPr>
            <p:spPr bwMode="auto">
              <a:xfrm>
                <a:off x="2981325" y="1684338"/>
                <a:ext cx="49213" cy="47625"/>
              </a:xfrm>
              <a:custGeom>
                <a:avLst/>
                <a:gdLst>
                  <a:gd name="T0" fmla="*/ 8 w 31"/>
                  <a:gd name="T1" fmla="*/ 10 h 30"/>
                  <a:gd name="T2" fmla="*/ 7 w 31"/>
                  <a:gd name="T3" fmla="*/ 12 h 30"/>
                  <a:gd name="T4" fmla="*/ 4 w 31"/>
                  <a:gd name="T5" fmla="*/ 15 h 30"/>
                  <a:gd name="T6" fmla="*/ 1 w 31"/>
                  <a:gd name="T7" fmla="*/ 18 h 30"/>
                  <a:gd name="T8" fmla="*/ 0 w 31"/>
                  <a:gd name="T9" fmla="*/ 24 h 30"/>
                  <a:gd name="T10" fmla="*/ 1 w 31"/>
                  <a:gd name="T11" fmla="*/ 25 h 30"/>
                  <a:gd name="T12" fmla="*/ 0 w 31"/>
                  <a:gd name="T13" fmla="*/ 29 h 30"/>
                  <a:gd name="T14" fmla="*/ 1 w 31"/>
                  <a:gd name="T15" fmla="*/ 29 h 30"/>
                  <a:gd name="T16" fmla="*/ 3 w 31"/>
                  <a:gd name="T17" fmla="*/ 30 h 30"/>
                  <a:gd name="T18" fmla="*/ 8 w 31"/>
                  <a:gd name="T19" fmla="*/ 29 h 30"/>
                  <a:gd name="T20" fmla="*/ 10 w 31"/>
                  <a:gd name="T21" fmla="*/ 30 h 30"/>
                  <a:gd name="T22" fmla="*/ 12 w 31"/>
                  <a:gd name="T23" fmla="*/ 29 h 30"/>
                  <a:gd name="T24" fmla="*/ 15 w 31"/>
                  <a:gd name="T25" fmla="*/ 28 h 30"/>
                  <a:gd name="T26" fmla="*/ 16 w 31"/>
                  <a:gd name="T27" fmla="*/ 28 h 30"/>
                  <a:gd name="T28" fmla="*/ 19 w 31"/>
                  <a:gd name="T29" fmla="*/ 25 h 30"/>
                  <a:gd name="T30" fmla="*/ 22 w 31"/>
                  <a:gd name="T31" fmla="*/ 24 h 30"/>
                  <a:gd name="T32" fmla="*/ 23 w 31"/>
                  <a:gd name="T33" fmla="*/ 23 h 30"/>
                  <a:gd name="T34" fmla="*/ 26 w 31"/>
                  <a:gd name="T35" fmla="*/ 17 h 30"/>
                  <a:gd name="T36" fmla="*/ 27 w 31"/>
                  <a:gd name="T37" fmla="*/ 14 h 30"/>
                  <a:gd name="T38" fmla="*/ 29 w 31"/>
                  <a:gd name="T39" fmla="*/ 10 h 30"/>
                  <a:gd name="T40" fmla="*/ 31 w 31"/>
                  <a:gd name="T41" fmla="*/ 8 h 30"/>
                  <a:gd name="T42" fmla="*/ 31 w 31"/>
                  <a:gd name="T43" fmla="*/ 7 h 30"/>
                  <a:gd name="T44" fmla="*/ 30 w 31"/>
                  <a:gd name="T45" fmla="*/ 5 h 30"/>
                  <a:gd name="T46" fmla="*/ 29 w 31"/>
                  <a:gd name="T47" fmla="*/ 3 h 30"/>
                  <a:gd name="T48" fmla="*/ 26 w 31"/>
                  <a:gd name="T49" fmla="*/ 3 h 30"/>
                  <a:gd name="T50" fmla="*/ 25 w 31"/>
                  <a:gd name="T51" fmla="*/ 1 h 30"/>
                  <a:gd name="T52" fmla="*/ 23 w 31"/>
                  <a:gd name="T53" fmla="*/ 0 h 30"/>
                  <a:gd name="T54" fmla="*/ 19 w 31"/>
                  <a:gd name="T55" fmla="*/ 1 h 30"/>
                  <a:gd name="T56" fmla="*/ 18 w 31"/>
                  <a:gd name="T57" fmla="*/ 1 h 30"/>
                  <a:gd name="T58" fmla="*/ 17 w 31"/>
                  <a:gd name="T59" fmla="*/ 2 h 30"/>
                  <a:gd name="T60" fmla="*/ 16 w 31"/>
                  <a:gd name="T61" fmla="*/ 2 h 30"/>
                  <a:gd name="T62" fmla="*/ 14 w 31"/>
                  <a:gd name="T63" fmla="*/ 3 h 30"/>
                  <a:gd name="T64" fmla="*/ 8 w 31"/>
                  <a:gd name="T6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0">
                    <a:moveTo>
                      <a:pt x="8" y="10"/>
                    </a:moveTo>
                    <a:lnTo>
                      <a:pt x="7" y="12"/>
                    </a:lnTo>
                    <a:lnTo>
                      <a:pt x="4" y="15"/>
                    </a:lnTo>
                    <a:lnTo>
                      <a:pt x="1" y="18"/>
                    </a:lnTo>
                    <a:lnTo>
                      <a:pt x="0" y="24"/>
                    </a:lnTo>
                    <a:lnTo>
                      <a:pt x="1" y="25"/>
                    </a:lnTo>
                    <a:lnTo>
                      <a:pt x="0" y="29"/>
                    </a:lnTo>
                    <a:lnTo>
                      <a:pt x="1" y="29"/>
                    </a:lnTo>
                    <a:lnTo>
                      <a:pt x="3" y="30"/>
                    </a:lnTo>
                    <a:lnTo>
                      <a:pt x="8" y="29"/>
                    </a:lnTo>
                    <a:lnTo>
                      <a:pt x="10" y="30"/>
                    </a:lnTo>
                    <a:lnTo>
                      <a:pt x="12" y="29"/>
                    </a:lnTo>
                    <a:lnTo>
                      <a:pt x="15" y="28"/>
                    </a:lnTo>
                    <a:lnTo>
                      <a:pt x="16" y="28"/>
                    </a:lnTo>
                    <a:lnTo>
                      <a:pt x="19" y="25"/>
                    </a:lnTo>
                    <a:lnTo>
                      <a:pt x="22" y="24"/>
                    </a:lnTo>
                    <a:lnTo>
                      <a:pt x="23" y="23"/>
                    </a:lnTo>
                    <a:lnTo>
                      <a:pt x="26" y="17"/>
                    </a:lnTo>
                    <a:lnTo>
                      <a:pt x="27" y="14"/>
                    </a:lnTo>
                    <a:lnTo>
                      <a:pt x="29" y="10"/>
                    </a:lnTo>
                    <a:lnTo>
                      <a:pt x="31" y="8"/>
                    </a:lnTo>
                    <a:lnTo>
                      <a:pt x="31" y="7"/>
                    </a:lnTo>
                    <a:lnTo>
                      <a:pt x="30" y="5"/>
                    </a:lnTo>
                    <a:lnTo>
                      <a:pt x="29" y="3"/>
                    </a:lnTo>
                    <a:lnTo>
                      <a:pt x="26" y="3"/>
                    </a:lnTo>
                    <a:lnTo>
                      <a:pt x="25" y="1"/>
                    </a:lnTo>
                    <a:lnTo>
                      <a:pt x="23" y="0"/>
                    </a:lnTo>
                    <a:lnTo>
                      <a:pt x="19" y="1"/>
                    </a:lnTo>
                    <a:lnTo>
                      <a:pt x="18" y="1"/>
                    </a:lnTo>
                    <a:lnTo>
                      <a:pt x="17" y="2"/>
                    </a:lnTo>
                    <a:lnTo>
                      <a:pt x="16" y="2"/>
                    </a:lnTo>
                    <a:lnTo>
                      <a:pt x="14" y="3"/>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00"/>
              <p:cNvSpPr>
                <a:spLocks/>
              </p:cNvSpPr>
              <p:nvPr userDrawn="1"/>
            </p:nvSpPr>
            <p:spPr bwMode="auto">
              <a:xfrm>
                <a:off x="2973388" y="739775"/>
                <a:ext cx="658813" cy="500062"/>
              </a:xfrm>
              <a:custGeom>
                <a:avLst/>
                <a:gdLst>
                  <a:gd name="T0" fmla="*/ 184 w 415"/>
                  <a:gd name="T1" fmla="*/ 241 h 315"/>
                  <a:gd name="T2" fmla="*/ 203 w 415"/>
                  <a:gd name="T3" fmla="*/ 217 h 315"/>
                  <a:gd name="T4" fmla="*/ 178 w 415"/>
                  <a:gd name="T5" fmla="*/ 199 h 315"/>
                  <a:gd name="T6" fmla="*/ 183 w 415"/>
                  <a:gd name="T7" fmla="*/ 184 h 315"/>
                  <a:gd name="T8" fmla="*/ 206 w 415"/>
                  <a:gd name="T9" fmla="*/ 181 h 315"/>
                  <a:gd name="T10" fmla="*/ 220 w 415"/>
                  <a:gd name="T11" fmla="*/ 173 h 315"/>
                  <a:gd name="T12" fmla="*/ 254 w 415"/>
                  <a:gd name="T13" fmla="*/ 177 h 315"/>
                  <a:gd name="T14" fmla="*/ 274 w 415"/>
                  <a:gd name="T15" fmla="*/ 166 h 315"/>
                  <a:gd name="T16" fmla="*/ 299 w 415"/>
                  <a:gd name="T17" fmla="*/ 146 h 315"/>
                  <a:gd name="T18" fmla="*/ 355 w 415"/>
                  <a:gd name="T19" fmla="*/ 116 h 315"/>
                  <a:gd name="T20" fmla="*/ 324 w 415"/>
                  <a:gd name="T21" fmla="*/ 117 h 315"/>
                  <a:gd name="T22" fmla="*/ 353 w 415"/>
                  <a:gd name="T23" fmla="*/ 106 h 315"/>
                  <a:gd name="T24" fmla="*/ 410 w 415"/>
                  <a:gd name="T25" fmla="*/ 87 h 315"/>
                  <a:gd name="T26" fmla="*/ 407 w 415"/>
                  <a:gd name="T27" fmla="*/ 44 h 315"/>
                  <a:gd name="T28" fmla="*/ 379 w 415"/>
                  <a:gd name="T29" fmla="*/ 45 h 315"/>
                  <a:gd name="T30" fmla="*/ 377 w 415"/>
                  <a:gd name="T31" fmla="*/ 27 h 315"/>
                  <a:gd name="T32" fmla="*/ 351 w 415"/>
                  <a:gd name="T33" fmla="*/ 14 h 315"/>
                  <a:gd name="T34" fmla="*/ 316 w 415"/>
                  <a:gd name="T35" fmla="*/ 6 h 315"/>
                  <a:gd name="T36" fmla="*/ 279 w 415"/>
                  <a:gd name="T37" fmla="*/ 18 h 315"/>
                  <a:gd name="T38" fmla="*/ 253 w 415"/>
                  <a:gd name="T39" fmla="*/ 3 h 315"/>
                  <a:gd name="T40" fmla="*/ 247 w 415"/>
                  <a:gd name="T41" fmla="*/ 16 h 315"/>
                  <a:gd name="T42" fmla="*/ 235 w 415"/>
                  <a:gd name="T43" fmla="*/ 18 h 315"/>
                  <a:gd name="T44" fmla="*/ 212 w 415"/>
                  <a:gd name="T45" fmla="*/ 33 h 315"/>
                  <a:gd name="T46" fmla="*/ 187 w 415"/>
                  <a:gd name="T47" fmla="*/ 25 h 315"/>
                  <a:gd name="T48" fmla="*/ 180 w 415"/>
                  <a:gd name="T49" fmla="*/ 41 h 315"/>
                  <a:gd name="T50" fmla="*/ 160 w 415"/>
                  <a:gd name="T51" fmla="*/ 31 h 315"/>
                  <a:gd name="T52" fmla="*/ 131 w 415"/>
                  <a:gd name="T53" fmla="*/ 34 h 315"/>
                  <a:gd name="T54" fmla="*/ 128 w 415"/>
                  <a:gd name="T55" fmla="*/ 41 h 315"/>
                  <a:gd name="T56" fmla="*/ 143 w 415"/>
                  <a:gd name="T57" fmla="*/ 58 h 315"/>
                  <a:gd name="T58" fmla="*/ 123 w 415"/>
                  <a:gd name="T59" fmla="*/ 73 h 315"/>
                  <a:gd name="T60" fmla="*/ 155 w 415"/>
                  <a:gd name="T61" fmla="*/ 84 h 315"/>
                  <a:gd name="T62" fmla="*/ 120 w 415"/>
                  <a:gd name="T63" fmla="*/ 95 h 315"/>
                  <a:gd name="T64" fmla="*/ 170 w 415"/>
                  <a:gd name="T65" fmla="*/ 93 h 315"/>
                  <a:gd name="T66" fmla="*/ 158 w 415"/>
                  <a:gd name="T67" fmla="*/ 115 h 315"/>
                  <a:gd name="T68" fmla="*/ 173 w 415"/>
                  <a:gd name="T69" fmla="*/ 118 h 315"/>
                  <a:gd name="T70" fmla="*/ 238 w 415"/>
                  <a:gd name="T71" fmla="*/ 101 h 315"/>
                  <a:gd name="T72" fmla="*/ 214 w 415"/>
                  <a:gd name="T73" fmla="*/ 125 h 315"/>
                  <a:gd name="T74" fmla="*/ 164 w 415"/>
                  <a:gd name="T75" fmla="*/ 129 h 315"/>
                  <a:gd name="T76" fmla="*/ 151 w 415"/>
                  <a:gd name="T77" fmla="*/ 154 h 315"/>
                  <a:gd name="T78" fmla="*/ 120 w 415"/>
                  <a:gd name="T79" fmla="*/ 146 h 315"/>
                  <a:gd name="T80" fmla="*/ 108 w 415"/>
                  <a:gd name="T81" fmla="*/ 178 h 315"/>
                  <a:gd name="T82" fmla="*/ 123 w 415"/>
                  <a:gd name="T83" fmla="*/ 198 h 315"/>
                  <a:gd name="T84" fmla="*/ 81 w 415"/>
                  <a:gd name="T85" fmla="*/ 191 h 315"/>
                  <a:gd name="T86" fmla="*/ 71 w 415"/>
                  <a:gd name="T87" fmla="*/ 217 h 315"/>
                  <a:gd name="T88" fmla="*/ 90 w 415"/>
                  <a:gd name="T89" fmla="*/ 221 h 315"/>
                  <a:gd name="T90" fmla="*/ 78 w 415"/>
                  <a:gd name="T91" fmla="*/ 240 h 315"/>
                  <a:gd name="T92" fmla="*/ 99 w 415"/>
                  <a:gd name="T93" fmla="*/ 242 h 315"/>
                  <a:gd name="T94" fmla="*/ 66 w 415"/>
                  <a:gd name="T95" fmla="*/ 251 h 315"/>
                  <a:gd name="T96" fmla="*/ 46 w 415"/>
                  <a:gd name="T97" fmla="*/ 243 h 315"/>
                  <a:gd name="T98" fmla="*/ 43 w 415"/>
                  <a:gd name="T99" fmla="*/ 261 h 315"/>
                  <a:gd name="T100" fmla="*/ 1 w 415"/>
                  <a:gd name="T101" fmla="*/ 276 h 315"/>
                  <a:gd name="T102" fmla="*/ 13 w 415"/>
                  <a:gd name="T103" fmla="*/ 288 h 315"/>
                  <a:gd name="T104" fmla="*/ 27 w 415"/>
                  <a:gd name="T105" fmla="*/ 286 h 315"/>
                  <a:gd name="T106" fmla="*/ 45 w 415"/>
                  <a:gd name="T107" fmla="*/ 301 h 315"/>
                  <a:gd name="T108" fmla="*/ 60 w 415"/>
                  <a:gd name="T109" fmla="*/ 285 h 315"/>
                  <a:gd name="T110" fmla="*/ 69 w 415"/>
                  <a:gd name="T111" fmla="*/ 302 h 315"/>
                  <a:gd name="T112" fmla="*/ 84 w 415"/>
                  <a:gd name="T113" fmla="*/ 302 h 315"/>
                  <a:gd name="T114" fmla="*/ 117 w 415"/>
                  <a:gd name="T115" fmla="*/ 308 h 315"/>
                  <a:gd name="T116" fmla="*/ 117 w 415"/>
                  <a:gd name="T117" fmla="*/ 285 h 315"/>
                  <a:gd name="T118" fmla="*/ 96 w 415"/>
                  <a:gd name="T119" fmla="*/ 266 h 315"/>
                  <a:gd name="T120" fmla="*/ 131 w 415"/>
                  <a:gd name="T121" fmla="*/ 27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315">
                    <a:moveTo>
                      <a:pt x="153" y="247"/>
                    </a:moveTo>
                    <a:lnTo>
                      <a:pt x="161" y="248"/>
                    </a:lnTo>
                    <a:lnTo>
                      <a:pt x="162" y="250"/>
                    </a:lnTo>
                    <a:lnTo>
                      <a:pt x="165" y="250"/>
                    </a:lnTo>
                    <a:lnTo>
                      <a:pt x="169" y="248"/>
                    </a:lnTo>
                    <a:lnTo>
                      <a:pt x="172" y="248"/>
                    </a:lnTo>
                    <a:lnTo>
                      <a:pt x="175" y="250"/>
                    </a:lnTo>
                    <a:lnTo>
                      <a:pt x="176" y="250"/>
                    </a:lnTo>
                    <a:lnTo>
                      <a:pt x="178" y="248"/>
                    </a:lnTo>
                    <a:lnTo>
                      <a:pt x="180" y="247"/>
                    </a:lnTo>
                    <a:lnTo>
                      <a:pt x="178" y="247"/>
                    </a:lnTo>
                    <a:lnTo>
                      <a:pt x="168" y="241"/>
                    </a:lnTo>
                    <a:lnTo>
                      <a:pt x="166" y="237"/>
                    </a:lnTo>
                    <a:lnTo>
                      <a:pt x="170" y="236"/>
                    </a:lnTo>
                    <a:lnTo>
                      <a:pt x="173" y="236"/>
                    </a:lnTo>
                    <a:lnTo>
                      <a:pt x="175" y="237"/>
                    </a:lnTo>
                    <a:lnTo>
                      <a:pt x="178" y="236"/>
                    </a:lnTo>
                    <a:lnTo>
                      <a:pt x="183" y="241"/>
                    </a:lnTo>
                    <a:lnTo>
                      <a:pt x="184" y="241"/>
                    </a:lnTo>
                    <a:lnTo>
                      <a:pt x="187" y="237"/>
                    </a:lnTo>
                    <a:lnTo>
                      <a:pt x="190" y="237"/>
                    </a:lnTo>
                    <a:lnTo>
                      <a:pt x="190" y="236"/>
                    </a:lnTo>
                    <a:lnTo>
                      <a:pt x="190" y="234"/>
                    </a:lnTo>
                    <a:lnTo>
                      <a:pt x="186" y="232"/>
                    </a:lnTo>
                    <a:lnTo>
                      <a:pt x="184" y="230"/>
                    </a:lnTo>
                    <a:lnTo>
                      <a:pt x="183" y="229"/>
                    </a:lnTo>
                    <a:lnTo>
                      <a:pt x="180" y="228"/>
                    </a:lnTo>
                    <a:lnTo>
                      <a:pt x="179" y="225"/>
                    </a:lnTo>
                    <a:lnTo>
                      <a:pt x="185" y="225"/>
                    </a:lnTo>
                    <a:lnTo>
                      <a:pt x="187" y="226"/>
                    </a:lnTo>
                    <a:lnTo>
                      <a:pt x="188" y="228"/>
                    </a:lnTo>
                    <a:lnTo>
                      <a:pt x="190" y="228"/>
                    </a:lnTo>
                    <a:lnTo>
                      <a:pt x="192" y="228"/>
                    </a:lnTo>
                    <a:lnTo>
                      <a:pt x="194" y="229"/>
                    </a:lnTo>
                    <a:lnTo>
                      <a:pt x="198" y="226"/>
                    </a:lnTo>
                    <a:lnTo>
                      <a:pt x="199" y="226"/>
                    </a:lnTo>
                    <a:lnTo>
                      <a:pt x="200" y="222"/>
                    </a:lnTo>
                    <a:lnTo>
                      <a:pt x="203" y="217"/>
                    </a:lnTo>
                    <a:lnTo>
                      <a:pt x="203" y="215"/>
                    </a:lnTo>
                    <a:lnTo>
                      <a:pt x="201" y="213"/>
                    </a:lnTo>
                    <a:lnTo>
                      <a:pt x="199" y="211"/>
                    </a:lnTo>
                    <a:lnTo>
                      <a:pt x="197" y="212"/>
                    </a:lnTo>
                    <a:lnTo>
                      <a:pt x="193" y="212"/>
                    </a:lnTo>
                    <a:lnTo>
                      <a:pt x="188" y="213"/>
                    </a:lnTo>
                    <a:lnTo>
                      <a:pt x="190" y="208"/>
                    </a:lnTo>
                    <a:lnTo>
                      <a:pt x="194" y="207"/>
                    </a:lnTo>
                    <a:lnTo>
                      <a:pt x="197" y="207"/>
                    </a:lnTo>
                    <a:lnTo>
                      <a:pt x="193" y="204"/>
                    </a:lnTo>
                    <a:lnTo>
                      <a:pt x="191" y="203"/>
                    </a:lnTo>
                    <a:lnTo>
                      <a:pt x="188" y="203"/>
                    </a:lnTo>
                    <a:lnTo>
                      <a:pt x="187" y="203"/>
                    </a:lnTo>
                    <a:lnTo>
                      <a:pt x="186" y="203"/>
                    </a:lnTo>
                    <a:lnTo>
                      <a:pt x="184" y="204"/>
                    </a:lnTo>
                    <a:lnTo>
                      <a:pt x="183" y="204"/>
                    </a:lnTo>
                    <a:lnTo>
                      <a:pt x="183" y="204"/>
                    </a:lnTo>
                    <a:lnTo>
                      <a:pt x="178" y="204"/>
                    </a:lnTo>
                    <a:lnTo>
                      <a:pt x="178" y="199"/>
                    </a:lnTo>
                    <a:lnTo>
                      <a:pt x="173" y="197"/>
                    </a:lnTo>
                    <a:lnTo>
                      <a:pt x="171" y="192"/>
                    </a:lnTo>
                    <a:lnTo>
                      <a:pt x="177" y="195"/>
                    </a:lnTo>
                    <a:lnTo>
                      <a:pt x="183" y="196"/>
                    </a:lnTo>
                    <a:lnTo>
                      <a:pt x="185" y="198"/>
                    </a:lnTo>
                    <a:lnTo>
                      <a:pt x="185" y="199"/>
                    </a:lnTo>
                    <a:lnTo>
                      <a:pt x="188" y="198"/>
                    </a:lnTo>
                    <a:lnTo>
                      <a:pt x="194" y="198"/>
                    </a:lnTo>
                    <a:lnTo>
                      <a:pt x="197" y="200"/>
                    </a:lnTo>
                    <a:lnTo>
                      <a:pt x="197" y="199"/>
                    </a:lnTo>
                    <a:lnTo>
                      <a:pt x="192" y="197"/>
                    </a:lnTo>
                    <a:lnTo>
                      <a:pt x="185" y="196"/>
                    </a:lnTo>
                    <a:lnTo>
                      <a:pt x="180" y="195"/>
                    </a:lnTo>
                    <a:lnTo>
                      <a:pt x="182" y="191"/>
                    </a:lnTo>
                    <a:lnTo>
                      <a:pt x="185" y="190"/>
                    </a:lnTo>
                    <a:lnTo>
                      <a:pt x="187" y="191"/>
                    </a:lnTo>
                    <a:lnTo>
                      <a:pt x="187" y="189"/>
                    </a:lnTo>
                    <a:lnTo>
                      <a:pt x="183" y="188"/>
                    </a:lnTo>
                    <a:lnTo>
                      <a:pt x="183" y="184"/>
                    </a:lnTo>
                    <a:lnTo>
                      <a:pt x="187" y="182"/>
                    </a:lnTo>
                    <a:lnTo>
                      <a:pt x="188" y="184"/>
                    </a:lnTo>
                    <a:lnTo>
                      <a:pt x="191" y="185"/>
                    </a:lnTo>
                    <a:lnTo>
                      <a:pt x="191" y="184"/>
                    </a:lnTo>
                    <a:lnTo>
                      <a:pt x="190" y="183"/>
                    </a:lnTo>
                    <a:lnTo>
                      <a:pt x="192" y="180"/>
                    </a:lnTo>
                    <a:lnTo>
                      <a:pt x="195" y="183"/>
                    </a:lnTo>
                    <a:lnTo>
                      <a:pt x="195" y="185"/>
                    </a:lnTo>
                    <a:lnTo>
                      <a:pt x="198" y="188"/>
                    </a:lnTo>
                    <a:lnTo>
                      <a:pt x="205" y="189"/>
                    </a:lnTo>
                    <a:lnTo>
                      <a:pt x="205" y="189"/>
                    </a:lnTo>
                    <a:lnTo>
                      <a:pt x="202" y="184"/>
                    </a:lnTo>
                    <a:lnTo>
                      <a:pt x="199" y="183"/>
                    </a:lnTo>
                    <a:lnTo>
                      <a:pt x="195" y="181"/>
                    </a:lnTo>
                    <a:lnTo>
                      <a:pt x="194" y="177"/>
                    </a:lnTo>
                    <a:lnTo>
                      <a:pt x="198" y="175"/>
                    </a:lnTo>
                    <a:lnTo>
                      <a:pt x="200" y="178"/>
                    </a:lnTo>
                    <a:lnTo>
                      <a:pt x="205" y="178"/>
                    </a:lnTo>
                    <a:lnTo>
                      <a:pt x="206" y="181"/>
                    </a:lnTo>
                    <a:lnTo>
                      <a:pt x="207" y="182"/>
                    </a:lnTo>
                    <a:lnTo>
                      <a:pt x="208" y="182"/>
                    </a:lnTo>
                    <a:lnTo>
                      <a:pt x="210" y="185"/>
                    </a:lnTo>
                    <a:lnTo>
                      <a:pt x="214" y="187"/>
                    </a:lnTo>
                    <a:lnTo>
                      <a:pt x="215" y="188"/>
                    </a:lnTo>
                    <a:lnTo>
                      <a:pt x="215" y="188"/>
                    </a:lnTo>
                    <a:lnTo>
                      <a:pt x="217" y="185"/>
                    </a:lnTo>
                    <a:lnTo>
                      <a:pt x="221" y="185"/>
                    </a:lnTo>
                    <a:lnTo>
                      <a:pt x="223" y="188"/>
                    </a:lnTo>
                    <a:lnTo>
                      <a:pt x="223" y="185"/>
                    </a:lnTo>
                    <a:lnTo>
                      <a:pt x="227" y="184"/>
                    </a:lnTo>
                    <a:lnTo>
                      <a:pt x="230" y="188"/>
                    </a:lnTo>
                    <a:lnTo>
                      <a:pt x="231" y="188"/>
                    </a:lnTo>
                    <a:lnTo>
                      <a:pt x="232" y="188"/>
                    </a:lnTo>
                    <a:lnTo>
                      <a:pt x="232" y="180"/>
                    </a:lnTo>
                    <a:lnTo>
                      <a:pt x="227" y="174"/>
                    </a:lnTo>
                    <a:lnTo>
                      <a:pt x="224" y="174"/>
                    </a:lnTo>
                    <a:lnTo>
                      <a:pt x="223" y="175"/>
                    </a:lnTo>
                    <a:lnTo>
                      <a:pt x="220" y="173"/>
                    </a:lnTo>
                    <a:lnTo>
                      <a:pt x="221" y="169"/>
                    </a:lnTo>
                    <a:lnTo>
                      <a:pt x="227" y="169"/>
                    </a:lnTo>
                    <a:lnTo>
                      <a:pt x="229" y="169"/>
                    </a:lnTo>
                    <a:lnTo>
                      <a:pt x="231" y="168"/>
                    </a:lnTo>
                    <a:lnTo>
                      <a:pt x="233" y="171"/>
                    </a:lnTo>
                    <a:lnTo>
                      <a:pt x="233" y="174"/>
                    </a:lnTo>
                    <a:lnTo>
                      <a:pt x="235" y="175"/>
                    </a:lnTo>
                    <a:lnTo>
                      <a:pt x="239" y="175"/>
                    </a:lnTo>
                    <a:lnTo>
                      <a:pt x="239" y="181"/>
                    </a:lnTo>
                    <a:lnTo>
                      <a:pt x="240" y="182"/>
                    </a:lnTo>
                    <a:lnTo>
                      <a:pt x="243" y="182"/>
                    </a:lnTo>
                    <a:lnTo>
                      <a:pt x="244" y="184"/>
                    </a:lnTo>
                    <a:lnTo>
                      <a:pt x="251" y="184"/>
                    </a:lnTo>
                    <a:lnTo>
                      <a:pt x="255" y="184"/>
                    </a:lnTo>
                    <a:lnTo>
                      <a:pt x="259" y="180"/>
                    </a:lnTo>
                    <a:lnTo>
                      <a:pt x="259" y="178"/>
                    </a:lnTo>
                    <a:lnTo>
                      <a:pt x="259" y="178"/>
                    </a:lnTo>
                    <a:lnTo>
                      <a:pt x="257" y="180"/>
                    </a:lnTo>
                    <a:lnTo>
                      <a:pt x="254" y="177"/>
                    </a:lnTo>
                    <a:lnTo>
                      <a:pt x="257" y="175"/>
                    </a:lnTo>
                    <a:lnTo>
                      <a:pt x="261" y="174"/>
                    </a:lnTo>
                    <a:lnTo>
                      <a:pt x="265" y="174"/>
                    </a:lnTo>
                    <a:lnTo>
                      <a:pt x="267" y="173"/>
                    </a:lnTo>
                    <a:lnTo>
                      <a:pt x="267" y="171"/>
                    </a:lnTo>
                    <a:lnTo>
                      <a:pt x="266" y="169"/>
                    </a:lnTo>
                    <a:lnTo>
                      <a:pt x="259" y="169"/>
                    </a:lnTo>
                    <a:lnTo>
                      <a:pt x="251" y="168"/>
                    </a:lnTo>
                    <a:lnTo>
                      <a:pt x="252" y="165"/>
                    </a:lnTo>
                    <a:lnTo>
                      <a:pt x="255" y="165"/>
                    </a:lnTo>
                    <a:lnTo>
                      <a:pt x="257" y="161"/>
                    </a:lnTo>
                    <a:lnTo>
                      <a:pt x="260" y="163"/>
                    </a:lnTo>
                    <a:lnTo>
                      <a:pt x="260" y="165"/>
                    </a:lnTo>
                    <a:lnTo>
                      <a:pt x="260" y="165"/>
                    </a:lnTo>
                    <a:lnTo>
                      <a:pt x="262" y="163"/>
                    </a:lnTo>
                    <a:lnTo>
                      <a:pt x="268" y="166"/>
                    </a:lnTo>
                    <a:lnTo>
                      <a:pt x="270" y="163"/>
                    </a:lnTo>
                    <a:lnTo>
                      <a:pt x="274" y="166"/>
                    </a:lnTo>
                    <a:lnTo>
                      <a:pt x="274" y="166"/>
                    </a:lnTo>
                    <a:lnTo>
                      <a:pt x="276" y="163"/>
                    </a:lnTo>
                    <a:lnTo>
                      <a:pt x="276" y="162"/>
                    </a:lnTo>
                    <a:lnTo>
                      <a:pt x="272" y="160"/>
                    </a:lnTo>
                    <a:lnTo>
                      <a:pt x="274" y="156"/>
                    </a:lnTo>
                    <a:lnTo>
                      <a:pt x="275" y="155"/>
                    </a:lnTo>
                    <a:lnTo>
                      <a:pt x="274" y="148"/>
                    </a:lnTo>
                    <a:lnTo>
                      <a:pt x="279" y="153"/>
                    </a:lnTo>
                    <a:lnTo>
                      <a:pt x="279" y="156"/>
                    </a:lnTo>
                    <a:lnTo>
                      <a:pt x="277" y="158"/>
                    </a:lnTo>
                    <a:lnTo>
                      <a:pt x="277" y="159"/>
                    </a:lnTo>
                    <a:lnTo>
                      <a:pt x="279" y="159"/>
                    </a:lnTo>
                    <a:lnTo>
                      <a:pt x="281" y="158"/>
                    </a:lnTo>
                    <a:lnTo>
                      <a:pt x="288" y="158"/>
                    </a:lnTo>
                    <a:lnTo>
                      <a:pt x="289" y="155"/>
                    </a:lnTo>
                    <a:lnTo>
                      <a:pt x="292" y="153"/>
                    </a:lnTo>
                    <a:lnTo>
                      <a:pt x="292" y="149"/>
                    </a:lnTo>
                    <a:lnTo>
                      <a:pt x="294" y="148"/>
                    </a:lnTo>
                    <a:lnTo>
                      <a:pt x="297" y="148"/>
                    </a:lnTo>
                    <a:lnTo>
                      <a:pt x="299" y="146"/>
                    </a:lnTo>
                    <a:lnTo>
                      <a:pt x="302" y="146"/>
                    </a:lnTo>
                    <a:lnTo>
                      <a:pt x="304" y="145"/>
                    </a:lnTo>
                    <a:lnTo>
                      <a:pt x="310" y="144"/>
                    </a:lnTo>
                    <a:lnTo>
                      <a:pt x="312" y="141"/>
                    </a:lnTo>
                    <a:lnTo>
                      <a:pt x="318" y="140"/>
                    </a:lnTo>
                    <a:lnTo>
                      <a:pt x="321" y="137"/>
                    </a:lnTo>
                    <a:lnTo>
                      <a:pt x="325" y="138"/>
                    </a:lnTo>
                    <a:lnTo>
                      <a:pt x="327" y="137"/>
                    </a:lnTo>
                    <a:lnTo>
                      <a:pt x="329" y="137"/>
                    </a:lnTo>
                    <a:lnTo>
                      <a:pt x="334" y="134"/>
                    </a:lnTo>
                    <a:lnTo>
                      <a:pt x="337" y="131"/>
                    </a:lnTo>
                    <a:lnTo>
                      <a:pt x="340" y="131"/>
                    </a:lnTo>
                    <a:lnTo>
                      <a:pt x="342" y="127"/>
                    </a:lnTo>
                    <a:lnTo>
                      <a:pt x="349" y="126"/>
                    </a:lnTo>
                    <a:lnTo>
                      <a:pt x="350" y="125"/>
                    </a:lnTo>
                    <a:lnTo>
                      <a:pt x="355" y="123"/>
                    </a:lnTo>
                    <a:lnTo>
                      <a:pt x="357" y="118"/>
                    </a:lnTo>
                    <a:lnTo>
                      <a:pt x="358" y="116"/>
                    </a:lnTo>
                    <a:lnTo>
                      <a:pt x="355" y="116"/>
                    </a:lnTo>
                    <a:lnTo>
                      <a:pt x="351" y="117"/>
                    </a:lnTo>
                    <a:lnTo>
                      <a:pt x="349" y="116"/>
                    </a:lnTo>
                    <a:lnTo>
                      <a:pt x="347" y="116"/>
                    </a:lnTo>
                    <a:lnTo>
                      <a:pt x="341" y="121"/>
                    </a:lnTo>
                    <a:lnTo>
                      <a:pt x="333" y="122"/>
                    </a:lnTo>
                    <a:lnTo>
                      <a:pt x="321" y="123"/>
                    </a:lnTo>
                    <a:lnTo>
                      <a:pt x="317" y="123"/>
                    </a:lnTo>
                    <a:lnTo>
                      <a:pt x="309" y="123"/>
                    </a:lnTo>
                    <a:lnTo>
                      <a:pt x="304" y="125"/>
                    </a:lnTo>
                    <a:lnTo>
                      <a:pt x="303" y="122"/>
                    </a:lnTo>
                    <a:lnTo>
                      <a:pt x="298" y="123"/>
                    </a:lnTo>
                    <a:lnTo>
                      <a:pt x="302" y="117"/>
                    </a:lnTo>
                    <a:lnTo>
                      <a:pt x="305" y="116"/>
                    </a:lnTo>
                    <a:lnTo>
                      <a:pt x="307" y="117"/>
                    </a:lnTo>
                    <a:lnTo>
                      <a:pt x="312" y="115"/>
                    </a:lnTo>
                    <a:lnTo>
                      <a:pt x="312" y="118"/>
                    </a:lnTo>
                    <a:lnTo>
                      <a:pt x="316" y="118"/>
                    </a:lnTo>
                    <a:lnTo>
                      <a:pt x="320" y="117"/>
                    </a:lnTo>
                    <a:lnTo>
                      <a:pt x="324" y="117"/>
                    </a:lnTo>
                    <a:lnTo>
                      <a:pt x="332" y="116"/>
                    </a:lnTo>
                    <a:lnTo>
                      <a:pt x="346" y="111"/>
                    </a:lnTo>
                    <a:lnTo>
                      <a:pt x="346" y="110"/>
                    </a:lnTo>
                    <a:lnTo>
                      <a:pt x="346" y="109"/>
                    </a:lnTo>
                    <a:lnTo>
                      <a:pt x="340" y="108"/>
                    </a:lnTo>
                    <a:lnTo>
                      <a:pt x="329" y="107"/>
                    </a:lnTo>
                    <a:lnTo>
                      <a:pt x="325" y="101"/>
                    </a:lnTo>
                    <a:lnTo>
                      <a:pt x="333" y="103"/>
                    </a:lnTo>
                    <a:lnTo>
                      <a:pt x="334" y="103"/>
                    </a:lnTo>
                    <a:lnTo>
                      <a:pt x="334" y="103"/>
                    </a:lnTo>
                    <a:lnTo>
                      <a:pt x="331" y="100"/>
                    </a:lnTo>
                    <a:lnTo>
                      <a:pt x="329" y="92"/>
                    </a:lnTo>
                    <a:lnTo>
                      <a:pt x="335" y="99"/>
                    </a:lnTo>
                    <a:lnTo>
                      <a:pt x="340" y="103"/>
                    </a:lnTo>
                    <a:lnTo>
                      <a:pt x="340" y="103"/>
                    </a:lnTo>
                    <a:lnTo>
                      <a:pt x="342" y="102"/>
                    </a:lnTo>
                    <a:lnTo>
                      <a:pt x="344" y="104"/>
                    </a:lnTo>
                    <a:lnTo>
                      <a:pt x="350" y="104"/>
                    </a:lnTo>
                    <a:lnTo>
                      <a:pt x="353" y="106"/>
                    </a:lnTo>
                    <a:lnTo>
                      <a:pt x="354" y="106"/>
                    </a:lnTo>
                    <a:lnTo>
                      <a:pt x="354" y="101"/>
                    </a:lnTo>
                    <a:lnTo>
                      <a:pt x="359" y="102"/>
                    </a:lnTo>
                    <a:lnTo>
                      <a:pt x="363" y="104"/>
                    </a:lnTo>
                    <a:lnTo>
                      <a:pt x="366" y="106"/>
                    </a:lnTo>
                    <a:lnTo>
                      <a:pt x="368" y="106"/>
                    </a:lnTo>
                    <a:lnTo>
                      <a:pt x="369" y="102"/>
                    </a:lnTo>
                    <a:lnTo>
                      <a:pt x="372" y="104"/>
                    </a:lnTo>
                    <a:lnTo>
                      <a:pt x="376" y="104"/>
                    </a:lnTo>
                    <a:lnTo>
                      <a:pt x="380" y="103"/>
                    </a:lnTo>
                    <a:lnTo>
                      <a:pt x="383" y="102"/>
                    </a:lnTo>
                    <a:lnTo>
                      <a:pt x="386" y="100"/>
                    </a:lnTo>
                    <a:lnTo>
                      <a:pt x="395" y="95"/>
                    </a:lnTo>
                    <a:lnTo>
                      <a:pt x="396" y="94"/>
                    </a:lnTo>
                    <a:lnTo>
                      <a:pt x="396" y="93"/>
                    </a:lnTo>
                    <a:lnTo>
                      <a:pt x="401" y="90"/>
                    </a:lnTo>
                    <a:lnTo>
                      <a:pt x="403" y="92"/>
                    </a:lnTo>
                    <a:lnTo>
                      <a:pt x="405" y="90"/>
                    </a:lnTo>
                    <a:lnTo>
                      <a:pt x="410" y="87"/>
                    </a:lnTo>
                    <a:lnTo>
                      <a:pt x="414" y="81"/>
                    </a:lnTo>
                    <a:lnTo>
                      <a:pt x="415" y="74"/>
                    </a:lnTo>
                    <a:lnTo>
                      <a:pt x="415" y="70"/>
                    </a:lnTo>
                    <a:lnTo>
                      <a:pt x="413" y="67"/>
                    </a:lnTo>
                    <a:lnTo>
                      <a:pt x="410" y="65"/>
                    </a:lnTo>
                    <a:lnTo>
                      <a:pt x="409" y="65"/>
                    </a:lnTo>
                    <a:lnTo>
                      <a:pt x="408" y="66"/>
                    </a:lnTo>
                    <a:lnTo>
                      <a:pt x="406" y="66"/>
                    </a:lnTo>
                    <a:lnTo>
                      <a:pt x="403" y="68"/>
                    </a:lnTo>
                    <a:lnTo>
                      <a:pt x="400" y="70"/>
                    </a:lnTo>
                    <a:lnTo>
                      <a:pt x="398" y="67"/>
                    </a:lnTo>
                    <a:lnTo>
                      <a:pt x="402" y="63"/>
                    </a:lnTo>
                    <a:lnTo>
                      <a:pt x="402" y="59"/>
                    </a:lnTo>
                    <a:lnTo>
                      <a:pt x="406" y="58"/>
                    </a:lnTo>
                    <a:lnTo>
                      <a:pt x="406" y="55"/>
                    </a:lnTo>
                    <a:lnTo>
                      <a:pt x="405" y="52"/>
                    </a:lnTo>
                    <a:lnTo>
                      <a:pt x="402" y="51"/>
                    </a:lnTo>
                    <a:lnTo>
                      <a:pt x="406" y="49"/>
                    </a:lnTo>
                    <a:lnTo>
                      <a:pt x="407" y="44"/>
                    </a:lnTo>
                    <a:lnTo>
                      <a:pt x="406" y="44"/>
                    </a:lnTo>
                    <a:lnTo>
                      <a:pt x="403" y="44"/>
                    </a:lnTo>
                    <a:lnTo>
                      <a:pt x="403" y="46"/>
                    </a:lnTo>
                    <a:lnTo>
                      <a:pt x="401" y="49"/>
                    </a:lnTo>
                    <a:lnTo>
                      <a:pt x="398" y="50"/>
                    </a:lnTo>
                    <a:lnTo>
                      <a:pt x="395" y="46"/>
                    </a:lnTo>
                    <a:lnTo>
                      <a:pt x="396" y="44"/>
                    </a:lnTo>
                    <a:lnTo>
                      <a:pt x="398" y="43"/>
                    </a:lnTo>
                    <a:lnTo>
                      <a:pt x="398" y="41"/>
                    </a:lnTo>
                    <a:lnTo>
                      <a:pt x="396" y="42"/>
                    </a:lnTo>
                    <a:lnTo>
                      <a:pt x="395" y="45"/>
                    </a:lnTo>
                    <a:lnTo>
                      <a:pt x="392" y="48"/>
                    </a:lnTo>
                    <a:lnTo>
                      <a:pt x="389" y="44"/>
                    </a:lnTo>
                    <a:lnTo>
                      <a:pt x="392" y="41"/>
                    </a:lnTo>
                    <a:lnTo>
                      <a:pt x="391" y="40"/>
                    </a:lnTo>
                    <a:lnTo>
                      <a:pt x="388" y="40"/>
                    </a:lnTo>
                    <a:lnTo>
                      <a:pt x="385" y="42"/>
                    </a:lnTo>
                    <a:lnTo>
                      <a:pt x="384" y="45"/>
                    </a:lnTo>
                    <a:lnTo>
                      <a:pt x="379" y="45"/>
                    </a:lnTo>
                    <a:lnTo>
                      <a:pt x="379" y="45"/>
                    </a:lnTo>
                    <a:lnTo>
                      <a:pt x="377" y="49"/>
                    </a:lnTo>
                    <a:lnTo>
                      <a:pt x="373" y="49"/>
                    </a:lnTo>
                    <a:lnTo>
                      <a:pt x="371" y="48"/>
                    </a:lnTo>
                    <a:lnTo>
                      <a:pt x="365" y="46"/>
                    </a:lnTo>
                    <a:lnTo>
                      <a:pt x="348" y="48"/>
                    </a:lnTo>
                    <a:lnTo>
                      <a:pt x="363" y="43"/>
                    </a:lnTo>
                    <a:lnTo>
                      <a:pt x="364" y="41"/>
                    </a:lnTo>
                    <a:lnTo>
                      <a:pt x="368" y="42"/>
                    </a:lnTo>
                    <a:lnTo>
                      <a:pt x="369" y="42"/>
                    </a:lnTo>
                    <a:lnTo>
                      <a:pt x="373" y="40"/>
                    </a:lnTo>
                    <a:lnTo>
                      <a:pt x="377" y="40"/>
                    </a:lnTo>
                    <a:lnTo>
                      <a:pt x="380" y="36"/>
                    </a:lnTo>
                    <a:lnTo>
                      <a:pt x="385" y="34"/>
                    </a:lnTo>
                    <a:lnTo>
                      <a:pt x="386" y="33"/>
                    </a:lnTo>
                    <a:lnTo>
                      <a:pt x="386" y="33"/>
                    </a:lnTo>
                    <a:lnTo>
                      <a:pt x="384" y="33"/>
                    </a:lnTo>
                    <a:lnTo>
                      <a:pt x="378" y="29"/>
                    </a:lnTo>
                    <a:lnTo>
                      <a:pt x="377" y="27"/>
                    </a:lnTo>
                    <a:lnTo>
                      <a:pt x="374" y="29"/>
                    </a:lnTo>
                    <a:lnTo>
                      <a:pt x="372" y="30"/>
                    </a:lnTo>
                    <a:lnTo>
                      <a:pt x="369" y="29"/>
                    </a:lnTo>
                    <a:lnTo>
                      <a:pt x="368" y="26"/>
                    </a:lnTo>
                    <a:lnTo>
                      <a:pt x="370" y="25"/>
                    </a:lnTo>
                    <a:lnTo>
                      <a:pt x="370" y="23"/>
                    </a:lnTo>
                    <a:lnTo>
                      <a:pt x="366" y="25"/>
                    </a:lnTo>
                    <a:lnTo>
                      <a:pt x="365" y="27"/>
                    </a:lnTo>
                    <a:lnTo>
                      <a:pt x="362" y="26"/>
                    </a:lnTo>
                    <a:lnTo>
                      <a:pt x="361" y="23"/>
                    </a:lnTo>
                    <a:lnTo>
                      <a:pt x="359" y="23"/>
                    </a:lnTo>
                    <a:lnTo>
                      <a:pt x="357" y="26"/>
                    </a:lnTo>
                    <a:lnTo>
                      <a:pt x="354" y="22"/>
                    </a:lnTo>
                    <a:lnTo>
                      <a:pt x="356" y="20"/>
                    </a:lnTo>
                    <a:lnTo>
                      <a:pt x="355" y="16"/>
                    </a:lnTo>
                    <a:lnTo>
                      <a:pt x="357" y="16"/>
                    </a:lnTo>
                    <a:lnTo>
                      <a:pt x="358" y="16"/>
                    </a:lnTo>
                    <a:lnTo>
                      <a:pt x="357" y="15"/>
                    </a:lnTo>
                    <a:lnTo>
                      <a:pt x="351" y="14"/>
                    </a:lnTo>
                    <a:lnTo>
                      <a:pt x="347" y="12"/>
                    </a:lnTo>
                    <a:lnTo>
                      <a:pt x="344" y="13"/>
                    </a:lnTo>
                    <a:lnTo>
                      <a:pt x="342" y="15"/>
                    </a:lnTo>
                    <a:lnTo>
                      <a:pt x="341" y="18"/>
                    </a:lnTo>
                    <a:lnTo>
                      <a:pt x="339" y="20"/>
                    </a:lnTo>
                    <a:lnTo>
                      <a:pt x="335" y="15"/>
                    </a:lnTo>
                    <a:lnTo>
                      <a:pt x="339" y="12"/>
                    </a:lnTo>
                    <a:lnTo>
                      <a:pt x="336" y="11"/>
                    </a:lnTo>
                    <a:lnTo>
                      <a:pt x="333" y="9"/>
                    </a:lnTo>
                    <a:lnTo>
                      <a:pt x="331" y="9"/>
                    </a:lnTo>
                    <a:lnTo>
                      <a:pt x="329" y="12"/>
                    </a:lnTo>
                    <a:lnTo>
                      <a:pt x="324" y="15"/>
                    </a:lnTo>
                    <a:lnTo>
                      <a:pt x="320" y="19"/>
                    </a:lnTo>
                    <a:lnTo>
                      <a:pt x="317" y="20"/>
                    </a:lnTo>
                    <a:lnTo>
                      <a:pt x="316" y="16"/>
                    </a:lnTo>
                    <a:lnTo>
                      <a:pt x="317" y="13"/>
                    </a:lnTo>
                    <a:lnTo>
                      <a:pt x="317" y="9"/>
                    </a:lnTo>
                    <a:lnTo>
                      <a:pt x="316" y="8"/>
                    </a:lnTo>
                    <a:lnTo>
                      <a:pt x="316" y="6"/>
                    </a:lnTo>
                    <a:lnTo>
                      <a:pt x="312" y="4"/>
                    </a:lnTo>
                    <a:lnTo>
                      <a:pt x="309" y="5"/>
                    </a:lnTo>
                    <a:lnTo>
                      <a:pt x="304" y="4"/>
                    </a:lnTo>
                    <a:lnTo>
                      <a:pt x="303" y="1"/>
                    </a:lnTo>
                    <a:lnTo>
                      <a:pt x="299" y="0"/>
                    </a:lnTo>
                    <a:lnTo>
                      <a:pt x="296" y="3"/>
                    </a:lnTo>
                    <a:lnTo>
                      <a:pt x="292" y="1"/>
                    </a:lnTo>
                    <a:lnTo>
                      <a:pt x="290" y="1"/>
                    </a:lnTo>
                    <a:lnTo>
                      <a:pt x="289" y="0"/>
                    </a:lnTo>
                    <a:lnTo>
                      <a:pt x="288" y="0"/>
                    </a:lnTo>
                    <a:lnTo>
                      <a:pt x="288" y="4"/>
                    </a:lnTo>
                    <a:lnTo>
                      <a:pt x="290" y="9"/>
                    </a:lnTo>
                    <a:lnTo>
                      <a:pt x="288" y="15"/>
                    </a:lnTo>
                    <a:lnTo>
                      <a:pt x="288" y="20"/>
                    </a:lnTo>
                    <a:lnTo>
                      <a:pt x="285" y="22"/>
                    </a:lnTo>
                    <a:lnTo>
                      <a:pt x="283" y="21"/>
                    </a:lnTo>
                    <a:lnTo>
                      <a:pt x="280" y="22"/>
                    </a:lnTo>
                    <a:lnTo>
                      <a:pt x="276" y="20"/>
                    </a:lnTo>
                    <a:lnTo>
                      <a:pt x="279" y="18"/>
                    </a:lnTo>
                    <a:lnTo>
                      <a:pt x="277" y="12"/>
                    </a:lnTo>
                    <a:lnTo>
                      <a:pt x="279" y="9"/>
                    </a:lnTo>
                    <a:lnTo>
                      <a:pt x="280" y="7"/>
                    </a:lnTo>
                    <a:lnTo>
                      <a:pt x="276" y="9"/>
                    </a:lnTo>
                    <a:lnTo>
                      <a:pt x="276" y="11"/>
                    </a:lnTo>
                    <a:lnTo>
                      <a:pt x="273" y="12"/>
                    </a:lnTo>
                    <a:lnTo>
                      <a:pt x="270" y="9"/>
                    </a:lnTo>
                    <a:lnTo>
                      <a:pt x="272" y="5"/>
                    </a:lnTo>
                    <a:lnTo>
                      <a:pt x="272" y="5"/>
                    </a:lnTo>
                    <a:lnTo>
                      <a:pt x="272" y="5"/>
                    </a:lnTo>
                    <a:lnTo>
                      <a:pt x="269" y="9"/>
                    </a:lnTo>
                    <a:lnTo>
                      <a:pt x="266" y="9"/>
                    </a:lnTo>
                    <a:lnTo>
                      <a:pt x="264" y="7"/>
                    </a:lnTo>
                    <a:lnTo>
                      <a:pt x="266" y="4"/>
                    </a:lnTo>
                    <a:lnTo>
                      <a:pt x="266" y="1"/>
                    </a:lnTo>
                    <a:lnTo>
                      <a:pt x="265" y="0"/>
                    </a:lnTo>
                    <a:lnTo>
                      <a:pt x="260" y="0"/>
                    </a:lnTo>
                    <a:lnTo>
                      <a:pt x="257" y="3"/>
                    </a:lnTo>
                    <a:lnTo>
                      <a:pt x="253" y="3"/>
                    </a:lnTo>
                    <a:lnTo>
                      <a:pt x="254" y="4"/>
                    </a:lnTo>
                    <a:lnTo>
                      <a:pt x="257" y="4"/>
                    </a:lnTo>
                    <a:lnTo>
                      <a:pt x="260" y="7"/>
                    </a:lnTo>
                    <a:lnTo>
                      <a:pt x="254" y="7"/>
                    </a:lnTo>
                    <a:lnTo>
                      <a:pt x="254" y="8"/>
                    </a:lnTo>
                    <a:lnTo>
                      <a:pt x="255" y="9"/>
                    </a:lnTo>
                    <a:lnTo>
                      <a:pt x="259" y="12"/>
                    </a:lnTo>
                    <a:lnTo>
                      <a:pt x="258" y="15"/>
                    </a:lnTo>
                    <a:lnTo>
                      <a:pt x="258" y="15"/>
                    </a:lnTo>
                    <a:lnTo>
                      <a:pt x="260" y="18"/>
                    </a:lnTo>
                    <a:lnTo>
                      <a:pt x="262" y="19"/>
                    </a:lnTo>
                    <a:lnTo>
                      <a:pt x="262" y="22"/>
                    </a:lnTo>
                    <a:lnTo>
                      <a:pt x="259" y="22"/>
                    </a:lnTo>
                    <a:lnTo>
                      <a:pt x="258" y="25"/>
                    </a:lnTo>
                    <a:lnTo>
                      <a:pt x="252" y="18"/>
                    </a:lnTo>
                    <a:lnTo>
                      <a:pt x="252" y="19"/>
                    </a:lnTo>
                    <a:lnTo>
                      <a:pt x="252" y="23"/>
                    </a:lnTo>
                    <a:lnTo>
                      <a:pt x="247" y="21"/>
                    </a:lnTo>
                    <a:lnTo>
                      <a:pt x="247" y="16"/>
                    </a:lnTo>
                    <a:lnTo>
                      <a:pt x="247" y="13"/>
                    </a:lnTo>
                    <a:lnTo>
                      <a:pt x="246" y="9"/>
                    </a:lnTo>
                    <a:lnTo>
                      <a:pt x="246" y="6"/>
                    </a:lnTo>
                    <a:lnTo>
                      <a:pt x="245" y="5"/>
                    </a:lnTo>
                    <a:lnTo>
                      <a:pt x="244" y="5"/>
                    </a:lnTo>
                    <a:lnTo>
                      <a:pt x="240" y="3"/>
                    </a:lnTo>
                    <a:lnTo>
                      <a:pt x="239" y="3"/>
                    </a:lnTo>
                    <a:lnTo>
                      <a:pt x="239" y="5"/>
                    </a:lnTo>
                    <a:lnTo>
                      <a:pt x="239" y="9"/>
                    </a:lnTo>
                    <a:lnTo>
                      <a:pt x="239" y="15"/>
                    </a:lnTo>
                    <a:lnTo>
                      <a:pt x="240" y="19"/>
                    </a:lnTo>
                    <a:lnTo>
                      <a:pt x="240" y="23"/>
                    </a:lnTo>
                    <a:lnTo>
                      <a:pt x="242" y="26"/>
                    </a:lnTo>
                    <a:lnTo>
                      <a:pt x="242" y="29"/>
                    </a:lnTo>
                    <a:lnTo>
                      <a:pt x="238" y="33"/>
                    </a:lnTo>
                    <a:lnTo>
                      <a:pt x="236" y="28"/>
                    </a:lnTo>
                    <a:lnTo>
                      <a:pt x="236" y="25"/>
                    </a:lnTo>
                    <a:lnTo>
                      <a:pt x="233" y="22"/>
                    </a:lnTo>
                    <a:lnTo>
                      <a:pt x="235" y="18"/>
                    </a:lnTo>
                    <a:lnTo>
                      <a:pt x="233" y="15"/>
                    </a:lnTo>
                    <a:lnTo>
                      <a:pt x="232" y="11"/>
                    </a:lnTo>
                    <a:lnTo>
                      <a:pt x="228" y="8"/>
                    </a:lnTo>
                    <a:lnTo>
                      <a:pt x="227" y="8"/>
                    </a:lnTo>
                    <a:lnTo>
                      <a:pt x="227" y="11"/>
                    </a:lnTo>
                    <a:lnTo>
                      <a:pt x="225" y="12"/>
                    </a:lnTo>
                    <a:lnTo>
                      <a:pt x="227" y="15"/>
                    </a:lnTo>
                    <a:lnTo>
                      <a:pt x="231" y="19"/>
                    </a:lnTo>
                    <a:lnTo>
                      <a:pt x="231" y="22"/>
                    </a:lnTo>
                    <a:lnTo>
                      <a:pt x="224" y="22"/>
                    </a:lnTo>
                    <a:lnTo>
                      <a:pt x="223" y="21"/>
                    </a:lnTo>
                    <a:lnTo>
                      <a:pt x="222" y="21"/>
                    </a:lnTo>
                    <a:lnTo>
                      <a:pt x="221" y="22"/>
                    </a:lnTo>
                    <a:lnTo>
                      <a:pt x="223" y="28"/>
                    </a:lnTo>
                    <a:lnTo>
                      <a:pt x="222" y="30"/>
                    </a:lnTo>
                    <a:lnTo>
                      <a:pt x="218" y="31"/>
                    </a:lnTo>
                    <a:lnTo>
                      <a:pt x="217" y="34"/>
                    </a:lnTo>
                    <a:lnTo>
                      <a:pt x="214" y="36"/>
                    </a:lnTo>
                    <a:lnTo>
                      <a:pt x="212" y="33"/>
                    </a:lnTo>
                    <a:lnTo>
                      <a:pt x="212" y="33"/>
                    </a:lnTo>
                    <a:lnTo>
                      <a:pt x="210" y="35"/>
                    </a:lnTo>
                    <a:lnTo>
                      <a:pt x="206" y="36"/>
                    </a:lnTo>
                    <a:lnTo>
                      <a:pt x="205" y="28"/>
                    </a:lnTo>
                    <a:lnTo>
                      <a:pt x="206" y="23"/>
                    </a:lnTo>
                    <a:lnTo>
                      <a:pt x="206" y="23"/>
                    </a:lnTo>
                    <a:lnTo>
                      <a:pt x="200" y="21"/>
                    </a:lnTo>
                    <a:lnTo>
                      <a:pt x="199" y="18"/>
                    </a:lnTo>
                    <a:lnTo>
                      <a:pt x="201" y="15"/>
                    </a:lnTo>
                    <a:lnTo>
                      <a:pt x="201" y="14"/>
                    </a:lnTo>
                    <a:lnTo>
                      <a:pt x="200" y="13"/>
                    </a:lnTo>
                    <a:lnTo>
                      <a:pt x="194" y="13"/>
                    </a:lnTo>
                    <a:lnTo>
                      <a:pt x="194" y="12"/>
                    </a:lnTo>
                    <a:lnTo>
                      <a:pt x="191" y="13"/>
                    </a:lnTo>
                    <a:lnTo>
                      <a:pt x="191" y="14"/>
                    </a:lnTo>
                    <a:lnTo>
                      <a:pt x="193" y="16"/>
                    </a:lnTo>
                    <a:lnTo>
                      <a:pt x="192" y="22"/>
                    </a:lnTo>
                    <a:lnTo>
                      <a:pt x="191" y="25"/>
                    </a:lnTo>
                    <a:lnTo>
                      <a:pt x="187" y="25"/>
                    </a:lnTo>
                    <a:lnTo>
                      <a:pt x="184" y="26"/>
                    </a:lnTo>
                    <a:lnTo>
                      <a:pt x="182" y="23"/>
                    </a:lnTo>
                    <a:lnTo>
                      <a:pt x="180" y="23"/>
                    </a:lnTo>
                    <a:lnTo>
                      <a:pt x="179" y="25"/>
                    </a:lnTo>
                    <a:lnTo>
                      <a:pt x="180" y="26"/>
                    </a:lnTo>
                    <a:lnTo>
                      <a:pt x="183" y="29"/>
                    </a:lnTo>
                    <a:lnTo>
                      <a:pt x="184" y="31"/>
                    </a:lnTo>
                    <a:lnTo>
                      <a:pt x="184" y="34"/>
                    </a:lnTo>
                    <a:lnTo>
                      <a:pt x="185" y="36"/>
                    </a:lnTo>
                    <a:lnTo>
                      <a:pt x="187" y="35"/>
                    </a:lnTo>
                    <a:lnTo>
                      <a:pt x="190" y="41"/>
                    </a:lnTo>
                    <a:lnTo>
                      <a:pt x="190" y="45"/>
                    </a:lnTo>
                    <a:lnTo>
                      <a:pt x="185" y="50"/>
                    </a:lnTo>
                    <a:lnTo>
                      <a:pt x="186" y="45"/>
                    </a:lnTo>
                    <a:lnTo>
                      <a:pt x="184" y="48"/>
                    </a:lnTo>
                    <a:lnTo>
                      <a:pt x="182" y="45"/>
                    </a:lnTo>
                    <a:lnTo>
                      <a:pt x="180" y="41"/>
                    </a:lnTo>
                    <a:lnTo>
                      <a:pt x="180" y="41"/>
                    </a:lnTo>
                    <a:lnTo>
                      <a:pt x="180" y="41"/>
                    </a:lnTo>
                    <a:lnTo>
                      <a:pt x="180" y="44"/>
                    </a:lnTo>
                    <a:lnTo>
                      <a:pt x="177" y="49"/>
                    </a:lnTo>
                    <a:lnTo>
                      <a:pt x="176" y="44"/>
                    </a:lnTo>
                    <a:lnTo>
                      <a:pt x="173" y="43"/>
                    </a:lnTo>
                    <a:lnTo>
                      <a:pt x="175" y="40"/>
                    </a:lnTo>
                    <a:lnTo>
                      <a:pt x="175" y="36"/>
                    </a:lnTo>
                    <a:lnTo>
                      <a:pt x="172" y="33"/>
                    </a:lnTo>
                    <a:lnTo>
                      <a:pt x="172" y="33"/>
                    </a:lnTo>
                    <a:lnTo>
                      <a:pt x="169" y="37"/>
                    </a:lnTo>
                    <a:lnTo>
                      <a:pt x="168" y="38"/>
                    </a:lnTo>
                    <a:lnTo>
                      <a:pt x="168" y="41"/>
                    </a:lnTo>
                    <a:lnTo>
                      <a:pt x="170" y="43"/>
                    </a:lnTo>
                    <a:lnTo>
                      <a:pt x="166" y="45"/>
                    </a:lnTo>
                    <a:lnTo>
                      <a:pt x="163" y="43"/>
                    </a:lnTo>
                    <a:lnTo>
                      <a:pt x="164" y="41"/>
                    </a:lnTo>
                    <a:lnTo>
                      <a:pt x="163" y="37"/>
                    </a:lnTo>
                    <a:lnTo>
                      <a:pt x="163" y="35"/>
                    </a:lnTo>
                    <a:lnTo>
                      <a:pt x="163" y="33"/>
                    </a:lnTo>
                    <a:lnTo>
                      <a:pt x="160" y="31"/>
                    </a:lnTo>
                    <a:lnTo>
                      <a:pt x="160" y="27"/>
                    </a:lnTo>
                    <a:lnTo>
                      <a:pt x="160" y="25"/>
                    </a:lnTo>
                    <a:lnTo>
                      <a:pt x="156" y="28"/>
                    </a:lnTo>
                    <a:lnTo>
                      <a:pt x="155" y="28"/>
                    </a:lnTo>
                    <a:lnTo>
                      <a:pt x="154" y="30"/>
                    </a:lnTo>
                    <a:lnTo>
                      <a:pt x="155" y="34"/>
                    </a:lnTo>
                    <a:lnTo>
                      <a:pt x="154" y="35"/>
                    </a:lnTo>
                    <a:lnTo>
                      <a:pt x="154" y="37"/>
                    </a:lnTo>
                    <a:lnTo>
                      <a:pt x="149" y="41"/>
                    </a:lnTo>
                    <a:lnTo>
                      <a:pt x="149" y="36"/>
                    </a:lnTo>
                    <a:lnTo>
                      <a:pt x="148" y="41"/>
                    </a:lnTo>
                    <a:lnTo>
                      <a:pt x="143" y="42"/>
                    </a:lnTo>
                    <a:lnTo>
                      <a:pt x="143" y="33"/>
                    </a:lnTo>
                    <a:lnTo>
                      <a:pt x="145" y="31"/>
                    </a:lnTo>
                    <a:lnTo>
                      <a:pt x="145" y="30"/>
                    </a:lnTo>
                    <a:lnTo>
                      <a:pt x="143" y="30"/>
                    </a:lnTo>
                    <a:lnTo>
                      <a:pt x="142" y="30"/>
                    </a:lnTo>
                    <a:lnTo>
                      <a:pt x="135" y="31"/>
                    </a:lnTo>
                    <a:lnTo>
                      <a:pt x="131" y="34"/>
                    </a:lnTo>
                    <a:lnTo>
                      <a:pt x="128" y="34"/>
                    </a:lnTo>
                    <a:lnTo>
                      <a:pt x="125" y="35"/>
                    </a:lnTo>
                    <a:lnTo>
                      <a:pt x="124" y="38"/>
                    </a:lnTo>
                    <a:lnTo>
                      <a:pt x="119" y="37"/>
                    </a:lnTo>
                    <a:lnTo>
                      <a:pt x="118" y="38"/>
                    </a:lnTo>
                    <a:lnTo>
                      <a:pt x="117" y="43"/>
                    </a:lnTo>
                    <a:lnTo>
                      <a:pt x="114" y="42"/>
                    </a:lnTo>
                    <a:lnTo>
                      <a:pt x="114" y="43"/>
                    </a:lnTo>
                    <a:lnTo>
                      <a:pt x="117" y="43"/>
                    </a:lnTo>
                    <a:lnTo>
                      <a:pt x="116" y="48"/>
                    </a:lnTo>
                    <a:lnTo>
                      <a:pt x="116" y="49"/>
                    </a:lnTo>
                    <a:lnTo>
                      <a:pt x="118" y="48"/>
                    </a:lnTo>
                    <a:lnTo>
                      <a:pt x="119" y="46"/>
                    </a:lnTo>
                    <a:lnTo>
                      <a:pt x="119" y="43"/>
                    </a:lnTo>
                    <a:lnTo>
                      <a:pt x="123" y="43"/>
                    </a:lnTo>
                    <a:lnTo>
                      <a:pt x="124" y="42"/>
                    </a:lnTo>
                    <a:lnTo>
                      <a:pt x="127" y="41"/>
                    </a:lnTo>
                    <a:lnTo>
                      <a:pt x="128" y="43"/>
                    </a:lnTo>
                    <a:lnTo>
                      <a:pt x="128" y="41"/>
                    </a:lnTo>
                    <a:lnTo>
                      <a:pt x="133" y="38"/>
                    </a:lnTo>
                    <a:lnTo>
                      <a:pt x="132" y="44"/>
                    </a:lnTo>
                    <a:lnTo>
                      <a:pt x="133" y="45"/>
                    </a:lnTo>
                    <a:lnTo>
                      <a:pt x="140" y="45"/>
                    </a:lnTo>
                    <a:lnTo>
                      <a:pt x="133" y="49"/>
                    </a:lnTo>
                    <a:lnTo>
                      <a:pt x="128" y="49"/>
                    </a:lnTo>
                    <a:lnTo>
                      <a:pt x="124" y="52"/>
                    </a:lnTo>
                    <a:lnTo>
                      <a:pt x="121" y="53"/>
                    </a:lnTo>
                    <a:lnTo>
                      <a:pt x="123" y="56"/>
                    </a:lnTo>
                    <a:lnTo>
                      <a:pt x="121" y="57"/>
                    </a:lnTo>
                    <a:lnTo>
                      <a:pt x="123" y="57"/>
                    </a:lnTo>
                    <a:lnTo>
                      <a:pt x="125" y="55"/>
                    </a:lnTo>
                    <a:lnTo>
                      <a:pt x="128" y="55"/>
                    </a:lnTo>
                    <a:lnTo>
                      <a:pt x="132" y="53"/>
                    </a:lnTo>
                    <a:lnTo>
                      <a:pt x="138" y="52"/>
                    </a:lnTo>
                    <a:lnTo>
                      <a:pt x="145" y="51"/>
                    </a:lnTo>
                    <a:lnTo>
                      <a:pt x="147" y="53"/>
                    </a:lnTo>
                    <a:lnTo>
                      <a:pt x="147" y="57"/>
                    </a:lnTo>
                    <a:lnTo>
                      <a:pt x="143" y="58"/>
                    </a:lnTo>
                    <a:lnTo>
                      <a:pt x="141" y="57"/>
                    </a:lnTo>
                    <a:lnTo>
                      <a:pt x="139" y="57"/>
                    </a:lnTo>
                    <a:lnTo>
                      <a:pt x="136" y="59"/>
                    </a:lnTo>
                    <a:lnTo>
                      <a:pt x="131" y="58"/>
                    </a:lnTo>
                    <a:lnTo>
                      <a:pt x="127" y="62"/>
                    </a:lnTo>
                    <a:lnTo>
                      <a:pt x="123" y="62"/>
                    </a:lnTo>
                    <a:lnTo>
                      <a:pt x="124" y="64"/>
                    </a:lnTo>
                    <a:lnTo>
                      <a:pt x="127" y="64"/>
                    </a:lnTo>
                    <a:lnTo>
                      <a:pt x="132" y="67"/>
                    </a:lnTo>
                    <a:lnTo>
                      <a:pt x="127" y="68"/>
                    </a:lnTo>
                    <a:lnTo>
                      <a:pt x="121" y="70"/>
                    </a:lnTo>
                    <a:lnTo>
                      <a:pt x="119" y="66"/>
                    </a:lnTo>
                    <a:lnTo>
                      <a:pt x="119" y="66"/>
                    </a:lnTo>
                    <a:lnTo>
                      <a:pt x="118" y="67"/>
                    </a:lnTo>
                    <a:lnTo>
                      <a:pt x="118" y="71"/>
                    </a:lnTo>
                    <a:lnTo>
                      <a:pt x="117" y="72"/>
                    </a:lnTo>
                    <a:lnTo>
                      <a:pt x="117" y="73"/>
                    </a:lnTo>
                    <a:lnTo>
                      <a:pt x="119" y="74"/>
                    </a:lnTo>
                    <a:lnTo>
                      <a:pt x="123" y="73"/>
                    </a:lnTo>
                    <a:lnTo>
                      <a:pt x="127" y="75"/>
                    </a:lnTo>
                    <a:lnTo>
                      <a:pt x="132" y="75"/>
                    </a:lnTo>
                    <a:lnTo>
                      <a:pt x="133" y="77"/>
                    </a:lnTo>
                    <a:lnTo>
                      <a:pt x="135" y="77"/>
                    </a:lnTo>
                    <a:lnTo>
                      <a:pt x="139" y="80"/>
                    </a:lnTo>
                    <a:lnTo>
                      <a:pt x="141" y="80"/>
                    </a:lnTo>
                    <a:lnTo>
                      <a:pt x="142" y="79"/>
                    </a:lnTo>
                    <a:lnTo>
                      <a:pt x="147" y="80"/>
                    </a:lnTo>
                    <a:lnTo>
                      <a:pt x="148" y="79"/>
                    </a:lnTo>
                    <a:lnTo>
                      <a:pt x="154" y="77"/>
                    </a:lnTo>
                    <a:lnTo>
                      <a:pt x="160" y="77"/>
                    </a:lnTo>
                    <a:lnTo>
                      <a:pt x="163" y="77"/>
                    </a:lnTo>
                    <a:lnTo>
                      <a:pt x="165" y="74"/>
                    </a:lnTo>
                    <a:lnTo>
                      <a:pt x="170" y="73"/>
                    </a:lnTo>
                    <a:lnTo>
                      <a:pt x="171" y="77"/>
                    </a:lnTo>
                    <a:lnTo>
                      <a:pt x="170" y="80"/>
                    </a:lnTo>
                    <a:lnTo>
                      <a:pt x="163" y="80"/>
                    </a:lnTo>
                    <a:lnTo>
                      <a:pt x="157" y="82"/>
                    </a:lnTo>
                    <a:lnTo>
                      <a:pt x="155" y="84"/>
                    </a:lnTo>
                    <a:lnTo>
                      <a:pt x="153" y="84"/>
                    </a:lnTo>
                    <a:lnTo>
                      <a:pt x="151" y="85"/>
                    </a:lnTo>
                    <a:lnTo>
                      <a:pt x="147" y="84"/>
                    </a:lnTo>
                    <a:lnTo>
                      <a:pt x="143" y="86"/>
                    </a:lnTo>
                    <a:lnTo>
                      <a:pt x="140" y="85"/>
                    </a:lnTo>
                    <a:lnTo>
                      <a:pt x="139" y="85"/>
                    </a:lnTo>
                    <a:lnTo>
                      <a:pt x="135" y="85"/>
                    </a:lnTo>
                    <a:lnTo>
                      <a:pt x="131" y="81"/>
                    </a:lnTo>
                    <a:lnTo>
                      <a:pt x="123" y="81"/>
                    </a:lnTo>
                    <a:lnTo>
                      <a:pt x="120" y="80"/>
                    </a:lnTo>
                    <a:lnTo>
                      <a:pt x="118" y="81"/>
                    </a:lnTo>
                    <a:lnTo>
                      <a:pt x="114" y="80"/>
                    </a:lnTo>
                    <a:lnTo>
                      <a:pt x="114" y="80"/>
                    </a:lnTo>
                    <a:lnTo>
                      <a:pt x="114" y="84"/>
                    </a:lnTo>
                    <a:lnTo>
                      <a:pt x="117" y="85"/>
                    </a:lnTo>
                    <a:lnTo>
                      <a:pt x="117" y="89"/>
                    </a:lnTo>
                    <a:lnTo>
                      <a:pt x="118" y="93"/>
                    </a:lnTo>
                    <a:lnTo>
                      <a:pt x="119" y="94"/>
                    </a:lnTo>
                    <a:lnTo>
                      <a:pt x="120" y="95"/>
                    </a:lnTo>
                    <a:lnTo>
                      <a:pt x="125" y="101"/>
                    </a:lnTo>
                    <a:lnTo>
                      <a:pt x="127" y="101"/>
                    </a:lnTo>
                    <a:lnTo>
                      <a:pt x="127" y="101"/>
                    </a:lnTo>
                    <a:lnTo>
                      <a:pt x="131" y="96"/>
                    </a:lnTo>
                    <a:lnTo>
                      <a:pt x="136" y="94"/>
                    </a:lnTo>
                    <a:lnTo>
                      <a:pt x="142" y="90"/>
                    </a:lnTo>
                    <a:lnTo>
                      <a:pt x="147" y="85"/>
                    </a:lnTo>
                    <a:lnTo>
                      <a:pt x="149" y="85"/>
                    </a:lnTo>
                    <a:lnTo>
                      <a:pt x="156" y="86"/>
                    </a:lnTo>
                    <a:lnTo>
                      <a:pt x="162" y="86"/>
                    </a:lnTo>
                    <a:lnTo>
                      <a:pt x="166" y="86"/>
                    </a:lnTo>
                    <a:lnTo>
                      <a:pt x="170" y="88"/>
                    </a:lnTo>
                    <a:lnTo>
                      <a:pt x="177" y="89"/>
                    </a:lnTo>
                    <a:lnTo>
                      <a:pt x="183" y="89"/>
                    </a:lnTo>
                    <a:lnTo>
                      <a:pt x="186" y="92"/>
                    </a:lnTo>
                    <a:lnTo>
                      <a:pt x="185" y="94"/>
                    </a:lnTo>
                    <a:lnTo>
                      <a:pt x="179" y="94"/>
                    </a:lnTo>
                    <a:lnTo>
                      <a:pt x="176" y="94"/>
                    </a:lnTo>
                    <a:lnTo>
                      <a:pt x="170" y="93"/>
                    </a:lnTo>
                    <a:lnTo>
                      <a:pt x="165" y="90"/>
                    </a:lnTo>
                    <a:lnTo>
                      <a:pt x="162" y="89"/>
                    </a:lnTo>
                    <a:lnTo>
                      <a:pt x="161" y="90"/>
                    </a:lnTo>
                    <a:lnTo>
                      <a:pt x="154" y="90"/>
                    </a:lnTo>
                    <a:lnTo>
                      <a:pt x="151" y="89"/>
                    </a:lnTo>
                    <a:lnTo>
                      <a:pt x="149" y="92"/>
                    </a:lnTo>
                    <a:lnTo>
                      <a:pt x="146" y="94"/>
                    </a:lnTo>
                    <a:lnTo>
                      <a:pt x="142" y="97"/>
                    </a:lnTo>
                    <a:lnTo>
                      <a:pt x="138" y="100"/>
                    </a:lnTo>
                    <a:lnTo>
                      <a:pt x="135" y="103"/>
                    </a:lnTo>
                    <a:lnTo>
                      <a:pt x="134" y="106"/>
                    </a:lnTo>
                    <a:lnTo>
                      <a:pt x="134" y="106"/>
                    </a:lnTo>
                    <a:lnTo>
                      <a:pt x="136" y="108"/>
                    </a:lnTo>
                    <a:lnTo>
                      <a:pt x="140" y="108"/>
                    </a:lnTo>
                    <a:lnTo>
                      <a:pt x="140" y="110"/>
                    </a:lnTo>
                    <a:lnTo>
                      <a:pt x="142" y="112"/>
                    </a:lnTo>
                    <a:lnTo>
                      <a:pt x="148" y="112"/>
                    </a:lnTo>
                    <a:lnTo>
                      <a:pt x="155" y="115"/>
                    </a:lnTo>
                    <a:lnTo>
                      <a:pt x="158" y="115"/>
                    </a:lnTo>
                    <a:lnTo>
                      <a:pt x="163" y="111"/>
                    </a:lnTo>
                    <a:lnTo>
                      <a:pt x="163" y="106"/>
                    </a:lnTo>
                    <a:lnTo>
                      <a:pt x="169" y="104"/>
                    </a:lnTo>
                    <a:lnTo>
                      <a:pt x="176" y="106"/>
                    </a:lnTo>
                    <a:lnTo>
                      <a:pt x="170" y="109"/>
                    </a:lnTo>
                    <a:lnTo>
                      <a:pt x="170" y="109"/>
                    </a:lnTo>
                    <a:lnTo>
                      <a:pt x="171" y="110"/>
                    </a:lnTo>
                    <a:lnTo>
                      <a:pt x="175" y="108"/>
                    </a:lnTo>
                    <a:lnTo>
                      <a:pt x="178" y="109"/>
                    </a:lnTo>
                    <a:lnTo>
                      <a:pt x="183" y="108"/>
                    </a:lnTo>
                    <a:lnTo>
                      <a:pt x="187" y="108"/>
                    </a:lnTo>
                    <a:lnTo>
                      <a:pt x="183" y="112"/>
                    </a:lnTo>
                    <a:lnTo>
                      <a:pt x="177" y="114"/>
                    </a:lnTo>
                    <a:lnTo>
                      <a:pt x="173" y="115"/>
                    </a:lnTo>
                    <a:lnTo>
                      <a:pt x="170" y="115"/>
                    </a:lnTo>
                    <a:lnTo>
                      <a:pt x="166" y="117"/>
                    </a:lnTo>
                    <a:lnTo>
                      <a:pt x="166" y="118"/>
                    </a:lnTo>
                    <a:lnTo>
                      <a:pt x="169" y="118"/>
                    </a:lnTo>
                    <a:lnTo>
                      <a:pt x="173" y="118"/>
                    </a:lnTo>
                    <a:lnTo>
                      <a:pt x="177" y="122"/>
                    </a:lnTo>
                    <a:lnTo>
                      <a:pt x="186" y="122"/>
                    </a:lnTo>
                    <a:lnTo>
                      <a:pt x="188" y="123"/>
                    </a:lnTo>
                    <a:lnTo>
                      <a:pt x="192" y="122"/>
                    </a:lnTo>
                    <a:lnTo>
                      <a:pt x="202" y="117"/>
                    </a:lnTo>
                    <a:lnTo>
                      <a:pt x="206" y="117"/>
                    </a:lnTo>
                    <a:lnTo>
                      <a:pt x="210" y="114"/>
                    </a:lnTo>
                    <a:lnTo>
                      <a:pt x="207" y="114"/>
                    </a:lnTo>
                    <a:lnTo>
                      <a:pt x="213" y="107"/>
                    </a:lnTo>
                    <a:lnTo>
                      <a:pt x="216" y="107"/>
                    </a:lnTo>
                    <a:lnTo>
                      <a:pt x="218" y="103"/>
                    </a:lnTo>
                    <a:lnTo>
                      <a:pt x="221" y="103"/>
                    </a:lnTo>
                    <a:lnTo>
                      <a:pt x="222" y="106"/>
                    </a:lnTo>
                    <a:lnTo>
                      <a:pt x="222" y="104"/>
                    </a:lnTo>
                    <a:lnTo>
                      <a:pt x="230" y="97"/>
                    </a:lnTo>
                    <a:lnTo>
                      <a:pt x="237" y="96"/>
                    </a:lnTo>
                    <a:lnTo>
                      <a:pt x="247" y="93"/>
                    </a:lnTo>
                    <a:lnTo>
                      <a:pt x="246" y="97"/>
                    </a:lnTo>
                    <a:lnTo>
                      <a:pt x="238" y="101"/>
                    </a:lnTo>
                    <a:lnTo>
                      <a:pt x="233" y="101"/>
                    </a:lnTo>
                    <a:lnTo>
                      <a:pt x="227" y="106"/>
                    </a:lnTo>
                    <a:lnTo>
                      <a:pt x="224" y="110"/>
                    </a:lnTo>
                    <a:lnTo>
                      <a:pt x="221" y="112"/>
                    </a:lnTo>
                    <a:lnTo>
                      <a:pt x="218" y="114"/>
                    </a:lnTo>
                    <a:lnTo>
                      <a:pt x="216" y="117"/>
                    </a:lnTo>
                    <a:lnTo>
                      <a:pt x="222" y="117"/>
                    </a:lnTo>
                    <a:lnTo>
                      <a:pt x="224" y="118"/>
                    </a:lnTo>
                    <a:lnTo>
                      <a:pt x="228" y="118"/>
                    </a:lnTo>
                    <a:lnTo>
                      <a:pt x="232" y="121"/>
                    </a:lnTo>
                    <a:lnTo>
                      <a:pt x="232" y="122"/>
                    </a:lnTo>
                    <a:lnTo>
                      <a:pt x="233" y="123"/>
                    </a:lnTo>
                    <a:lnTo>
                      <a:pt x="236" y="123"/>
                    </a:lnTo>
                    <a:lnTo>
                      <a:pt x="239" y="126"/>
                    </a:lnTo>
                    <a:lnTo>
                      <a:pt x="233" y="127"/>
                    </a:lnTo>
                    <a:lnTo>
                      <a:pt x="230" y="130"/>
                    </a:lnTo>
                    <a:lnTo>
                      <a:pt x="227" y="126"/>
                    </a:lnTo>
                    <a:lnTo>
                      <a:pt x="221" y="124"/>
                    </a:lnTo>
                    <a:lnTo>
                      <a:pt x="214" y="125"/>
                    </a:lnTo>
                    <a:lnTo>
                      <a:pt x="203" y="126"/>
                    </a:lnTo>
                    <a:lnTo>
                      <a:pt x="199" y="127"/>
                    </a:lnTo>
                    <a:lnTo>
                      <a:pt x="198" y="127"/>
                    </a:lnTo>
                    <a:lnTo>
                      <a:pt x="198" y="127"/>
                    </a:lnTo>
                    <a:lnTo>
                      <a:pt x="202" y="129"/>
                    </a:lnTo>
                    <a:lnTo>
                      <a:pt x="207" y="129"/>
                    </a:lnTo>
                    <a:lnTo>
                      <a:pt x="210" y="131"/>
                    </a:lnTo>
                    <a:lnTo>
                      <a:pt x="210" y="134"/>
                    </a:lnTo>
                    <a:lnTo>
                      <a:pt x="206" y="136"/>
                    </a:lnTo>
                    <a:lnTo>
                      <a:pt x="202" y="133"/>
                    </a:lnTo>
                    <a:lnTo>
                      <a:pt x="197" y="133"/>
                    </a:lnTo>
                    <a:lnTo>
                      <a:pt x="193" y="131"/>
                    </a:lnTo>
                    <a:lnTo>
                      <a:pt x="191" y="130"/>
                    </a:lnTo>
                    <a:lnTo>
                      <a:pt x="186" y="132"/>
                    </a:lnTo>
                    <a:lnTo>
                      <a:pt x="180" y="133"/>
                    </a:lnTo>
                    <a:lnTo>
                      <a:pt x="176" y="131"/>
                    </a:lnTo>
                    <a:lnTo>
                      <a:pt x="171" y="131"/>
                    </a:lnTo>
                    <a:lnTo>
                      <a:pt x="166" y="130"/>
                    </a:lnTo>
                    <a:lnTo>
                      <a:pt x="164" y="129"/>
                    </a:lnTo>
                    <a:lnTo>
                      <a:pt x="160" y="129"/>
                    </a:lnTo>
                    <a:lnTo>
                      <a:pt x="160" y="131"/>
                    </a:lnTo>
                    <a:lnTo>
                      <a:pt x="160" y="133"/>
                    </a:lnTo>
                    <a:lnTo>
                      <a:pt x="161" y="145"/>
                    </a:lnTo>
                    <a:lnTo>
                      <a:pt x="161" y="147"/>
                    </a:lnTo>
                    <a:lnTo>
                      <a:pt x="157" y="149"/>
                    </a:lnTo>
                    <a:lnTo>
                      <a:pt x="157" y="151"/>
                    </a:lnTo>
                    <a:lnTo>
                      <a:pt x="160" y="152"/>
                    </a:lnTo>
                    <a:lnTo>
                      <a:pt x="162" y="154"/>
                    </a:lnTo>
                    <a:lnTo>
                      <a:pt x="165" y="155"/>
                    </a:lnTo>
                    <a:lnTo>
                      <a:pt x="172" y="159"/>
                    </a:lnTo>
                    <a:lnTo>
                      <a:pt x="164" y="159"/>
                    </a:lnTo>
                    <a:lnTo>
                      <a:pt x="163" y="159"/>
                    </a:lnTo>
                    <a:lnTo>
                      <a:pt x="161" y="165"/>
                    </a:lnTo>
                    <a:lnTo>
                      <a:pt x="160" y="159"/>
                    </a:lnTo>
                    <a:lnTo>
                      <a:pt x="157" y="156"/>
                    </a:lnTo>
                    <a:lnTo>
                      <a:pt x="157" y="156"/>
                    </a:lnTo>
                    <a:lnTo>
                      <a:pt x="155" y="159"/>
                    </a:lnTo>
                    <a:lnTo>
                      <a:pt x="151" y="154"/>
                    </a:lnTo>
                    <a:lnTo>
                      <a:pt x="151" y="148"/>
                    </a:lnTo>
                    <a:lnTo>
                      <a:pt x="151" y="144"/>
                    </a:lnTo>
                    <a:lnTo>
                      <a:pt x="150" y="137"/>
                    </a:lnTo>
                    <a:lnTo>
                      <a:pt x="147" y="132"/>
                    </a:lnTo>
                    <a:lnTo>
                      <a:pt x="147" y="130"/>
                    </a:lnTo>
                    <a:lnTo>
                      <a:pt x="140" y="125"/>
                    </a:lnTo>
                    <a:lnTo>
                      <a:pt x="138" y="125"/>
                    </a:lnTo>
                    <a:lnTo>
                      <a:pt x="133" y="123"/>
                    </a:lnTo>
                    <a:lnTo>
                      <a:pt x="133" y="119"/>
                    </a:lnTo>
                    <a:lnTo>
                      <a:pt x="131" y="118"/>
                    </a:lnTo>
                    <a:lnTo>
                      <a:pt x="127" y="119"/>
                    </a:lnTo>
                    <a:lnTo>
                      <a:pt x="118" y="130"/>
                    </a:lnTo>
                    <a:lnTo>
                      <a:pt x="117" y="132"/>
                    </a:lnTo>
                    <a:lnTo>
                      <a:pt x="117" y="134"/>
                    </a:lnTo>
                    <a:lnTo>
                      <a:pt x="118" y="136"/>
                    </a:lnTo>
                    <a:lnTo>
                      <a:pt x="121" y="137"/>
                    </a:lnTo>
                    <a:lnTo>
                      <a:pt x="124" y="141"/>
                    </a:lnTo>
                    <a:lnTo>
                      <a:pt x="124" y="145"/>
                    </a:lnTo>
                    <a:lnTo>
                      <a:pt x="120" y="146"/>
                    </a:lnTo>
                    <a:lnTo>
                      <a:pt x="119" y="141"/>
                    </a:lnTo>
                    <a:lnTo>
                      <a:pt x="117" y="141"/>
                    </a:lnTo>
                    <a:lnTo>
                      <a:pt x="114" y="140"/>
                    </a:lnTo>
                    <a:lnTo>
                      <a:pt x="113" y="140"/>
                    </a:lnTo>
                    <a:lnTo>
                      <a:pt x="112" y="141"/>
                    </a:lnTo>
                    <a:lnTo>
                      <a:pt x="113" y="145"/>
                    </a:lnTo>
                    <a:lnTo>
                      <a:pt x="116" y="146"/>
                    </a:lnTo>
                    <a:lnTo>
                      <a:pt x="117" y="151"/>
                    </a:lnTo>
                    <a:lnTo>
                      <a:pt x="118" y="159"/>
                    </a:lnTo>
                    <a:lnTo>
                      <a:pt x="116" y="163"/>
                    </a:lnTo>
                    <a:lnTo>
                      <a:pt x="116" y="168"/>
                    </a:lnTo>
                    <a:lnTo>
                      <a:pt x="113" y="173"/>
                    </a:lnTo>
                    <a:lnTo>
                      <a:pt x="113" y="175"/>
                    </a:lnTo>
                    <a:lnTo>
                      <a:pt x="117" y="174"/>
                    </a:lnTo>
                    <a:lnTo>
                      <a:pt x="116" y="181"/>
                    </a:lnTo>
                    <a:lnTo>
                      <a:pt x="112" y="185"/>
                    </a:lnTo>
                    <a:lnTo>
                      <a:pt x="110" y="182"/>
                    </a:lnTo>
                    <a:lnTo>
                      <a:pt x="109" y="180"/>
                    </a:lnTo>
                    <a:lnTo>
                      <a:pt x="108" y="178"/>
                    </a:lnTo>
                    <a:lnTo>
                      <a:pt x="106" y="178"/>
                    </a:lnTo>
                    <a:lnTo>
                      <a:pt x="106" y="183"/>
                    </a:lnTo>
                    <a:lnTo>
                      <a:pt x="110" y="189"/>
                    </a:lnTo>
                    <a:lnTo>
                      <a:pt x="114" y="189"/>
                    </a:lnTo>
                    <a:lnTo>
                      <a:pt x="117" y="190"/>
                    </a:lnTo>
                    <a:lnTo>
                      <a:pt x="119" y="192"/>
                    </a:lnTo>
                    <a:lnTo>
                      <a:pt x="124" y="192"/>
                    </a:lnTo>
                    <a:lnTo>
                      <a:pt x="128" y="193"/>
                    </a:lnTo>
                    <a:lnTo>
                      <a:pt x="130" y="192"/>
                    </a:lnTo>
                    <a:lnTo>
                      <a:pt x="133" y="190"/>
                    </a:lnTo>
                    <a:lnTo>
                      <a:pt x="133" y="188"/>
                    </a:lnTo>
                    <a:lnTo>
                      <a:pt x="138" y="187"/>
                    </a:lnTo>
                    <a:lnTo>
                      <a:pt x="138" y="190"/>
                    </a:lnTo>
                    <a:lnTo>
                      <a:pt x="136" y="193"/>
                    </a:lnTo>
                    <a:lnTo>
                      <a:pt x="136" y="197"/>
                    </a:lnTo>
                    <a:lnTo>
                      <a:pt x="134" y="199"/>
                    </a:lnTo>
                    <a:lnTo>
                      <a:pt x="131" y="198"/>
                    </a:lnTo>
                    <a:lnTo>
                      <a:pt x="125" y="198"/>
                    </a:lnTo>
                    <a:lnTo>
                      <a:pt x="123" y="198"/>
                    </a:lnTo>
                    <a:lnTo>
                      <a:pt x="123" y="199"/>
                    </a:lnTo>
                    <a:lnTo>
                      <a:pt x="123" y="199"/>
                    </a:lnTo>
                    <a:lnTo>
                      <a:pt x="127" y="199"/>
                    </a:lnTo>
                    <a:lnTo>
                      <a:pt x="128" y="204"/>
                    </a:lnTo>
                    <a:lnTo>
                      <a:pt x="125" y="204"/>
                    </a:lnTo>
                    <a:lnTo>
                      <a:pt x="126" y="212"/>
                    </a:lnTo>
                    <a:lnTo>
                      <a:pt x="119" y="203"/>
                    </a:lnTo>
                    <a:lnTo>
                      <a:pt x="118" y="203"/>
                    </a:lnTo>
                    <a:lnTo>
                      <a:pt x="116" y="199"/>
                    </a:lnTo>
                    <a:lnTo>
                      <a:pt x="114" y="197"/>
                    </a:lnTo>
                    <a:lnTo>
                      <a:pt x="108" y="193"/>
                    </a:lnTo>
                    <a:lnTo>
                      <a:pt x="106" y="192"/>
                    </a:lnTo>
                    <a:lnTo>
                      <a:pt x="102" y="188"/>
                    </a:lnTo>
                    <a:lnTo>
                      <a:pt x="101" y="188"/>
                    </a:lnTo>
                    <a:lnTo>
                      <a:pt x="97" y="190"/>
                    </a:lnTo>
                    <a:lnTo>
                      <a:pt x="95" y="190"/>
                    </a:lnTo>
                    <a:lnTo>
                      <a:pt x="93" y="191"/>
                    </a:lnTo>
                    <a:lnTo>
                      <a:pt x="88" y="190"/>
                    </a:lnTo>
                    <a:lnTo>
                      <a:pt x="81" y="191"/>
                    </a:lnTo>
                    <a:lnTo>
                      <a:pt x="80" y="191"/>
                    </a:lnTo>
                    <a:lnTo>
                      <a:pt x="75" y="196"/>
                    </a:lnTo>
                    <a:lnTo>
                      <a:pt x="74" y="199"/>
                    </a:lnTo>
                    <a:lnTo>
                      <a:pt x="73" y="203"/>
                    </a:lnTo>
                    <a:lnTo>
                      <a:pt x="69" y="204"/>
                    </a:lnTo>
                    <a:lnTo>
                      <a:pt x="67" y="205"/>
                    </a:lnTo>
                    <a:lnTo>
                      <a:pt x="64" y="206"/>
                    </a:lnTo>
                    <a:lnTo>
                      <a:pt x="64" y="208"/>
                    </a:lnTo>
                    <a:lnTo>
                      <a:pt x="60" y="212"/>
                    </a:lnTo>
                    <a:lnTo>
                      <a:pt x="60" y="213"/>
                    </a:lnTo>
                    <a:lnTo>
                      <a:pt x="60" y="213"/>
                    </a:lnTo>
                    <a:lnTo>
                      <a:pt x="64" y="217"/>
                    </a:lnTo>
                    <a:lnTo>
                      <a:pt x="59" y="218"/>
                    </a:lnTo>
                    <a:lnTo>
                      <a:pt x="58" y="218"/>
                    </a:lnTo>
                    <a:lnTo>
                      <a:pt x="60" y="220"/>
                    </a:lnTo>
                    <a:lnTo>
                      <a:pt x="64" y="220"/>
                    </a:lnTo>
                    <a:lnTo>
                      <a:pt x="66" y="219"/>
                    </a:lnTo>
                    <a:lnTo>
                      <a:pt x="66" y="217"/>
                    </a:lnTo>
                    <a:lnTo>
                      <a:pt x="71" y="217"/>
                    </a:lnTo>
                    <a:lnTo>
                      <a:pt x="76" y="212"/>
                    </a:lnTo>
                    <a:lnTo>
                      <a:pt x="76" y="219"/>
                    </a:lnTo>
                    <a:lnTo>
                      <a:pt x="73" y="220"/>
                    </a:lnTo>
                    <a:lnTo>
                      <a:pt x="71" y="222"/>
                    </a:lnTo>
                    <a:lnTo>
                      <a:pt x="71" y="224"/>
                    </a:lnTo>
                    <a:lnTo>
                      <a:pt x="75" y="224"/>
                    </a:lnTo>
                    <a:lnTo>
                      <a:pt x="76" y="224"/>
                    </a:lnTo>
                    <a:lnTo>
                      <a:pt x="80" y="220"/>
                    </a:lnTo>
                    <a:lnTo>
                      <a:pt x="84" y="217"/>
                    </a:lnTo>
                    <a:lnTo>
                      <a:pt x="88" y="211"/>
                    </a:lnTo>
                    <a:lnTo>
                      <a:pt x="93" y="205"/>
                    </a:lnTo>
                    <a:lnTo>
                      <a:pt x="97" y="205"/>
                    </a:lnTo>
                    <a:lnTo>
                      <a:pt x="96" y="208"/>
                    </a:lnTo>
                    <a:lnTo>
                      <a:pt x="94" y="211"/>
                    </a:lnTo>
                    <a:lnTo>
                      <a:pt x="90" y="215"/>
                    </a:lnTo>
                    <a:lnTo>
                      <a:pt x="91" y="219"/>
                    </a:lnTo>
                    <a:lnTo>
                      <a:pt x="88" y="219"/>
                    </a:lnTo>
                    <a:lnTo>
                      <a:pt x="87" y="221"/>
                    </a:lnTo>
                    <a:lnTo>
                      <a:pt x="90" y="221"/>
                    </a:lnTo>
                    <a:lnTo>
                      <a:pt x="87" y="225"/>
                    </a:lnTo>
                    <a:lnTo>
                      <a:pt x="84" y="225"/>
                    </a:lnTo>
                    <a:lnTo>
                      <a:pt x="83" y="227"/>
                    </a:lnTo>
                    <a:lnTo>
                      <a:pt x="83" y="227"/>
                    </a:lnTo>
                    <a:lnTo>
                      <a:pt x="90" y="227"/>
                    </a:lnTo>
                    <a:lnTo>
                      <a:pt x="83" y="230"/>
                    </a:lnTo>
                    <a:lnTo>
                      <a:pt x="80" y="229"/>
                    </a:lnTo>
                    <a:lnTo>
                      <a:pt x="78" y="229"/>
                    </a:lnTo>
                    <a:lnTo>
                      <a:pt x="75" y="230"/>
                    </a:lnTo>
                    <a:lnTo>
                      <a:pt x="73" y="232"/>
                    </a:lnTo>
                    <a:lnTo>
                      <a:pt x="73" y="232"/>
                    </a:lnTo>
                    <a:lnTo>
                      <a:pt x="74" y="233"/>
                    </a:lnTo>
                    <a:lnTo>
                      <a:pt x="74" y="233"/>
                    </a:lnTo>
                    <a:lnTo>
                      <a:pt x="76" y="230"/>
                    </a:lnTo>
                    <a:lnTo>
                      <a:pt x="79" y="233"/>
                    </a:lnTo>
                    <a:lnTo>
                      <a:pt x="82" y="233"/>
                    </a:lnTo>
                    <a:lnTo>
                      <a:pt x="81" y="236"/>
                    </a:lnTo>
                    <a:lnTo>
                      <a:pt x="79" y="237"/>
                    </a:lnTo>
                    <a:lnTo>
                      <a:pt x="78" y="240"/>
                    </a:lnTo>
                    <a:lnTo>
                      <a:pt x="74" y="241"/>
                    </a:lnTo>
                    <a:lnTo>
                      <a:pt x="73" y="241"/>
                    </a:lnTo>
                    <a:lnTo>
                      <a:pt x="75" y="243"/>
                    </a:lnTo>
                    <a:lnTo>
                      <a:pt x="75" y="244"/>
                    </a:lnTo>
                    <a:lnTo>
                      <a:pt x="76" y="242"/>
                    </a:lnTo>
                    <a:lnTo>
                      <a:pt x="82" y="237"/>
                    </a:lnTo>
                    <a:lnTo>
                      <a:pt x="82" y="244"/>
                    </a:lnTo>
                    <a:lnTo>
                      <a:pt x="79" y="247"/>
                    </a:lnTo>
                    <a:lnTo>
                      <a:pt x="76" y="248"/>
                    </a:lnTo>
                    <a:lnTo>
                      <a:pt x="76" y="249"/>
                    </a:lnTo>
                    <a:lnTo>
                      <a:pt x="80" y="250"/>
                    </a:lnTo>
                    <a:lnTo>
                      <a:pt x="82" y="250"/>
                    </a:lnTo>
                    <a:lnTo>
                      <a:pt x="82" y="249"/>
                    </a:lnTo>
                    <a:lnTo>
                      <a:pt x="86" y="249"/>
                    </a:lnTo>
                    <a:lnTo>
                      <a:pt x="87" y="250"/>
                    </a:lnTo>
                    <a:lnTo>
                      <a:pt x="91" y="249"/>
                    </a:lnTo>
                    <a:lnTo>
                      <a:pt x="95" y="246"/>
                    </a:lnTo>
                    <a:lnTo>
                      <a:pt x="95" y="244"/>
                    </a:lnTo>
                    <a:lnTo>
                      <a:pt x="99" y="242"/>
                    </a:lnTo>
                    <a:lnTo>
                      <a:pt x="104" y="237"/>
                    </a:lnTo>
                    <a:lnTo>
                      <a:pt x="104" y="235"/>
                    </a:lnTo>
                    <a:lnTo>
                      <a:pt x="106" y="233"/>
                    </a:lnTo>
                    <a:lnTo>
                      <a:pt x="112" y="233"/>
                    </a:lnTo>
                    <a:lnTo>
                      <a:pt x="109" y="236"/>
                    </a:lnTo>
                    <a:lnTo>
                      <a:pt x="109" y="239"/>
                    </a:lnTo>
                    <a:lnTo>
                      <a:pt x="103" y="244"/>
                    </a:lnTo>
                    <a:lnTo>
                      <a:pt x="97" y="248"/>
                    </a:lnTo>
                    <a:lnTo>
                      <a:pt x="94" y="252"/>
                    </a:lnTo>
                    <a:lnTo>
                      <a:pt x="89" y="255"/>
                    </a:lnTo>
                    <a:lnTo>
                      <a:pt x="88" y="256"/>
                    </a:lnTo>
                    <a:lnTo>
                      <a:pt x="89" y="257"/>
                    </a:lnTo>
                    <a:lnTo>
                      <a:pt x="87" y="261"/>
                    </a:lnTo>
                    <a:lnTo>
                      <a:pt x="82" y="256"/>
                    </a:lnTo>
                    <a:lnTo>
                      <a:pt x="78" y="256"/>
                    </a:lnTo>
                    <a:lnTo>
                      <a:pt x="78" y="258"/>
                    </a:lnTo>
                    <a:lnTo>
                      <a:pt x="73" y="257"/>
                    </a:lnTo>
                    <a:lnTo>
                      <a:pt x="71" y="254"/>
                    </a:lnTo>
                    <a:lnTo>
                      <a:pt x="66" y="251"/>
                    </a:lnTo>
                    <a:lnTo>
                      <a:pt x="64" y="252"/>
                    </a:lnTo>
                    <a:lnTo>
                      <a:pt x="61" y="250"/>
                    </a:lnTo>
                    <a:lnTo>
                      <a:pt x="62" y="246"/>
                    </a:lnTo>
                    <a:lnTo>
                      <a:pt x="62" y="237"/>
                    </a:lnTo>
                    <a:lnTo>
                      <a:pt x="61" y="232"/>
                    </a:lnTo>
                    <a:lnTo>
                      <a:pt x="59" y="228"/>
                    </a:lnTo>
                    <a:lnTo>
                      <a:pt x="57" y="228"/>
                    </a:lnTo>
                    <a:lnTo>
                      <a:pt x="54" y="227"/>
                    </a:lnTo>
                    <a:lnTo>
                      <a:pt x="52" y="228"/>
                    </a:lnTo>
                    <a:lnTo>
                      <a:pt x="49" y="228"/>
                    </a:lnTo>
                    <a:lnTo>
                      <a:pt x="46" y="228"/>
                    </a:lnTo>
                    <a:lnTo>
                      <a:pt x="44" y="229"/>
                    </a:lnTo>
                    <a:lnTo>
                      <a:pt x="44" y="230"/>
                    </a:lnTo>
                    <a:lnTo>
                      <a:pt x="45" y="233"/>
                    </a:lnTo>
                    <a:lnTo>
                      <a:pt x="44" y="234"/>
                    </a:lnTo>
                    <a:lnTo>
                      <a:pt x="44" y="239"/>
                    </a:lnTo>
                    <a:lnTo>
                      <a:pt x="45" y="240"/>
                    </a:lnTo>
                    <a:lnTo>
                      <a:pt x="46" y="240"/>
                    </a:lnTo>
                    <a:lnTo>
                      <a:pt x="46" y="243"/>
                    </a:lnTo>
                    <a:lnTo>
                      <a:pt x="44" y="246"/>
                    </a:lnTo>
                    <a:lnTo>
                      <a:pt x="43" y="247"/>
                    </a:lnTo>
                    <a:lnTo>
                      <a:pt x="44" y="248"/>
                    </a:lnTo>
                    <a:lnTo>
                      <a:pt x="45" y="248"/>
                    </a:lnTo>
                    <a:lnTo>
                      <a:pt x="46" y="247"/>
                    </a:lnTo>
                    <a:lnTo>
                      <a:pt x="52" y="249"/>
                    </a:lnTo>
                    <a:lnTo>
                      <a:pt x="50" y="251"/>
                    </a:lnTo>
                    <a:lnTo>
                      <a:pt x="50" y="251"/>
                    </a:lnTo>
                    <a:lnTo>
                      <a:pt x="49" y="254"/>
                    </a:lnTo>
                    <a:lnTo>
                      <a:pt x="47" y="255"/>
                    </a:lnTo>
                    <a:lnTo>
                      <a:pt x="50" y="257"/>
                    </a:lnTo>
                    <a:lnTo>
                      <a:pt x="52" y="256"/>
                    </a:lnTo>
                    <a:lnTo>
                      <a:pt x="54" y="258"/>
                    </a:lnTo>
                    <a:lnTo>
                      <a:pt x="52" y="261"/>
                    </a:lnTo>
                    <a:lnTo>
                      <a:pt x="49" y="261"/>
                    </a:lnTo>
                    <a:lnTo>
                      <a:pt x="47" y="262"/>
                    </a:lnTo>
                    <a:lnTo>
                      <a:pt x="44" y="259"/>
                    </a:lnTo>
                    <a:lnTo>
                      <a:pt x="44" y="259"/>
                    </a:lnTo>
                    <a:lnTo>
                      <a:pt x="43" y="261"/>
                    </a:lnTo>
                    <a:lnTo>
                      <a:pt x="39" y="262"/>
                    </a:lnTo>
                    <a:lnTo>
                      <a:pt x="38" y="258"/>
                    </a:lnTo>
                    <a:lnTo>
                      <a:pt x="36" y="258"/>
                    </a:lnTo>
                    <a:lnTo>
                      <a:pt x="35" y="259"/>
                    </a:lnTo>
                    <a:lnTo>
                      <a:pt x="29" y="258"/>
                    </a:lnTo>
                    <a:lnTo>
                      <a:pt x="26" y="257"/>
                    </a:lnTo>
                    <a:lnTo>
                      <a:pt x="23" y="257"/>
                    </a:lnTo>
                    <a:lnTo>
                      <a:pt x="22" y="258"/>
                    </a:lnTo>
                    <a:lnTo>
                      <a:pt x="22" y="259"/>
                    </a:lnTo>
                    <a:lnTo>
                      <a:pt x="17" y="262"/>
                    </a:lnTo>
                    <a:lnTo>
                      <a:pt x="15" y="264"/>
                    </a:lnTo>
                    <a:lnTo>
                      <a:pt x="10" y="264"/>
                    </a:lnTo>
                    <a:lnTo>
                      <a:pt x="9" y="265"/>
                    </a:lnTo>
                    <a:lnTo>
                      <a:pt x="7" y="265"/>
                    </a:lnTo>
                    <a:lnTo>
                      <a:pt x="6" y="268"/>
                    </a:lnTo>
                    <a:lnTo>
                      <a:pt x="5" y="269"/>
                    </a:lnTo>
                    <a:lnTo>
                      <a:pt x="5" y="271"/>
                    </a:lnTo>
                    <a:lnTo>
                      <a:pt x="5" y="273"/>
                    </a:lnTo>
                    <a:lnTo>
                      <a:pt x="1" y="276"/>
                    </a:lnTo>
                    <a:lnTo>
                      <a:pt x="0" y="277"/>
                    </a:lnTo>
                    <a:lnTo>
                      <a:pt x="1" y="278"/>
                    </a:lnTo>
                    <a:lnTo>
                      <a:pt x="1" y="281"/>
                    </a:lnTo>
                    <a:lnTo>
                      <a:pt x="1" y="283"/>
                    </a:lnTo>
                    <a:lnTo>
                      <a:pt x="4" y="283"/>
                    </a:lnTo>
                    <a:lnTo>
                      <a:pt x="6" y="279"/>
                    </a:lnTo>
                    <a:lnTo>
                      <a:pt x="7" y="279"/>
                    </a:lnTo>
                    <a:lnTo>
                      <a:pt x="7" y="278"/>
                    </a:lnTo>
                    <a:lnTo>
                      <a:pt x="9" y="271"/>
                    </a:lnTo>
                    <a:lnTo>
                      <a:pt x="12" y="270"/>
                    </a:lnTo>
                    <a:lnTo>
                      <a:pt x="17" y="266"/>
                    </a:lnTo>
                    <a:lnTo>
                      <a:pt x="12" y="277"/>
                    </a:lnTo>
                    <a:lnTo>
                      <a:pt x="12" y="279"/>
                    </a:lnTo>
                    <a:lnTo>
                      <a:pt x="12" y="280"/>
                    </a:lnTo>
                    <a:lnTo>
                      <a:pt x="10" y="284"/>
                    </a:lnTo>
                    <a:lnTo>
                      <a:pt x="9" y="286"/>
                    </a:lnTo>
                    <a:lnTo>
                      <a:pt x="9" y="286"/>
                    </a:lnTo>
                    <a:lnTo>
                      <a:pt x="12" y="286"/>
                    </a:lnTo>
                    <a:lnTo>
                      <a:pt x="13" y="288"/>
                    </a:lnTo>
                    <a:lnTo>
                      <a:pt x="15" y="288"/>
                    </a:lnTo>
                    <a:lnTo>
                      <a:pt x="15" y="287"/>
                    </a:lnTo>
                    <a:lnTo>
                      <a:pt x="14" y="285"/>
                    </a:lnTo>
                    <a:lnTo>
                      <a:pt x="16" y="283"/>
                    </a:lnTo>
                    <a:lnTo>
                      <a:pt x="17" y="280"/>
                    </a:lnTo>
                    <a:lnTo>
                      <a:pt x="21" y="276"/>
                    </a:lnTo>
                    <a:lnTo>
                      <a:pt x="21" y="281"/>
                    </a:lnTo>
                    <a:lnTo>
                      <a:pt x="21" y="283"/>
                    </a:lnTo>
                    <a:lnTo>
                      <a:pt x="20" y="286"/>
                    </a:lnTo>
                    <a:lnTo>
                      <a:pt x="20" y="288"/>
                    </a:lnTo>
                    <a:lnTo>
                      <a:pt x="20" y="289"/>
                    </a:lnTo>
                    <a:lnTo>
                      <a:pt x="22" y="292"/>
                    </a:lnTo>
                    <a:lnTo>
                      <a:pt x="22" y="292"/>
                    </a:lnTo>
                    <a:lnTo>
                      <a:pt x="23" y="291"/>
                    </a:lnTo>
                    <a:lnTo>
                      <a:pt x="22" y="289"/>
                    </a:lnTo>
                    <a:lnTo>
                      <a:pt x="22" y="288"/>
                    </a:lnTo>
                    <a:lnTo>
                      <a:pt x="23" y="286"/>
                    </a:lnTo>
                    <a:lnTo>
                      <a:pt x="26" y="287"/>
                    </a:lnTo>
                    <a:lnTo>
                      <a:pt x="27" y="286"/>
                    </a:lnTo>
                    <a:lnTo>
                      <a:pt x="26" y="285"/>
                    </a:lnTo>
                    <a:lnTo>
                      <a:pt x="24" y="284"/>
                    </a:lnTo>
                    <a:lnTo>
                      <a:pt x="24" y="278"/>
                    </a:lnTo>
                    <a:lnTo>
                      <a:pt x="28" y="280"/>
                    </a:lnTo>
                    <a:lnTo>
                      <a:pt x="30" y="285"/>
                    </a:lnTo>
                    <a:lnTo>
                      <a:pt x="30" y="287"/>
                    </a:lnTo>
                    <a:lnTo>
                      <a:pt x="29" y="291"/>
                    </a:lnTo>
                    <a:lnTo>
                      <a:pt x="28" y="292"/>
                    </a:lnTo>
                    <a:lnTo>
                      <a:pt x="27" y="293"/>
                    </a:lnTo>
                    <a:lnTo>
                      <a:pt x="27" y="293"/>
                    </a:lnTo>
                    <a:lnTo>
                      <a:pt x="28" y="293"/>
                    </a:lnTo>
                    <a:lnTo>
                      <a:pt x="29" y="294"/>
                    </a:lnTo>
                    <a:lnTo>
                      <a:pt x="29" y="295"/>
                    </a:lnTo>
                    <a:lnTo>
                      <a:pt x="31" y="294"/>
                    </a:lnTo>
                    <a:lnTo>
                      <a:pt x="36" y="298"/>
                    </a:lnTo>
                    <a:lnTo>
                      <a:pt x="38" y="299"/>
                    </a:lnTo>
                    <a:lnTo>
                      <a:pt x="38" y="300"/>
                    </a:lnTo>
                    <a:lnTo>
                      <a:pt x="43" y="301"/>
                    </a:lnTo>
                    <a:lnTo>
                      <a:pt x="45" y="301"/>
                    </a:lnTo>
                    <a:lnTo>
                      <a:pt x="45" y="301"/>
                    </a:lnTo>
                    <a:lnTo>
                      <a:pt x="46" y="301"/>
                    </a:lnTo>
                    <a:lnTo>
                      <a:pt x="44" y="298"/>
                    </a:lnTo>
                    <a:lnTo>
                      <a:pt x="43" y="292"/>
                    </a:lnTo>
                    <a:lnTo>
                      <a:pt x="44" y="287"/>
                    </a:lnTo>
                    <a:lnTo>
                      <a:pt x="46" y="286"/>
                    </a:lnTo>
                    <a:lnTo>
                      <a:pt x="49" y="288"/>
                    </a:lnTo>
                    <a:lnTo>
                      <a:pt x="50" y="292"/>
                    </a:lnTo>
                    <a:lnTo>
                      <a:pt x="50" y="294"/>
                    </a:lnTo>
                    <a:lnTo>
                      <a:pt x="50" y="295"/>
                    </a:lnTo>
                    <a:lnTo>
                      <a:pt x="50" y="295"/>
                    </a:lnTo>
                    <a:lnTo>
                      <a:pt x="51" y="294"/>
                    </a:lnTo>
                    <a:lnTo>
                      <a:pt x="53" y="294"/>
                    </a:lnTo>
                    <a:lnTo>
                      <a:pt x="53" y="293"/>
                    </a:lnTo>
                    <a:lnTo>
                      <a:pt x="53" y="291"/>
                    </a:lnTo>
                    <a:lnTo>
                      <a:pt x="56" y="289"/>
                    </a:lnTo>
                    <a:lnTo>
                      <a:pt x="56" y="286"/>
                    </a:lnTo>
                    <a:lnTo>
                      <a:pt x="57" y="284"/>
                    </a:lnTo>
                    <a:lnTo>
                      <a:pt x="60" y="285"/>
                    </a:lnTo>
                    <a:lnTo>
                      <a:pt x="61" y="288"/>
                    </a:lnTo>
                    <a:lnTo>
                      <a:pt x="60" y="291"/>
                    </a:lnTo>
                    <a:lnTo>
                      <a:pt x="59" y="293"/>
                    </a:lnTo>
                    <a:lnTo>
                      <a:pt x="59" y="294"/>
                    </a:lnTo>
                    <a:lnTo>
                      <a:pt x="60" y="295"/>
                    </a:lnTo>
                    <a:lnTo>
                      <a:pt x="60" y="298"/>
                    </a:lnTo>
                    <a:lnTo>
                      <a:pt x="61" y="299"/>
                    </a:lnTo>
                    <a:lnTo>
                      <a:pt x="64" y="299"/>
                    </a:lnTo>
                    <a:lnTo>
                      <a:pt x="65" y="294"/>
                    </a:lnTo>
                    <a:lnTo>
                      <a:pt x="64" y="292"/>
                    </a:lnTo>
                    <a:lnTo>
                      <a:pt x="65" y="287"/>
                    </a:lnTo>
                    <a:lnTo>
                      <a:pt x="67" y="285"/>
                    </a:lnTo>
                    <a:lnTo>
                      <a:pt x="75" y="284"/>
                    </a:lnTo>
                    <a:lnTo>
                      <a:pt x="69" y="288"/>
                    </a:lnTo>
                    <a:lnTo>
                      <a:pt x="69" y="291"/>
                    </a:lnTo>
                    <a:lnTo>
                      <a:pt x="71" y="294"/>
                    </a:lnTo>
                    <a:lnTo>
                      <a:pt x="68" y="299"/>
                    </a:lnTo>
                    <a:lnTo>
                      <a:pt x="68" y="300"/>
                    </a:lnTo>
                    <a:lnTo>
                      <a:pt x="69" y="302"/>
                    </a:lnTo>
                    <a:lnTo>
                      <a:pt x="72" y="301"/>
                    </a:lnTo>
                    <a:lnTo>
                      <a:pt x="74" y="302"/>
                    </a:lnTo>
                    <a:lnTo>
                      <a:pt x="75" y="301"/>
                    </a:lnTo>
                    <a:lnTo>
                      <a:pt x="75" y="299"/>
                    </a:lnTo>
                    <a:lnTo>
                      <a:pt x="78" y="296"/>
                    </a:lnTo>
                    <a:lnTo>
                      <a:pt x="76" y="295"/>
                    </a:lnTo>
                    <a:lnTo>
                      <a:pt x="74" y="291"/>
                    </a:lnTo>
                    <a:lnTo>
                      <a:pt x="76" y="286"/>
                    </a:lnTo>
                    <a:lnTo>
                      <a:pt x="76" y="278"/>
                    </a:lnTo>
                    <a:lnTo>
                      <a:pt x="80" y="285"/>
                    </a:lnTo>
                    <a:lnTo>
                      <a:pt x="80" y="288"/>
                    </a:lnTo>
                    <a:lnTo>
                      <a:pt x="79" y="291"/>
                    </a:lnTo>
                    <a:lnTo>
                      <a:pt x="81" y="293"/>
                    </a:lnTo>
                    <a:lnTo>
                      <a:pt x="82" y="294"/>
                    </a:lnTo>
                    <a:lnTo>
                      <a:pt x="87" y="296"/>
                    </a:lnTo>
                    <a:lnTo>
                      <a:pt x="82" y="298"/>
                    </a:lnTo>
                    <a:lnTo>
                      <a:pt x="81" y="300"/>
                    </a:lnTo>
                    <a:lnTo>
                      <a:pt x="81" y="301"/>
                    </a:lnTo>
                    <a:lnTo>
                      <a:pt x="84" y="302"/>
                    </a:lnTo>
                    <a:lnTo>
                      <a:pt x="87" y="300"/>
                    </a:lnTo>
                    <a:lnTo>
                      <a:pt x="91" y="306"/>
                    </a:lnTo>
                    <a:lnTo>
                      <a:pt x="91" y="309"/>
                    </a:lnTo>
                    <a:lnTo>
                      <a:pt x="89" y="313"/>
                    </a:lnTo>
                    <a:lnTo>
                      <a:pt x="87" y="313"/>
                    </a:lnTo>
                    <a:lnTo>
                      <a:pt x="88" y="314"/>
                    </a:lnTo>
                    <a:lnTo>
                      <a:pt x="88" y="315"/>
                    </a:lnTo>
                    <a:lnTo>
                      <a:pt x="90" y="315"/>
                    </a:lnTo>
                    <a:lnTo>
                      <a:pt x="94" y="314"/>
                    </a:lnTo>
                    <a:lnTo>
                      <a:pt x="95" y="315"/>
                    </a:lnTo>
                    <a:lnTo>
                      <a:pt x="99" y="311"/>
                    </a:lnTo>
                    <a:lnTo>
                      <a:pt x="103" y="311"/>
                    </a:lnTo>
                    <a:lnTo>
                      <a:pt x="104" y="311"/>
                    </a:lnTo>
                    <a:lnTo>
                      <a:pt x="108" y="308"/>
                    </a:lnTo>
                    <a:lnTo>
                      <a:pt x="110" y="308"/>
                    </a:lnTo>
                    <a:lnTo>
                      <a:pt x="112" y="303"/>
                    </a:lnTo>
                    <a:lnTo>
                      <a:pt x="116" y="302"/>
                    </a:lnTo>
                    <a:lnTo>
                      <a:pt x="117" y="303"/>
                    </a:lnTo>
                    <a:lnTo>
                      <a:pt x="117" y="308"/>
                    </a:lnTo>
                    <a:lnTo>
                      <a:pt x="116" y="310"/>
                    </a:lnTo>
                    <a:lnTo>
                      <a:pt x="117" y="309"/>
                    </a:lnTo>
                    <a:lnTo>
                      <a:pt x="119" y="306"/>
                    </a:lnTo>
                    <a:lnTo>
                      <a:pt x="123" y="303"/>
                    </a:lnTo>
                    <a:lnTo>
                      <a:pt x="125" y="303"/>
                    </a:lnTo>
                    <a:lnTo>
                      <a:pt x="128" y="299"/>
                    </a:lnTo>
                    <a:lnTo>
                      <a:pt x="130" y="294"/>
                    </a:lnTo>
                    <a:lnTo>
                      <a:pt x="128" y="292"/>
                    </a:lnTo>
                    <a:lnTo>
                      <a:pt x="130" y="289"/>
                    </a:lnTo>
                    <a:lnTo>
                      <a:pt x="128" y="289"/>
                    </a:lnTo>
                    <a:lnTo>
                      <a:pt x="127" y="289"/>
                    </a:lnTo>
                    <a:lnTo>
                      <a:pt x="126" y="289"/>
                    </a:lnTo>
                    <a:lnTo>
                      <a:pt x="123" y="292"/>
                    </a:lnTo>
                    <a:lnTo>
                      <a:pt x="120" y="294"/>
                    </a:lnTo>
                    <a:lnTo>
                      <a:pt x="114" y="294"/>
                    </a:lnTo>
                    <a:lnTo>
                      <a:pt x="119" y="289"/>
                    </a:lnTo>
                    <a:lnTo>
                      <a:pt x="117" y="289"/>
                    </a:lnTo>
                    <a:lnTo>
                      <a:pt x="114" y="288"/>
                    </a:lnTo>
                    <a:lnTo>
                      <a:pt x="117" y="285"/>
                    </a:lnTo>
                    <a:lnTo>
                      <a:pt x="118" y="284"/>
                    </a:lnTo>
                    <a:lnTo>
                      <a:pt x="120" y="279"/>
                    </a:lnTo>
                    <a:lnTo>
                      <a:pt x="121" y="278"/>
                    </a:lnTo>
                    <a:lnTo>
                      <a:pt x="120" y="277"/>
                    </a:lnTo>
                    <a:lnTo>
                      <a:pt x="118" y="274"/>
                    </a:lnTo>
                    <a:lnTo>
                      <a:pt x="113" y="276"/>
                    </a:lnTo>
                    <a:lnTo>
                      <a:pt x="106" y="281"/>
                    </a:lnTo>
                    <a:lnTo>
                      <a:pt x="109" y="274"/>
                    </a:lnTo>
                    <a:lnTo>
                      <a:pt x="108" y="272"/>
                    </a:lnTo>
                    <a:lnTo>
                      <a:pt x="104" y="270"/>
                    </a:lnTo>
                    <a:lnTo>
                      <a:pt x="103" y="271"/>
                    </a:lnTo>
                    <a:lnTo>
                      <a:pt x="102" y="272"/>
                    </a:lnTo>
                    <a:lnTo>
                      <a:pt x="99" y="272"/>
                    </a:lnTo>
                    <a:lnTo>
                      <a:pt x="96" y="276"/>
                    </a:lnTo>
                    <a:lnTo>
                      <a:pt x="91" y="276"/>
                    </a:lnTo>
                    <a:lnTo>
                      <a:pt x="94" y="270"/>
                    </a:lnTo>
                    <a:lnTo>
                      <a:pt x="89" y="266"/>
                    </a:lnTo>
                    <a:lnTo>
                      <a:pt x="96" y="266"/>
                    </a:lnTo>
                    <a:lnTo>
                      <a:pt x="96" y="266"/>
                    </a:lnTo>
                    <a:lnTo>
                      <a:pt x="101" y="265"/>
                    </a:lnTo>
                    <a:lnTo>
                      <a:pt x="101" y="266"/>
                    </a:lnTo>
                    <a:lnTo>
                      <a:pt x="98" y="263"/>
                    </a:lnTo>
                    <a:lnTo>
                      <a:pt x="101" y="259"/>
                    </a:lnTo>
                    <a:lnTo>
                      <a:pt x="102" y="256"/>
                    </a:lnTo>
                    <a:lnTo>
                      <a:pt x="102" y="254"/>
                    </a:lnTo>
                    <a:lnTo>
                      <a:pt x="108" y="247"/>
                    </a:lnTo>
                    <a:lnTo>
                      <a:pt x="106" y="252"/>
                    </a:lnTo>
                    <a:lnTo>
                      <a:pt x="108" y="254"/>
                    </a:lnTo>
                    <a:lnTo>
                      <a:pt x="106" y="257"/>
                    </a:lnTo>
                    <a:lnTo>
                      <a:pt x="105" y="258"/>
                    </a:lnTo>
                    <a:lnTo>
                      <a:pt x="106" y="264"/>
                    </a:lnTo>
                    <a:lnTo>
                      <a:pt x="112" y="271"/>
                    </a:lnTo>
                    <a:lnTo>
                      <a:pt x="114" y="272"/>
                    </a:lnTo>
                    <a:lnTo>
                      <a:pt x="116" y="271"/>
                    </a:lnTo>
                    <a:lnTo>
                      <a:pt x="121" y="271"/>
                    </a:lnTo>
                    <a:lnTo>
                      <a:pt x="127" y="274"/>
                    </a:lnTo>
                    <a:lnTo>
                      <a:pt x="128" y="273"/>
                    </a:lnTo>
                    <a:lnTo>
                      <a:pt x="131" y="270"/>
                    </a:lnTo>
                    <a:lnTo>
                      <a:pt x="133" y="268"/>
                    </a:lnTo>
                    <a:lnTo>
                      <a:pt x="138" y="268"/>
                    </a:lnTo>
                    <a:lnTo>
                      <a:pt x="135" y="270"/>
                    </a:lnTo>
                    <a:lnTo>
                      <a:pt x="138" y="269"/>
                    </a:lnTo>
                    <a:lnTo>
                      <a:pt x="138" y="268"/>
                    </a:lnTo>
                    <a:lnTo>
                      <a:pt x="140" y="265"/>
                    </a:lnTo>
                    <a:lnTo>
                      <a:pt x="141" y="266"/>
                    </a:lnTo>
                    <a:lnTo>
                      <a:pt x="143" y="265"/>
                    </a:lnTo>
                    <a:lnTo>
                      <a:pt x="143" y="262"/>
                    </a:lnTo>
                    <a:lnTo>
                      <a:pt x="148" y="259"/>
                    </a:lnTo>
                    <a:lnTo>
                      <a:pt x="148" y="258"/>
                    </a:lnTo>
                    <a:lnTo>
                      <a:pt x="148" y="258"/>
                    </a:lnTo>
                    <a:lnTo>
                      <a:pt x="142" y="258"/>
                    </a:lnTo>
                    <a:lnTo>
                      <a:pt x="147" y="254"/>
                    </a:lnTo>
                    <a:lnTo>
                      <a:pt x="148" y="248"/>
                    </a:lnTo>
                    <a:lnTo>
                      <a:pt x="153"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01"/>
              <p:cNvSpPr>
                <a:spLocks/>
              </p:cNvSpPr>
              <p:nvPr userDrawn="1"/>
            </p:nvSpPr>
            <p:spPr bwMode="auto">
              <a:xfrm>
                <a:off x="3168650" y="2398713"/>
                <a:ext cx="136525" cy="130175"/>
              </a:xfrm>
              <a:custGeom>
                <a:avLst/>
                <a:gdLst>
                  <a:gd name="T0" fmla="*/ 74 w 86"/>
                  <a:gd name="T1" fmla="*/ 57 h 82"/>
                  <a:gd name="T2" fmla="*/ 80 w 86"/>
                  <a:gd name="T3" fmla="*/ 52 h 82"/>
                  <a:gd name="T4" fmla="*/ 85 w 86"/>
                  <a:gd name="T5" fmla="*/ 50 h 82"/>
                  <a:gd name="T6" fmla="*/ 83 w 86"/>
                  <a:gd name="T7" fmla="*/ 44 h 82"/>
                  <a:gd name="T8" fmla="*/ 78 w 86"/>
                  <a:gd name="T9" fmla="*/ 45 h 82"/>
                  <a:gd name="T10" fmla="*/ 74 w 86"/>
                  <a:gd name="T11" fmla="*/ 49 h 82"/>
                  <a:gd name="T12" fmla="*/ 70 w 86"/>
                  <a:gd name="T13" fmla="*/ 48 h 82"/>
                  <a:gd name="T14" fmla="*/ 65 w 86"/>
                  <a:gd name="T15" fmla="*/ 48 h 82"/>
                  <a:gd name="T16" fmla="*/ 62 w 86"/>
                  <a:gd name="T17" fmla="*/ 49 h 82"/>
                  <a:gd name="T18" fmla="*/ 60 w 86"/>
                  <a:gd name="T19" fmla="*/ 44 h 82"/>
                  <a:gd name="T20" fmla="*/ 54 w 86"/>
                  <a:gd name="T21" fmla="*/ 44 h 82"/>
                  <a:gd name="T22" fmla="*/ 52 w 86"/>
                  <a:gd name="T23" fmla="*/ 41 h 82"/>
                  <a:gd name="T24" fmla="*/ 54 w 86"/>
                  <a:gd name="T25" fmla="*/ 34 h 82"/>
                  <a:gd name="T26" fmla="*/ 54 w 86"/>
                  <a:gd name="T27" fmla="*/ 31 h 82"/>
                  <a:gd name="T28" fmla="*/ 50 w 86"/>
                  <a:gd name="T29" fmla="*/ 31 h 82"/>
                  <a:gd name="T30" fmla="*/ 43 w 86"/>
                  <a:gd name="T31" fmla="*/ 37 h 82"/>
                  <a:gd name="T32" fmla="*/ 41 w 86"/>
                  <a:gd name="T33" fmla="*/ 31 h 82"/>
                  <a:gd name="T34" fmla="*/ 45 w 86"/>
                  <a:gd name="T35" fmla="*/ 24 h 82"/>
                  <a:gd name="T36" fmla="*/ 52 w 86"/>
                  <a:gd name="T37" fmla="*/ 16 h 82"/>
                  <a:gd name="T38" fmla="*/ 55 w 86"/>
                  <a:gd name="T39" fmla="*/ 12 h 82"/>
                  <a:gd name="T40" fmla="*/ 57 w 86"/>
                  <a:gd name="T41" fmla="*/ 2 h 82"/>
                  <a:gd name="T42" fmla="*/ 64 w 86"/>
                  <a:gd name="T43" fmla="*/ 2 h 82"/>
                  <a:gd name="T44" fmla="*/ 64 w 86"/>
                  <a:gd name="T45" fmla="*/ 0 h 82"/>
                  <a:gd name="T46" fmla="*/ 61 w 86"/>
                  <a:gd name="T47" fmla="*/ 0 h 82"/>
                  <a:gd name="T48" fmla="*/ 54 w 86"/>
                  <a:gd name="T49" fmla="*/ 4 h 82"/>
                  <a:gd name="T50" fmla="*/ 47 w 86"/>
                  <a:gd name="T51" fmla="*/ 9 h 82"/>
                  <a:gd name="T52" fmla="*/ 40 w 86"/>
                  <a:gd name="T53" fmla="*/ 16 h 82"/>
                  <a:gd name="T54" fmla="*/ 40 w 86"/>
                  <a:gd name="T55" fmla="*/ 20 h 82"/>
                  <a:gd name="T56" fmla="*/ 37 w 86"/>
                  <a:gd name="T57" fmla="*/ 26 h 82"/>
                  <a:gd name="T58" fmla="*/ 30 w 86"/>
                  <a:gd name="T59" fmla="*/ 31 h 82"/>
                  <a:gd name="T60" fmla="*/ 28 w 86"/>
                  <a:gd name="T61" fmla="*/ 41 h 82"/>
                  <a:gd name="T62" fmla="*/ 23 w 86"/>
                  <a:gd name="T63" fmla="*/ 42 h 82"/>
                  <a:gd name="T64" fmla="*/ 24 w 86"/>
                  <a:gd name="T65" fmla="*/ 46 h 82"/>
                  <a:gd name="T66" fmla="*/ 17 w 86"/>
                  <a:gd name="T67" fmla="*/ 51 h 82"/>
                  <a:gd name="T68" fmla="*/ 17 w 86"/>
                  <a:gd name="T69" fmla="*/ 57 h 82"/>
                  <a:gd name="T70" fmla="*/ 4 w 86"/>
                  <a:gd name="T71" fmla="*/ 70 h 82"/>
                  <a:gd name="T72" fmla="*/ 0 w 86"/>
                  <a:gd name="T73" fmla="*/ 74 h 82"/>
                  <a:gd name="T74" fmla="*/ 3 w 86"/>
                  <a:gd name="T75" fmla="*/ 76 h 82"/>
                  <a:gd name="T76" fmla="*/ 12 w 86"/>
                  <a:gd name="T77" fmla="*/ 73 h 82"/>
                  <a:gd name="T78" fmla="*/ 16 w 86"/>
                  <a:gd name="T79" fmla="*/ 75 h 82"/>
                  <a:gd name="T80" fmla="*/ 26 w 86"/>
                  <a:gd name="T81" fmla="*/ 75 h 82"/>
                  <a:gd name="T82" fmla="*/ 32 w 86"/>
                  <a:gd name="T83" fmla="*/ 78 h 82"/>
                  <a:gd name="T84" fmla="*/ 33 w 86"/>
                  <a:gd name="T85" fmla="*/ 76 h 82"/>
                  <a:gd name="T86" fmla="*/ 40 w 86"/>
                  <a:gd name="T87" fmla="*/ 76 h 82"/>
                  <a:gd name="T88" fmla="*/ 45 w 86"/>
                  <a:gd name="T89" fmla="*/ 72 h 82"/>
                  <a:gd name="T90" fmla="*/ 50 w 86"/>
                  <a:gd name="T91" fmla="*/ 72 h 82"/>
                  <a:gd name="T92" fmla="*/ 52 w 86"/>
                  <a:gd name="T93" fmla="*/ 79 h 82"/>
                  <a:gd name="T94" fmla="*/ 52 w 86"/>
                  <a:gd name="T95" fmla="*/ 81 h 82"/>
                  <a:gd name="T96" fmla="*/ 53 w 86"/>
                  <a:gd name="T97" fmla="*/ 74 h 82"/>
                  <a:gd name="T98" fmla="*/ 61 w 86"/>
                  <a:gd name="T99" fmla="*/ 79 h 82"/>
                  <a:gd name="T100" fmla="*/ 64 w 86"/>
                  <a:gd name="T101" fmla="*/ 82 h 82"/>
                  <a:gd name="T102" fmla="*/ 68 w 86"/>
                  <a:gd name="T103" fmla="*/ 80 h 82"/>
                  <a:gd name="T104" fmla="*/ 72 w 86"/>
                  <a:gd name="T105" fmla="*/ 73 h 82"/>
                  <a:gd name="T106" fmla="*/ 76 w 86"/>
                  <a:gd name="T107" fmla="*/ 73 h 82"/>
                  <a:gd name="T108" fmla="*/ 76 w 86"/>
                  <a:gd name="T109" fmla="*/ 71 h 82"/>
                  <a:gd name="T110" fmla="*/ 72 w 86"/>
                  <a:gd name="T111"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2">
                    <a:moveTo>
                      <a:pt x="76" y="64"/>
                    </a:moveTo>
                    <a:lnTo>
                      <a:pt x="78" y="57"/>
                    </a:lnTo>
                    <a:lnTo>
                      <a:pt x="77" y="57"/>
                    </a:lnTo>
                    <a:lnTo>
                      <a:pt x="74" y="57"/>
                    </a:lnTo>
                    <a:lnTo>
                      <a:pt x="74" y="53"/>
                    </a:lnTo>
                    <a:lnTo>
                      <a:pt x="76" y="53"/>
                    </a:lnTo>
                    <a:lnTo>
                      <a:pt x="77" y="53"/>
                    </a:lnTo>
                    <a:lnTo>
                      <a:pt x="80" y="52"/>
                    </a:lnTo>
                    <a:lnTo>
                      <a:pt x="82" y="52"/>
                    </a:lnTo>
                    <a:lnTo>
                      <a:pt x="83" y="51"/>
                    </a:lnTo>
                    <a:lnTo>
                      <a:pt x="84" y="50"/>
                    </a:lnTo>
                    <a:lnTo>
                      <a:pt x="85" y="50"/>
                    </a:lnTo>
                    <a:lnTo>
                      <a:pt x="85" y="48"/>
                    </a:lnTo>
                    <a:lnTo>
                      <a:pt x="86" y="46"/>
                    </a:lnTo>
                    <a:lnTo>
                      <a:pt x="85" y="46"/>
                    </a:lnTo>
                    <a:lnTo>
                      <a:pt x="83" y="44"/>
                    </a:lnTo>
                    <a:lnTo>
                      <a:pt x="80" y="43"/>
                    </a:lnTo>
                    <a:lnTo>
                      <a:pt x="78" y="44"/>
                    </a:lnTo>
                    <a:lnTo>
                      <a:pt x="78" y="44"/>
                    </a:lnTo>
                    <a:lnTo>
                      <a:pt x="78" y="45"/>
                    </a:lnTo>
                    <a:lnTo>
                      <a:pt x="77" y="46"/>
                    </a:lnTo>
                    <a:lnTo>
                      <a:pt x="76" y="50"/>
                    </a:lnTo>
                    <a:lnTo>
                      <a:pt x="67" y="57"/>
                    </a:lnTo>
                    <a:lnTo>
                      <a:pt x="74" y="49"/>
                    </a:lnTo>
                    <a:lnTo>
                      <a:pt x="74" y="46"/>
                    </a:lnTo>
                    <a:lnTo>
                      <a:pt x="72" y="45"/>
                    </a:lnTo>
                    <a:lnTo>
                      <a:pt x="72" y="45"/>
                    </a:lnTo>
                    <a:lnTo>
                      <a:pt x="70" y="48"/>
                    </a:lnTo>
                    <a:lnTo>
                      <a:pt x="69" y="46"/>
                    </a:lnTo>
                    <a:lnTo>
                      <a:pt x="69" y="48"/>
                    </a:lnTo>
                    <a:lnTo>
                      <a:pt x="67" y="48"/>
                    </a:lnTo>
                    <a:lnTo>
                      <a:pt x="65" y="48"/>
                    </a:lnTo>
                    <a:lnTo>
                      <a:pt x="65" y="48"/>
                    </a:lnTo>
                    <a:lnTo>
                      <a:pt x="64" y="50"/>
                    </a:lnTo>
                    <a:lnTo>
                      <a:pt x="52" y="59"/>
                    </a:lnTo>
                    <a:lnTo>
                      <a:pt x="62" y="49"/>
                    </a:lnTo>
                    <a:lnTo>
                      <a:pt x="62" y="46"/>
                    </a:lnTo>
                    <a:lnTo>
                      <a:pt x="60" y="49"/>
                    </a:lnTo>
                    <a:lnTo>
                      <a:pt x="59" y="45"/>
                    </a:lnTo>
                    <a:lnTo>
                      <a:pt x="60" y="44"/>
                    </a:lnTo>
                    <a:lnTo>
                      <a:pt x="60" y="44"/>
                    </a:lnTo>
                    <a:lnTo>
                      <a:pt x="56" y="46"/>
                    </a:lnTo>
                    <a:lnTo>
                      <a:pt x="54" y="45"/>
                    </a:lnTo>
                    <a:lnTo>
                      <a:pt x="54" y="44"/>
                    </a:lnTo>
                    <a:lnTo>
                      <a:pt x="52" y="45"/>
                    </a:lnTo>
                    <a:lnTo>
                      <a:pt x="49" y="45"/>
                    </a:lnTo>
                    <a:lnTo>
                      <a:pt x="48" y="43"/>
                    </a:lnTo>
                    <a:lnTo>
                      <a:pt x="52" y="41"/>
                    </a:lnTo>
                    <a:lnTo>
                      <a:pt x="53" y="38"/>
                    </a:lnTo>
                    <a:lnTo>
                      <a:pt x="46" y="44"/>
                    </a:lnTo>
                    <a:lnTo>
                      <a:pt x="50" y="36"/>
                    </a:lnTo>
                    <a:lnTo>
                      <a:pt x="54" y="34"/>
                    </a:lnTo>
                    <a:lnTo>
                      <a:pt x="56" y="34"/>
                    </a:lnTo>
                    <a:lnTo>
                      <a:pt x="57" y="34"/>
                    </a:lnTo>
                    <a:lnTo>
                      <a:pt x="56" y="32"/>
                    </a:lnTo>
                    <a:lnTo>
                      <a:pt x="54" y="31"/>
                    </a:lnTo>
                    <a:lnTo>
                      <a:pt x="54" y="31"/>
                    </a:lnTo>
                    <a:lnTo>
                      <a:pt x="48" y="35"/>
                    </a:lnTo>
                    <a:lnTo>
                      <a:pt x="50" y="30"/>
                    </a:lnTo>
                    <a:lnTo>
                      <a:pt x="50" y="31"/>
                    </a:lnTo>
                    <a:lnTo>
                      <a:pt x="48" y="34"/>
                    </a:lnTo>
                    <a:lnTo>
                      <a:pt x="47" y="35"/>
                    </a:lnTo>
                    <a:lnTo>
                      <a:pt x="46" y="36"/>
                    </a:lnTo>
                    <a:lnTo>
                      <a:pt x="43" y="37"/>
                    </a:lnTo>
                    <a:lnTo>
                      <a:pt x="40" y="42"/>
                    </a:lnTo>
                    <a:lnTo>
                      <a:pt x="40" y="36"/>
                    </a:lnTo>
                    <a:lnTo>
                      <a:pt x="40" y="34"/>
                    </a:lnTo>
                    <a:lnTo>
                      <a:pt x="41" y="31"/>
                    </a:lnTo>
                    <a:lnTo>
                      <a:pt x="41" y="30"/>
                    </a:lnTo>
                    <a:lnTo>
                      <a:pt x="43" y="27"/>
                    </a:lnTo>
                    <a:lnTo>
                      <a:pt x="45" y="26"/>
                    </a:lnTo>
                    <a:lnTo>
                      <a:pt x="45" y="24"/>
                    </a:lnTo>
                    <a:lnTo>
                      <a:pt x="48" y="22"/>
                    </a:lnTo>
                    <a:lnTo>
                      <a:pt x="49" y="19"/>
                    </a:lnTo>
                    <a:lnTo>
                      <a:pt x="50" y="17"/>
                    </a:lnTo>
                    <a:lnTo>
                      <a:pt x="52" y="16"/>
                    </a:lnTo>
                    <a:lnTo>
                      <a:pt x="54" y="15"/>
                    </a:lnTo>
                    <a:lnTo>
                      <a:pt x="54" y="15"/>
                    </a:lnTo>
                    <a:lnTo>
                      <a:pt x="54" y="14"/>
                    </a:lnTo>
                    <a:lnTo>
                      <a:pt x="55" y="12"/>
                    </a:lnTo>
                    <a:lnTo>
                      <a:pt x="57" y="6"/>
                    </a:lnTo>
                    <a:lnTo>
                      <a:pt x="57" y="6"/>
                    </a:lnTo>
                    <a:lnTo>
                      <a:pt x="56" y="5"/>
                    </a:lnTo>
                    <a:lnTo>
                      <a:pt x="57" y="2"/>
                    </a:lnTo>
                    <a:lnTo>
                      <a:pt x="60" y="1"/>
                    </a:lnTo>
                    <a:lnTo>
                      <a:pt x="63" y="2"/>
                    </a:lnTo>
                    <a:lnTo>
                      <a:pt x="64" y="4"/>
                    </a:lnTo>
                    <a:lnTo>
                      <a:pt x="64" y="2"/>
                    </a:lnTo>
                    <a:lnTo>
                      <a:pt x="65" y="2"/>
                    </a:lnTo>
                    <a:lnTo>
                      <a:pt x="65" y="0"/>
                    </a:lnTo>
                    <a:lnTo>
                      <a:pt x="64" y="0"/>
                    </a:lnTo>
                    <a:lnTo>
                      <a:pt x="64" y="0"/>
                    </a:lnTo>
                    <a:lnTo>
                      <a:pt x="64" y="0"/>
                    </a:lnTo>
                    <a:lnTo>
                      <a:pt x="64" y="1"/>
                    </a:lnTo>
                    <a:lnTo>
                      <a:pt x="61" y="1"/>
                    </a:lnTo>
                    <a:lnTo>
                      <a:pt x="61" y="0"/>
                    </a:lnTo>
                    <a:lnTo>
                      <a:pt x="60" y="1"/>
                    </a:lnTo>
                    <a:lnTo>
                      <a:pt x="57" y="1"/>
                    </a:lnTo>
                    <a:lnTo>
                      <a:pt x="56" y="2"/>
                    </a:lnTo>
                    <a:lnTo>
                      <a:pt x="54" y="4"/>
                    </a:lnTo>
                    <a:lnTo>
                      <a:pt x="52" y="4"/>
                    </a:lnTo>
                    <a:lnTo>
                      <a:pt x="50" y="6"/>
                    </a:lnTo>
                    <a:lnTo>
                      <a:pt x="47" y="7"/>
                    </a:lnTo>
                    <a:lnTo>
                      <a:pt x="47" y="9"/>
                    </a:lnTo>
                    <a:lnTo>
                      <a:pt x="45" y="11"/>
                    </a:lnTo>
                    <a:lnTo>
                      <a:pt x="45" y="12"/>
                    </a:lnTo>
                    <a:lnTo>
                      <a:pt x="43" y="14"/>
                    </a:lnTo>
                    <a:lnTo>
                      <a:pt x="40" y="16"/>
                    </a:lnTo>
                    <a:lnTo>
                      <a:pt x="40" y="17"/>
                    </a:lnTo>
                    <a:lnTo>
                      <a:pt x="38" y="19"/>
                    </a:lnTo>
                    <a:lnTo>
                      <a:pt x="38" y="19"/>
                    </a:lnTo>
                    <a:lnTo>
                      <a:pt x="40" y="20"/>
                    </a:lnTo>
                    <a:lnTo>
                      <a:pt x="37" y="22"/>
                    </a:lnTo>
                    <a:lnTo>
                      <a:pt x="35" y="23"/>
                    </a:lnTo>
                    <a:lnTo>
                      <a:pt x="34" y="24"/>
                    </a:lnTo>
                    <a:lnTo>
                      <a:pt x="37" y="26"/>
                    </a:lnTo>
                    <a:lnTo>
                      <a:pt x="33" y="28"/>
                    </a:lnTo>
                    <a:lnTo>
                      <a:pt x="32" y="28"/>
                    </a:lnTo>
                    <a:lnTo>
                      <a:pt x="31" y="29"/>
                    </a:lnTo>
                    <a:lnTo>
                      <a:pt x="30" y="31"/>
                    </a:lnTo>
                    <a:lnTo>
                      <a:pt x="27" y="36"/>
                    </a:lnTo>
                    <a:lnTo>
                      <a:pt x="27" y="36"/>
                    </a:lnTo>
                    <a:lnTo>
                      <a:pt x="28" y="37"/>
                    </a:lnTo>
                    <a:lnTo>
                      <a:pt x="28" y="41"/>
                    </a:lnTo>
                    <a:lnTo>
                      <a:pt x="25" y="42"/>
                    </a:lnTo>
                    <a:lnTo>
                      <a:pt x="25" y="41"/>
                    </a:lnTo>
                    <a:lnTo>
                      <a:pt x="25" y="41"/>
                    </a:lnTo>
                    <a:lnTo>
                      <a:pt x="23" y="42"/>
                    </a:lnTo>
                    <a:lnTo>
                      <a:pt x="22" y="43"/>
                    </a:lnTo>
                    <a:lnTo>
                      <a:pt x="23" y="43"/>
                    </a:lnTo>
                    <a:lnTo>
                      <a:pt x="25" y="45"/>
                    </a:lnTo>
                    <a:lnTo>
                      <a:pt x="24" y="46"/>
                    </a:lnTo>
                    <a:lnTo>
                      <a:pt x="23" y="48"/>
                    </a:lnTo>
                    <a:lnTo>
                      <a:pt x="20" y="50"/>
                    </a:lnTo>
                    <a:lnTo>
                      <a:pt x="17" y="49"/>
                    </a:lnTo>
                    <a:lnTo>
                      <a:pt x="17" y="51"/>
                    </a:lnTo>
                    <a:lnTo>
                      <a:pt x="16" y="52"/>
                    </a:lnTo>
                    <a:lnTo>
                      <a:pt x="13" y="56"/>
                    </a:lnTo>
                    <a:lnTo>
                      <a:pt x="13" y="57"/>
                    </a:lnTo>
                    <a:lnTo>
                      <a:pt x="17" y="57"/>
                    </a:lnTo>
                    <a:lnTo>
                      <a:pt x="12" y="60"/>
                    </a:lnTo>
                    <a:lnTo>
                      <a:pt x="10" y="64"/>
                    </a:lnTo>
                    <a:lnTo>
                      <a:pt x="8" y="67"/>
                    </a:lnTo>
                    <a:lnTo>
                      <a:pt x="4" y="70"/>
                    </a:lnTo>
                    <a:lnTo>
                      <a:pt x="1" y="72"/>
                    </a:lnTo>
                    <a:lnTo>
                      <a:pt x="0" y="72"/>
                    </a:lnTo>
                    <a:lnTo>
                      <a:pt x="0" y="72"/>
                    </a:lnTo>
                    <a:lnTo>
                      <a:pt x="0" y="74"/>
                    </a:lnTo>
                    <a:lnTo>
                      <a:pt x="0" y="75"/>
                    </a:lnTo>
                    <a:lnTo>
                      <a:pt x="0" y="76"/>
                    </a:lnTo>
                    <a:lnTo>
                      <a:pt x="1" y="76"/>
                    </a:lnTo>
                    <a:lnTo>
                      <a:pt x="3" y="76"/>
                    </a:lnTo>
                    <a:lnTo>
                      <a:pt x="7" y="76"/>
                    </a:lnTo>
                    <a:lnTo>
                      <a:pt x="9" y="75"/>
                    </a:lnTo>
                    <a:lnTo>
                      <a:pt x="11" y="74"/>
                    </a:lnTo>
                    <a:lnTo>
                      <a:pt x="12" y="73"/>
                    </a:lnTo>
                    <a:lnTo>
                      <a:pt x="15" y="70"/>
                    </a:lnTo>
                    <a:lnTo>
                      <a:pt x="16" y="74"/>
                    </a:lnTo>
                    <a:lnTo>
                      <a:pt x="15" y="75"/>
                    </a:lnTo>
                    <a:lnTo>
                      <a:pt x="16" y="75"/>
                    </a:lnTo>
                    <a:lnTo>
                      <a:pt x="19" y="74"/>
                    </a:lnTo>
                    <a:lnTo>
                      <a:pt x="20" y="75"/>
                    </a:lnTo>
                    <a:lnTo>
                      <a:pt x="24" y="76"/>
                    </a:lnTo>
                    <a:lnTo>
                      <a:pt x="26" y="75"/>
                    </a:lnTo>
                    <a:lnTo>
                      <a:pt x="27" y="76"/>
                    </a:lnTo>
                    <a:lnTo>
                      <a:pt x="28" y="78"/>
                    </a:lnTo>
                    <a:lnTo>
                      <a:pt x="31" y="78"/>
                    </a:lnTo>
                    <a:lnTo>
                      <a:pt x="32" y="78"/>
                    </a:lnTo>
                    <a:lnTo>
                      <a:pt x="33" y="79"/>
                    </a:lnTo>
                    <a:lnTo>
                      <a:pt x="33" y="79"/>
                    </a:lnTo>
                    <a:lnTo>
                      <a:pt x="34" y="78"/>
                    </a:lnTo>
                    <a:lnTo>
                      <a:pt x="33" y="76"/>
                    </a:lnTo>
                    <a:lnTo>
                      <a:pt x="38" y="76"/>
                    </a:lnTo>
                    <a:lnTo>
                      <a:pt x="39" y="78"/>
                    </a:lnTo>
                    <a:lnTo>
                      <a:pt x="39" y="78"/>
                    </a:lnTo>
                    <a:lnTo>
                      <a:pt x="40" y="76"/>
                    </a:lnTo>
                    <a:lnTo>
                      <a:pt x="42" y="76"/>
                    </a:lnTo>
                    <a:lnTo>
                      <a:pt x="42" y="75"/>
                    </a:lnTo>
                    <a:lnTo>
                      <a:pt x="42" y="71"/>
                    </a:lnTo>
                    <a:lnTo>
                      <a:pt x="45" y="72"/>
                    </a:lnTo>
                    <a:lnTo>
                      <a:pt x="45" y="72"/>
                    </a:lnTo>
                    <a:lnTo>
                      <a:pt x="52" y="70"/>
                    </a:lnTo>
                    <a:lnTo>
                      <a:pt x="49" y="72"/>
                    </a:lnTo>
                    <a:lnTo>
                      <a:pt x="50" y="72"/>
                    </a:lnTo>
                    <a:lnTo>
                      <a:pt x="50" y="75"/>
                    </a:lnTo>
                    <a:lnTo>
                      <a:pt x="49" y="75"/>
                    </a:lnTo>
                    <a:lnTo>
                      <a:pt x="53" y="75"/>
                    </a:lnTo>
                    <a:lnTo>
                      <a:pt x="52" y="79"/>
                    </a:lnTo>
                    <a:lnTo>
                      <a:pt x="49" y="80"/>
                    </a:lnTo>
                    <a:lnTo>
                      <a:pt x="49" y="80"/>
                    </a:lnTo>
                    <a:lnTo>
                      <a:pt x="50" y="80"/>
                    </a:lnTo>
                    <a:lnTo>
                      <a:pt x="52" y="81"/>
                    </a:lnTo>
                    <a:lnTo>
                      <a:pt x="52" y="80"/>
                    </a:lnTo>
                    <a:lnTo>
                      <a:pt x="53" y="80"/>
                    </a:lnTo>
                    <a:lnTo>
                      <a:pt x="54" y="79"/>
                    </a:lnTo>
                    <a:lnTo>
                      <a:pt x="53" y="74"/>
                    </a:lnTo>
                    <a:lnTo>
                      <a:pt x="56" y="76"/>
                    </a:lnTo>
                    <a:lnTo>
                      <a:pt x="59" y="78"/>
                    </a:lnTo>
                    <a:lnTo>
                      <a:pt x="60" y="79"/>
                    </a:lnTo>
                    <a:lnTo>
                      <a:pt x="61" y="79"/>
                    </a:lnTo>
                    <a:lnTo>
                      <a:pt x="62" y="78"/>
                    </a:lnTo>
                    <a:lnTo>
                      <a:pt x="68" y="78"/>
                    </a:lnTo>
                    <a:lnTo>
                      <a:pt x="64" y="81"/>
                    </a:lnTo>
                    <a:lnTo>
                      <a:pt x="64" y="82"/>
                    </a:lnTo>
                    <a:lnTo>
                      <a:pt x="63" y="82"/>
                    </a:lnTo>
                    <a:lnTo>
                      <a:pt x="64" y="82"/>
                    </a:lnTo>
                    <a:lnTo>
                      <a:pt x="67" y="82"/>
                    </a:lnTo>
                    <a:lnTo>
                      <a:pt x="68" y="80"/>
                    </a:lnTo>
                    <a:lnTo>
                      <a:pt x="69" y="78"/>
                    </a:lnTo>
                    <a:lnTo>
                      <a:pt x="69" y="74"/>
                    </a:lnTo>
                    <a:lnTo>
                      <a:pt x="70" y="73"/>
                    </a:lnTo>
                    <a:lnTo>
                      <a:pt x="72" y="73"/>
                    </a:lnTo>
                    <a:lnTo>
                      <a:pt x="74" y="74"/>
                    </a:lnTo>
                    <a:lnTo>
                      <a:pt x="75" y="74"/>
                    </a:lnTo>
                    <a:lnTo>
                      <a:pt x="76" y="75"/>
                    </a:lnTo>
                    <a:lnTo>
                      <a:pt x="76" y="73"/>
                    </a:lnTo>
                    <a:lnTo>
                      <a:pt x="69" y="71"/>
                    </a:lnTo>
                    <a:lnTo>
                      <a:pt x="75" y="71"/>
                    </a:lnTo>
                    <a:lnTo>
                      <a:pt x="75" y="70"/>
                    </a:lnTo>
                    <a:lnTo>
                      <a:pt x="76" y="71"/>
                    </a:lnTo>
                    <a:lnTo>
                      <a:pt x="76" y="70"/>
                    </a:lnTo>
                    <a:lnTo>
                      <a:pt x="76" y="70"/>
                    </a:lnTo>
                    <a:lnTo>
                      <a:pt x="77" y="66"/>
                    </a:lnTo>
                    <a:lnTo>
                      <a:pt x="72" y="65"/>
                    </a:lnTo>
                    <a:lnTo>
                      <a:pt x="7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02"/>
              <p:cNvSpPr>
                <a:spLocks/>
              </p:cNvSpPr>
              <p:nvPr userDrawn="1"/>
            </p:nvSpPr>
            <p:spPr bwMode="auto">
              <a:xfrm>
                <a:off x="2568575" y="1531938"/>
                <a:ext cx="76200" cy="77787"/>
              </a:xfrm>
              <a:custGeom>
                <a:avLst/>
                <a:gdLst>
                  <a:gd name="T0" fmla="*/ 42 w 48"/>
                  <a:gd name="T1" fmla="*/ 32 h 49"/>
                  <a:gd name="T2" fmla="*/ 45 w 48"/>
                  <a:gd name="T3" fmla="*/ 25 h 49"/>
                  <a:gd name="T4" fmla="*/ 42 w 48"/>
                  <a:gd name="T5" fmla="*/ 16 h 49"/>
                  <a:gd name="T6" fmla="*/ 39 w 48"/>
                  <a:gd name="T7" fmla="*/ 14 h 49"/>
                  <a:gd name="T8" fmla="*/ 39 w 48"/>
                  <a:gd name="T9" fmla="*/ 12 h 49"/>
                  <a:gd name="T10" fmla="*/ 38 w 48"/>
                  <a:gd name="T11" fmla="*/ 12 h 49"/>
                  <a:gd name="T12" fmla="*/ 33 w 48"/>
                  <a:gd name="T13" fmla="*/ 17 h 49"/>
                  <a:gd name="T14" fmla="*/ 34 w 48"/>
                  <a:gd name="T15" fmla="*/ 9 h 49"/>
                  <a:gd name="T16" fmla="*/ 36 w 48"/>
                  <a:gd name="T17" fmla="*/ 7 h 49"/>
                  <a:gd name="T18" fmla="*/ 34 w 48"/>
                  <a:gd name="T19" fmla="*/ 5 h 49"/>
                  <a:gd name="T20" fmla="*/ 36 w 48"/>
                  <a:gd name="T21" fmla="*/ 2 h 49"/>
                  <a:gd name="T22" fmla="*/ 36 w 48"/>
                  <a:gd name="T23" fmla="*/ 0 h 49"/>
                  <a:gd name="T24" fmla="*/ 32 w 48"/>
                  <a:gd name="T25" fmla="*/ 1 h 49"/>
                  <a:gd name="T26" fmla="*/ 29 w 48"/>
                  <a:gd name="T27" fmla="*/ 5 h 49"/>
                  <a:gd name="T28" fmla="*/ 26 w 48"/>
                  <a:gd name="T29" fmla="*/ 9 h 49"/>
                  <a:gd name="T30" fmla="*/ 29 w 48"/>
                  <a:gd name="T31" fmla="*/ 15 h 49"/>
                  <a:gd name="T32" fmla="*/ 23 w 48"/>
                  <a:gd name="T33" fmla="*/ 14 h 49"/>
                  <a:gd name="T34" fmla="*/ 23 w 48"/>
                  <a:gd name="T35" fmla="*/ 12 h 49"/>
                  <a:gd name="T36" fmla="*/ 22 w 48"/>
                  <a:gd name="T37" fmla="*/ 13 h 49"/>
                  <a:gd name="T38" fmla="*/ 21 w 48"/>
                  <a:gd name="T39" fmla="*/ 14 h 49"/>
                  <a:gd name="T40" fmla="*/ 22 w 48"/>
                  <a:gd name="T41" fmla="*/ 15 h 49"/>
                  <a:gd name="T42" fmla="*/ 19 w 48"/>
                  <a:gd name="T43" fmla="*/ 18 h 49"/>
                  <a:gd name="T44" fmla="*/ 17 w 48"/>
                  <a:gd name="T45" fmla="*/ 18 h 49"/>
                  <a:gd name="T46" fmla="*/ 15 w 48"/>
                  <a:gd name="T47" fmla="*/ 22 h 49"/>
                  <a:gd name="T48" fmla="*/ 10 w 48"/>
                  <a:gd name="T49" fmla="*/ 21 h 49"/>
                  <a:gd name="T50" fmla="*/ 8 w 48"/>
                  <a:gd name="T51" fmla="*/ 22 h 49"/>
                  <a:gd name="T52" fmla="*/ 6 w 48"/>
                  <a:gd name="T53" fmla="*/ 22 h 49"/>
                  <a:gd name="T54" fmla="*/ 0 w 48"/>
                  <a:gd name="T55" fmla="*/ 25 h 49"/>
                  <a:gd name="T56" fmla="*/ 1 w 48"/>
                  <a:gd name="T57" fmla="*/ 27 h 49"/>
                  <a:gd name="T58" fmla="*/ 3 w 48"/>
                  <a:gd name="T59" fmla="*/ 30 h 49"/>
                  <a:gd name="T60" fmla="*/ 3 w 48"/>
                  <a:gd name="T61" fmla="*/ 29 h 49"/>
                  <a:gd name="T62" fmla="*/ 3 w 48"/>
                  <a:gd name="T63" fmla="*/ 28 h 49"/>
                  <a:gd name="T64" fmla="*/ 4 w 48"/>
                  <a:gd name="T65" fmla="*/ 24 h 49"/>
                  <a:gd name="T66" fmla="*/ 10 w 48"/>
                  <a:gd name="T67" fmla="*/ 28 h 49"/>
                  <a:gd name="T68" fmla="*/ 9 w 48"/>
                  <a:gd name="T69" fmla="*/ 32 h 49"/>
                  <a:gd name="T70" fmla="*/ 10 w 48"/>
                  <a:gd name="T71" fmla="*/ 33 h 49"/>
                  <a:gd name="T72" fmla="*/ 12 w 48"/>
                  <a:gd name="T73" fmla="*/ 30 h 49"/>
                  <a:gd name="T74" fmla="*/ 15 w 48"/>
                  <a:gd name="T75" fmla="*/ 33 h 49"/>
                  <a:gd name="T76" fmla="*/ 14 w 48"/>
                  <a:gd name="T77" fmla="*/ 37 h 49"/>
                  <a:gd name="T78" fmla="*/ 17 w 48"/>
                  <a:gd name="T79" fmla="*/ 39 h 49"/>
                  <a:gd name="T80" fmla="*/ 19 w 48"/>
                  <a:gd name="T81" fmla="*/ 40 h 49"/>
                  <a:gd name="T82" fmla="*/ 22 w 48"/>
                  <a:gd name="T83" fmla="*/ 45 h 49"/>
                  <a:gd name="T84" fmla="*/ 22 w 48"/>
                  <a:gd name="T85" fmla="*/ 46 h 49"/>
                  <a:gd name="T86" fmla="*/ 26 w 48"/>
                  <a:gd name="T87" fmla="*/ 40 h 49"/>
                  <a:gd name="T88" fmla="*/ 26 w 48"/>
                  <a:gd name="T89" fmla="*/ 46 h 49"/>
                  <a:gd name="T90" fmla="*/ 30 w 48"/>
                  <a:gd name="T91" fmla="*/ 49 h 49"/>
                  <a:gd name="T92" fmla="*/ 31 w 48"/>
                  <a:gd name="T93" fmla="*/ 49 h 49"/>
                  <a:gd name="T94" fmla="*/ 33 w 48"/>
                  <a:gd name="T95" fmla="*/ 49 h 49"/>
                  <a:gd name="T96" fmla="*/ 37 w 48"/>
                  <a:gd name="T97" fmla="*/ 46 h 49"/>
                  <a:gd name="T98" fmla="*/ 39 w 48"/>
                  <a:gd name="T99" fmla="*/ 45 h 49"/>
                  <a:gd name="T100" fmla="*/ 44 w 48"/>
                  <a:gd name="T101" fmla="*/ 42 h 49"/>
                  <a:gd name="T102" fmla="*/ 45 w 48"/>
                  <a:gd name="T103" fmla="*/ 44 h 49"/>
                  <a:gd name="T104" fmla="*/ 45 w 48"/>
                  <a:gd name="T105" fmla="*/ 44 h 49"/>
                  <a:gd name="T106" fmla="*/ 48 w 48"/>
                  <a:gd name="T107" fmla="*/ 42 h 49"/>
                  <a:gd name="T108" fmla="*/ 46 w 48"/>
                  <a:gd name="T109" fmla="*/ 43 h 49"/>
                  <a:gd name="T110" fmla="*/ 44 w 48"/>
                  <a:gd name="T111" fmla="*/ 39 h 49"/>
                  <a:gd name="T112" fmla="*/ 47 w 48"/>
                  <a:gd name="T113" fmla="*/ 32 h 49"/>
                  <a:gd name="T114" fmla="*/ 47 w 48"/>
                  <a:gd name="T115" fmla="*/ 32 h 49"/>
                  <a:gd name="T116" fmla="*/ 42 w 48"/>
                  <a:gd name="T117" fmla="*/ 40 h 49"/>
                  <a:gd name="T118" fmla="*/ 42 w 48"/>
                  <a:gd name="T119"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49">
                    <a:moveTo>
                      <a:pt x="42" y="32"/>
                    </a:moveTo>
                    <a:lnTo>
                      <a:pt x="45" y="25"/>
                    </a:lnTo>
                    <a:lnTo>
                      <a:pt x="42" y="16"/>
                    </a:lnTo>
                    <a:lnTo>
                      <a:pt x="39" y="14"/>
                    </a:lnTo>
                    <a:lnTo>
                      <a:pt x="39" y="12"/>
                    </a:lnTo>
                    <a:lnTo>
                      <a:pt x="38" y="12"/>
                    </a:lnTo>
                    <a:lnTo>
                      <a:pt x="33" y="17"/>
                    </a:lnTo>
                    <a:lnTo>
                      <a:pt x="34" y="9"/>
                    </a:lnTo>
                    <a:lnTo>
                      <a:pt x="36" y="7"/>
                    </a:lnTo>
                    <a:lnTo>
                      <a:pt x="34" y="5"/>
                    </a:lnTo>
                    <a:lnTo>
                      <a:pt x="36" y="2"/>
                    </a:lnTo>
                    <a:lnTo>
                      <a:pt x="36" y="0"/>
                    </a:lnTo>
                    <a:lnTo>
                      <a:pt x="32" y="1"/>
                    </a:lnTo>
                    <a:lnTo>
                      <a:pt x="29" y="5"/>
                    </a:lnTo>
                    <a:lnTo>
                      <a:pt x="26" y="9"/>
                    </a:lnTo>
                    <a:lnTo>
                      <a:pt x="29" y="15"/>
                    </a:lnTo>
                    <a:lnTo>
                      <a:pt x="23" y="14"/>
                    </a:lnTo>
                    <a:lnTo>
                      <a:pt x="23" y="12"/>
                    </a:lnTo>
                    <a:lnTo>
                      <a:pt x="22" y="13"/>
                    </a:lnTo>
                    <a:lnTo>
                      <a:pt x="21" y="14"/>
                    </a:lnTo>
                    <a:lnTo>
                      <a:pt x="22" y="15"/>
                    </a:lnTo>
                    <a:lnTo>
                      <a:pt x="19" y="18"/>
                    </a:lnTo>
                    <a:lnTo>
                      <a:pt x="17" y="18"/>
                    </a:lnTo>
                    <a:lnTo>
                      <a:pt x="15" y="22"/>
                    </a:lnTo>
                    <a:lnTo>
                      <a:pt x="10" y="21"/>
                    </a:lnTo>
                    <a:lnTo>
                      <a:pt x="8" y="22"/>
                    </a:lnTo>
                    <a:lnTo>
                      <a:pt x="6" y="22"/>
                    </a:lnTo>
                    <a:lnTo>
                      <a:pt x="0" y="25"/>
                    </a:lnTo>
                    <a:lnTo>
                      <a:pt x="1" y="27"/>
                    </a:lnTo>
                    <a:lnTo>
                      <a:pt x="3" y="30"/>
                    </a:lnTo>
                    <a:lnTo>
                      <a:pt x="3" y="29"/>
                    </a:lnTo>
                    <a:lnTo>
                      <a:pt x="3" y="28"/>
                    </a:lnTo>
                    <a:lnTo>
                      <a:pt x="4" y="24"/>
                    </a:lnTo>
                    <a:lnTo>
                      <a:pt x="10" y="28"/>
                    </a:lnTo>
                    <a:lnTo>
                      <a:pt x="9" y="32"/>
                    </a:lnTo>
                    <a:lnTo>
                      <a:pt x="10" y="33"/>
                    </a:lnTo>
                    <a:lnTo>
                      <a:pt x="12" y="30"/>
                    </a:lnTo>
                    <a:lnTo>
                      <a:pt x="15" y="33"/>
                    </a:lnTo>
                    <a:lnTo>
                      <a:pt x="14" y="37"/>
                    </a:lnTo>
                    <a:lnTo>
                      <a:pt x="17" y="39"/>
                    </a:lnTo>
                    <a:lnTo>
                      <a:pt x="19" y="40"/>
                    </a:lnTo>
                    <a:lnTo>
                      <a:pt x="22" y="45"/>
                    </a:lnTo>
                    <a:lnTo>
                      <a:pt x="22" y="46"/>
                    </a:lnTo>
                    <a:lnTo>
                      <a:pt x="26" y="40"/>
                    </a:lnTo>
                    <a:lnTo>
                      <a:pt x="26" y="46"/>
                    </a:lnTo>
                    <a:lnTo>
                      <a:pt x="30" y="49"/>
                    </a:lnTo>
                    <a:lnTo>
                      <a:pt x="31" y="49"/>
                    </a:lnTo>
                    <a:lnTo>
                      <a:pt x="33" y="49"/>
                    </a:lnTo>
                    <a:lnTo>
                      <a:pt x="37" y="46"/>
                    </a:lnTo>
                    <a:lnTo>
                      <a:pt x="39" y="45"/>
                    </a:lnTo>
                    <a:lnTo>
                      <a:pt x="44" y="42"/>
                    </a:lnTo>
                    <a:lnTo>
                      <a:pt x="45" y="44"/>
                    </a:lnTo>
                    <a:lnTo>
                      <a:pt x="45" y="44"/>
                    </a:lnTo>
                    <a:lnTo>
                      <a:pt x="48" y="42"/>
                    </a:lnTo>
                    <a:lnTo>
                      <a:pt x="46" y="43"/>
                    </a:lnTo>
                    <a:lnTo>
                      <a:pt x="44" y="39"/>
                    </a:lnTo>
                    <a:lnTo>
                      <a:pt x="47" y="32"/>
                    </a:lnTo>
                    <a:lnTo>
                      <a:pt x="47" y="32"/>
                    </a:lnTo>
                    <a:lnTo>
                      <a:pt x="42" y="40"/>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03"/>
              <p:cNvSpPr>
                <a:spLocks/>
              </p:cNvSpPr>
              <p:nvPr userDrawn="1"/>
            </p:nvSpPr>
            <p:spPr bwMode="auto">
              <a:xfrm>
                <a:off x="2241550" y="1255713"/>
                <a:ext cx="320675" cy="307975"/>
              </a:xfrm>
              <a:custGeom>
                <a:avLst/>
                <a:gdLst>
                  <a:gd name="T0" fmla="*/ 191 w 202"/>
                  <a:gd name="T1" fmla="*/ 144 h 194"/>
                  <a:gd name="T2" fmla="*/ 176 w 202"/>
                  <a:gd name="T3" fmla="*/ 113 h 194"/>
                  <a:gd name="T4" fmla="*/ 186 w 202"/>
                  <a:gd name="T5" fmla="*/ 95 h 194"/>
                  <a:gd name="T6" fmla="*/ 193 w 202"/>
                  <a:gd name="T7" fmla="*/ 67 h 194"/>
                  <a:gd name="T8" fmla="*/ 199 w 202"/>
                  <a:gd name="T9" fmla="*/ 43 h 194"/>
                  <a:gd name="T10" fmla="*/ 191 w 202"/>
                  <a:gd name="T11" fmla="*/ 30 h 194"/>
                  <a:gd name="T12" fmla="*/ 176 w 202"/>
                  <a:gd name="T13" fmla="*/ 29 h 194"/>
                  <a:gd name="T14" fmla="*/ 166 w 202"/>
                  <a:gd name="T15" fmla="*/ 54 h 194"/>
                  <a:gd name="T16" fmla="*/ 160 w 202"/>
                  <a:gd name="T17" fmla="*/ 78 h 194"/>
                  <a:gd name="T18" fmla="*/ 150 w 202"/>
                  <a:gd name="T19" fmla="*/ 87 h 194"/>
                  <a:gd name="T20" fmla="*/ 146 w 202"/>
                  <a:gd name="T21" fmla="*/ 70 h 194"/>
                  <a:gd name="T22" fmla="*/ 151 w 202"/>
                  <a:gd name="T23" fmla="*/ 49 h 194"/>
                  <a:gd name="T24" fmla="*/ 146 w 202"/>
                  <a:gd name="T25" fmla="*/ 30 h 194"/>
                  <a:gd name="T26" fmla="*/ 142 w 202"/>
                  <a:gd name="T27" fmla="*/ 41 h 194"/>
                  <a:gd name="T28" fmla="*/ 132 w 202"/>
                  <a:gd name="T29" fmla="*/ 50 h 194"/>
                  <a:gd name="T30" fmla="*/ 112 w 202"/>
                  <a:gd name="T31" fmla="*/ 47 h 194"/>
                  <a:gd name="T32" fmla="*/ 129 w 202"/>
                  <a:gd name="T33" fmla="*/ 36 h 194"/>
                  <a:gd name="T34" fmla="*/ 114 w 202"/>
                  <a:gd name="T35" fmla="*/ 18 h 194"/>
                  <a:gd name="T36" fmla="*/ 98 w 202"/>
                  <a:gd name="T37" fmla="*/ 29 h 194"/>
                  <a:gd name="T38" fmla="*/ 97 w 202"/>
                  <a:gd name="T39" fmla="*/ 20 h 194"/>
                  <a:gd name="T40" fmla="*/ 106 w 202"/>
                  <a:gd name="T41" fmla="*/ 2 h 194"/>
                  <a:gd name="T42" fmla="*/ 41 w 202"/>
                  <a:gd name="T43" fmla="*/ 22 h 194"/>
                  <a:gd name="T44" fmla="*/ 23 w 202"/>
                  <a:gd name="T45" fmla="*/ 39 h 194"/>
                  <a:gd name="T46" fmla="*/ 23 w 202"/>
                  <a:gd name="T47" fmla="*/ 49 h 194"/>
                  <a:gd name="T48" fmla="*/ 36 w 202"/>
                  <a:gd name="T49" fmla="*/ 61 h 194"/>
                  <a:gd name="T50" fmla="*/ 56 w 202"/>
                  <a:gd name="T51" fmla="*/ 69 h 194"/>
                  <a:gd name="T52" fmla="*/ 31 w 202"/>
                  <a:gd name="T53" fmla="*/ 70 h 194"/>
                  <a:gd name="T54" fmla="*/ 13 w 202"/>
                  <a:gd name="T55" fmla="*/ 84 h 194"/>
                  <a:gd name="T56" fmla="*/ 20 w 202"/>
                  <a:gd name="T57" fmla="*/ 91 h 194"/>
                  <a:gd name="T58" fmla="*/ 35 w 202"/>
                  <a:gd name="T59" fmla="*/ 94 h 194"/>
                  <a:gd name="T60" fmla="*/ 59 w 202"/>
                  <a:gd name="T61" fmla="*/ 96 h 194"/>
                  <a:gd name="T62" fmla="*/ 72 w 202"/>
                  <a:gd name="T63" fmla="*/ 108 h 194"/>
                  <a:gd name="T64" fmla="*/ 82 w 202"/>
                  <a:gd name="T65" fmla="*/ 126 h 194"/>
                  <a:gd name="T66" fmla="*/ 57 w 202"/>
                  <a:gd name="T67" fmla="*/ 120 h 194"/>
                  <a:gd name="T68" fmla="*/ 41 w 202"/>
                  <a:gd name="T69" fmla="*/ 111 h 194"/>
                  <a:gd name="T70" fmla="*/ 4 w 202"/>
                  <a:gd name="T71" fmla="*/ 113 h 194"/>
                  <a:gd name="T72" fmla="*/ 4 w 202"/>
                  <a:gd name="T73" fmla="*/ 138 h 194"/>
                  <a:gd name="T74" fmla="*/ 23 w 202"/>
                  <a:gd name="T75" fmla="*/ 145 h 194"/>
                  <a:gd name="T76" fmla="*/ 29 w 202"/>
                  <a:gd name="T77" fmla="*/ 160 h 194"/>
                  <a:gd name="T78" fmla="*/ 25 w 202"/>
                  <a:gd name="T79" fmla="*/ 179 h 194"/>
                  <a:gd name="T80" fmla="*/ 46 w 202"/>
                  <a:gd name="T81" fmla="*/ 181 h 194"/>
                  <a:gd name="T82" fmla="*/ 61 w 202"/>
                  <a:gd name="T83" fmla="*/ 181 h 194"/>
                  <a:gd name="T84" fmla="*/ 83 w 202"/>
                  <a:gd name="T85" fmla="*/ 175 h 194"/>
                  <a:gd name="T86" fmla="*/ 109 w 202"/>
                  <a:gd name="T87" fmla="*/ 169 h 194"/>
                  <a:gd name="T88" fmla="*/ 119 w 202"/>
                  <a:gd name="T89" fmla="*/ 164 h 194"/>
                  <a:gd name="T90" fmla="*/ 121 w 202"/>
                  <a:gd name="T91" fmla="*/ 173 h 194"/>
                  <a:gd name="T92" fmla="*/ 135 w 202"/>
                  <a:gd name="T93" fmla="*/ 182 h 194"/>
                  <a:gd name="T94" fmla="*/ 141 w 202"/>
                  <a:gd name="T95" fmla="*/ 184 h 194"/>
                  <a:gd name="T96" fmla="*/ 153 w 202"/>
                  <a:gd name="T97" fmla="*/ 190 h 194"/>
                  <a:gd name="T98" fmla="*/ 166 w 202"/>
                  <a:gd name="T99" fmla="*/ 192 h 194"/>
                  <a:gd name="T100" fmla="*/ 175 w 202"/>
                  <a:gd name="T101" fmla="*/ 187 h 194"/>
                  <a:gd name="T102" fmla="*/ 175 w 202"/>
                  <a:gd name="T103" fmla="*/ 174 h 194"/>
                  <a:gd name="T104" fmla="*/ 162 w 202"/>
                  <a:gd name="T105" fmla="*/ 176 h 194"/>
                  <a:gd name="T106" fmla="*/ 169 w 202"/>
                  <a:gd name="T107" fmla="*/ 168 h 194"/>
                  <a:gd name="T108" fmla="*/ 178 w 202"/>
                  <a:gd name="T109" fmla="*/ 164 h 194"/>
                  <a:gd name="T110" fmla="*/ 187 w 202"/>
                  <a:gd name="T111" fmla="*/ 167 h 194"/>
                  <a:gd name="T112" fmla="*/ 196 w 202"/>
                  <a:gd name="T113" fmla="*/ 17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201" y="155"/>
                    </a:moveTo>
                    <a:lnTo>
                      <a:pt x="200" y="155"/>
                    </a:lnTo>
                    <a:lnTo>
                      <a:pt x="196" y="158"/>
                    </a:lnTo>
                    <a:lnTo>
                      <a:pt x="196" y="151"/>
                    </a:lnTo>
                    <a:lnTo>
                      <a:pt x="198" y="151"/>
                    </a:lnTo>
                    <a:lnTo>
                      <a:pt x="195" y="151"/>
                    </a:lnTo>
                    <a:lnTo>
                      <a:pt x="194" y="150"/>
                    </a:lnTo>
                    <a:lnTo>
                      <a:pt x="192" y="147"/>
                    </a:lnTo>
                    <a:lnTo>
                      <a:pt x="191" y="144"/>
                    </a:lnTo>
                    <a:lnTo>
                      <a:pt x="190" y="139"/>
                    </a:lnTo>
                    <a:lnTo>
                      <a:pt x="188" y="137"/>
                    </a:lnTo>
                    <a:lnTo>
                      <a:pt x="185" y="132"/>
                    </a:lnTo>
                    <a:lnTo>
                      <a:pt x="181" y="130"/>
                    </a:lnTo>
                    <a:lnTo>
                      <a:pt x="180" y="124"/>
                    </a:lnTo>
                    <a:lnTo>
                      <a:pt x="179" y="123"/>
                    </a:lnTo>
                    <a:lnTo>
                      <a:pt x="178" y="118"/>
                    </a:lnTo>
                    <a:lnTo>
                      <a:pt x="176" y="115"/>
                    </a:lnTo>
                    <a:lnTo>
                      <a:pt x="176" y="113"/>
                    </a:lnTo>
                    <a:lnTo>
                      <a:pt x="175" y="110"/>
                    </a:lnTo>
                    <a:lnTo>
                      <a:pt x="175" y="107"/>
                    </a:lnTo>
                    <a:lnTo>
                      <a:pt x="178" y="106"/>
                    </a:lnTo>
                    <a:lnTo>
                      <a:pt x="179" y="103"/>
                    </a:lnTo>
                    <a:lnTo>
                      <a:pt x="183" y="103"/>
                    </a:lnTo>
                    <a:lnTo>
                      <a:pt x="183" y="103"/>
                    </a:lnTo>
                    <a:lnTo>
                      <a:pt x="184" y="103"/>
                    </a:lnTo>
                    <a:lnTo>
                      <a:pt x="184" y="101"/>
                    </a:lnTo>
                    <a:lnTo>
                      <a:pt x="186" y="95"/>
                    </a:lnTo>
                    <a:lnTo>
                      <a:pt x="186" y="91"/>
                    </a:lnTo>
                    <a:lnTo>
                      <a:pt x="187" y="89"/>
                    </a:lnTo>
                    <a:lnTo>
                      <a:pt x="185" y="85"/>
                    </a:lnTo>
                    <a:lnTo>
                      <a:pt x="186" y="80"/>
                    </a:lnTo>
                    <a:lnTo>
                      <a:pt x="188" y="80"/>
                    </a:lnTo>
                    <a:lnTo>
                      <a:pt x="188" y="76"/>
                    </a:lnTo>
                    <a:lnTo>
                      <a:pt x="192" y="72"/>
                    </a:lnTo>
                    <a:lnTo>
                      <a:pt x="192" y="70"/>
                    </a:lnTo>
                    <a:lnTo>
                      <a:pt x="193" y="67"/>
                    </a:lnTo>
                    <a:lnTo>
                      <a:pt x="193" y="62"/>
                    </a:lnTo>
                    <a:lnTo>
                      <a:pt x="195" y="61"/>
                    </a:lnTo>
                    <a:lnTo>
                      <a:pt x="195" y="58"/>
                    </a:lnTo>
                    <a:lnTo>
                      <a:pt x="199" y="55"/>
                    </a:lnTo>
                    <a:lnTo>
                      <a:pt x="199" y="51"/>
                    </a:lnTo>
                    <a:lnTo>
                      <a:pt x="199" y="49"/>
                    </a:lnTo>
                    <a:lnTo>
                      <a:pt x="201" y="48"/>
                    </a:lnTo>
                    <a:lnTo>
                      <a:pt x="201" y="47"/>
                    </a:lnTo>
                    <a:lnTo>
                      <a:pt x="199" y="43"/>
                    </a:lnTo>
                    <a:lnTo>
                      <a:pt x="200" y="41"/>
                    </a:lnTo>
                    <a:lnTo>
                      <a:pt x="200" y="40"/>
                    </a:lnTo>
                    <a:lnTo>
                      <a:pt x="198" y="39"/>
                    </a:lnTo>
                    <a:lnTo>
                      <a:pt x="195" y="33"/>
                    </a:lnTo>
                    <a:lnTo>
                      <a:pt x="196" y="32"/>
                    </a:lnTo>
                    <a:lnTo>
                      <a:pt x="195" y="27"/>
                    </a:lnTo>
                    <a:lnTo>
                      <a:pt x="192" y="27"/>
                    </a:lnTo>
                    <a:lnTo>
                      <a:pt x="192" y="26"/>
                    </a:lnTo>
                    <a:lnTo>
                      <a:pt x="191" y="30"/>
                    </a:lnTo>
                    <a:lnTo>
                      <a:pt x="187" y="29"/>
                    </a:lnTo>
                    <a:lnTo>
                      <a:pt x="185" y="24"/>
                    </a:lnTo>
                    <a:lnTo>
                      <a:pt x="183" y="24"/>
                    </a:lnTo>
                    <a:lnTo>
                      <a:pt x="180" y="21"/>
                    </a:lnTo>
                    <a:lnTo>
                      <a:pt x="180" y="21"/>
                    </a:lnTo>
                    <a:lnTo>
                      <a:pt x="181" y="26"/>
                    </a:lnTo>
                    <a:lnTo>
                      <a:pt x="179" y="27"/>
                    </a:lnTo>
                    <a:lnTo>
                      <a:pt x="177" y="27"/>
                    </a:lnTo>
                    <a:lnTo>
                      <a:pt x="176" y="29"/>
                    </a:lnTo>
                    <a:lnTo>
                      <a:pt x="176" y="32"/>
                    </a:lnTo>
                    <a:lnTo>
                      <a:pt x="175" y="33"/>
                    </a:lnTo>
                    <a:lnTo>
                      <a:pt x="172" y="39"/>
                    </a:lnTo>
                    <a:lnTo>
                      <a:pt x="172" y="42"/>
                    </a:lnTo>
                    <a:lnTo>
                      <a:pt x="170" y="44"/>
                    </a:lnTo>
                    <a:lnTo>
                      <a:pt x="170" y="49"/>
                    </a:lnTo>
                    <a:lnTo>
                      <a:pt x="169" y="49"/>
                    </a:lnTo>
                    <a:lnTo>
                      <a:pt x="169" y="52"/>
                    </a:lnTo>
                    <a:lnTo>
                      <a:pt x="166" y="54"/>
                    </a:lnTo>
                    <a:lnTo>
                      <a:pt x="166" y="59"/>
                    </a:lnTo>
                    <a:lnTo>
                      <a:pt x="163" y="62"/>
                    </a:lnTo>
                    <a:lnTo>
                      <a:pt x="162" y="62"/>
                    </a:lnTo>
                    <a:lnTo>
                      <a:pt x="161" y="65"/>
                    </a:lnTo>
                    <a:lnTo>
                      <a:pt x="162" y="66"/>
                    </a:lnTo>
                    <a:lnTo>
                      <a:pt x="161" y="70"/>
                    </a:lnTo>
                    <a:lnTo>
                      <a:pt x="160" y="73"/>
                    </a:lnTo>
                    <a:lnTo>
                      <a:pt x="158" y="76"/>
                    </a:lnTo>
                    <a:lnTo>
                      <a:pt x="160" y="78"/>
                    </a:lnTo>
                    <a:lnTo>
                      <a:pt x="158" y="81"/>
                    </a:lnTo>
                    <a:lnTo>
                      <a:pt x="158" y="81"/>
                    </a:lnTo>
                    <a:lnTo>
                      <a:pt x="160" y="81"/>
                    </a:lnTo>
                    <a:lnTo>
                      <a:pt x="160" y="87"/>
                    </a:lnTo>
                    <a:lnTo>
                      <a:pt x="156" y="86"/>
                    </a:lnTo>
                    <a:lnTo>
                      <a:pt x="155" y="86"/>
                    </a:lnTo>
                    <a:lnTo>
                      <a:pt x="153" y="87"/>
                    </a:lnTo>
                    <a:lnTo>
                      <a:pt x="150" y="87"/>
                    </a:lnTo>
                    <a:lnTo>
                      <a:pt x="150" y="87"/>
                    </a:lnTo>
                    <a:lnTo>
                      <a:pt x="150" y="91"/>
                    </a:lnTo>
                    <a:lnTo>
                      <a:pt x="148" y="93"/>
                    </a:lnTo>
                    <a:lnTo>
                      <a:pt x="145" y="91"/>
                    </a:lnTo>
                    <a:lnTo>
                      <a:pt x="143" y="87"/>
                    </a:lnTo>
                    <a:lnTo>
                      <a:pt x="145" y="85"/>
                    </a:lnTo>
                    <a:lnTo>
                      <a:pt x="143" y="84"/>
                    </a:lnTo>
                    <a:lnTo>
                      <a:pt x="143" y="78"/>
                    </a:lnTo>
                    <a:lnTo>
                      <a:pt x="146" y="73"/>
                    </a:lnTo>
                    <a:lnTo>
                      <a:pt x="146" y="70"/>
                    </a:lnTo>
                    <a:lnTo>
                      <a:pt x="148" y="67"/>
                    </a:lnTo>
                    <a:lnTo>
                      <a:pt x="148" y="65"/>
                    </a:lnTo>
                    <a:lnTo>
                      <a:pt x="149" y="63"/>
                    </a:lnTo>
                    <a:lnTo>
                      <a:pt x="150" y="56"/>
                    </a:lnTo>
                    <a:lnTo>
                      <a:pt x="154" y="55"/>
                    </a:lnTo>
                    <a:lnTo>
                      <a:pt x="155" y="54"/>
                    </a:lnTo>
                    <a:lnTo>
                      <a:pt x="154" y="54"/>
                    </a:lnTo>
                    <a:lnTo>
                      <a:pt x="151" y="52"/>
                    </a:lnTo>
                    <a:lnTo>
                      <a:pt x="151" y="49"/>
                    </a:lnTo>
                    <a:lnTo>
                      <a:pt x="154" y="47"/>
                    </a:lnTo>
                    <a:lnTo>
                      <a:pt x="154" y="42"/>
                    </a:lnTo>
                    <a:lnTo>
                      <a:pt x="153" y="41"/>
                    </a:lnTo>
                    <a:lnTo>
                      <a:pt x="150" y="36"/>
                    </a:lnTo>
                    <a:lnTo>
                      <a:pt x="151" y="35"/>
                    </a:lnTo>
                    <a:lnTo>
                      <a:pt x="151" y="33"/>
                    </a:lnTo>
                    <a:lnTo>
                      <a:pt x="150" y="33"/>
                    </a:lnTo>
                    <a:lnTo>
                      <a:pt x="148" y="29"/>
                    </a:lnTo>
                    <a:lnTo>
                      <a:pt x="146" y="30"/>
                    </a:lnTo>
                    <a:lnTo>
                      <a:pt x="145" y="32"/>
                    </a:lnTo>
                    <a:lnTo>
                      <a:pt x="147" y="34"/>
                    </a:lnTo>
                    <a:lnTo>
                      <a:pt x="147" y="36"/>
                    </a:lnTo>
                    <a:lnTo>
                      <a:pt x="149" y="39"/>
                    </a:lnTo>
                    <a:lnTo>
                      <a:pt x="149" y="42"/>
                    </a:lnTo>
                    <a:lnTo>
                      <a:pt x="145" y="43"/>
                    </a:lnTo>
                    <a:lnTo>
                      <a:pt x="143" y="40"/>
                    </a:lnTo>
                    <a:lnTo>
                      <a:pt x="143" y="40"/>
                    </a:lnTo>
                    <a:lnTo>
                      <a:pt x="142" y="41"/>
                    </a:lnTo>
                    <a:lnTo>
                      <a:pt x="143" y="42"/>
                    </a:lnTo>
                    <a:lnTo>
                      <a:pt x="146" y="49"/>
                    </a:lnTo>
                    <a:lnTo>
                      <a:pt x="142" y="51"/>
                    </a:lnTo>
                    <a:lnTo>
                      <a:pt x="142" y="50"/>
                    </a:lnTo>
                    <a:lnTo>
                      <a:pt x="141" y="54"/>
                    </a:lnTo>
                    <a:lnTo>
                      <a:pt x="136" y="49"/>
                    </a:lnTo>
                    <a:lnTo>
                      <a:pt x="136" y="48"/>
                    </a:lnTo>
                    <a:lnTo>
                      <a:pt x="134" y="51"/>
                    </a:lnTo>
                    <a:lnTo>
                      <a:pt x="132" y="50"/>
                    </a:lnTo>
                    <a:lnTo>
                      <a:pt x="132" y="45"/>
                    </a:lnTo>
                    <a:lnTo>
                      <a:pt x="131" y="45"/>
                    </a:lnTo>
                    <a:lnTo>
                      <a:pt x="126" y="50"/>
                    </a:lnTo>
                    <a:lnTo>
                      <a:pt x="124" y="45"/>
                    </a:lnTo>
                    <a:lnTo>
                      <a:pt x="123" y="45"/>
                    </a:lnTo>
                    <a:lnTo>
                      <a:pt x="121" y="48"/>
                    </a:lnTo>
                    <a:lnTo>
                      <a:pt x="116" y="48"/>
                    </a:lnTo>
                    <a:lnTo>
                      <a:pt x="116" y="47"/>
                    </a:lnTo>
                    <a:lnTo>
                      <a:pt x="112" y="47"/>
                    </a:lnTo>
                    <a:lnTo>
                      <a:pt x="110" y="44"/>
                    </a:lnTo>
                    <a:lnTo>
                      <a:pt x="113" y="41"/>
                    </a:lnTo>
                    <a:lnTo>
                      <a:pt x="118" y="41"/>
                    </a:lnTo>
                    <a:lnTo>
                      <a:pt x="119" y="41"/>
                    </a:lnTo>
                    <a:lnTo>
                      <a:pt x="121" y="41"/>
                    </a:lnTo>
                    <a:lnTo>
                      <a:pt x="123" y="39"/>
                    </a:lnTo>
                    <a:lnTo>
                      <a:pt x="125" y="37"/>
                    </a:lnTo>
                    <a:lnTo>
                      <a:pt x="127" y="39"/>
                    </a:lnTo>
                    <a:lnTo>
                      <a:pt x="129" y="36"/>
                    </a:lnTo>
                    <a:lnTo>
                      <a:pt x="129" y="34"/>
                    </a:lnTo>
                    <a:lnTo>
                      <a:pt x="129" y="33"/>
                    </a:lnTo>
                    <a:lnTo>
                      <a:pt x="128" y="32"/>
                    </a:lnTo>
                    <a:lnTo>
                      <a:pt x="126" y="27"/>
                    </a:lnTo>
                    <a:lnTo>
                      <a:pt x="121" y="26"/>
                    </a:lnTo>
                    <a:lnTo>
                      <a:pt x="121" y="24"/>
                    </a:lnTo>
                    <a:lnTo>
                      <a:pt x="117" y="19"/>
                    </a:lnTo>
                    <a:lnTo>
                      <a:pt x="117" y="18"/>
                    </a:lnTo>
                    <a:lnTo>
                      <a:pt x="114" y="18"/>
                    </a:lnTo>
                    <a:lnTo>
                      <a:pt x="111" y="20"/>
                    </a:lnTo>
                    <a:lnTo>
                      <a:pt x="110" y="21"/>
                    </a:lnTo>
                    <a:lnTo>
                      <a:pt x="106" y="25"/>
                    </a:lnTo>
                    <a:lnTo>
                      <a:pt x="106" y="25"/>
                    </a:lnTo>
                    <a:lnTo>
                      <a:pt x="106" y="28"/>
                    </a:lnTo>
                    <a:lnTo>
                      <a:pt x="104" y="29"/>
                    </a:lnTo>
                    <a:lnTo>
                      <a:pt x="101" y="32"/>
                    </a:lnTo>
                    <a:lnTo>
                      <a:pt x="101" y="29"/>
                    </a:lnTo>
                    <a:lnTo>
                      <a:pt x="98" y="29"/>
                    </a:lnTo>
                    <a:lnTo>
                      <a:pt x="96" y="28"/>
                    </a:lnTo>
                    <a:lnTo>
                      <a:pt x="94" y="28"/>
                    </a:lnTo>
                    <a:lnTo>
                      <a:pt x="93" y="29"/>
                    </a:lnTo>
                    <a:lnTo>
                      <a:pt x="89" y="29"/>
                    </a:lnTo>
                    <a:lnTo>
                      <a:pt x="86" y="27"/>
                    </a:lnTo>
                    <a:lnTo>
                      <a:pt x="89" y="25"/>
                    </a:lnTo>
                    <a:lnTo>
                      <a:pt x="93" y="24"/>
                    </a:lnTo>
                    <a:lnTo>
                      <a:pt x="94" y="21"/>
                    </a:lnTo>
                    <a:lnTo>
                      <a:pt x="97" y="20"/>
                    </a:lnTo>
                    <a:lnTo>
                      <a:pt x="98" y="20"/>
                    </a:lnTo>
                    <a:lnTo>
                      <a:pt x="101" y="19"/>
                    </a:lnTo>
                    <a:lnTo>
                      <a:pt x="101" y="15"/>
                    </a:lnTo>
                    <a:lnTo>
                      <a:pt x="102" y="12"/>
                    </a:lnTo>
                    <a:lnTo>
                      <a:pt x="104" y="12"/>
                    </a:lnTo>
                    <a:lnTo>
                      <a:pt x="106" y="10"/>
                    </a:lnTo>
                    <a:lnTo>
                      <a:pt x="106" y="5"/>
                    </a:lnTo>
                    <a:lnTo>
                      <a:pt x="106" y="3"/>
                    </a:lnTo>
                    <a:lnTo>
                      <a:pt x="106" y="2"/>
                    </a:lnTo>
                    <a:lnTo>
                      <a:pt x="105" y="0"/>
                    </a:lnTo>
                    <a:lnTo>
                      <a:pt x="101" y="3"/>
                    </a:lnTo>
                    <a:lnTo>
                      <a:pt x="95" y="4"/>
                    </a:lnTo>
                    <a:lnTo>
                      <a:pt x="89" y="6"/>
                    </a:lnTo>
                    <a:lnTo>
                      <a:pt x="77" y="7"/>
                    </a:lnTo>
                    <a:lnTo>
                      <a:pt x="64" y="13"/>
                    </a:lnTo>
                    <a:lnTo>
                      <a:pt x="60" y="15"/>
                    </a:lnTo>
                    <a:lnTo>
                      <a:pt x="51" y="18"/>
                    </a:lnTo>
                    <a:lnTo>
                      <a:pt x="41" y="22"/>
                    </a:lnTo>
                    <a:lnTo>
                      <a:pt x="37" y="26"/>
                    </a:lnTo>
                    <a:lnTo>
                      <a:pt x="37" y="27"/>
                    </a:lnTo>
                    <a:lnTo>
                      <a:pt x="38" y="27"/>
                    </a:lnTo>
                    <a:lnTo>
                      <a:pt x="42" y="29"/>
                    </a:lnTo>
                    <a:lnTo>
                      <a:pt x="37" y="33"/>
                    </a:lnTo>
                    <a:lnTo>
                      <a:pt x="34" y="33"/>
                    </a:lnTo>
                    <a:lnTo>
                      <a:pt x="29" y="36"/>
                    </a:lnTo>
                    <a:lnTo>
                      <a:pt x="24" y="37"/>
                    </a:lnTo>
                    <a:lnTo>
                      <a:pt x="23" y="39"/>
                    </a:lnTo>
                    <a:lnTo>
                      <a:pt x="22" y="41"/>
                    </a:lnTo>
                    <a:lnTo>
                      <a:pt x="19" y="44"/>
                    </a:lnTo>
                    <a:lnTo>
                      <a:pt x="16" y="47"/>
                    </a:lnTo>
                    <a:lnTo>
                      <a:pt x="16" y="48"/>
                    </a:lnTo>
                    <a:lnTo>
                      <a:pt x="17" y="47"/>
                    </a:lnTo>
                    <a:lnTo>
                      <a:pt x="21" y="50"/>
                    </a:lnTo>
                    <a:lnTo>
                      <a:pt x="20" y="51"/>
                    </a:lnTo>
                    <a:lnTo>
                      <a:pt x="21" y="51"/>
                    </a:lnTo>
                    <a:lnTo>
                      <a:pt x="23" y="49"/>
                    </a:lnTo>
                    <a:lnTo>
                      <a:pt x="28" y="50"/>
                    </a:lnTo>
                    <a:lnTo>
                      <a:pt x="30" y="52"/>
                    </a:lnTo>
                    <a:lnTo>
                      <a:pt x="29" y="56"/>
                    </a:lnTo>
                    <a:lnTo>
                      <a:pt x="28" y="57"/>
                    </a:lnTo>
                    <a:lnTo>
                      <a:pt x="30" y="56"/>
                    </a:lnTo>
                    <a:lnTo>
                      <a:pt x="31" y="59"/>
                    </a:lnTo>
                    <a:lnTo>
                      <a:pt x="31" y="59"/>
                    </a:lnTo>
                    <a:lnTo>
                      <a:pt x="31" y="59"/>
                    </a:lnTo>
                    <a:lnTo>
                      <a:pt x="36" y="61"/>
                    </a:lnTo>
                    <a:lnTo>
                      <a:pt x="42" y="59"/>
                    </a:lnTo>
                    <a:lnTo>
                      <a:pt x="45" y="59"/>
                    </a:lnTo>
                    <a:lnTo>
                      <a:pt x="49" y="62"/>
                    </a:lnTo>
                    <a:lnTo>
                      <a:pt x="52" y="61"/>
                    </a:lnTo>
                    <a:lnTo>
                      <a:pt x="56" y="62"/>
                    </a:lnTo>
                    <a:lnTo>
                      <a:pt x="58" y="64"/>
                    </a:lnTo>
                    <a:lnTo>
                      <a:pt x="61" y="65"/>
                    </a:lnTo>
                    <a:lnTo>
                      <a:pt x="59" y="69"/>
                    </a:lnTo>
                    <a:lnTo>
                      <a:pt x="56" y="69"/>
                    </a:lnTo>
                    <a:lnTo>
                      <a:pt x="51" y="66"/>
                    </a:lnTo>
                    <a:lnTo>
                      <a:pt x="49" y="66"/>
                    </a:lnTo>
                    <a:lnTo>
                      <a:pt x="50" y="66"/>
                    </a:lnTo>
                    <a:lnTo>
                      <a:pt x="51" y="70"/>
                    </a:lnTo>
                    <a:lnTo>
                      <a:pt x="44" y="70"/>
                    </a:lnTo>
                    <a:lnTo>
                      <a:pt x="42" y="69"/>
                    </a:lnTo>
                    <a:lnTo>
                      <a:pt x="36" y="69"/>
                    </a:lnTo>
                    <a:lnTo>
                      <a:pt x="34" y="71"/>
                    </a:lnTo>
                    <a:lnTo>
                      <a:pt x="31" y="70"/>
                    </a:lnTo>
                    <a:lnTo>
                      <a:pt x="30" y="70"/>
                    </a:lnTo>
                    <a:lnTo>
                      <a:pt x="28" y="70"/>
                    </a:lnTo>
                    <a:lnTo>
                      <a:pt x="24" y="70"/>
                    </a:lnTo>
                    <a:lnTo>
                      <a:pt x="19" y="70"/>
                    </a:lnTo>
                    <a:lnTo>
                      <a:pt x="16" y="71"/>
                    </a:lnTo>
                    <a:lnTo>
                      <a:pt x="12" y="72"/>
                    </a:lnTo>
                    <a:lnTo>
                      <a:pt x="10" y="74"/>
                    </a:lnTo>
                    <a:lnTo>
                      <a:pt x="12" y="83"/>
                    </a:lnTo>
                    <a:lnTo>
                      <a:pt x="13" y="84"/>
                    </a:lnTo>
                    <a:lnTo>
                      <a:pt x="13" y="88"/>
                    </a:lnTo>
                    <a:lnTo>
                      <a:pt x="12" y="88"/>
                    </a:lnTo>
                    <a:lnTo>
                      <a:pt x="12" y="89"/>
                    </a:lnTo>
                    <a:lnTo>
                      <a:pt x="12" y="91"/>
                    </a:lnTo>
                    <a:lnTo>
                      <a:pt x="14" y="89"/>
                    </a:lnTo>
                    <a:lnTo>
                      <a:pt x="16" y="89"/>
                    </a:lnTo>
                    <a:lnTo>
                      <a:pt x="19" y="91"/>
                    </a:lnTo>
                    <a:lnTo>
                      <a:pt x="20" y="91"/>
                    </a:lnTo>
                    <a:lnTo>
                      <a:pt x="20" y="91"/>
                    </a:lnTo>
                    <a:lnTo>
                      <a:pt x="22" y="89"/>
                    </a:lnTo>
                    <a:lnTo>
                      <a:pt x="24" y="91"/>
                    </a:lnTo>
                    <a:lnTo>
                      <a:pt x="25" y="92"/>
                    </a:lnTo>
                    <a:lnTo>
                      <a:pt x="27" y="91"/>
                    </a:lnTo>
                    <a:lnTo>
                      <a:pt x="29" y="93"/>
                    </a:lnTo>
                    <a:lnTo>
                      <a:pt x="30" y="94"/>
                    </a:lnTo>
                    <a:lnTo>
                      <a:pt x="30" y="95"/>
                    </a:lnTo>
                    <a:lnTo>
                      <a:pt x="32" y="94"/>
                    </a:lnTo>
                    <a:lnTo>
                      <a:pt x="35" y="94"/>
                    </a:lnTo>
                    <a:lnTo>
                      <a:pt x="37" y="95"/>
                    </a:lnTo>
                    <a:lnTo>
                      <a:pt x="39" y="95"/>
                    </a:lnTo>
                    <a:lnTo>
                      <a:pt x="42" y="95"/>
                    </a:lnTo>
                    <a:lnTo>
                      <a:pt x="44" y="96"/>
                    </a:lnTo>
                    <a:lnTo>
                      <a:pt x="46" y="95"/>
                    </a:lnTo>
                    <a:lnTo>
                      <a:pt x="49" y="96"/>
                    </a:lnTo>
                    <a:lnTo>
                      <a:pt x="52" y="96"/>
                    </a:lnTo>
                    <a:lnTo>
                      <a:pt x="56" y="95"/>
                    </a:lnTo>
                    <a:lnTo>
                      <a:pt x="59" y="96"/>
                    </a:lnTo>
                    <a:lnTo>
                      <a:pt x="59" y="98"/>
                    </a:lnTo>
                    <a:lnTo>
                      <a:pt x="61" y="96"/>
                    </a:lnTo>
                    <a:lnTo>
                      <a:pt x="62" y="101"/>
                    </a:lnTo>
                    <a:lnTo>
                      <a:pt x="65" y="102"/>
                    </a:lnTo>
                    <a:lnTo>
                      <a:pt x="65" y="105"/>
                    </a:lnTo>
                    <a:lnTo>
                      <a:pt x="66" y="105"/>
                    </a:lnTo>
                    <a:lnTo>
                      <a:pt x="68" y="105"/>
                    </a:lnTo>
                    <a:lnTo>
                      <a:pt x="71" y="106"/>
                    </a:lnTo>
                    <a:lnTo>
                      <a:pt x="72" y="108"/>
                    </a:lnTo>
                    <a:lnTo>
                      <a:pt x="73" y="108"/>
                    </a:lnTo>
                    <a:lnTo>
                      <a:pt x="75" y="111"/>
                    </a:lnTo>
                    <a:lnTo>
                      <a:pt x="75" y="113"/>
                    </a:lnTo>
                    <a:lnTo>
                      <a:pt x="74" y="114"/>
                    </a:lnTo>
                    <a:lnTo>
                      <a:pt x="77" y="116"/>
                    </a:lnTo>
                    <a:lnTo>
                      <a:pt x="81" y="120"/>
                    </a:lnTo>
                    <a:lnTo>
                      <a:pt x="81" y="122"/>
                    </a:lnTo>
                    <a:lnTo>
                      <a:pt x="81" y="123"/>
                    </a:lnTo>
                    <a:lnTo>
                      <a:pt x="82" y="126"/>
                    </a:lnTo>
                    <a:lnTo>
                      <a:pt x="77" y="124"/>
                    </a:lnTo>
                    <a:lnTo>
                      <a:pt x="73" y="123"/>
                    </a:lnTo>
                    <a:lnTo>
                      <a:pt x="68" y="122"/>
                    </a:lnTo>
                    <a:lnTo>
                      <a:pt x="66" y="123"/>
                    </a:lnTo>
                    <a:lnTo>
                      <a:pt x="65" y="122"/>
                    </a:lnTo>
                    <a:lnTo>
                      <a:pt x="64" y="123"/>
                    </a:lnTo>
                    <a:lnTo>
                      <a:pt x="60" y="123"/>
                    </a:lnTo>
                    <a:lnTo>
                      <a:pt x="58" y="120"/>
                    </a:lnTo>
                    <a:lnTo>
                      <a:pt x="57" y="120"/>
                    </a:lnTo>
                    <a:lnTo>
                      <a:pt x="54" y="117"/>
                    </a:lnTo>
                    <a:lnTo>
                      <a:pt x="53" y="117"/>
                    </a:lnTo>
                    <a:lnTo>
                      <a:pt x="51" y="117"/>
                    </a:lnTo>
                    <a:lnTo>
                      <a:pt x="47" y="116"/>
                    </a:lnTo>
                    <a:lnTo>
                      <a:pt x="46" y="115"/>
                    </a:lnTo>
                    <a:lnTo>
                      <a:pt x="43" y="114"/>
                    </a:lnTo>
                    <a:lnTo>
                      <a:pt x="43" y="111"/>
                    </a:lnTo>
                    <a:lnTo>
                      <a:pt x="42" y="111"/>
                    </a:lnTo>
                    <a:lnTo>
                      <a:pt x="41" y="111"/>
                    </a:lnTo>
                    <a:lnTo>
                      <a:pt x="37" y="111"/>
                    </a:lnTo>
                    <a:lnTo>
                      <a:pt x="36" y="110"/>
                    </a:lnTo>
                    <a:lnTo>
                      <a:pt x="29" y="111"/>
                    </a:lnTo>
                    <a:lnTo>
                      <a:pt x="24" y="110"/>
                    </a:lnTo>
                    <a:lnTo>
                      <a:pt x="22" y="109"/>
                    </a:lnTo>
                    <a:lnTo>
                      <a:pt x="9" y="109"/>
                    </a:lnTo>
                    <a:lnTo>
                      <a:pt x="8" y="110"/>
                    </a:lnTo>
                    <a:lnTo>
                      <a:pt x="5" y="111"/>
                    </a:lnTo>
                    <a:lnTo>
                      <a:pt x="4" y="113"/>
                    </a:lnTo>
                    <a:lnTo>
                      <a:pt x="4" y="117"/>
                    </a:lnTo>
                    <a:lnTo>
                      <a:pt x="0" y="122"/>
                    </a:lnTo>
                    <a:lnTo>
                      <a:pt x="1" y="125"/>
                    </a:lnTo>
                    <a:lnTo>
                      <a:pt x="0" y="128"/>
                    </a:lnTo>
                    <a:lnTo>
                      <a:pt x="1" y="128"/>
                    </a:lnTo>
                    <a:lnTo>
                      <a:pt x="4" y="129"/>
                    </a:lnTo>
                    <a:lnTo>
                      <a:pt x="2" y="132"/>
                    </a:lnTo>
                    <a:lnTo>
                      <a:pt x="1" y="133"/>
                    </a:lnTo>
                    <a:lnTo>
                      <a:pt x="4" y="138"/>
                    </a:lnTo>
                    <a:lnTo>
                      <a:pt x="6" y="140"/>
                    </a:lnTo>
                    <a:lnTo>
                      <a:pt x="6" y="142"/>
                    </a:lnTo>
                    <a:lnTo>
                      <a:pt x="10" y="144"/>
                    </a:lnTo>
                    <a:lnTo>
                      <a:pt x="12" y="145"/>
                    </a:lnTo>
                    <a:lnTo>
                      <a:pt x="14" y="144"/>
                    </a:lnTo>
                    <a:lnTo>
                      <a:pt x="16" y="146"/>
                    </a:lnTo>
                    <a:lnTo>
                      <a:pt x="17" y="146"/>
                    </a:lnTo>
                    <a:lnTo>
                      <a:pt x="21" y="145"/>
                    </a:lnTo>
                    <a:lnTo>
                      <a:pt x="23" y="145"/>
                    </a:lnTo>
                    <a:lnTo>
                      <a:pt x="25" y="147"/>
                    </a:lnTo>
                    <a:lnTo>
                      <a:pt x="29" y="147"/>
                    </a:lnTo>
                    <a:lnTo>
                      <a:pt x="31" y="151"/>
                    </a:lnTo>
                    <a:lnTo>
                      <a:pt x="32" y="152"/>
                    </a:lnTo>
                    <a:lnTo>
                      <a:pt x="34" y="155"/>
                    </a:lnTo>
                    <a:lnTo>
                      <a:pt x="30" y="157"/>
                    </a:lnTo>
                    <a:lnTo>
                      <a:pt x="31" y="158"/>
                    </a:lnTo>
                    <a:lnTo>
                      <a:pt x="29" y="159"/>
                    </a:lnTo>
                    <a:lnTo>
                      <a:pt x="29" y="160"/>
                    </a:lnTo>
                    <a:lnTo>
                      <a:pt x="28" y="162"/>
                    </a:lnTo>
                    <a:lnTo>
                      <a:pt x="24" y="165"/>
                    </a:lnTo>
                    <a:lnTo>
                      <a:pt x="24" y="166"/>
                    </a:lnTo>
                    <a:lnTo>
                      <a:pt x="23" y="167"/>
                    </a:lnTo>
                    <a:lnTo>
                      <a:pt x="25" y="168"/>
                    </a:lnTo>
                    <a:lnTo>
                      <a:pt x="25" y="173"/>
                    </a:lnTo>
                    <a:lnTo>
                      <a:pt x="28" y="176"/>
                    </a:lnTo>
                    <a:lnTo>
                      <a:pt x="27" y="179"/>
                    </a:lnTo>
                    <a:lnTo>
                      <a:pt x="25" y="179"/>
                    </a:lnTo>
                    <a:lnTo>
                      <a:pt x="29" y="180"/>
                    </a:lnTo>
                    <a:lnTo>
                      <a:pt x="30" y="179"/>
                    </a:lnTo>
                    <a:lnTo>
                      <a:pt x="32" y="180"/>
                    </a:lnTo>
                    <a:lnTo>
                      <a:pt x="32" y="180"/>
                    </a:lnTo>
                    <a:lnTo>
                      <a:pt x="34" y="179"/>
                    </a:lnTo>
                    <a:lnTo>
                      <a:pt x="36" y="179"/>
                    </a:lnTo>
                    <a:lnTo>
                      <a:pt x="38" y="179"/>
                    </a:lnTo>
                    <a:lnTo>
                      <a:pt x="42" y="180"/>
                    </a:lnTo>
                    <a:lnTo>
                      <a:pt x="46" y="181"/>
                    </a:lnTo>
                    <a:lnTo>
                      <a:pt x="47" y="179"/>
                    </a:lnTo>
                    <a:lnTo>
                      <a:pt x="53" y="180"/>
                    </a:lnTo>
                    <a:lnTo>
                      <a:pt x="53" y="181"/>
                    </a:lnTo>
                    <a:lnTo>
                      <a:pt x="54" y="180"/>
                    </a:lnTo>
                    <a:lnTo>
                      <a:pt x="57" y="180"/>
                    </a:lnTo>
                    <a:lnTo>
                      <a:pt x="59" y="181"/>
                    </a:lnTo>
                    <a:lnTo>
                      <a:pt x="60" y="182"/>
                    </a:lnTo>
                    <a:lnTo>
                      <a:pt x="60" y="182"/>
                    </a:lnTo>
                    <a:lnTo>
                      <a:pt x="61" y="181"/>
                    </a:lnTo>
                    <a:lnTo>
                      <a:pt x="65" y="182"/>
                    </a:lnTo>
                    <a:lnTo>
                      <a:pt x="65" y="184"/>
                    </a:lnTo>
                    <a:lnTo>
                      <a:pt x="66" y="183"/>
                    </a:lnTo>
                    <a:lnTo>
                      <a:pt x="69" y="182"/>
                    </a:lnTo>
                    <a:lnTo>
                      <a:pt x="72" y="181"/>
                    </a:lnTo>
                    <a:lnTo>
                      <a:pt x="75" y="180"/>
                    </a:lnTo>
                    <a:lnTo>
                      <a:pt x="76" y="180"/>
                    </a:lnTo>
                    <a:lnTo>
                      <a:pt x="80" y="176"/>
                    </a:lnTo>
                    <a:lnTo>
                      <a:pt x="83" y="175"/>
                    </a:lnTo>
                    <a:lnTo>
                      <a:pt x="86" y="175"/>
                    </a:lnTo>
                    <a:lnTo>
                      <a:pt x="87" y="173"/>
                    </a:lnTo>
                    <a:lnTo>
                      <a:pt x="89" y="173"/>
                    </a:lnTo>
                    <a:lnTo>
                      <a:pt x="93" y="174"/>
                    </a:lnTo>
                    <a:lnTo>
                      <a:pt x="95" y="174"/>
                    </a:lnTo>
                    <a:lnTo>
                      <a:pt x="97" y="175"/>
                    </a:lnTo>
                    <a:lnTo>
                      <a:pt x="102" y="175"/>
                    </a:lnTo>
                    <a:lnTo>
                      <a:pt x="108" y="170"/>
                    </a:lnTo>
                    <a:lnTo>
                      <a:pt x="109" y="169"/>
                    </a:lnTo>
                    <a:lnTo>
                      <a:pt x="111" y="168"/>
                    </a:lnTo>
                    <a:lnTo>
                      <a:pt x="111" y="169"/>
                    </a:lnTo>
                    <a:lnTo>
                      <a:pt x="112" y="168"/>
                    </a:lnTo>
                    <a:lnTo>
                      <a:pt x="113" y="167"/>
                    </a:lnTo>
                    <a:lnTo>
                      <a:pt x="113" y="166"/>
                    </a:lnTo>
                    <a:lnTo>
                      <a:pt x="116" y="164"/>
                    </a:lnTo>
                    <a:lnTo>
                      <a:pt x="117" y="164"/>
                    </a:lnTo>
                    <a:lnTo>
                      <a:pt x="118" y="164"/>
                    </a:lnTo>
                    <a:lnTo>
                      <a:pt x="119" y="164"/>
                    </a:lnTo>
                    <a:lnTo>
                      <a:pt x="118" y="160"/>
                    </a:lnTo>
                    <a:lnTo>
                      <a:pt x="121" y="161"/>
                    </a:lnTo>
                    <a:lnTo>
                      <a:pt x="123" y="161"/>
                    </a:lnTo>
                    <a:lnTo>
                      <a:pt x="125" y="164"/>
                    </a:lnTo>
                    <a:lnTo>
                      <a:pt x="125" y="165"/>
                    </a:lnTo>
                    <a:lnTo>
                      <a:pt x="126" y="167"/>
                    </a:lnTo>
                    <a:lnTo>
                      <a:pt x="124" y="169"/>
                    </a:lnTo>
                    <a:lnTo>
                      <a:pt x="124" y="170"/>
                    </a:lnTo>
                    <a:lnTo>
                      <a:pt x="121" y="173"/>
                    </a:lnTo>
                    <a:lnTo>
                      <a:pt x="123" y="174"/>
                    </a:lnTo>
                    <a:lnTo>
                      <a:pt x="124" y="175"/>
                    </a:lnTo>
                    <a:lnTo>
                      <a:pt x="125" y="175"/>
                    </a:lnTo>
                    <a:lnTo>
                      <a:pt x="127" y="174"/>
                    </a:lnTo>
                    <a:lnTo>
                      <a:pt x="131" y="176"/>
                    </a:lnTo>
                    <a:lnTo>
                      <a:pt x="131" y="179"/>
                    </a:lnTo>
                    <a:lnTo>
                      <a:pt x="132" y="177"/>
                    </a:lnTo>
                    <a:lnTo>
                      <a:pt x="135" y="179"/>
                    </a:lnTo>
                    <a:lnTo>
                      <a:pt x="135" y="182"/>
                    </a:lnTo>
                    <a:lnTo>
                      <a:pt x="133" y="184"/>
                    </a:lnTo>
                    <a:lnTo>
                      <a:pt x="131" y="184"/>
                    </a:lnTo>
                    <a:lnTo>
                      <a:pt x="131" y="186"/>
                    </a:lnTo>
                    <a:lnTo>
                      <a:pt x="131" y="186"/>
                    </a:lnTo>
                    <a:lnTo>
                      <a:pt x="133" y="186"/>
                    </a:lnTo>
                    <a:lnTo>
                      <a:pt x="135" y="188"/>
                    </a:lnTo>
                    <a:lnTo>
                      <a:pt x="136" y="187"/>
                    </a:lnTo>
                    <a:lnTo>
                      <a:pt x="139" y="184"/>
                    </a:lnTo>
                    <a:lnTo>
                      <a:pt x="141" y="184"/>
                    </a:lnTo>
                    <a:lnTo>
                      <a:pt x="141" y="188"/>
                    </a:lnTo>
                    <a:lnTo>
                      <a:pt x="142" y="190"/>
                    </a:lnTo>
                    <a:lnTo>
                      <a:pt x="143" y="190"/>
                    </a:lnTo>
                    <a:lnTo>
                      <a:pt x="145" y="189"/>
                    </a:lnTo>
                    <a:lnTo>
                      <a:pt x="148" y="190"/>
                    </a:lnTo>
                    <a:lnTo>
                      <a:pt x="149" y="191"/>
                    </a:lnTo>
                    <a:lnTo>
                      <a:pt x="151" y="191"/>
                    </a:lnTo>
                    <a:lnTo>
                      <a:pt x="153" y="192"/>
                    </a:lnTo>
                    <a:lnTo>
                      <a:pt x="153" y="190"/>
                    </a:lnTo>
                    <a:lnTo>
                      <a:pt x="155" y="190"/>
                    </a:lnTo>
                    <a:lnTo>
                      <a:pt x="157" y="190"/>
                    </a:lnTo>
                    <a:lnTo>
                      <a:pt x="160" y="191"/>
                    </a:lnTo>
                    <a:lnTo>
                      <a:pt x="160" y="194"/>
                    </a:lnTo>
                    <a:lnTo>
                      <a:pt x="161" y="194"/>
                    </a:lnTo>
                    <a:lnTo>
                      <a:pt x="163" y="190"/>
                    </a:lnTo>
                    <a:lnTo>
                      <a:pt x="165" y="191"/>
                    </a:lnTo>
                    <a:lnTo>
                      <a:pt x="165" y="192"/>
                    </a:lnTo>
                    <a:lnTo>
                      <a:pt x="166" y="192"/>
                    </a:lnTo>
                    <a:lnTo>
                      <a:pt x="168" y="191"/>
                    </a:lnTo>
                    <a:lnTo>
                      <a:pt x="169" y="190"/>
                    </a:lnTo>
                    <a:lnTo>
                      <a:pt x="172" y="190"/>
                    </a:lnTo>
                    <a:lnTo>
                      <a:pt x="173" y="191"/>
                    </a:lnTo>
                    <a:lnTo>
                      <a:pt x="173" y="191"/>
                    </a:lnTo>
                    <a:lnTo>
                      <a:pt x="173" y="191"/>
                    </a:lnTo>
                    <a:lnTo>
                      <a:pt x="173" y="191"/>
                    </a:lnTo>
                    <a:lnTo>
                      <a:pt x="173" y="189"/>
                    </a:lnTo>
                    <a:lnTo>
                      <a:pt x="175" y="187"/>
                    </a:lnTo>
                    <a:lnTo>
                      <a:pt x="175" y="186"/>
                    </a:lnTo>
                    <a:lnTo>
                      <a:pt x="177" y="184"/>
                    </a:lnTo>
                    <a:lnTo>
                      <a:pt x="177" y="183"/>
                    </a:lnTo>
                    <a:lnTo>
                      <a:pt x="175" y="183"/>
                    </a:lnTo>
                    <a:lnTo>
                      <a:pt x="173" y="180"/>
                    </a:lnTo>
                    <a:lnTo>
                      <a:pt x="175" y="176"/>
                    </a:lnTo>
                    <a:lnTo>
                      <a:pt x="177" y="176"/>
                    </a:lnTo>
                    <a:lnTo>
                      <a:pt x="177" y="175"/>
                    </a:lnTo>
                    <a:lnTo>
                      <a:pt x="175" y="174"/>
                    </a:lnTo>
                    <a:lnTo>
                      <a:pt x="175" y="174"/>
                    </a:lnTo>
                    <a:lnTo>
                      <a:pt x="175" y="176"/>
                    </a:lnTo>
                    <a:lnTo>
                      <a:pt x="172" y="177"/>
                    </a:lnTo>
                    <a:lnTo>
                      <a:pt x="170" y="176"/>
                    </a:lnTo>
                    <a:lnTo>
                      <a:pt x="166" y="176"/>
                    </a:lnTo>
                    <a:lnTo>
                      <a:pt x="164" y="180"/>
                    </a:lnTo>
                    <a:lnTo>
                      <a:pt x="158" y="183"/>
                    </a:lnTo>
                    <a:lnTo>
                      <a:pt x="158" y="179"/>
                    </a:lnTo>
                    <a:lnTo>
                      <a:pt x="162" y="176"/>
                    </a:lnTo>
                    <a:lnTo>
                      <a:pt x="163" y="175"/>
                    </a:lnTo>
                    <a:lnTo>
                      <a:pt x="161" y="174"/>
                    </a:lnTo>
                    <a:lnTo>
                      <a:pt x="161" y="170"/>
                    </a:lnTo>
                    <a:lnTo>
                      <a:pt x="163" y="168"/>
                    </a:lnTo>
                    <a:lnTo>
                      <a:pt x="161" y="165"/>
                    </a:lnTo>
                    <a:lnTo>
                      <a:pt x="164" y="161"/>
                    </a:lnTo>
                    <a:lnTo>
                      <a:pt x="168" y="162"/>
                    </a:lnTo>
                    <a:lnTo>
                      <a:pt x="168" y="165"/>
                    </a:lnTo>
                    <a:lnTo>
                      <a:pt x="169" y="168"/>
                    </a:lnTo>
                    <a:lnTo>
                      <a:pt x="170" y="169"/>
                    </a:lnTo>
                    <a:lnTo>
                      <a:pt x="171" y="169"/>
                    </a:lnTo>
                    <a:lnTo>
                      <a:pt x="173" y="169"/>
                    </a:lnTo>
                    <a:lnTo>
                      <a:pt x="173" y="167"/>
                    </a:lnTo>
                    <a:lnTo>
                      <a:pt x="172" y="166"/>
                    </a:lnTo>
                    <a:lnTo>
                      <a:pt x="172" y="162"/>
                    </a:lnTo>
                    <a:lnTo>
                      <a:pt x="177" y="162"/>
                    </a:lnTo>
                    <a:lnTo>
                      <a:pt x="177" y="164"/>
                    </a:lnTo>
                    <a:lnTo>
                      <a:pt x="178" y="164"/>
                    </a:lnTo>
                    <a:lnTo>
                      <a:pt x="180" y="161"/>
                    </a:lnTo>
                    <a:lnTo>
                      <a:pt x="183" y="154"/>
                    </a:lnTo>
                    <a:lnTo>
                      <a:pt x="184" y="160"/>
                    </a:lnTo>
                    <a:lnTo>
                      <a:pt x="190" y="154"/>
                    </a:lnTo>
                    <a:lnTo>
                      <a:pt x="185" y="165"/>
                    </a:lnTo>
                    <a:lnTo>
                      <a:pt x="185" y="166"/>
                    </a:lnTo>
                    <a:lnTo>
                      <a:pt x="186" y="166"/>
                    </a:lnTo>
                    <a:lnTo>
                      <a:pt x="187" y="167"/>
                    </a:lnTo>
                    <a:lnTo>
                      <a:pt x="187" y="167"/>
                    </a:lnTo>
                    <a:lnTo>
                      <a:pt x="190" y="166"/>
                    </a:lnTo>
                    <a:lnTo>
                      <a:pt x="192" y="161"/>
                    </a:lnTo>
                    <a:lnTo>
                      <a:pt x="196" y="159"/>
                    </a:lnTo>
                    <a:lnTo>
                      <a:pt x="195" y="165"/>
                    </a:lnTo>
                    <a:lnTo>
                      <a:pt x="193" y="167"/>
                    </a:lnTo>
                    <a:lnTo>
                      <a:pt x="193" y="170"/>
                    </a:lnTo>
                    <a:lnTo>
                      <a:pt x="195" y="170"/>
                    </a:lnTo>
                    <a:lnTo>
                      <a:pt x="195" y="172"/>
                    </a:lnTo>
                    <a:lnTo>
                      <a:pt x="196" y="170"/>
                    </a:lnTo>
                    <a:lnTo>
                      <a:pt x="200" y="167"/>
                    </a:lnTo>
                    <a:lnTo>
                      <a:pt x="201" y="164"/>
                    </a:lnTo>
                    <a:lnTo>
                      <a:pt x="202" y="160"/>
                    </a:lnTo>
                    <a:lnTo>
                      <a:pt x="201" y="157"/>
                    </a:lnTo>
                    <a:lnTo>
                      <a:pt x="202" y="155"/>
                    </a:lnTo>
                    <a:lnTo>
                      <a:pt x="201"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04"/>
              <p:cNvSpPr>
                <a:spLocks/>
              </p:cNvSpPr>
              <p:nvPr userDrawn="1"/>
            </p:nvSpPr>
            <p:spPr bwMode="auto">
              <a:xfrm>
                <a:off x="2728913" y="1303338"/>
                <a:ext cx="141288" cy="122237"/>
              </a:xfrm>
              <a:custGeom>
                <a:avLst/>
                <a:gdLst>
                  <a:gd name="T0" fmla="*/ 18 w 89"/>
                  <a:gd name="T1" fmla="*/ 69 h 77"/>
                  <a:gd name="T2" fmla="*/ 22 w 89"/>
                  <a:gd name="T3" fmla="*/ 68 h 77"/>
                  <a:gd name="T4" fmla="*/ 26 w 89"/>
                  <a:gd name="T5" fmla="*/ 64 h 77"/>
                  <a:gd name="T6" fmla="*/ 27 w 89"/>
                  <a:gd name="T7" fmla="*/ 59 h 77"/>
                  <a:gd name="T8" fmla="*/ 28 w 89"/>
                  <a:gd name="T9" fmla="*/ 55 h 77"/>
                  <a:gd name="T10" fmla="*/ 21 w 89"/>
                  <a:gd name="T11" fmla="*/ 53 h 77"/>
                  <a:gd name="T12" fmla="*/ 26 w 89"/>
                  <a:gd name="T13" fmla="*/ 49 h 77"/>
                  <a:gd name="T14" fmla="*/ 30 w 89"/>
                  <a:gd name="T15" fmla="*/ 50 h 77"/>
                  <a:gd name="T16" fmla="*/ 35 w 89"/>
                  <a:gd name="T17" fmla="*/ 49 h 77"/>
                  <a:gd name="T18" fmla="*/ 39 w 89"/>
                  <a:gd name="T19" fmla="*/ 54 h 77"/>
                  <a:gd name="T20" fmla="*/ 44 w 89"/>
                  <a:gd name="T21" fmla="*/ 56 h 77"/>
                  <a:gd name="T22" fmla="*/ 47 w 89"/>
                  <a:gd name="T23" fmla="*/ 58 h 77"/>
                  <a:gd name="T24" fmla="*/ 55 w 89"/>
                  <a:gd name="T25" fmla="*/ 53 h 77"/>
                  <a:gd name="T26" fmla="*/ 63 w 89"/>
                  <a:gd name="T27" fmla="*/ 46 h 77"/>
                  <a:gd name="T28" fmla="*/ 63 w 89"/>
                  <a:gd name="T29" fmla="*/ 44 h 77"/>
                  <a:gd name="T30" fmla="*/ 67 w 89"/>
                  <a:gd name="T31" fmla="*/ 41 h 77"/>
                  <a:gd name="T32" fmla="*/ 77 w 89"/>
                  <a:gd name="T33" fmla="*/ 33 h 77"/>
                  <a:gd name="T34" fmla="*/ 80 w 89"/>
                  <a:gd name="T35" fmla="*/ 31 h 77"/>
                  <a:gd name="T36" fmla="*/ 87 w 89"/>
                  <a:gd name="T37" fmla="*/ 24 h 77"/>
                  <a:gd name="T38" fmla="*/ 89 w 89"/>
                  <a:gd name="T39" fmla="*/ 19 h 77"/>
                  <a:gd name="T40" fmla="*/ 87 w 89"/>
                  <a:gd name="T41" fmla="*/ 15 h 77"/>
                  <a:gd name="T42" fmla="*/ 73 w 89"/>
                  <a:gd name="T43" fmla="*/ 12 h 77"/>
                  <a:gd name="T44" fmla="*/ 69 w 89"/>
                  <a:gd name="T45" fmla="*/ 12 h 77"/>
                  <a:gd name="T46" fmla="*/ 67 w 89"/>
                  <a:gd name="T47" fmla="*/ 7 h 77"/>
                  <a:gd name="T48" fmla="*/ 66 w 89"/>
                  <a:gd name="T49" fmla="*/ 6 h 77"/>
                  <a:gd name="T50" fmla="*/ 61 w 89"/>
                  <a:gd name="T51" fmla="*/ 2 h 77"/>
                  <a:gd name="T52" fmla="*/ 55 w 89"/>
                  <a:gd name="T53" fmla="*/ 4 h 77"/>
                  <a:gd name="T54" fmla="*/ 51 w 89"/>
                  <a:gd name="T55" fmla="*/ 2 h 77"/>
                  <a:gd name="T56" fmla="*/ 48 w 89"/>
                  <a:gd name="T57" fmla="*/ 2 h 77"/>
                  <a:gd name="T58" fmla="*/ 37 w 89"/>
                  <a:gd name="T59" fmla="*/ 3 h 77"/>
                  <a:gd name="T60" fmla="*/ 39 w 89"/>
                  <a:gd name="T61" fmla="*/ 10 h 77"/>
                  <a:gd name="T62" fmla="*/ 37 w 89"/>
                  <a:gd name="T63" fmla="*/ 13 h 77"/>
                  <a:gd name="T64" fmla="*/ 32 w 89"/>
                  <a:gd name="T65" fmla="*/ 18 h 77"/>
                  <a:gd name="T66" fmla="*/ 29 w 89"/>
                  <a:gd name="T67" fmla="*/ 11 h 77"/>
                  <a:gd name="T68" fmla="*/ 27 w 89"/>
                  <a:gd name="T69" fmla="*/ 13 h 77"/>
                  <a:gd name="T70" fmla="*/ 27 w 89"/>
                  <a:gd name="T71" fmla="*/ 18 h 77"/>
                  <a:gd name="T72" fmla="*/ 24 w 89"/>
                  <a:gd name="T73" fmla="*/ 21 h 77"/>
                  <a:gd name="T74" fmla="*/ 19 w 89"/>
                  <a:gd name="T75" fmla="*/ 29 h 77"/>
                  <a:gd name="T76" fmla="*/ 14 w 89"/>
                  <a:gd name="T77" fmla="*/ 36 h 77"/>
                  <a:gd name="T78" fmla="*/ 12 w 89"/>
                  <a:gd name="T79" fmla="*/ 40 h 77"/>
                  <a:gd name="T80" fmla="*/ 10 w 89"/>
                  <a:gd name="T81" fmla="*/ 49 h 77"/>
                  <a:gd name="T82" fmla="*/ 11 w 89"/>
                  <a:gd name="T83" fmla="*/ 53 h 77"/>
                  <a:gd name="T84" fmla="*/ 9 w 89"/>
                  <a:gd name="T85" fmla="*/ 56 h 77"/>
                  <a:gd name="T86" fmla="*/ 7 w 89"/>
                  <a:gd name="T87" fmla="*/ 64 h 77"/>
                  <a:gd name="T88" fmla="*/ 6 w 89"/>
                  <a:gd name="T89" fmla="*/ 68 h 77"/>
                  <a:gd name="T90" fmla="*/ 5 w 89"/>
                  <a:gd name="T91" fmla="*/ 73 h 77"/>
                  <a:gd name="T92" fmla="*/ 2 w 89"/>
                  <a:gd name="T93" fmla="*/ 73 h 77"/>
                  <a:gd name="T94" fmla="*/ 4 w 89"/>
                  <a:gd name="T95" fmla="*/ 75 h 77"/>
                  <a:gd name="T96" fmla="*/ 11 w 89"/>
                  <a:gd name="T97" fmla="*/ 77 h 77"/>
                  <a:gd name="T98" fmla="*/ 14 w 89"/>
                  <a:gd name="T99"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77">
                    <a:moveTo>
                      <a:pt x="15" y="72"/>
                    </a:moveTo>
                    <a:lnTo>
                      <a:pt x="18" y="69"/>
                    </a:lnTo>
                    <a:lnTo>
                      <a:pt x="20" y="68"/>
                    </a:lnTo>
                    <a:lnTo>
                      <a:pt x="22" y="68"/>
                    </a:lnTo>
                    <a:lnTo>
                      <a:pt x="25" y="65"/>
                    </a:lnTo>
                    <a:lnTo>
                      <a:pt x="26" y="64"/>
                    </a:lnTo>
                    <a:lnTo>
                      <a:pt x="27" y="62"/>
                    </a:lnTo>
                    <a:lnTo>
                      <a:pt x="27" y="59"/>
                    </a:lnTo>
                    <a:lnTo>
                      <a:pt x="25" y="58"/>
                    </a:lnTo>
                    <a:lnTo>
                      <a:pt x="28" y="55"/>
                    </a:lnTo>
                    <a:lnTo>
                      <a:pt x="24" y="55"/>
                    </a:lnTo>
                    <a:lnTo>
                      <a:pt x="21" y="53"/>
                    </a:lnTo>
                    <a:lnTo>
                      <a:pt x="22" y="48"/>
                    </a:lnTo>
                    <a:lnTo>
                      <a:pt x="26" y="49"/>
                    </a:lnTo>
                    <a:lnTo>
                      <a:pt x="28" y="50"/>
                    </a:lnTo>
                    <a:lnTo>
                      <a:pt x="30" y="50"/>
                    </a:lnTo>
                    <a:lnTo>
                      <a:pt x="33" y="50"/>
                    </a:lnTo>
                    <a:lnTo>
                      <a:pt x="35" y="49"/>
                    </a:lnTo>
                    <a:lnTo>
                      <a:pt x="39" y="50"/>
                    </a:lnTo>
                    <a:lnTo>
                      <a:pt x="39" y="54"/>
                    </a:lnTo>
                    <a:lnTo>
                      <a:pt x="42" y="56"/>
                    </a:lnTo>
                    <a:lnTo>
                      <a:pt x="44" y="56"/>
                    </a:lnTo>
                    <a:lnTo>
                      <a:pt x="45" y="57"/>
                    </a:lnTo>
                    <a:lnTo>
                      <a:pt x="47" y="58"/>
                    </a:lnTo>
                    <a:lnTo>
                      <a:pt x="49" y="57"/>
                    </a:lnTo>
                    <a:lnTo>
                      <a:pt x="55" y="53"/>
                    </a:lnTo>
                    <a:lnTo>
                      <a:pt x="58" y="49"/>
                    </a:lnTo>
                    <a:lnTo>
                      <a:pt x="63" y="46"/>
                    </a:lnTo>
                    <a:lnTo>
                      <a:pt x="64" y="44"/>
                    </a:lnTo>
                    <a:lnTo>
                      <a:pt x="63" y="44"/>
                    </a:lnTo>
                    <a:lnTo>
                      <a:pt x="64" y="41"/>
                    </a:lnTo>
                    <a:lnTo>
                      <a:pt x="67" y="41"/>
                    </a:lnTo>
                    <a:lnTo>
                      <a:pt x="71" y="36"/>
                    </a:lnTo>
                    <a:lnTo>
                      <a:pt x="77" y="33"/>
                    </a:lnTo>
                    <a:lnTo>
                      <a:pt x="77" y="31"/>
                    </a:lnTo>
                    <a:lnTo>
                      <a:pt x="80" y="31"/>
                    </a:lnTo>
                    <a:lnTo>
                      <a:pt x="82" y="27"/>
                    </a:lnTo>
                    <a:lnTo>
                      <a:pt x="87" y="24"/>
                    </a:lnTo>
                    <a:lnTo>
                      <a:pt x="88" y="19"/>
                    </a:lnTo>
                    <a:lnTo>
                      <a:pt x="89" y="19"/>
                    </a:lnTo>
                    <a:lnTo>
                      <a:pt x="88" y="18"/>
                    </a:lnTo>
                    <a:lnTo>
                      <a:pt x="87" y="15"/>
                    </a:lnTo>
                    <a:lnTo>
                      <a:pt x="85" y="13"/>
                    </a:lnTo>
                    <a:lnTo>
                      <a:pt x="73" y="12"/>
                    </a:lnTo>
                    <a:lnTo>
                      <a:pt x="71" y="13"/>
                    </a:lnTo>
                    <a:lnTo>
                      <a:pt x="69" y="12"/>
                    </a:lnTo>
                    <a:lnTo>
                      <a:pt x="69" y="9"/>
                    </a:lnTo>
                    <a:lnTo>
                      <a:pt x="67" y="7"/>
                    </a:lnTo>
                    <a:lnTo>
                      <a:pt x="66" y="7"/>
                    </a:lnTo>
                    <a:lnTo>
                      <a:pt x="66" y="6"/>
                    </a:lnTo>
                    <a:lnTo>
                      <a:pt x="63" y="5"/>
                    </a:lnTo>
                    <a:lnTo>
                      <a:pt x="61" y="2"/>
                    </a:lnTo>
                    <a:lnTo>
                      <a:pt x="58" y="2"/>
                    </a:lnTo>
                    <a:lnTo>
                      <a:pt x="55" y="4"/>
                    </a:lnTo>
                    <a:lnTo>
                      <a:pt x="54" y="2"/>
                    </a:lnTo>
                    <a:lnTo>
                      <a:pt x="51" y="2"/>
                    </a:lnTo>
                    <a:lnTo>
                      <a:pt x="50" y="0"/>
                    </a:lnTo>
                    <a:lnTo>
                      <a:pt x="48" y="2"/>
                    </a:lnTo>
                    <a:lnTo>
                      <a:pt x="43" y="2"/>
                    </a:lnTo>
                    <a:lnTo>
                      <a:pt x="37" y="3"/>
                    </a:lnTo>
                    <a:lnTo>
                      <a:pt x="35" y="6"/>
                    </a:lnTo>
                    <a:lnTo>
                      <a:pt x="39" y="10"/>
                    </a:lnTo>
                    <a:lnTo>
                      <a:pt x="35" y="11"/>
                    </a:lnTo>
                    <a:lnTo>
                      <a:pt x="37" y="13"/>
                    </a:lnTo>
                    <a:lnTo>
                      <a:pt x="37" y="18"/>
                    </a:lnTo>
                    <a:lnTo>
                      <a:pt x="32" y="18"/>
                    </a:lnTo>
                    <a:lnTo>
                      <a:pt x="32" y="14"/>
                    </a:lnTo>
                    <a:lnTo>
                      <a:pt x="29" y="11"/>
                    </a:lnTo>
                    <a:lnTo>
                      <a:pt x="28" y="11"/>
                    </a:lnTo>
                    <a:lnTo>
                      <a:pt x="27" y="13"/>
                    </a:lnTo>
                    <a:lnTo>
                      <a:pt x="28" y="14"/>
                    </a:lnTo>
                    <a:lnTo>
                      <a:pt x="27" y="18"/>
                    </a:lnTo>
                    <a:lnTo>
                      <a:pt x="25" y="18"/>
                    </a:lnTo>
                    <a:lnTo>
                      <a:pt x="24" y="21"/>
                    </a:lnTo>
                    <a:lnTo>
                      <a:pt x="20" y="26"/>
                    </a:lnTo>
                    <a:lnTo>
                      <a:pt x="19" y="29"/>
                    </a:lnTo>
                    <a:lnTo>
                      <a:pt x="17" y="34"/>
                    </a:lnTo>
                    <a:lnTo>
                      <a:pt x="14" y="36"/>
                    </a:lnTo>
                    <a:lnTo>
                      <a:pt x="14" y="39"/>
                    </a:lnTo>
                    <a:lnTo>
                      <a:pt x="12" y="40"/>
                    </a:lnTo>
                    <a:lnTo>
                      <a:pt x="10" y="46"/>
                    </a:lnTo>
                    <a:lnTo>
                      <a:pt x="10" y="49"/>
                    </a:lnTo>
                    <a:lnTo>
                      <a:pt x="9" y="51"/>
                    </a:lnTo>
                    <a:lnTo>
                      <a:pt x="11" y="53"/>
                    </a:lnTo>
                    <a:lnTo>
                      <a:pt x="11" y="56"/>
                    </a:lnTo>
                    <a:lnTo>
                      <a:pt x="9" y="56"/>
                    </a:lnTo>
                    <a:lnTo>
                      <a:pt x="9" y="58"/>
                    </a:lnTo>
                    <a:lnTo>
                      <a:pt x="7" y="64"/>
                    </a:lnTo>
                    <a:lnTo>
                      <a:pt x="4" y="69"/>
                    </a:lnTo>
                    <a:lnTo>
                      <a:pt x="6" y="68"/>
                    </a:lnTo>
                    <a:lnTo>
                      <a:pt x="7" y="71"/>
                    </a:lnTo>
                    <a:lnTo>
                      <a:pt x="5" y="73"/>
                    </a:lnTo>
                    <a:lnTo>
                      <a:pt x="3" y="72"/>
                    </a:lnTo>
                    <a:lnTo>
                      <a:pt x="2" y="73"/>
                    </a:lnTo>
                    <a:lnTo>
                      <a:pt x="0" y="75"/>
                    </a:lnTo>
                    <a:lnTo>
                      <a:pt x="4" y="75"/>
                    </a:lnTo>
                    <a:lnTo>
                      <a:pt x="6" y="73"/>
                    </a:lnTo>
                    <a:lnTo>
                      <a:pt x="11" y="77"/>
                    </a:lnTo>
                    <a:lnTo>
                      <a:pt x="11" y="73"/>
                    </a:lnTo>
                    <a:lnTo>
                      <a:pt x="14" y="73"/>
                    </a:lnTo>
                    <a:lnTo>
                      <a:pt x="1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05"/>
              <p:cNvSpPr>
                <a:spLocks/>
              </p:cNvSpPr>
              <p:nvPr userDrawn="1"/>
            </p:nvSpPr>
            <p:spPr bwMode="auto">
              <a:xfrm>
                <a:off x="2611438" y="1295400"/>
                <a:ext cx="136525" cy="157162"/>
              </a:xfrm>
              <a:custGeom>
                <a:avLst/>
                <a:gdLst>
                  <a:gd name="T0" fmla="*/ 56 w 74"/>
                  <a:gd name="T1" fmla="*/ 47 h 86"/>
                  <a:gd name="T2" fmla="*/ 58 w 74"/>
                  <a:gd name="T3" fmla="*/ 40 h 86"/>
                  <a:gd name="T4" fmla="*/ 58 w 74"/>
                  <a:gd name="T5" fmla="*/ 36 h 86"/>
                  <a:gd name="T6" fmla="*/ 54 w 74"/>
                  <a:gd name="T7" fmla="*/ 32 h 86"/>
                  <a:gd name="T8" fmla="*/ 49 w 74"/>
                  <a:gd name="T9" fmla="*/ 35 h 86"/>
                  <a:gd name="T10" fmla="*/ 48 w 74"/>
                  <a:gd name="T11" fmla="*/ 28 h 86"/>
                  <a:gd name="T12" fmla="*/ 58 w 74"/>
                  <a:gd name="T13" fmla="*/ 24 h 86"/>
                  <a:gd name="T14" fmla="*/ 65 w 74"/>
                  <a:gd name="T15" fmla="*/ 22 h 86"/>
                  <a:gd name="T16" fmla="*/ 66 w 74"/>
                  <a:gd name="T17" fmla="*/ 20 h 86"/>
                  <a:gd name="T18" fmla="*/ 63 w 74"/>
                  <a:gd name="T19" fmla="*/ 15 h 86"/>
                  <a:gd name="T20" fmla="*/ 69 w 74"/>
                  <a:gd name="T21" fmla="*/ 14 h 86"/>
                  <a:gd name="T22" fmla="*/ 74 w 74"/>
                  <a:gd name="T23" fmla="*/ 11 h 86"/>
                  <a:gd name="T24" fmla="*/ 73 w 74"/>
                  <a:gd name="T25" fmla="*/ 8 h 86"/>
                  <a:gd name="T26" fmla="*/ 64 w 74"/>
                  <a:gd name="T27" fmla="*/ 6 h 86"/>
                  <a:gd name="T28" fmla="*/ 57 w 74"/>
                  <a:gd name="T29" fmla="*/ 6 h 86"/>
                  <a:gd name="T30" fmla="*/ 50 w 74"/>
                  <a:gd name="T31" fmla="*/ 3 h 86"/>
                  <a:gd name="T32" fmla="*/ 45 w 74"/>
                  <a:gd name="T33" fmla="*/ 4 h 86"/>
                  <a:gd name="T34" fmla="*/ 38 w 74"/>
                  <a:gd name="T35" fmla="*/ 0 h 86"/>
                  <a:gd name="T36" fmla="*/ 35 w 74"/>
                  <a:gd name="T37" fmla="*/ 3 h 86"/>
                  <a:gd name="T38" fmla="*/ 35 w 74"/>
                  <a:gd name="T39" fmla="*/ 7 h 86"/>
                  <a:gd name="T40" fmla="*/ 36 w 74"/>
                  <a:gd name="T41" fmla="*/ 13 h 86"/>
                  <a:gd name="T42" fmla="*/ 32 w 74"/>
                  <a:gd name="T43" fmla="*/ 11 h 86"/>
                  <a:gd name="T44" fmla="*/ 29 w 74"/>
                  <a:gd name="T45" fmla="*/ 10 h 86"/>
                  <a:gd name="T46" fmla="*/ 26 w 74"/>
                  <a:gd name="T47" fmla="*/ 13 h 86"/>
                  <a:gd name="T48" fmla="*/ 30 w 74"/>
                  <a:gd name="T49" fmla="*/ 20 h 86"/>
                  <a:gd name="T50" fmla="*/ 35 w 74"/>
                  <a:gd name="T51" fmla="*/ 17 h 86"/>
                  <a:gd name="T52" fmla="*/ 39 w 74"/>
                  <a:gd name="T53" fmla="*/ 27 h 86"/>
                  <a:gd name="T54" fmla="*/ 32 w 74"/>
                  <a:gd name="T55" fmla="*/ 23 h 86"/>
                  <a:gd name="T56" fmla="*/ 31 w 74"/>
                  <a:gd name="T57" fmla="*/ 26 h 86"/>
                  <a:gd name="T58" fmla="*/ 29 w 74"/>
                  <a:gd name="T59" fmla="*/ 32 h 86"/>
                  <a:gd name="T60" fmla="*/ 27 w 74"/>
                  <a:gd name="T61" fmla="*/ 38 h 86"/>
                  <a:gd name="T62" fmla="*/ 19 w 74"/>
                  <a:gd name="T63" fmla="*/ 36 h 86"/>
                  <a:gd name="T64" fmla="*/ 16 w 74"/>
                  <a:gd name="T65" fmla="*/ 28 h 86"/>
                  <a:gd name="T66" fmla="*/ 14 w 74"/>
                  <a:gd name="T67" fmla="*/ 24 h 86"/>
                  <a:gd name="T68" fmla="*/ 15 w 74"/>
                  <a:gd name="T69" fmla="*/ 23 h 86"/>
                  <a:gd name="T70" fmla="*/ 8 w 74"/>
                  <a:gd name="T71" fmla="*/ 22 h 86"/>
                  <a:gd name="T72" fmla="*/ 4 w 74"/>
                  <a:gd name="T73" fmla="*/ 25 h 86"/>
                  <a:gd name="T74" fmla="*/ 2 w 74"/>
                  <a:gd name="T75" fmla="*/ 35 h 86"/>
                  <a:gd name="T76" fmla="*/ 2 w 74"/>
                  <a:gd name="T77" fmla="*/ 42 h 86"/>
                  <a:gd name="T78" fmla="*/ 1 w 74"/>
                  <a:gd name="T79" fmla="*/ 45 h 86"/>
                  <a:gd name="T80" fmla="*/ 5 w 74"/>
                  <a:gd name="T81" fmla="*/ 45 h 86"/>
                  <a:gd name="T82" fmla="*/ 8 w 74"/>
                  <a:gd name="T83" fmla="*/ 50 h 86"/>
                  <a:gd name="T84" fmla="*/ 11 w 74"/>
                  <a:gd name="T85" fmla="*/ 58 h 86"/>
                  <a:gd name="T86" fmla="*/ 14 w 74"/>
                  <a:gd name="T87" fmla="*/ 64 h 86"/>
                  <a:gd name="T88" fmla="*/ 16 w 74"/>
                  <a:gd name="T89" fmla="*/ 72 h 86"/>
                  <a:gd name="T90" fmla="*/ 17 w 74"/>
                  <a:gd name="T91" fmla="*/ 79 h 86"/>
                  <a:gd name="T92" fmla="*/ 20 w 74"/>
                  <a:gd name="T93" fmla="*/ 82 h 86"/>
                  <a:gd name="T94" fmla="*/ 23 w 74"/>
                  <a:gd name="T95" fmla="*/ 85 h 86"/>
                  <a:gd name="T96" fmla="*/ 28 w 74"/>
                  <a:gd name="T97" fmla="*/ 79 h 86"/>
                  <a:gd name="T98" fmla="*/ 25 w 74"/>
                  <a:gd name="T99" fmla="*/ 70 h 86"/>
                  <a:gd name="T100" fmla="*/ 29 w 74"/>
                  <a:gd name="T101" fmla="*/ 72 h 86"/>
                  <a:gd name="T102" fmla="*/ 34 w 74"/>
                  <a:gd name="T103" fmla="*/ 74 h 86"/>
                  <a:gd name="T104" fmla="*/ 39 w 74"/>
                  <a:gd name="T105" fmla="*/ 74 h 86"/>
                  <a:gd name="T106" fmla="*/ 48 w 74"/>
                  <a:gd name="T107" fmla="*/ 70 h 86"/>
                  <a:gd name="T108" fmla="*/ 48 w 74"/>
                  <a:gd name="T109" fmla="*/ 67 h 86"/>
                  <a:gd name="T110" fmla="*/ 49 w 74"/>
                  <a:gd name="T111" fmla="*/ 63 h 86"/>
                  <a:gd name="T112" fmla="*/ 53 w 74"/>
                  <a:gd name="T113" fmla="*/ 63 h 86"/>
                  <a:gd name="T114" fmla="*/ 54 w 74"/>
                  <a:gd name="T115" fmla="*/ 56 h 86"/>
                  <a:gd name="T116" fmla="*/ 61 w 74"/>
                  <a:gd name="T117" fmla="*/ 52 h 86"/>
                  <a:gd name="T118" fmla="*/ 60 w 74"/>
                  <a:gd name="T119"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86">
                    <a:moveTo>
                      <a:pt x="60" y="46"/>
                    </a:moveTo>
                    <a:cubicBezTo>
                      <a:pt x="57" y="50"/>
                      <a:pt x="57" y="50"/>
                      <a:pt x="57" y="50"/>
                    </a:cubicBezTo>
                    <a:cubicBezTo>
                      <a:pt x="56" y="47"/>
                      <a:pt x="56" y="47"/>
                      <a:pt x="56" y="47"/>
                    </a:cubicBezTo>
                    <a:cubicBezTo>
                      <a:pt x="56" y="43"/>
                      <a:pt x="56" y="43"/>
                      <a:pt x="56" y="43"/>
                    </a:cubicBezTo>
                    <a:cubicBezTo>
                      <a:pt x="58" y="42"/>
                      <a:pt x="58" y="42"/>
                      <a:pt x="58" y="42"/>
                    </a:cubicBezTo>
                    <a:cubicBezTo>
                      <a:pt x="58" y="40"/>
                      <a:pt x="58" y="40"/>
                      <a:pt x="58" y="40"/>
                    </a:cubicBezTo>
                    <a:cubicBezTo>
                      <a:pt x="57" y="39"/>
                      <a:pt x="57" y="39"/>
                      <a:pt x="57" y="39"/>
                    </a:cubicBezTo>
                    <a:cubicBezTo>
                      <a:pt x="53" y="37"/>
                      <a:pt x="53" y="37"/>
                      <a:pt x="53" y="37"/>
                    </a:cubicBezTo>
                    <a:cubicBezTo>
                      <a:pt x="58" y="36"/>
                      <a:pt x="58" y="36"/>
                      <a:pt x="58" y="36"/>
                    </a:cubicBezTo>
                    <a:cubicBezTo>
                      <a:pt x="58" y="36"/>
                      <a:pt x="58" y="36"/>
                      <a:pt x="58" y="36"/>
                    </a:cubicBezTo>
                    <a:cubicBezTo>
                      <a:pt x="58" y="34"/>
                      <a:pt x="58" y="34"/>
                      <a:pt x="58" y="34"/>
                    </a:cubicBezTo>
                    <a:cubicBezTo>
                      <a:pt x="54" y="32"/>
                      <a:pt x="54" y="32"/>
                      <a:pt x="54" y="32"/>
                    </a:cubicBezTo>
                    <a:cubicBezTo>
                      <a:pt x="53" y="33"/>
                      <a:pt x="53" y="33"/>
                      <a:pt x="53" y="33"/>
                    </a:cubicBezTo>
                    <a:cubicBezTo>
                      <a:pt x="50" y="34"/>
                      <a:pt x="50" y="34"/>
                      <a:pt x="50" y="34"/>
                    </a:cubicBezTo>
                    <a:cubicBezTo>
                      <a:pt x="49" y="35"/>
                      <a:pt x="49" y="35"/>
                      <a:pt x="49" y="35"/>
                    </a:cubicBezTo>
                    <a:cubicBezTo>
                      <a:pt x="46" y="35"/>
                      <a:pt x="46" y="35"/>
                      <a:pt x="46" y="35"/>
                    </a:cubicBezTo>
                    <a:cubicBezTo>
                      <a:pt x="45" y="32"/>
                      <a:pt x="45" y="32"/>
                      <a:pt x="45" y="32"/>
                    </a:cubicBezTo>
                    <a:cubicBezTo>
                      <a:pt x="48" y="28"/>
                      <a:pt x="48" y="28"/>
                      <a:pt x="48" y="28"/>
                    </a:cubicBezTo>
                    <a:cubicBezTo>
                      <a:pt x="50" y="28"/>
                      <a:pt x="50" y="28"/>
                      <a:pt x="50" y="28"/>
                    </a:cubicBezTo>
                    <a:cubicBezTo>
                      <a:pt x="53" y="26"/>
                      <a:pt x="53" y="26"/>
                      <a:pt x="53" y="26"/>
                    </a:cubicBezTo>
                    <a:cubicBezTo>
                      <a:pt x="58" y="24"/>
                      <a:pt x="58" y="24"/>
                      <a:pt x="58" y="24"/>
                    </a:cubicBezTo>
                    <a:cubicBezTo>
                      <a:pt x="59" y="23"/>
                      <a:pt x="59" y="23"/>
                      <a:pt x="59" y="23"/>
                    </a:cubicBezTo>
                    <a:cubicBezTo>
                      <a:pt x="62" y="22"/>
                      <a:pt x="62" y="22"/>
                      <a:pt x="62" y="22"/>
                    </a:cubicBezTo>
                    <a:cubicBezTo>
                      <a:pt x="65" y="22"/>
                      <a:pt x="65" y="22"/>
                      <a:pt x="65" y="22"/>
                    </a:cubicBezTo>
                    <a:cubicBezTo>
                      <a:pt x="65" y="23"/>
                      <a:pt x="65" y="23"/>
                      <a:pt x="65" y="23"/>
                    </a:cubicBezTo>
                    <a:cubicBezTo>
                      <a:pt x="66" y="23"/>
                      <a:pt x="66" y="23"/>
                      <a:pt x="66" y="23"/>
                    </a:cubicBezTo>
                    <a:cubicBezTo>
                      <a:pt x="66" y="20"/>
                      <a:pt x="66" y="20"/>
                      <a:pt x="66" y="20"/>
                    </a:cubicBezTo>
                    <a:cubicBezTo>
                      <a:pt x="67" y="19"/>
                      <a:pt x="67" y="19"/>
                      <a:pt x="67" y="19"/>
                    </a:cubicBezTo>
                    <a:cubicBezTo>
                      <a:pt x="64" y="17"/>
                      <a:pt x="64" y="17"/>
                      <a:pt x="64" y="17"/>
                    </a:cubicBezTo>
                    <a:cubicBezTo>
                      <a:pt x="63" y="15"/>
                      <a:pt x="63" y="15"/>
                      <a:pt x="63" y="15"/>
                    </a:cubicBezTo>
                    <a:cubicBezTo>
                      <a:pt x="66" y="14"/>
                      <a:pt x="66" y="14"/>
                      <a:pt x="66" y="14"/>
                    </a:cubicBezTo>
                    <a:cubicBezTo>
                      <a:pt x="68" y="12"/>
                      <a:pt x="68" y="12"/>
                      <a:pt x="68" y="12"/>
                    </a:cubicBezTo>
                    <a:cubicBezTo>
                      <a:pt x="69" y="14"/>
                      <a:pt x="69" y="14"/>
                      <a:pt x="69" y="14"/>
                    </a:cubicBezTo>
                    <a:cubicBezTo>
                      <a:pt x="70" y="14"/>
                      <a:pt x="70" y="14"/>
                      <a:pt x="70" y="14"/>
                    </a:cubicBezTo>
                    <a:cubicBezTo>
                      <a:pt x="73" y="13"/>
                      <a:pt x="73" y="13"/>
                      <a:pt x="73" y="13"/>
                    </a:cubicBezTo>
                    <a:cubicBezTo>
                      <a:pt x="74" y="11"/>
                      <a:pt x="74" y="11"/>
                      <a:pt x="74" y="11"/>
                    </a:cubicBezTo>
                    <a:cubicBezTo>
                      <a:pt x="73" y="10"/>
                      <a:pt x="73" y="10"/>
                      <a:pt x="73" y="10"/>
                    </a:cubicBezTo>
                    <a:cubicBezTo>
                      <a:pt x="73" y="8"/>
                      <a:pt x="73" y="8"/>
                      <a:pt x="73" y="8"/>
                    </a:cubicBezTo>
                    <a:cubicBezTo>
                      <a:pt x="73" y="8"/>
                      <a:pt x="73" y="8"/>
                      <a:pt x="73" y="8"/>
                    </a:cubicBezTo>
                    <a:cubicBezTo>
                      <a:pt x="72" y="8"/>
                      <a:pt x="72" y="8"/>
                      <a:pt x="72" y="8"/>
                    </a:cubicBezTo>
                    <a:cubicBezTo>
                      <a:pt x="70" y="6"/>
                      <a:pt x="70" y="6"/>
                      <a:pt x="70" y="6"/>
                    </a:cubicBezTo>
                    <a:cubicBezTo>
                      <a:pt x="64" y="6"/>
                      <a:pt x="64" y="6"/>
                      <a:pt x="64" y="6"/>
                    </a:cubicBezTo>
                    <a:cubicBezTo>
                      <a:pt x="62" y="6"/>
                      <a:pt x="62" y="6"/>
                      <a:pt x="62" y="6"/>
                    </a:cubicBezTo>
                    <a:cubicBezTo>
                      <a:pt x="61" y="7"/>
                      <a:pt x="61" y="7"/>
                      <a:pt x="61" y="7"/>
                    </a:cubicBezTo>
                    <a:cubicBezTo>
                      <a:pt x="57" y="6"/>
                      <a:pt x="57" y="6"/>
                      <a:pt x="57" y="6"/>
                    </a:cubicBezTo>
                    <a:cubicBezTo>
                      <a:pt x="55" y="5"/>
                      <a:pt x="55" y="5"/>
                      <a:pt x="55" y="5"/>
                    </a:cubicBezTo>
                    <a:cubicBezTo>
                      <a:pt x="52" y="6"/>
                      <a:pt x="52" y="6"/>
                      <a:pt x="52" y="6"/>
                    </a:cubicBezTo>
                    <a:cubicBezTo>
                      <a:pt x="50" y="3"/>
                      <a:pt x="50" y="3"/>
                      <a:pt x="50" y="3"/>
                    </a:cubicBezTo>
                    <a:cubicBezTo>
                      <a:pt x="48" y="2"/>
                      <a:pt x="48" y="2"/>
                      <a:pt x="48" y="2"/>
                    </a:cubicBezTo>
                    <a:cubicBezTo>
                      <a:pt x="48" y="0"/>
                      <a:pt x="48" y="0"/>
                      <a:pt x="48" y="0"/>
                    </a:cubicBezTo>
                    <a:cubicBezTo>
                      <a:pt x="45" y="4"/>
                      <a:pt x="45" y="4"/>
                      <a:pt x="45" y="4"/>
                    </a:cubicBezTo>
                    <a:cubicBezTo>
                      <a:pt x="41" y="3"/>
                      <a:pt x="41" y="3"/>
                      <a:pt x="41" y="3"/>
                    </a:cubicBezTo>
                    <a:cubicBezTo>
                      <a:pt x="39" y="0"/>
                      <a:pt x="39" y="0"/>
                      <a:pt x="39" y="0"/>
                    </a:cubicBezTo>
                    <a:cubicBezTo>
                      <a:pt x="38" y="0"/>
                      <a:pt x="38" y="0"/>
                      <a:pt x="38" y="0"/>
                    </a:cubicBezTo>
                    <a:cubicBezTo>
                      <a:pt x="37" y="0"/>
                      <a:pt x="37" y="0"/>
                      <a:pt x="37" y="0"/>
                    </a:cubicBezTo>
                    <a:cubicBezTo>
                      <a:pt x="35" y="0"/>
                      <a:pt x="35" y="0"/>
                      <a:pt x="35" y="0"/>
                    </a:cubicBezTo>
                    <a:cubicBezTo>
                      <a:pt x="35" y="3"/>
                      <a:pt x="35" y="3"/>
                      <a:pt x="35" y="3"/>
                    </a:cubicBezTo>
                    <a:cubicBezTo>
                      <a:pt x="34" y="4"/>
                      <a:pt x="34" y="4"/>
                      <a:pt x="34" y="4"/>
                    </a:cubicBezTo>
                    <a:cubicBezTo>
                      <a:pt x="34" y="5"/>
                      <a:pt x="34" y="5"/>
                      <a:pt x="34" y="5"/>
                    </a:cubicBezTo>
                    <a:cubicBezTo>
                      <a:pt x="35" y="7"/>
                      <a:pt x="35" y="7"/>
                      <a:pt x="35" y="7"/>
                    </a:cubicBezTo>
                    <a:cubicBezTo>
                      <a:pt x="37" y="8"/>
                      <a:pt x="37" y="8"/>
                      <a:pt x="37" y="8"/>
                    </a:cubicBezTo>
                    <a:cubicBezTo>
                      <a:pt x="37" y="12"/>
                      <a:pt x="37" y="12"/>
                      <a:pt x="37" y="12"/>
                    </a:cubicBezTo>
                    <a:cubicBezTo>
                      <a:pt x="36" y="13"/>
                      <a:pt x="36" y="13"/>
                      <a:pt x="36" y="13"/>
                    </a:cubicBezTo>
                    <a:cubicBezTo>
                      <a:pt x="35" y="17"/>
                      <a:pt x="35" y="17"/>
                      <a:pt x="35" y="17"/>
                    </a:cubicBezTo>
                    <a:cubicBezTo>
                      <a:pt x="32" y="17"/>
                      <a:pt x="32" y="17"/>
                      <a:pt x="32" y="17"/>
                    </a:cubicBezTo>
                    <a:cubicBezTo>
                      <a:pt x="32" y="11"/>
                      <a:pt x="32" y="11"/>
                      <a:pt x="32" y="11"/>
                    </a:cubicBezTo>
                    <a:cubicBezTo>
                      <a:pt x="30" y="9"/>
                      <a:pt x="30" y="9"/>
                      <a:pt x="30" y="9"/>
                    </a:cubicBezTo>
                    <a:cubicBezTo>
                      <a:pt x="30" y="9"/>
                      <a:pt x="30" y="9"/>
                      <a:pt x="30" y="9"/>
                    </a:cubicBezTo>
                    <a:cubicBezTo>
                      <a:pt x="29" y="10"/>
                      <a:pt x="29" y="10"/>
                      <a:pt x="29" y="10"/>
                    </a:cubicBezTo>
                    <a:cubicBezTo>
                      <a:pt x="27" y="10"/>
                      <a:pt x="27" y="10"/>
                      <a:pt x="27" y="10"/>
                    </a:cubicBezTo>
                    <a:cubicBezTo>
                      <a:pt x="26" y="11"/>
                      <a:pt x="26" y="11"/>
                      <a:pt x="26" y="11"/>
                    </a:cubicBezTo>
                    <a:cubicBezTo>
                      <a:pt x="26" y="13"/>
                      <a:pt x="26" y="13"/>
                      <a:pt x="26" y="13"/>
                    </a:cubicBezTo>
                    <a:cubicBezTo>
                      <a:pt x="28" y="16"/>
                      <a:pt x="28" y="16"/>
                      <a:pt x="28" y="16"/>
                    </a:cubicBezTo>
                    <a:cubicBezTo>
                      <a:pt x="28" y="18"/>
                      <a:pt x="28" y="18"/>
                      <a:pt x="28" y="18"/>
                    </a:cubicBezTo>
                    <a:cubicBezTo>
                      <a:pt x="30" y="20"/>
                      <a:pt x="30" y="20"/>
                      <a:pt x="30" y="20"/>
                    </a:cubicBezTo>
                    <a:cubicBezTo>
                      <a:pt x="32" y="20"/>
                      <a:pt x="32" y="20"/>
                      <a:pt x="32" y="20"/>
                    </a:cubicBezTo>
                    <a:cubicBezTo>
                      <a:pt x="33" y="17"/>
                      <a:pt x="33" y="17"/>
                      <a:pt x="33" y="17"/>
                    </a:cubicBezTo>
                    <a:cubicBezTo>
                      <a:pt x="35" y="17"/>
                      <a:pt x="35" y="17"/>
                      <a:pt x="35" y="17"/>
                    </a:cubicBezTo>
                    <a:cubicBezTo>
                      <a:pt x="36" y="20"/>
                      <a:pt x="36" y="20"/>
                      <a:pt x="36" y="20"/>
                    </a:cubicBezTo>
                    <a:cubicBezTo>
                      <a:pt x="38" y="24"/>
                      <a:pt x="38" y="24"/>
                      <a:pt x="38" y="24"/>
                    </a:cubicBezTo>
                    <a:cubicBezTo>
                      <a:pt x="39" y="27"/>
                      <a:pt x="39" y="27"/>
                      <a:pt x="39" y="27"/>
                    </a:cubicBezTo>
                    <a:cubicBezTo>
                      <a:pt x="35" y="27"/>
                      <a:pt x="35" y="27"/>
                      <a:pt x="35" y="27"/>
                    </a:cubicBezTo>
                    <a:cubicBezTo>
                      <a:pt x="33" y="24"/>
                      <a:pt x="33" y="24"/>
                      <a:pt x="33" y="24"/>
                    </a:cubicBezTo>
                    <a:cubicBezTo>
                      <a:pt x="32" y="23"/>
                      <a:pt x="32" y="23"/>
                      <a:pt x="32" y="23"/>
                    </a:cubicBezTo>
                    <a:cubicBezTo>
                      <a:pt x="31" y="24"/>
                      <a:pt x="31" y="24"/>
                      <a:pt x="31" y="24"/>
                    </a:cubicBezTo>
                    <a:cubicBezTo>
                      <a:pt x="30" y="24"/>
                      <a:pt x="30" y="24"/>
                      <a:pt x="30" y="24"/>
                    </a:cubicBezTo>
                    <a:cubicBezTo>
                      <a:pt x="31" y="26"/>
                      <a:pt x="31" y="26"/>
                      <a:pt x="31" y="26"/>
                    </a:cubicBezTo>
                    <a:cubicBezTo>
                      <a:pt x="31" y="29"/>
                      <a:pt x="31" y="29"/>
                      <a:pt x="31" y="29"/>
                    </a:cubicBezTo>
                    <a:cubicBezTo>
                      <a:pt x="29" y="30"/>
                      <a:pt x="29" y="30"/>
                      <a:pt x="29" y="30"/>
                    </a:cubicBezTo>
                    <a:cubicBezTo>
                      <a:pt x="29" y="32"/>
                      <a:pt x="29" y="32"/>
                      <a:pt x="29" y="32"/>
                    </a:cubicBezTo>
                    <a:cubicBezTo>
                      <a:pt x="27" y="35"/>
                      <a:pt x="27" y="35"/>
                      <a:pt x="27" y="35"/>
                    </a:cubicBezTo>
                    <a:cubicBezTo>
                      <a:pt x="26" y="36"/>
                      <a:pt x="26" y="36"/>
                      <a:pt x="26" y="36"/>
                    </a:cubicBezTo>
                    <a:cubicBezTo>
                      <a:pt x="27" y="38"/>
                      <a:pt x="27" y="38"/>
                      <a:pt x="27" y="38"/>
                    </a:cubicBezTo>
                    <a:cubicBezTo>
                      <a:pt x="25" y="40"/>
                      <a:pt x="25" y="40"/>
                      <a:pt x="25" y="40"/>
                    </a:cubicBezTo>
                    <a:cubicBezTo>
                      <a:pt x="21" y="39"/>
                      <a:pt x="21" y="39"/>
                      <a:pt x="21" y="39"/>
                    </a:cubicBezTo>
                    <a:cubicBezTo>
                      <a:pt x="19" y="36"/>
                      <a:pt x="19" y="36"/>
                      <a:pt x="19" y="36"/>
                    </a:cubicBezTo>
                    <a:cubicBezTo>
                      <a:pt x="19" y="34"/>
                      <a:pt x="19" y="34"/>
                      <a:pt x="19" y="34"/>
                    </a:cubicBezTo>
                    <a:cubicBezTo>
                      <a:pt x="16" y="31"/>
                      <a:pt x="16" y="31"/>
                      <a:pt x="16" y="31"/>
                    </a:cubicBezTo>
                    <a:cubicBezTo>
                      <a:pt x="16" y="28"/>
                      <a:pt x="16" y="28"/>
                      <a:pt x="16" y="28"/>
                    </a:cubicBezTo>
                    <a:cubicBezTo>
                      <a:pt x="16" y="27"/>
                      <a:pt x="16" y="27"/>
                      <a:pt x="16" y="27"/>
                    </a:cubicBezTo>
                    <a:cubicBezTo>
                      <a:pt x="13" y="27"/>
                      <a:pt x="13" y="27"/>
                      <a:pt x="13" y="27"/>
                    </a:cubicBezTo>
                    <a:cubicBezTo>
                      <a:pt x="14" y="24"/>
                      <a:pt x="14" y="24"/>
                      <a:pt x="14" y="24"/>
                    </a:cubicBezTo>
                    <a:cubicBezTo>
                      <a:pt x="15" y="23"/>
                      <a:pt x="15" y="23"/>
                      <a:pt x="15" y="23"/>
                    </a:cubicBezTo>
                    <a:cubicBezTo>
                      <a:pt x="15" y="23"/>
                      <a:pt x="15" y="23"/>
                      <a:pt x="15" y="23"/>
                    </a:cubicBezTo>
                    <a:cubicBezTo>
                      <a:pt x="15" y="23"/>
                      <a:pt x="15" y="23"/>
                      <a:pt x="15" y="23"/>
                    </a:cubicBezTo>
                    <a:cubicBezTo>
                      <a:pt x="13" y="22"/>
                      <a:pt x="13" y="22"/>
                      <a:pt x="13" y="22"/>
                    </a:cubicBezTo>
                    <a:cubicBezTo>
                      <a:pt x="9" y="23"/>
                      <a:pt x="9" y="23"/>
                      <a:pt x="9" y="23"/>
                    </a:cubicBezTo>
                    <a:cubicBezTo>
                      <a:pt x="8" y="22"/>
                      <a:pt x="8" y="22"/>
                      <a:pt x="8" y="22"/>
                    </a:cubicBezTo>
                    <a:cubicBezTo>
                      <a:pt x="8" y="22"/>
                      <a:pt x="8" y="22"/>
                      <a:pt x="8" y="22"/>
                    </a:cubicBezTo>
                    <a:cubicBezTo>
                      <a:pt x="7" y="24"/>
                      <a:pt x="7" y="24"/>
                      <a:pt x="7" y="24"/>
                    </a:cubicBezTo>
                    <a:cubicBezTo>
                      <a:pt x="4" y="25"/>
                      <a:pt x="4" y="25"/>
                      <a:pt x="4" y="25"/>
                    </a:cubicBezTo>
                    <a:cubicBezTo>
                      <a:pt x="2" y="28"/>
                      <a:pt x="2" y="28"/>
                      <a:pt x="2" y="28"/>
                    </a:cubicBezTo>
                    <a:cubicBezTo>
                      <a:pt x="2" y="30"/>
                      <a:pt x="2" y="30"/>
                      <a:pt x="2" y="30"/>
                    </a:cubicBezTo>
                    <a:cubicBezTo>
                      <a:pt x="2" y="35"/>
                      <a:pt x="2" y="35"/>
                      <a:pt x="2" y="35"/>
                    </a:cubicBezTo>
                    <a:cubicBezTo>
                      <a:pt x="2" y="36"/>
                      <a:pt x="2" y="36"/>
                      <a:pt x="2" y="36"/>
                    </a:cubicBezTo>
                    <a:cubicBezTo>
                      <a:pt x="3" y="37"/>
                      <a:pt x="3" y="37"/>
                      <a:pt x="3" y="37"/>
                    </a:cubicBezTo>
                    <a:cubicBezTo>
                      <a:pt x="2" y="42"/>
                      <a:pt x="2" y="42"/>
                      <a:pt x="2" y="42"/>
                    </a:cubicBezTo>
                    <a:cubicBezTo>
                      <a:pt x="0" y="43"/>
                      <a:pt x="0" y="43"/>
                      <a:pt x="0" y="43"/>
                    </a:cubicBezTo>
                    <a:cubicBezTo>
                      <a:pt x="0" y="45"/>
                      <a:pt x="0" y="45"/>
                      <a:pt x="0" y="45"/>
                    </a:cubicBezTo>
                    <a:cubicBezTo>
                      <a:pt x="1" y="45"/>
                      <a:pt x="1" y="45"/>
                      <a:pt x="1" y="45"/>
                    </a:cubicBezTo>
                    <a:cubicBezTo>
                      <a:pt x="2" y="45"/>
                      <a:pt x="2" y="45"/>
                      <a:pt x="2" y="45"/>
                    </a:cubicBezTo>
                    <a:cubicBezTo>
                      <a:pt x="3" y="46"/>
                      <a:pt x="3" y="46"/>
                      <a:pt x="3" y="46"/>
                    </a:cubicBezTo>
                    <a:cubicBezTo>
                      <a:pt x="5" y="45"/>
                      <a:pt x="5" y="45"/>
                      <a:pt x="5" y="45"/>
                    </a:cubicBezTo>
                    <a:cubicBezTo>
                      <a:pt x="8" y="46"/>
                      <a:pt x="8" y="46"/>
                      <a:pt x="8" y="46"/>
                    </a:cubicBezTo>
                    <a:cubicBezTo>
                      <a:pt x="8" y="49"/>
                      <a:pt x="8" y="49"/>
                      <a:pt x="8" y="49"/>
                    </a:cubicBezTo>
                    <a:cubicBezTo>
                      <a:pt x="8" y="50"/>
                      <a:pt x="8" y="50"/>
                      <a:pt x="8" y="50"/>
                    </a:cubicBezTo>
                    <a:cubicBezTo>
                      <a:pt x="9" y="50"/>
                      <a:pt x="9" y="50"/>
                      <a:pt x="9" y="50"/>
                    </a:cubicBezTo>
                    <a:cubicBezTo>
                      <a:pt x="12" y="54"/>
                      <a:pt x="12" y="54"/>
                      <a:pt x="12" y="54"/>
                    </a:cubicBezTo>
                    <a:cubicBezTo>
                      <a:pt x="11" y="58"/>
                      <a:pt x="11" y="58"/>
                      <a:pt x="11" y="58"/>
                    </a:cubicBezTo>
                    <a:cubicBezTo>
                      <a:pt x="14" y="60"/>
                      <a:pt x="14" y="60"/>
                      <a:pt x="14" y="60"/>
                    </a:cubicBezTo>
                    <a:cubicBezTo>
                      <a:pt x="14" y="63"/>
                      <a:pt x="14" y="63"/>
                      <a:pt x="14" y="63"/>
                    </a:cubicBezTo>
                    <a:cubicBezTo>
                      <a:pt x="14" y="64"/>
                      <a:pt x="14" y="64"/>
                      <a:pt x="14" y="64"/>
                    </a:cubicBezTo>
                    <a:cubicBezTo>
                      <a:pt x="17" y="66"/>
                      <a:pt x="17" y="66"/>
                      <a:pt x="17" y="66"/>
                    </a:cubicBezTo>
                    <a:cubicBezTo>
                      <a:pt x="16" y="68"/>
                      <a:pt x="16" y="68"/>
                      <a:pt x="16" y="68"/>
                    </a:cubicBezTo>
                    <a:cubicBezTo>
                      <a:pt x="16" y="72"/>
                      <a:pt x="16" y="72"/>
                      <a:pt x="16" y="72"/>
                    </a:cubicBezTo>
                    <a:cubicBezTo>
                      <a:pt x="15" y="74"/>
                      <a:pt x="15" y="74"/>
                      <a:pt x="15" y="74"/>
                    </a:cubicBezTo>
                    <a:cubicBezTo>
                      <a:pt x="16" y="76"/>
                      <a:pt x="16" y="76"/>
                      <a:pt x="16" y="76"/>
                    </a:cubicBezTo>
                    <a:cubicBezTo>
                      <a:pt x="17" y="79"/>
                      <a:pt x="17" y="79"/>
                      <a:pt x="17" y="79"/>
                    </a:cubicBezTo>
                    <a:cubicBezTo>
                      <a:pt x="17" y="81"/>
                      <a:pt x="17" y="81"/>
                      <a:pt x="17" y="81"/>
                    </a:cubicBezTo>
                    <a:cubicBezTo>
                      <a:pt x="18" y="80"/>
                      <a:pt x="18" y="80"/>
                      <a:pt x="18" y="80"/>
                    </a:cubicBezTo>
                    <a:cubicBezTo>
                      <a:pt x="20" y="82"/>
                      <a:pt x="20" y="82"/>
                      <a:pt x="20" y="82"/>
                    </a:cubicBezTo>
                    <a:cubicBezTo>
                      <a:pt x="20" y="85"/>
                      <a:pt x="20" y="85"/>
                      <a:pt x="20" y="85"/>
                    </a:cubicBezTo>
                    <a:cubicBezTo>
                      <a:pt x="21" y="86"/>
                      <a:pt x="21" y="86"/>
                      <a:pt x="21" y="86"/>
                    </a:cubicBezTo>
                    <a:cubicBezTo>
                      <a:pt x="21" y="86"/>
                      <a:pt x="23" y="85"/>
                      <a:pt x="23" y="85"/>
                    </a:cubicBezTo>
                    <a:cubicBezTo>
                      <a:pt x="25" y="83"/>
                      <a:pt x="25" y="83"/>
                      <a:pt x="25" y="83"/>
                    </a:cubicBezTo>
                    <a:cubicBezTo>
                      <a:pt x="28" y="81"/>
                      <a:pt x="28" y="81"/>
                      <a:pt x="28" y="81"/>
                    </a:cubicBezTo>
                    <a:cubicBezTo>
                      <a:pt x="28" y="79"/>
                      <a:pt x="28" y="79"/>
                      <a:pt x="28" y="79"/>
                    </a:cubicBezTo>
                    <a:cubicBezTo>
                      <a:pt x="27" y="78"/>
                      <a:pt x="27" y="78"/>
                      <a:pt x="27" y="78"/>
                    </a:cubicBezTo>
                    <a:cubicBezTo>
                      <a:pt x="25" y="73"/>
                      <a:pt x="25" y="73"/>
                      <a:pt x="25" y="73"/>
                    </a:cubicBezTo>
                    <a:cubicBezTo>
                      <a:pt x="25" y="70"/>
                      <a:pt x="25" y="70"/>
                      <a:pt x="25" y="70"/>
                    </a:cubicBezTo>
                    <a:cubicBezTo>
                      <a:pt x="32" y="63"/>
                      <a:pt x="32" y="63"/>
                      <a:pt x="32" y="63"/>
                    </a:cubicBezTo>
                    <a:cubicBezTo>
                      <a:pt x="32" y="68"/>
                      <a:pt x="32" y="68"/>
                      <a:pt x="32" y="68"/>
                    </a:cubicBezTo>
                    <a:cubicBezTo>
                      <a:pt x="29" y="72"/>
                      <a:pt x="29" y="72"/>
                      <a:pt x="29" y="72"/>
                    </a:cubicBezTo>
                    <a:cubicBezTo>
                      <a:pt x="30" y="76"/>
                      <a:pt x="30" y="76"/>
                      <a:pt x="30" y="76"/>
                    </a:cubicBezTo>
                    <a:cubicBezTo>
                      <a:pt x="31" y="76"/>
                      <a:pt x="31" y="76"/>
                      <a:pt x="31" y="76"/>
                    </a:cubicBezTo>
                    <a:cubicBezTo>
                      <a:pt x="34" y="74"/>
                      <a:pt x="34" y="74"/>
                      <a:pt x="34" y="74"/>
                    </a:cubicBezTo>
                    <a:cubicBezTo>
                      <a:pt x="37" y="76"/>
                      <a:pt x="37" y="76"/>
                      <a:pt x="37" y="76"/>
                    </a:cubicBezTo>
                    <a:cubicBezTo>
                      <a:pt x="39" y="76"/>
                      <a:pt x="39" y="76"/>
                      <a:pt x="39" y="76"/>
                    </a:cubicBezTo>
                    <a:cubicBezTo>
                      <a:pt x="39" y="74"/>
                      <a:pt x="39" y="74"/>
                      <a:pt x="39" y="74"/>
                    </a:cubicBezTo>
                    <a:cubicBezTo>
                      <a:pt x="43" y="72"/>
                      <a:pt x="43" y="72"/>
                      <a:pt x="43" y="72"/>
                    </a:cubicBezTo>
                    <a:cubicBezTo>
                      <a:pt x="46" y="72"/>
                      <a:pt x="46" y="72"/>
                      <a:pt x="46" y="72"/>
                    </a:cubicBezTo>
                    <a:cubicBezTo>
                      <a:pt x="48" y="70"/>
                      <a:pt x="48" y="70"/>
                      <a:pt x="48" y="70"/>
                    </a:cubicBezTo>
                    <a:cubicBezTo>
                      <a:pt x="49" y="71"/>
                      <a:pt x="49" y="71"/>
                      <a:pt x="49" y="71"/>
                    </a:cubicBezTo>
                    <a:cubicBezTo>
                      <a:pt x="50" y="70"/>
                      <a:pt x="50" y="70"/>
                      <a:pt x="50" y="70"/>
                    </a:cubicBezTo>
                    <a:cubicBezTo>
                      <a:pt x="48" y="67"/>
                      <a:pt x="48" y="67"/>
                      <a:pt x="48" y="67"/>
                    </a:cubicBezTo>
                    <a:cubicBezTo>
                      <a:pt x="52" y="67"/>
                      <a:pt x="52" y="67"/>
                      <a:pt x="52" y="67"/>
                    </a:cubicBezTo>
                    <a:cubicBezTo>
                      <a:pt x="49" y="65"/>
                      <a:pt x="49" y="65"/>
                      <a:pt x="49" y="65"/>
                    </a:cubicBezTo>
                    <a:cubicBezTo>
                      <a:pt x="49" y="63"/>
                      <a:pt x="49" y="63"/>
                      <a:pt x="49" y="63"/>
                    </a:cubicBezTo>
                    <a:cubicBezTo>
                      <a:pt x="52" y="61"/>
                      <a:pt x="52" y="61"/>
                      <a:pt x="52" y="61"/>
                    </a:cubicBezTo>
                    <a:cubicBezTo>
                      <a:pt x="53" y="63"/>
                      <a:pt x="53" y="63"/>
                      <a:pt x="53" y="63"/>
                    </a:cubicBezTo>
                    <a:cubicBezTo>
                      <a:pt x="53" y="63"/>
                      <a:pt x="53" y="63"/>
                      <a:pt x="53" y="63"/>
                    </a:cubicBezTo>
                    <a:cubicBezTo>
                      <a:pt x="54" y="60"/>
                      <a:pt x="54" y="60"/>
                      <a:pt x="54" y="60"/>
                    </a:cubicBezTo>
                    <a:cubicBezTo>
                      <a:pt x="53" y="59"/>
                      <a:pt x="53" y="59"/>
                      <a:pt x="53" y="59"/>
                    </a:cubicBezTo>
                    <a:cubicBezTo>
                      <a:pt x="54" y="56"/>
                      <a:pt x="54" y="56"/>
                      <a:pt x="54" y="56"/>
                    </a:cubicBezTo>
                    <a:cubicBezTo>
                      <a:pt x="57" y="56"/>
                      <a:pt x="57" y="56"/>
                      <a:pt x="57" y="56"/>
                    </a:cubicBezTo>
                    <a:cubicBezTo>
                      <a:pt x="61" y="54"/>
                      <a:pt x="61" y="54"/>
                      <a:pt x="61" y="54"/>
                    </a:cubicBezTo>
                    <a:cubicBezTo>
                      <a:pt x="61" y="52"/>
                      <a:pt x="61" y="52"/>
                      <a:pt x="61" y="52"/>
                    </a:cubicBezTo>
                    <a:cubicBezTo>
                      <a:pt x="62" y="48"/>
                      <a:pt x="62" y="48"/>
                      <a:pt x="62" y="48"/>
                    </a:cubicBezTo>
                    <a:cubicBezTo>
                      <a:pt x="62" y="45"/>
                      <a:pt x="62" y="45"/>
                      <a:pt x="62" y="45"/>
                    </a:cubicBezTo>
                    <a:lnTo>
                      <a:pt x="6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06"/>
              <p:cNvSpPr>
                <a:spLocks/>
              </p:cNvSpPr>
              <p:nvPr userDrawn="1"/>
            </p:nvSpPr>
            <p:spPr bwMode="auto">
              <a:xfrm>
                <a:off x="2722563" y="1774825"/>
                <a:ext cx="128588" cy="120650"/>
              </a:xfrm>
              <a:custGeom>
                <a:avLst/>
                <a:gdLst>
                  <a:gd name="T0" fmla="*/ 81 w 81"/>
                  <a:gd name="T1" fmla="*/ 61 h 76"/>
                  <a:gd name="T2" fmla="*/ 76 w 81"/>
                  <a:gd name="T3" fmla="*/ 62 h 76"/>
                  <a:gd name="T4" fmla="*/ 71 w 81"/>
                  <a:gd name="T5" fmla="*/ 61 h 76"/>
                  <a:gd name="T6" fmla="*/ 66 w 81"/>
                  <a:gd name="T7" fmla="*/ 55 h 76"/>
                  <a:gd name="T8" fmla="*/ 69 w 81"/>
                  <a:gd name="T9" fmla="*/ 54 h 76"/>
                  <a:gd name="T10" fmla="*/ 69 w 81"/>
                  <a:gd name="T11" fmla="*/ 47 h 76"/>
                  <a:gd name="T12" fmla="*/ 68 w 81"/>
                  <a:gd name="T13" fmla="*/ 42 h 76"/>
                  <a:gd name="T14" fmla="*/ 59 w 81"/>
                  <a:gd name="T15" fmla="*/ 32 h 76"/>
                  <a:gd name="T16" fmla="*/ 56 w 81"/>
                  <a:gd name="T17" fmla="*/ 26 h 76"/>
                  <a:gd name="T18" fmla="*/ 46 w 81"/>
                  <a:gd name="T19" fmla="*/ 23 h 76"/>
                  <a:gd name="T20" fmla="*/ 46 w 81"/>
                  <a:gd name="T21" fmla="*/ 16 h 76"/>
                  <a:gd name="T22" fmla="*/ 41 w 81"/>
                  <a:gd name="T23" fmla="*/ 16 h 76"/>
                  <a:gd name="T24" fmla="*/ 36 w 81"/>
                  <a:gd name="T25" fmla="*/ 18 h 76"/>
                  <a:gd name="T26" fmla="*/ 36 w 81"/>
                  <a:gd name="T27" fmla="*/ 8 h 76"/>
                  <a:gd name="T28" fmla="*/ 38 w 81"/>
                  <a:gd name="T29" fmla="*/ 5 h 76"/>
                  <a:gd name="T30" fmla="*/ 36 w 81"/>
                  <a:gd name="T31" fmla="*/ 1 h 76"/>
                  <a:gd name="T32" fmla="*/ 30 w 81"/>
                  <a:gd name="T33" fmla="*/ 3 h 76"/>
                  <a:gd name="T34" fmla="*/ 24 w 81"/>
                  <a:gd name="T35" fmla="*/ 16 h 76"/>
                  <a:gd name="T36" fmla="*/ 19 w 81"/>
                  <a:gd name="T37" fmla="*/ 24 h 76"/>
                  <a:gd name="T38" fmla="*/ 17 w 81"/>
                  <a:gd name="T39" fmla="*/ 30 h 76"/>
                  <a:gd name="T40" fmla="*/ 13 w 81"/>
                  <a:gd name="T41" fmla="*/ 38 h 76"/>
                  <a:gd name="T42" fmla="*/ 11 w 81"/>
                  <a:gd name="T43" fmla="*/ 48 h 76"/>
                  <a:gd name="T44" fmla="*/ 1 w 81"/>
                  <a:gd name="T45" fmla="*/ 53 h 76"/>
                  <a:gd name="T46" fmla="*/ 0 w 81"/>
                  <a:gd name="T47" fmla="*/ 61 h 76"/>
                  <a:gd name="T48" fmla="*/ 4 w 81"/>
                  <a:gd name="T49" fmla="*/ 60 h 76"/>
                  <a:gd name="T50" fmla="*/ 8 w 81"/>
                  <a:gd name="T51" fmla="*/ 60 h 76"/>
                  <a:gd name="T52" fmla="*/ 14 w 81"/>
                  <a:gd name="T53" fmla="*/ 64 h 76"/>
                  <a:gd name="T54" fmla="*/ 10 w 81"/>
                  <a:gd name="T55" fmla="*/ 73 h 76"/>
                  <a:gd name="T56" fmla="*/ 13 w 81"/>
                  <a:gd name="T57" fmla="*/ 76 h 76"/>
                  <a:gd name="T58" fmla="*/ 18 w 81"/>
                  <a:gd name="T59" fmla="*/ 75 h 76"/>
                  <a:gd name="T60" fmla="*/ 23 w 81"/>
                  <a:gd name="T61" fmla="*/ 73 h 76"/>
                  <a:gd name="T62" fmla="*/ 29 w 81"/>
                  <a:gd name="T63" fmla="*/ 66 h 76"/>
                  <a:gd name="T64" fmla="*/ 33 w 81"/>
                  <a:gd name="T65" fmla="*/ 64 h 76"/>
                  <a:gd name="T66" fmla="*/ 39 w 81"/>
                  <a:gd name="T67" fmla="*/ 60 h 76"/>
                  <a:gd name="T68" fmla="*/ 43 w 81"/>
                  <a:gd name="T69" fmla="*/ 51 h 76"/>
                  <a:gd name="T70" fmla="*/ 48 w 81"/>
                  <a:gd name="T71" fmla="*/ 51 h 76"/>
                  <a:gd name="T72" fmla="*/ 53 w 81"/>
                  <a:gd name="T73" fmla="*/ 55 h 76"/>
                  <a:gd name="T74" fmla="*/ 56 w 81"/>
                  <a:gd name="T75" fmla="*/ 58 h 76"/>
                  <a:gd name="T76" fmla="*/ 58 w 81"/>
                  <a:gd name="T77" fmla="*/ 66 h 76"/>
                  <a:gd name="T78" fmla="*/ 56 w 81"/>
                  <a:gd name="T79" fmla="*/ 68 h 76"/>
                  <a:gd name="T80" fmla="*/ 61 w 81"/>
                  <a:gd name="T81" fmla="*/ 69 h 76"/>
                  <a:gd name="T82" fmla="*/ 67 w 81"/>
                  <a:gd name="T83" fmla="*/ 70 h 76"/>
                  <a:gd name="T84" fmla="*/ 74 w 81"/>
                  <a:gd name="T85" fmla="*/ 74 h 76"/>
                  <a:gd name="T86" fmla="*/ 77 w 81"/>
                  <a:gd name="T87" fmla="*/ 69 h 76"/>
                  <a:gd name="T88" fmla="*/ 81 w 81"/>
                  <a:gd name="T8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76">
                    <a:moveTo>
                      <a:pt x="78" y="63"/>
                    </a:moveTo>
                    <a:lnTo>
                      <a:pt x="81" y="62"/>
                    </a:lnTo>
                    <a:lnTo>
                      <a:pt x="81" y="61"/>
                    </a:lnTo>
                    <a:lnTo>
                      <a:pt x="80" y="61"/>
                    </a:lnTo>
                    <a:lnTo>
                      <a:pt x="77" y="63"/>
                    </a:lnTo>
                    <a:lnTo>
                      <a:pt x="76" y="62"/>
                    </a:lnTo>
                    <a:lnTo>
                      <a:pt x="73" y="60"/>
                    </a:lnTo>
                    <a:lnTo>
                      <a:pt x="73" y="60"/>
                    </a:lnTo>
                    <a:lnTo>
                      <a:pt x="71" y="61"/>
                    </a:lnTo>
                    <a:lnTo>
                      <a:pt x="66" y="61"/>
                    </a:lnTo>
                    <a:lnTo>
                      <a:pt x="62" y="58"/>
                    </a:lnTo>
                    <a:lnTo>
                      <a:pt x="66" y="55"/>
                    </a:lnTo>
                    <a:lnTo>
                      <a:pt x="68" y="55"/>
                    </a:lnTo>
                    <a:lnTo>
                      <a:pt x="69" y="54"/>
                    </a:lnTo>
                    <a:lnTo>
                      <a:pt x="69" y="54"/>
                    </a:lnTo>
                    <a:lnTo>
                      <a:pt x="69" y="53"/>
                    </a:lnTo>
                    <a:lnTo>
                      <a:pt x="68" y="48"/>
                    </a:lnTo>
                    <a:lnTo>
                      <a:pt x="69" y="47"/>
                    </a:lnTo>
                    <a:lnTo>
                      <a:pt x="69" y="46"/>
                    </a:lnTo>
                    <a:lnTo>
                      <a:pt x="68" y="45"/>
                    </a:lnTo>
                    <a:lnTo>
                      <a:pt x="68" y="42"/>
                    </a:lnTo>
                    <a:lnTo>
                      <a:pt x="65" y="39"/>
                    </a:lnTo>
                    <a:lnTo>
                      <a:pt x="60" y="37"/>
                    </a:lnTo>
                    <a:lnTo>
                      <a:pt x="59" y="32"/>
                    </a:lnTo>
                    <a:lnTo>
                      <a:pt x="56" y="32"/>
                    </a:lnTo>
                    <a:lnTo>
                      <a:pt x="55" y="30"/>
                    </a:lnTo>
                    <a:lnTo>
                      <a:pt x="56" y="26"/>
                    </a:lnTo>
                    <a:lnTo>
                      <a:pt x="55" y="25"/>
                    </a:lnTo>
                    <a:lnTo>
                      <a:pt x="52" y="25"/>
                    </a:lnTo>
                    <a:lnTo>
                      <a:pt x="46" y="23"/>
                    </a:lnTo>
                    <a:lnTo>
                      <a:pt x="45" y="18"/>
                    </a:lnTo>
                    <a:lnTo>
                      <a:pt x="46" y="17"/>
                    </a:lnTo>
                    <a:lnTo>
                      <a:pt x="46" y="16"/>
                    </a:lnTo>
                    <a:lnTo>
                      <a:pt x="44" y="15"/>
                    </a:lnTo>
                    <a:lnTo>
                      <a:pt x="44" y="14"/>
                    </a:lnTo>
                    <a:lnTo>
                      <a:pt x="41" y="16"/>
                    </a:lnTo>
                    <a:lnTo>
                      <a:pt x="41" y="18"/>
                    </a:lnTo>
                    <a:lnTo>
                      <a:pt x="38" y="21"/>
                    </a:lnTo>
                    <a:lnTo>
                      <a:pt x="36" y="18"/>
                    </a:lnTo>
                    <a:lnTo>
                      <a:pt x="36" y="15"/>
                    </a:lnTo>
                    <a:lnTo>
                      <a:pt x="34" y="11"/>
                    </a:lnTo>
                    <a:lnTo>
                      <a:pt x="36" y="8"/>
                    </a:lnTo>
                    <a:lnTo>
                      <a:pt x="38" y="9"/>
                    </a:lnTo>
                    <a:lnTo>
                      <a:pt x="38" y="8"/>
                    </a:lnTo>
                    <a:lnTo>
                      <a:pt x="38" y="5"/>
                    </a:lnTo>
                    <a:lnTo>
                      <a:pt x="38" y="4"/>
                    </a:lnTo>
                    <a:lnTo>
                      <a:pt x="34" y="5"/>
                    </a:lnTo>
                    <a:lnTo>
                      <a:pt x="36" y="1"/>
                    </a:lnTo>
                    <a:lnTo>
                      <a:pt x="36" y="0"/>
                    </a:lnTo>
                    <a:lnTo>
                      <a:pt x="32" y="1"/>
                    </a:lnTo>
                    <a:lnTo>
                      <a:pt x="30" y="3"/>
                    </a:lnTo>
                    <a:lnTo>
                      <a:pt x="28" y="9"/>
                    </a:lnTo>
                    <a:lnTo>
                      <a:pt x="24" y="14"/>
                    </a:lnTo>
                    <a:lnTo>
                      <a:pt x="24" y="16"/>
                    </a:lnTo>
                    <a:lnTo>
                      <a:pt x="22" y="18"/>
                    </a:lnTo>
                    <a:lnTo>
                      <a:pt x="22" y="19"/>
                    </a:lnTo>
                    <a:lnTo>
                      <a:pt x="19" y="24"/>
                    </a:lnTo>
                    <a:lnTo>
                      <a:pt x="21" y="26"/>
                    </a:lnTo>
                    <a:lnTo>
                      <a:pt x="18" y="27"/>
                    </a:lnTo>
                    <a:lnTo>
                      <a:pt x="17" y="30"/>
                    </a:lnTo>
                    <a:lnTo>
                      <a:pt x="17" y="33"/>
                    </a:lnTo>
                    <a:lnTo>
                      <a:pt x="14" y="37"/>
                    </a:lnTo>
                    <a:lnTo>
                      <a:pt x="13" y="38"/>
                    </a:lnTo>
                    <a:lnTo>
                      <a:pt x="13" y="42"/>
                    </a:lnTo>
                    <a:lnTo>
                      <a:pt x="11" y="44"/>
                    </a:lnTo>
                    <a:lnTo>
                      <a:pt x="11" y="48"/>
                    </a:lnTo>
                    <a:lnTo>
                      <a:pt x="9" y="52"/>
                    </a:lnTo>
                    <a:lnTo>
                      <a:pt x="4" y="52"/>
                    </a:lnTo>
                    <a:lnTo>
                      <a:pt x="1" y="53"/>
                    </a:lnTo>
                    <a:lnTo>
                      <a:pt x="1" y="55"/>
                    </a:lnTo>
                    <a:lnTo>
                      <a:pt x="0" y="60"/>
                    </a:lnTo>
                    <a:lnTo>
                      <a:pt x="0" y="61"/>
                    </a:lnTo>
                    <a:lnTo>
                      <a:pt x="0" y="60"/>
                    </a:lnTo>
                    <a:lnTo>
                      <a:pt x="2" y="59"/>
                    </a:lnTo>
                    <a:lnTo>
                      <a:pt x="4" y="60"/>
                    </a:lnTo>
                    <a:lnTo>
                      <a:pt x="6" y="61"/>
                    </a:lnTo>
                    <a:lnTo>
                      <a:pt x="7" y="61"/>
                    </a:lnTo>
                    <a:lnTo>
                      <a:pt x="8" y="60"/>
                    </a:lnTo>
                    <a:lnTo>
                      <a:pt x="10" y="60"/>
                    </a:lnTo>
                    <a:lnTo>
                      <a:pt x="13" y="62"/>
                    </a:lnTo>
                    <a:lnTo>
                      <a:pt x="14" y="64"/>
                    </a:lnTo>
                    <a:lnTo>
                      <a:pt x="11" y="68"/>
                    </a:lnTo>
                    <a:lnTo>
                      <a:pt x="11" y="70"/>
                    </a:lnTo>
                    <a:lnTo>
                      <a:pt x="10" y="73"/>
                    </a:lnTo>
                    <a:lnTo>
                      <a:pt x="10" y="76"/>
                    </a:lnTo>
                    <a:lnTo>
                      <a:pt x="11" y="75"/>
                    </a:lnTo>
                    <a:lnTo>
                      <a:pt x="13" y="76"/>
                    </a:lnTo>
                    <a:lnTo>
                      <a:pt x="14" y="76"/>
                    </a:lnTo>
                    <a:lnTo>
                      <a:pt x="16" y="75"/>
                    </a:lnTo>
                    <a:lnTo>
                      <a:pt x="18" y="75"/>
                    </a:lnTo>
                    <a:lnTo>
                      <a:pt x="18" y="75"/>
                    </a:lnTo>
                    <a:lnTo>
                      <a:pt x="22" y="73"/>
                    </a:lnTo>
                    <a:lnTo>
                      <a:pt x="23" y="73"/>
                    </a:lnTo>
                    <a:lnTo>
                      <a:pt x="25" y="71"/>
                    </a:lnTo>
                    <a:lnTo>
                      <a:pt x="26" y="68"/>
                    </a:lnTo>
                    <a:lnTo>
                      <a:pt x="29" y="66"/>
                    </a:lnTo>
                    <a:lnTo>
                      <a:pt x="30" y="63"/>
                    </a:lnTo>
                    <a:lnTo>
                      <a:pt x="32" y="63"/>
                    </a:lnTo>
                    <a:lnTo>
                      <a:pt x="33" y="64"/>
                    </a:lnTo>
                    <a:lnTo>
                      <a:pt x="37" y="62"/>
                    </a:lnTo>
                    <a:lnTo>
                      <a:pt x="38" y="62"/>
                    </a:lnTo>
                    <a:lnTo>
                      <a:pt x="39" y="60"/>
                    </a:lnTo>
                    <a:lnTo>
                      <a:pt x="39" y="55"/>
                    </a:lnTo>
                    <a:lnTo>
                      <a:pt x="41" y="53"/>
                    </a:lnTo>
                    <a:lnTo>
                      <a:pt x="43" y="51"/>
                    </a:lnTo>
                    <a:lnTo>
                      <a:pt x="46" y="51"/>
                    </a:lnTo>
                    <a:lnTo>
                      <a:pt x="47" y="52"/>
                    </a:lnTo>
                    <a:lnTo>
                      <a:pt x="48" y="51"/>
                    </a:lnTo>
                    <a:lnTo>
                      <a:pt x="51" y="49"/>
                    </a:lnTo>
                    <a:lnTo>
                      <a:pt x="53" y="51"/>
                    </a:lnTo>
                    <a:lnTo>
                      <a:pt x="53" y="55"/>
                    </a:lnTo>
                    <a:lnTo>
                      <a:pt x="51" y="58"/>
                    </a:lnTo>
                    <a:lnTo>
                      <a:pt x="52" y="58"/>
                    </a:lnTo>
                    <a:lnTo>
                      <a:pt x="56" y="58"/>
                    </a:lnTo>
                    <a:lnTo>
                      <a:pt x="59" y="59"/>
                    </a:lnTo>
                    <a:lnTo>
                      <a:pt x="60" y="62"/>
                    </a:lnTo>
                    <a:lnTo>
                      <a:pt x="58" y="66"/>
                    </a:lnTo>
                    <a:lnTo>
                      <a:pt x="55" y="67"/>
                    </a:lnTo>
                    <a:lnTo>
                      <a:pt x="55" y="68"/>
                    </a:lnTo>
                    <a:lnTo>
                      <a:pt x="56" y="68"/>
                    </a:lnTo>
                    <a:lnTo>
                      <a:pt x="58" y="68"/>
                    </a:lnTo>
                    <a:lnTo>
                      <a:pt x="60" y="68"/>
                    </a:lnTo>
                    <a:lnTo>
                      <a:pt x="61" y="69"/>
                    </a:lnTo>
                    <a:lnTo>
                      <a:pt x="63" y="68"/>
                    </a:lnTo>
                    <a:lnTo>
                      <a:pt x="65" y="70"/>
                    </a:lnTo>
                    <a:lnTo>
                      <a:pt x="67" y="70"/>
                    </a:lnTo>
                    <a:lnTo>
                      <a:pt x="68" y="71"/>
                    </a:lnTo>
                    <a:lnTo>
                      <a:pt x="70" y="71"/>
                    </a:lnTo>
                    <a:lnTo>
                      <a:pt x="74" y="74"/>
                    </a:lnTo>
                    <a:lnTo>
                      <a:pt x="74" y="74"/>
                    </a:lnTo>
                    <a:lnTo>
                      <a:pt x="75" y="70"/>
                    </a:lnTo>
                    <a:lnTo>
                      <a:pt x="77" y="69"/>
                    </a:lnTo>
                    <a:lnTo>
                      <a:pt x="80" y="67"/>
                    </a:lnTo>
                    <a:lnTo>
                      <a:pt x="81" y="67"/>
                    </a:lnTo>
                    <a:lnTo>
                      <a:pt x="81" y="67"/>
                    </a:lnTo>
                    <a:lnTo>
                      <a:pt x="78"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07"/>
              <p:cNvSpPr>
                <a:spLocks/>
              </p:cNvSpPr>
              <p:nvPr userDrawn="1"/>
            </p:nvSpPr>
            <p:spPr bwMode="auto">
              <a:xfrm>
                <a:off x="2611438" y="3344863"/>
                <a:ext cx="50800" cy="19050"/>
              </a:xfrm>
              <a:custGeom>
                <a:avLst/>
                <a:gdLst>
                  <a:gd name="T0" fmla="*/ 26 w 32"/>
                  <a:gd name="T1" fmla="*/ 6 h 12"/>
                  <a:gd name="T2" fmla="*/ 24 w 32"/>
                  <a:gd name="T3" fmla="*/ 1 h 12"/>
                  <a:gd name="T4" fmla="*/ 12 w 32"/>
                  <a:gd name="T5" fmla="*/ 0 h 12"/>
                  <a:gd name="T6" fmla="*/ 6 w 32"/>
                  <a:gd name="T7" fmla="*/ 2 h 12"/>
                  <a:gd name="T8" fmla="*/ 3 w 32"/>
                  <a:gd name="T9" fmla="*/ 1 h 12"/>
                  <a:gd name="T10" fmla="*/ 2 w 32"/>
                  <a:gd name="T11" fmla="*/ 2 h 12"/>
                  <a:gd name="T12" fmla="*/ 0 w 32"/>
                  <a:gd name="T13" fmla="*/ 3 h 12"/>
                  <a:gd name="T14" fmla="*/ 2 w 32"/>
                  <a:gd name="T15" fmla="*/ 3 h 12"/>
                  <a:gd name="T16" fmla="*/ 4 w 32"/>
                  <a:gd name="T17" fmla="*/ 3 h 12"/>
                  <a:gd name="T18" fmla="*/ 6 w 32"/>
                  <a:gd name="T19" fmla="*/ 5 h 12"/>
                  <a:gd name="T20" fmla="*/ 9 w 32"/>
                  <a:gd name="T21" fmla="*/ 9 h 12"/>
                  <a:gd name="T22" fmla="*/ 10 w 32"/>
                  <a:gd name="T23" fmla="*/ 10 h 12"/>
                  <a:gd name="T24" fmla="*/ 13 w 32"/>
                  <a:gd name="T25" fmla="*/ 9 h 12"/>
                  <a:gd name="T26" fmla="*/ 15 w 32"/>
                  <a:gd name="T27" fmla="*/ 12 h 12"/>
                  <a:gd name="T28" fmla="*/ 18 w 32"/>
                  <a:gd name="T29" fmla="*/ 12 h 12"/>
                  <a:gd name="T30" fmla="*/ 18 w 32"/>
                  <a:gd name="T31" fmla="*/ 8 h 12"/>
                  <a:gd name="T32" fmla="*/ 22 w 32"/>
                  <a:gd name="T33" fmla="*/ 8 h 12"/>
                  <a:gd name="T34" fmla="*/ 24 w 32"/>
                  <a:gd name="T35" fmla="*/ 10 h 12"/>
                  <a:gd name="T36" fmla="*/ 24 w 32"/>
                  <a:gd name="T37" fmla="*/ 9 h 12"/>
                  <a:gd name="T38" fmla="*/ 26 w 32"/>
                  <a:gd name="T39" fmla="*/ 7 h 12"/>
                  <a:gd name="T40" fmla="*/ 28 w 32"/>
                  <a:gd name="T41" fmla="*/ 8 h 12"/>
                  <a:gd name="T42" fmla="*/ 32 w 32"/>
                  <a:gd name="T43" fmla="*/ 8 h 12"/>
                  <a:gd name="T44" fmla="*/ 31 w 32"/>
                  <a:gd name="T45" fmla="*/ 7 h 12"/>
                  <a:gd name="T46" fmla="*/ 26 w 3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2">
                    <a:moveTo>
                      <a:pt x="26" y="6"/>
                    </a:moveTo>
                    <a:lnTo>
                      <a:pt x="24" y="1"/>
                    </a:lnTo>
                    <a:lnTo>
                      <a:pt x="12" y="0"/>
                    </a:lnTo>
                    <a:lnTo>
                      <a:pt x="6" y="2"/>
                    </a:lnTo>
                    <a:lnTo>
                      <a:pt x="3" y="1"/>
                    </a:lnTo>
                    <a:lnTo>
                      <a:pt x="2" y="2"/>
                    </a:lnTo>
                    <a:lnTo>
                      <a:pt x="0" y="3"/>
                    </a:lnTo>
                    <a:lnTo>
                      <a:pt x="2" y="3"/>
                    </a:lnTo>
                    <a:lnTo>
                      <a:pt x="4" y="3"/>
                    </a:lnTo>
                    <a:lnTo>
                      <a:pt x="6" y="5"/>
                    </a:lnTo>
                    <a:lnTo>
                      <a:pt x="9" y="9"/>
                    </a:lnTo>
                    <a:lnTo>
                      <a:pt x="10" y="10"/>
                    </a:lnTo>
                    <a:lnTo>
                      <a:pt x="13" y="9"/>
                    </a:lnTo>
                    <a:lnTo>
                      <a:pt x="15" y="12"/>
                    </a:lnTo>
                    <a:lnTo>
                      <a:pt x="18" y="12"/>
                    </a:lnTo>
                    <a:lnTo>
                      <a:pt x="18" y="8"/>
                    </a:lnTo>
                    <a:lnTo>
                      <a:pt x="22" y="8"/>
                    </a:lnTo>
                    <a:lnTo>
                      <a:pt x="24" y="10"/>
                    </a:lnTo>
                    <a:lnTo>
                      <a:pt x="24" y="9"/>
                    </a:lnTo>
                    <a:lnTo>
                      <a:pt x="26" y="7"/>
                    </a:lnTo>
                    <a:lnTo>
                      <a:pt x="28" y="8"/>
                    </a:lnTo>
                    <a:lnTo>
                      <a:pt x="32" y="8"/>
                    </a:lnTo>
                    <a:lnTo>
                      <a:pt x="31" y="7"/>
                    </a:lnTo>
                    <a:lnTo>
                      <a:pt x="2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08"/>
              <p:cNvSpPr>
                <a:spLocks/>
              </p:cNvSpPr>
              <p:nvPr userDrawn="1"/>
            </p:nvSpPr>
            <p:spPr bwMode="auto">
              <a:xfrm>
                <a:off x="2709863" y="3309938"/>
                <a:ext cx="63500" cy="44450"/>
              </a:xfrm>
              <a:custGeom>
                <a:avLst/>
                <a:gdLst>
                  <a:gd name="T0" fmla="*/ 31 w 35"/>
                  <a:gd name="T1" fmla="*/ 3 h 24"/>
                  <a:gd name="T2" fmla="*/ 28 w 35"/>
                  <a:gd name="T3" fmla="*/ 1 h 24"/>
                  <a:gd name="T4" fmla="*/ 23 w 35"/>
                  <a:gd name="T5" fmla="*/ 0 h 24"/>
                  <a:gd name="T6" fmla="*/ 22 w 35"/>
                  <a:gd name="T7" fmla="*/ 1 h 24"/>
                  <a:gd name="T8" fmla="*/ 19 w 35"/>
                  <a:gd name="T9" fmla="*/ 0 h 24"/>
                  <a:gd name="T10" fmla="*/ 15 w 35"/>
                  <a:gd name="T11" fmla="*/ 0 h 24"/>
                  <a:gd name="T12" fmla="*/ 17 w 35"/>
                  <a:gd name="T13" fmla="*/ 1 h 24"/>
                  <a:gd name="T14" fmla="*/ 25 w 35"/>
                  <a:gd name="T15" fmla="*/ 4 h 24"/>
                  <a:gd name="T16" fmla="*/ 24 w 35"/>
                  <a:gd name="T17" fmla="*/ 6 h 24"/>
                  <a:gd name="T18" fmla="*/ 24 w 35"/>
                  <a:gd name="T19" fmla="*/ 8 h 24"/>
                  <a:gd name="T20" fmla="*/ 24 w 35"/>
                  <a:gd name="T21" fmla="*/ 11 h 24"/>
                  <a:gd name="T22" fmla="*/ 24 w 35"/>
                  <a:gd name="T23" fmla="*/ 13 h 24"/>
                  <a:gd name="T24" fmla="*/ 27 w 35"/>
                  <a:gd name="T25" fmla="*/ 13 h 24"/>
                  <a:gd name="T26" fmla="*/ 30 w 35"/>
                  <a:gd name="T27" fmla="*/ 16 h 24"/>
                  <a:gd name="T28" fmla="*/ 29 w 35"/>
                  <a:gd name="T29" fmla="*/ 19 h 24"/>
                  <a:gd name="T30" fmla="*/ 23 w 35"/>
                  <a:gd name="T31" fmla="*/ 19 h 24"/>
                  <a:gd name="T32" fmla="*/ 22 w 35"/>
                  <a:gd name="T33" fmla="*/ 20 h 24"/>
                  <a:gd name="T34" fmla="*/ 19 w 35"/>
                  <a:gd name="T35" fmla="*/ 19 h 24"/>
                  <a:gd name="T36" fmla="*/ 16 w 35"/>
                  <a:gd name="T37" fmla="*/ 20 h 24"/>
                  <a:gd name="T38" fmla="*/ 13 w 35"/>
                  <a:gd name="T39" fmla="*/ 19 h 24"/>
                  <a:gd name="T40" fmla="*/ 9 w 35"/>
                  <a:gd name="T41" fmla="*/ 20 h 24"/>
                  <a:gd name="T42" fmla="*/ 9 w 35"/>
                  <a:gd name="T43" fmla="*/ 18 h 24"/>
                  <a:gd name="T44" fmla="*/ 9 w 35"/>
                  <a:gd name="T45" fmla="*/ 18 h 24"/>
                  <a:gd name="T46" fmla="*/ 4 w 35"/>
                  <a:gd name="T47" fmla="*/ 19 h 24"/>
                  <a:gd name="T48" fmla="*/ 2 w 35"/>
                  <a:gd name="T49" fmla="*/ 17 h 24"/>
                  <a:gd name="T50" fmla="*/ 0 w 35"/>
                  <a:gd name="T51" fmla="*/ 18 h 24"/>
                  <a:gd name="T52" fmla="*/ 0 w 35"/>
                  <a:gd name="T53" fmla="*/ 19 h 24"/>
                  <a:gd name="T54" fmla="*/ 0 w 35"/>
                  <a:gd name="T55" fmla="*/ 20 h 24"/>
                  <a:gd name="T56" fmla="*/ 3 w 35"/>
                  <a:gd name="T57" fmla="*/ 20 h 24"/>
                  <a:gd name="T58" fmla="*/ 7 w 35"/>
                  <a:gd name="T59" fmla="*/ 24 h 24"/>
                  <a:gd name="T60" fmla="*/ 7 w 35"/>
                  <a:gd name="T61" fmla="*/ 23 h 24"/>
                  <a:gd name="T62" fmla="*/ 9 w 35"/>
                  <a:gd name="T63" fmla="*/ 21 h 24"/>
                  <a:gd name="T64" fmla="*/ 16 w 35"/>
                  <a:gd name="T65" fmla="*/ 21 h 24"/>
                  <a:gd name="T66" fmla="*/ 18 w 35"/>
                  <a:gd name="T67" fmla="*/ 22 h 24"/>
                  <a:gd name="T68" fmla="*/ 25 w 35"/>
                  <a:gd name="T69" fmla="*/ 23 h 24"/>
                  <a:gd name="T70" fmla="*/ 26 w 35"/>
                  <a:gd name="T71" fmla="*/ 22 h 24"/>
                  <a:gd name="T72" fmla="*/ 29 w 35"/>
                  <a:gd name="T73" fmla="*/ 23 h 24"/>
                  <a:gd name="T74" fmla="*/ 29 w 35"/>
                  <a:gd name="T75" fmla="*/ 23 h 24"/>
                  <a:gd name="T76" fmla="*/ 29 w 35"/>
                  <a:gd name="T77" fmla="*/ 22 h 24"/>
                  <a:gd name="T78" fmla="*/ 33 w 35"/>
                  <a:gd name="T79" fmla="*/ 19 h 24"/>
                  <a:gd name="T80" fmla="*/ 33 w 35"/>
                  <a:gd name="T81" fmla="*/ 16 h 24"/>
                  <a:gd name="T82" fmla="*/ 31 w 35"/>
                  <a:gd name="T83" fmla="*/ 13 h 24"/>
                  <a:gd name="T84" fmla="*/ 32 w 35"/>
                  <a:gd name="T85" fmla="*/ 11 h 24"/>
                  <a:gd name="T86" fmla="*/ 34 w 35"/>
                  <a:gd name="T87" fmla="*/ 10 h 24"/>
                  <a:gd name="T88" fmla="*/ 35 w 35"/>
                  <a:gd name="T89" fmla="*/ 8 h 24"/>
                  <a:gd name="T90" fmla="*/ 34 w 35"/>
                  <a:gd name="T91" fmla="*/ 6 h 24"/>
                  <a:gd name="T92" fmla="*/ 35 w 35"/>
                  <a:gd name="T93" fmla="*/ 3 h 24"/>
                  <a:gd name="T94" fmla="*/ 35 w 35"/>
                  <a:gd name="T95" fmla="*/ 3 h 24"/>
                  <a:gd name="T96" fmla="*/ 33 w 35"/>
                  <a:gd name="T97" fmla="*/ 3 h 24"/>
                  <a:gd name="T98" fmla="*/ 31 w 35"/>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31" y="3"/>
                    </a:moveTo>
                    <a:cubicBezTo>
                      <a:pt x="28" y="1"/>
                      <a:pt x="28" y="1"/>
                      <a:pt x="28" y="1"/>
                    </a:cubicBezTo>
                    <a:cubicBezTo>
                      <a:pt x="23" y="0"/>
                      <a:pt x="23" y="0"/>
                      <a:pt x="23" y="0"/>
                    </a:cubicBezTo>
                    <a:cubicBezTo>
                      <a:pt x="22" y="1"/>
                      <a:pt x="22" y="1"/>
                      <a:pt x="22" y="1"/>
                    </a:cubicBezTo>
                    <a:cubicBezTo>
                      <a:pt x="19" y="0"/>
                      <a:pt x="19" y="0"/>
                      <a:pt x="19" y="0"/>
                    </a:cubicBezTo>
                    <a:cubicBezTo>
                      <a:pt x="15" y="0"/>
                      <a:pt x="15" y="0"/>
                      <a:pt x="15" y="0"/>
                    </a:cubicBezTo>
                    <a:cubicBezTo>
                      <a:pt x="15" y="1"/>
                      <a:pt x="16" y="1"/>
                      <a:pt x="17" y="1"/>
                    </a:cubicBezTo>
                    <a:cubicBezTo>
                      <a:pt x="25" y="4"/>
                      <a:pt x="25" y="4"/>
                      <a:pt x="25" y="4"/>
                    </a:cubicBezTo>
                    <a:cubicBezTo>
                      <a:pt x="24" y="6"/>
                      <a:pt x="24" y="6"/>
                      <a:pt x="24" y="6"/>
                    </a:cubicBezTo>
                    <a:cubicBezTo>
                      <a:pt x="24" y="8"/>
                      <a:pt x="24" y="8"/>
                      <a:pt x="24" y="8"/>
                    </a:cubicBezTo>
                    <a:cubicBezTo>
                      <a:pt x="24" y="11"/>
                      <a:pt x="24" y="11"/>
                      <a:pt x="24" y="11"/>
                    </a:cubicBezTo>
                    <a:cubicBezTo>
                      <a:pt x="24" y="13"/>
                      <a:pt x="24" y="13"/>
                      <a:pt x="24" y="13"/>
                    </a:cubicBezTo>
                    <a:cubicBezTo>
                      <a:pt x="27" y="13"/>
                      <a:pt x="27" y="13"/>
                      <a:pt x="27" y="13"/>
                    </a:cubicBezTo>
                    <a:cubicBezTo>
                      <a:pt x="30" y="16"/>
                      <a:pt x="30" y="16"/>
                      <a:pt x="30" y="16"/>
                    </a:cubicBezTo>
                    <a:cubicBezTo>
                      <a:pt x="29" y="19"/>
                      <a:pt x="29" y="19"/>
                      <a:pt x="29" y="19"/>
                    </a:cubicBezTo>
                    <a:cubicBezTo>
                      <a:pt x="23" y="19"/>
                      <a:pt x="23" y="19"/>
                      <a:pt x="23" y="19"/>
                    </a:cubicBezTo>
                    <a:cubicBezTo>
                      <a:pt x="22" y="20"/>
                      <a:pt x="22" y="20"/>
                      <a:pt x="22" y="20"/>
                    </a:cubicBezTo>
                    <a:cubicBezTo>
                      <a:pt x="19" y="19"/>
                      <a:pt x="19" y="19"/>
                      <a:pt x="19" y="19"/>
                    </a:cubicBezTo>
                    <a:cubicBezTo>
                      <a:pt x="16" y="20"/>
                      <a:pt x="16" y="20"/>
                      <a:pt x="16" y="20"/>
                    </a:cubicBezTo>
                    <a:cubicBezTo>
                      <a:pt x="13" y="19"/>
                      <a:pt x="13" y="19"/>
                      <a:pt x="13" y="19"/>
                    </a:cubicBezTo>
                    <a:cubicBezTo>
                      <a:pt x="9" y="20"/>
                      <a:pt x="9" y="20"/>
                      <a:pt x="9" y="20"/>
                    </a:cubicBezTo>
                    <a:cubicBezTo>
                      <a:pt x="9" y="18"/>
                      <a:pt x="9" y="18"/>
                      <a:pt x="9" y="18"/>
                    </a:cubicBezTo>
                    <a:cubicBezTo>
                      <a:pt x="9" y="18"/>
                      <a:pt x="9" y="18"/>
                      <a:pt x="9" y="18"/>
                    </a:cubicBezTo>
                    <a:cubicBezTo>
                      <a:pt x="4" y="19"/>
                      <a:pt x="4" y="19"/>
                      <a:pt x="4" y="19"/>
                    </a:cubicBezTo>
                    <a:cubicBezTo>
                      <a:pt x="2" y="17"/>
                      <a:pt x="2" y="17"/>
                      <a:pt x="2" y="17"/>
                    </a:cubicBezTo>
                    <a:cubicBezTo>
                      <a:pt x="0" y="18"/>
                      <a:pt x="0" y="18"/>
                      <a:pt x="0" y="18"/>
                    </a:cubicBezTo>
                    <a:cubicBezTo>
                      <a:pt x="0" y="19"/>
                      <a:pt x="0" y="19"/>
                      <a:pt x="0" y="19"/>
                    </a:cubicBezTo>
                    <a:cubicBezTo>
                      <a:pt x="0" y="20"/>
                      <a:pt x="0" y="20"/>
                      <a:pt x="0" y="20"/>
                    </a:cubicBezTo>
                    <a:cubicBezTo>
                      <a:pt x="3" y="20"/>
                      <a:pt x="3" y="20"/>
                      <a:pt x="3" y="20"/>
                    </a:cubicBezTo>
                    <a:cubicBezTo>
                      <a:pt x="7" y="24"/>
                      <a:pt x="7" y="24"/>
                      <a:pt x="7" y="24"/>
                    </a:cubicBezTo>
                    <a:cubicBezTo>
                      <a:pt x="7" y="23"/>
                      <a:pt x="7" y="23"/>
                      <a:pt x="7" y="23"/>
                    </a:cubicBezTo>
                    <a:cubicBezTo>
                      <a:pt x="9" y="21"/>
                      <a:pt x="9" y="21"/>
                      <a:pt x="9" y="21"/>
                    </a:cubicBezTo>
                    <a:cubicBezTo>
                      <a:pt x="16" y="21"/>
                      <a:pt x="16" y="21"/>
                      <a:pt x="16" y="21"/>
                    </a:cubicBezTo>
                    <a:cubicBezTo>
                      <a:pt x="18" y="22"/>
                      <a:pt x="18" y="22"/>
                      <a:pt x="18" y="22"/>
                    </a:cubicBezTo>
                    <a:cubicBezTo>
                      <a:pt x="25" y="23"/>
                      <a:pt x="25" y="23"/>
                      <a:pt x="25" y="23"/>
                    </a:cubicBezTo>
                    <a:cubicBezTo>
                      <a:pt x="26" y="22"/>
                      <a:pt x="26" y="22"/>
                      <a:pt x="26" y="22"/>
                    </a:cubicBezTo>
                    <a:cubicBezTo>
                      <a:pt x="29" y="23"/>
                      <a:pt x="29" y="23"/>
                      <a:pt x="29" y="23"/>
                    </a:cubicBezTo>
                    <a:cubicBezTo>
                      <a:pt x="29" y="23"/>
                      <a:pt x="29" y="23"/>
                      <a:pt x="29" y="23"/>
                    </a:cubicBezTo>
                    <a:cubicBezTo>
                      <a:pt x="29" y="22"/>
                      <a:pt x="29" y="22"/>
                      <a:pt x="29" y="22"/>
                    </a:cubicBezTo>
                    <a:cubicBezTo>
                      <a:pt x="33" y="19"/>
                      <a:pt x="33" y="19"/>
                      <a:pt x="33" y="19"/>
                    </a:cubicBezTo>
                    <a:cubicBezTo>
                      <a:pt x="33" y="16"/>
                      <a:pt x="33" y="16"/>
                      <a:pt x="33" y="16"/>
                    </a:cubicBezTo>
                    <a:cubicBezTo>
                      <a:pt x="31" y="13"/>
                      <a:pt x="31" y="13"/>
                      <a:pt x="31" y="13"/>
                    </a:cubicBezTo>
                    <a:cubicBezTo>
                      <a:pt x="32" y="11"/>
                      <a:pt x="32" y="11"/>
                      <a:pt x="32" y="11"/>
                    </a:cubicBezTo>
                    <a:cubicBezTo>
                      <a:pt x="34" y="10"/>
                      <a:pt x="34" y="10"/>
                      <a:pt x="34" y="10"/>
                    </a:cubicBezTo>
                    <a:cubicBezTo>
                      <a:pt x="35" y="8"/>
                      <a:pt x="35" y="8"/>
                      <a:pt x="35" y="8"/>
                    </a:cubicBezTo>
                    <a:cubicBezTo>
                      <a:pt x="34" y="6"/>
                      <a:pt x="34" y="6"/>
                      <a:pt x="34" y="6"/>
                    </a:cubicBezTo>
                    <a:cubicBezTo>
                      <a:pt x="35" y="3"/>
                      <a:pt x="35" y="3"/>
                      <a:pt x="35" y="3"/>
                    </a:cubicBezTo>
                    <a:cubicBezTo>
                      <a:pt x="35" y="3"/>
                      <a:pt x="35" y="3"/>
                      <a:pt x="35" y="3"/>
                    </a:cubicBezTo>
                    <a:cubicBezTo>
                      <a:pt x="33" y="3"/>
                      <a:pt x="33" y="3"/>
                      <a:pt x="33" y="3"/>
                    </a:cubicBezTo>
                    <a:lnTo>
                      <a:pt x="3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09"/>
              <p:cNvSpPr>
                <a:spLocks/>
              </p:cNvSpPr>
              <p:nvPr userDrawn="1"/>
            </p:nvSpPr>
            <p:spPr bwMode="auto">
              <a:xfrm>
                <a:off x="2471738" y="3221038"/>
                <a:ext cx="241300" cy="88900"/>
              </a:xfrm>
              <a:custGeom>
                <a:avLst/>
                <a:gdLst>
                  <a:gd name="T0" fmla="*/ 137 w 152"/>
                  <a:gd name="T1" fmla="*/ 54 h 56"/>
                  <a:gd name="T2" fmla="*/ 140 w 152"/>
                  <a:gd name="T3" fmla="*/ 53 h 56"/>
                  <a:gd name="T4" fmla="*/ 149 w 152"/>
                  <a:gd name="T5" fmla="*/ 51 h 56"/>
                  <a:gd name="T6" fmla="*/ 152 w 152"/>
                  <a:gd name="T7" fmla="*/ 49 h 56"/>
                  <a:gd name="T8" fmla="*/ 149 w 152"/>
                  <a:gd name="T9" fmla="*/ 48 h 56"/>
                  <a:gd name="T10" fmla="*/ 140 w 152"/>
                  <a:gd name="T11" fmla="*/ 41 h 56"/>
                  <a:gd name="T12" fmla="*/ 129 w 152"/>
                  <a:gd name="T13" fmla="*/ 40 h 56"/>
                  <a:gd name="T14" fmla="*/ 132 w 152"/>
                  <a:gd name="T15" fmla="*/ 35 h 56"/>
                  <a:gd name="T16" fmla="*/ 129 w 152"/>
                  <a:gd name="T17" fmla="*/ 36 h 56"/>
                  <a:gd name="T18" fmla="*/ 121 w 152"/>
                  <a:gd name="T19" fmla="*/ 32 h 56"/>
                  <a:gd name="T20" fmla="*/ 116 w 152"/>
                  <a:gd name="T21" fmla="*/ 31 h 56"/>
                  <a:gd name="T22" fmla="*/ 110 w 152"/>
                  <a:gd name="T23" fmla="*/ 31 h 56"/>
                  <a:gd name="T24" fmla="*/ 107 w 152"/>
                  <a:gd name="T25" fmla="*/ 29 h 56"/>
                  <a:gd name="T26" fmla="*/ 98 w 152"/>
                  <a:gd name="T27" fmla="*/ 25 h 56"/>
                  <a:gd name="T28" fmla="*/ 91 w 152"/>
                  <a:gd name="T29" fmla="*/ 19 h 56"/>
                  <a:gd name="T30" fmla="*/ 78 w 152"/>
                  <a:gd name="T31" fmla="*/ 16 h 56"/>
                  <a:gd name="T32" fmla="*/ 73 w 152"/>
                  <a:gd name="T33" fmla="*/ 11 h 56"/>
                  <a:gd name="T34" fmla="*/ 68 w 152"/>
                  <a:gd name="T35" fmla="*/ 9 h 56"/>
                  <a:gd name="T36" fmla="*/ 55 w 152"/>
                  <a:gd name="T37" fmla="*/ 5 h 56"/>
                  <a:gd name="T38" fmla="*/ 46 w 152"/>
                  <a:gd name="T39" fmla="*/ 5 h 56"/>
                  <a:gd name="T40" fmla="*/ 36 w 152"/>
                  <a:gd name="T41" fmla="*/ 0 h 56"/>
                  <a:gd name="T42" fmla="*/ 27 w 152"/>
                  <a:gd name="T43" fmla="*/ 3 h 56"/>
                  <a:gd name="T44" fmla="*/ 12 w 152"/>
                  <a:gd name="T45" fmla="*/ 5 h 56"/>
                  <a:gd name="T46" fmla="*/ 4 w 152"/>
                  <a:gd name="T47" fmla="*/ 9 h 56"/>
                  <a:gd name="T48" fmla="*/ 0 w 152"/>
                  <a:gd name="T49" fmla="*/ 13 h 56"/>
                  <a:gd name="T50" fmla="*/ 1 w 152"/>
                  <a:gd name="T51" fmla="*/ 18 h 56"/>
                  <a:gd name="T52" fmla="*/ 2 w 152"/>
                  <a:gd name="T53" fmla="*/ 20 h 56"/>
                  <a:gd name="T54" fmla="*/ 9 w 152"/>
                  <a:gd name="T55" fmla="*/ 16 h 56"/>
                  <a:gd name="T56" fmla="*/ 13 w 152"/>
                  <a:gd name="T57" fmla="*/ 16 h 56"/>
                  <a:gd name="T58" fmla="*/ 20 w 152"/>
                  <a:gd name="T59" fmla="*/ 10 h 56"/>
                  <a:gd name="T60" fmla="*/ 25 w 152"/>
                  <a:gd name="T61" fmla="*/ 7 h 56"/>
                  <a:gd name="T62" fmla="*/ 32 w 152"/>
                  <a:gd name="T63" fmla="*/ 7 h 56"/>
                  <a:gd name="T64" fmla="*/ 43 w 152"/>
                  <a:gd name="T65" fmla="*/ 12 h 56"/>
                  <a:gd name="T66" fmla="*/ 36 w 152"/>
                  <a:gd name="T67" fmla="*/ 14 h 56"/>
                  <a:gd name="T68" fmla="*/ 36 w 152"/>
                  <a:gd name="T69" fmla="*/ 14 h 56"/>
                  <a:gd name="T70" fmla="*/ 47 w 152"/>
                  <a:gd name="T71" fmla="*/ 16 h 56"/>
                  <a:gd name="T72" fmla="*/ 53 w 152"/>
                  <a:gd name="T73" fmla="*/ 18 h 56"/>
                  <a:gd name="T74" fmla="*/ 58 w 152"/>
                  <a:gd name="T75" fmla="*/ 18 h 56"/>
                  <a:gd name="T76" fmla="*/ 63 w 152"/>
                  <a:gd name="T77" fmla="*/ 19 h 56"/>
                  <a:gd name="T78" fmla="*/ 68 w 152"/>
                  <a:gd name="T79" fmla="*/ 24 h 56"/>
                  <a:gd name="T80" fmla="*/ 73 w 152"/>
                  <a:gd name="T81" fmla="*/ 22 h 56"/>
                  <a:gd name="T82" fmla="*/ 78 w 152"/>
                  <a:gd name="T83" fmla="*/ 25 h 56"/>
                  <a:gd name="T84" fmla="*/ 85 w 152"/>
                  <a:gd name="T85" fmla="*/ 24 h 56"/>
                  <a:gd name="T86" fmla="*/ 91 w 152"/>
                  <a:gd name="T87" fmla="*/ 34 h 56"/>
                  <a:gd name="T88" fmla="*/ 97 w 152"/>
                  <a:gd name="T89" fmla="*/ 40 h 56"/>
                  <a:gd name="T90" fmla="*/ 102 w 152"/>
                  <a:gd name="T91" fmla="*/ 41 h 56"/>
                  <a:gd name="T92" fmla="*/ 109 w 152"/>
                  <a:gd name="T93" fmla="*/ 43 h 56"/>
                  <a:gd name="T94" fmla="*/ 112 w 152"/>
                  <a:gd name="T95" fmla="*/ 49 h 56"/>
                  <a:gd name="T96" fmla="*/ 102 w 152"/>
                  <a:gd name="T97" fmla="*/ 54 h 56"/>
                  <a:gd name="T98" fmla="*/ 106 w 152"/>
                  <a:gd name="T99" fmla="*/ 56 h 56"/>
                  <a:gd name="T100" fmla="*/ 113 w 152"/>
                  <a:gd name="T101" fmla="*/ 55 h 56"/>
                  <a:gd name="T102" fmla="*/ 125 w 152"/>
                  <a:gd name="T10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56">
                    <a:moveTo>
                      <a:pt x="130" y="56"/>
                    </a:moveTo>
                    <a:lnTo>
                      <a:pt x="137" y="54"/>
                    </a:lnTo>
                    <a:lnTo>
                      <a:pt x="138" y="53"/>
                    </a:lnTo>
                    <a:lnTo>
                      <a:pt x="140" y="53"/>
                    </a:lnTo>
                    <a:lnTo>
                      <a:pt x="143" y="51"/>
                    </a:lnTo>
                    <a:lnTo>
                      <a:pt x="149" y="51"/>
                    </a:lnTo>
                    <a:lnTo>
                      <a:pt x="151" y="51"/>
                    </a:lnTo>
                    <a:lnTo>
                      <a:pt x="152" y="49"/>
                    </a:lnTo>
                    <a:lnTo>
                      <a:pt x="152" y="49"/>
                    </a:lnTo>
                    <a:lnTo>
                      <a:pt x="149" y="48"/>
                    </a:lnTo>
                    <a:lnTo>
                      <a:pt x="147" y="44"/>
                    </a:lnTo>
                    <a:lnTo>
                      <a:pt x="140" y="41"/>
                    </a:lnTo>
                    <a:lnTo>
                      <a:pt x="132" y="41"/>
                    </a:lnTo>
                    <a:lnTo>
                      <a:pt x="129" y="40"/>
                    </a:lnTo>
                    <a:lnTo>
                      <a:pt x="131" y="38"/>
                    </a:lnTo>
                    <a:lnTo>
                      <a:pt x="132" y="35"/>
                    </a:lnTo>
                    <a:lnTo>
                      <a:pt x="131" y="35"/>
                    </a:lnTo>
                    <a:lnTo>
                      <a:pt x="129" y="36"/>
                    </a:lnTo>
                    <a:lnTo>
                      <a:pt x="125" y="35"/>
                    </a:lnTo>
                    <a:lnTo>
                      <a:pt x="121" y="32"/>
                    </a:lnTo>
                    <a:lnTo>
                      <a:pt x="119" y="33"/>
                    </a:lnTo>
                    <a:lnTo>
                      <a:pt x="116" y="31"/>
                    </a:lnTo>
                    <a:lnTo>
                      <a:pt x="113" y="28"/>
                    </a:lnTo>
                    <a:lnTo>
                      <a:pt x="110" y="31"/>
                    </a:lnTo>
                    <a:lnTo>
                      <a:pt x="107" y="28"/>
                    </a:lnTo>
                    <a:lnTo>
                      <a:pt x="107" y="29"/>
                    </a:lnTo>
                    <a:lnTo>
                      <a:pt x="105" y="26"/>
                    </a:lnTo>
                    <a:lnTo>
                      <a:pt x="98" y="25"/>
                    </a:lnTo>
                    <a:lnTo>
                      <a:pt x="94" y="21"/>
                    </a:lnTo>
                    <a:lnTo>
                      <a:pt x="91" y="19"/>
                    </a:lnTo>
                    <a:lnTo>
                      <a:pt x="87" y="17"/>
                    </a:lnTo>
                    <a:lnTo>
                      <a:pt x="78" y="16"/>
                    </a:lnTo>
                    <a:lnTo>
                      <a:pt x="75" y="14"/>
                    </a:lnTo>
                    <a:lnTo>
                      <a:pt x="73" y="11"/>
                    </a:lnTo>
                    <a:lnTo>
                      <a:pt x="70" y="7"/>
                    </a:lnTo>
                    <a:lnTo>
                      <a:pt x="68" y="9"/>
                    </a:lnTo>
                    <a:lnTo>
                      <a:pt x="67" y="6"/>
                    </a:lnTo>
                    <a:lnTo>
                      <a:pt x="55" y="5"/>
                    </a:lnTo>
                    <a:lnTo>
                      <a:pt x="51" y="6"/>
                    </a:lnTo>
                    <a:lnTo>
                      <a:pt x="46" y="5"/>
                    </a:lnTo>
                    <a:lnTo>
                      <a:pt x="43" y="2"/>
                    </a:lnTo>
                    <a:lnTo>
                      <a:pt x="36" y="0"/>
                    </a:lnTo>
                    <a:lnTo>
                      <a:pt x="31" y="0"/>
                    </a:lnTo>
                    <a:lnTo>
                      <a:pt x="27" y="3"/>
                    </a:lnTo>
                    <a:lnTo>
                      <a:pt x="19" y="4"/>
                    </a:lnTo>
                    <a:lnTo>
                      <a:pt x="12" y="5"/>
                    </a:lnTo>
                    <a:lnTo>
                      <a:pt x="10" y="7"/>
                    </a:lnTo>
                    <a:lnTo>
                      <a:pt x="4" y="9"/>
                    </a:lnTo>
                    <a:lnTo>
                      <a:pt x="2" y="12"/>
                    </a:lnTo>
                    <a:lnTo>
                      <a:pt x="0" y="13"/>
                    </a:lnTo>
                    <a:lnTo>
                      <a:pt x="0" y="16"/>
                    </a:lnTo>
                    <a:lnTo>
                      <a:pt x="1" y="18"/>
                    </a:lnTo>
                    <a:lnTo>
                      <a:pt x="0" y="20"/>
                    </a:lnTo>
                    <a:lnTo>
                      <a:pt x="2" y="20"/>
                    </a:lnTo>
                    <a:lnTo>
                      <a:pt x="4" y="14"/>
                    </a:lnTo>
                    <a:lnTo>
                      <a:pt x="9" y="16"/>
                    </a:lnTo>
                    <a:lnTo>
                      <a:pt x="11" y="14"/>
                    </a:lnTo>
                    <a:lnTo>
                      <a:pt x="13" y="16"/>
                    </a:lnTo>
                    <a:lnTo>
                      <a:pt x="16" y="16"/>
                    </a:lnTo>
                    <a:lnTo>
                      <a:pt x="20" y="10"/>
                    </a:lnTo>
                    <a:lnTo>
                      <a:pt x="23" y="10"/>
                    </a:lnTo>
                    <a:lnTo>
                      <a:pt x="25" y="7"/>
                    </a:lnTo>
                    <a:lnTo>
                      <a:pt x="30" y="7"/>
                    </a:lnTo>
                    <a:lnTo>
                      <a:pt x="32" y="7"/>
                    </a:lnTo>
                    <a:lnTo>
                      <a:pt x="40" y="9"/>
                    </a:lnTo>
                    <a:lnTo>
                      <a:pt x="43" y="12"/>
                    </a:lnTo>
                    <a:lnTo>
                      <a:pt x="40" y="14"/>
                    </a:lnTo>
                    <a:lnTo>
                      <a:pt x="36" y="14"/>
                    </a:lnTo>
                    <a:lnTo>
                      <a:pt x="35" y="14"/>
                    </a:lnTo>
                    <a:lnTo>
                      <a:pt x="36" y="14"/>
                    </a:lnTo>
                    <a:lnTo>
                      <a:pt x="45" y="17"/>
                    </a:lnTo>
                    <a:lnTo>
                      <a:pt x="47" y="16"/>
                    </a:lnTo>
                    <a:lnTo>
                      <a:pt x="50" y="16"/>
                    </a:lnTo>
                    <a:lnTo>
                      <a:pt x="53" y="18"/>
                    </a:lnTo>
                    <a:lnTo>
                      <a:pt x="56" y="18"/>
                    </a:lnTo>
                    <a:lnTo>
                      <a:pt x="58" y="18"/>
                    </a:lnTo>
                    <a:lnTo>
                      <a:pt x="60" y="16"/>
                    </a:lnTo>
                    <a:lnTo>
                      <a:pt x="63" y="19"/>
                    </a:lnTo>
                    <a:lnTo>
                      <a:pt x="63" y="20"/>
                    </a:lnTo>
                    <a:lnTo>
                      <a:pt x="68" y="24"/>
                    </a:lnTo>
                    <a:lnTo>
                      <a:pt x="71" y="24"/>
                    </a:lnTo>
                    <a:lnTo>
                      <a:pt x="73" y="22"/>
                    </a:lnTo>
                    <a:lnTo>
                      <a:pt x="76" y="25"/>
                    </a:lnTo>
                    <a:lnTo>
                      <a:pt x="78" y="25"/>
                    </a:lnTo>
                    <a:lnTo>
                      <a:pt x="80" y="26"/>
                    </a:lnTo>
                    <a:lnTo>
                      <a:pt x="85" y="24"/>
                    </a:lnTo>
                    <a:lnTo>
                      <a:pt x="87" y="25"/>
                    </a:lnTo>
                    <a:lnTo>
                      <a:pt x="91" y="34"/>
                    </a:lnTo>
                    <a:lnTo>
                      <a:pt x="95" y="40"/>
                    </a:lnTo>
                    <a:lnTo>
                      <a:pt x="97" y="40"/>
                    </a:lnTo>
                    <a:lnTo>
                      <a:pt x="98" y="39"/>
                    </a:lnTo>
                    <a:lnTo>
                      <a:pt x="102" y="41"/>
                    </a:lnTo>
                    <a:lnTo>
                      <a:pt x="108" y="41"/>
                    </a:lnTo>
                    <a:lnTo>
                      <a:pt x="109" y="43"/>
                    </a:lnTo>
                    <a:lnTo>
                      <a:pt x="112" y="43"/>
                    </a:lnTo>
                    <a:lnTo>
                      <a:pt x="112" y="49"/>
                    </a:lnTo>
                    <a:lnTo>
                      <a:pt x="107" y="50"/>
                    </a:lnTo>
                    <a:lnTo>
                      <a:pt x="102" y="54"/>
                    </a:lnTo>
                    <a:lnTo>
                      <a:pt x="102" y="55"/>
                    </a:lnTo>
                    <a:lnTo>
                      <a:pt x="106" y="56"/>
                    </a:lnTo>
                    <a:lnTo>
                      <a:pt x="109" y="54"/>
                    </a:lnTo>
                    <a:lnTo>
                      <a:pt x="113" y="55"/>
                    </a:lnTo>
                    <a:lnTo>
                      <a:pt x="120" y="53"/>
                    </a:lnTo>
                    <a:lnTo>
                      <a:pt x="125" y="54"/>
                    </a:lnTo>
                    <a:lnTo>
                      <a:pt x="13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10"/>
              <p:cNvSpPr>
                <a:spLocks/>
              </p:cNvSpPr>
              <p:nvPr userDrawn="1"/>
            </p:nvSpPr>
            <p:spPr bwMode="auto">
              <a:xfrm>
                <a:off x="1589088" y="2365375"/>
                <a:ext cx="1384300" cy="801687"/>
              </a:xfrm>
              <a:custGeom>
                <a:avLst/>
                <a:gdLst>
                  <a:gd name="T0" fmla="*/ 373 w 872"/>
                  <a:gd name="T1" fmla="*/ 448 h 505"/>
                  <a:gd name="T2" fmla="*/ 402 w 872"/>
                  <a:gd name="T3" fmla="*/ 434 h 505"/>
                  <a:gd name="T4" fmla="*/ 411 w 872"/>
                  <a:gd name="T5" fmla="*/ 431 h 505"/>
                  <a:gd name="T6" fmla="*/ 453 w 872"/>
                  <a:gd name="T7" fmla="*/ 423 h 505"/>
                  <a:gd name="T8" fmla="*/ 471 w 872"/>
                  <a:gd name="T9" fmla="*/ 435 h 505"/>
                  <a:gd name="T10" fmla="*/ 486 w 872"/>
                  <a:gd name="T11" fmla="*/ 424 h 505"/>
                  <a:gd name="T12" fmla="*/ 516 w 872"/>
                  <a:gd name="T13" fmla="*/ 409 h 505"/>
                  <a:gd name="T14" fmla="*/ 544 w 872"/>
                  <a:gd name="T15" fmla="*/ 415 h 505"/>
                  <a:gd name="T16" fmla="*/ 566 w 872"/>
                  <a:gd name="T17" fmla="*/ 421 h 505"/>
                  <a:gd name="T18" fmla="*/ 591 w 872"/>
                  <a:gd name="T19" fmla="*/ 437 h 505"/>
                  <a:gd name="T20" fmla="*/ 592 w 872"/>
                  <a:gd name="T21" fmla="*/ 469 h 505"/>
                  <a:gd name="T22" fmla="*/ 603 w 872"/>
                  <a:gd name="T23" fmla="*/ 492 h 505"/>
                  <a:gd name="T24" fmla="*/ 624 w 872"/>
                  <a:gd name="T25" fmla="*/ 493 h 505"/>
                  <a:gd name="T26" fmla="*/ 623 w 872"/>
                  <a:gd name="T27" fmla="*/ 448 h 505"/>
                  <a:gd name="T28" fmla="*/ 625 w 872"/>
                  <a:gd name="T29" fmla="*/ 387 h 505"/>
                  <a:gd name="T30" fmla="*/ 647 w 872"/>
                  <a:gd name="T31" fmla="*/ 373 h 505"/>
                  <a:gd name="T32" fmla="*/ 677 w 872"/>
                  <a:gd name="T33" fmla="*/ 350 h 505"/>
                  <a:gd name="T34" fmla="*/ 693 w 872"/>
                  <a:gd name="T35" fmla="*/ 327 h 505"/>
                  <a:gd name="T36" fmla="*/ 708 w 872"/>
                  <a:gd name="T37" fmla="*/ 318 h 505"/>
                  <a:gd name="T38" fmla="*/ 713 w 872"/>
                  <a:gd name="T39" fmla="*/ 312 h 505"/>
                  <a:gd name="T40" fmla="*/ 695 w 872"/>
                  <a:gd name="T41" fmla="*/ 288 h 505"/>
                  <a:gd name="T42" fmla="*/ 710 w 872"/>
                  <a:gd name="T43" fmla="*/ 283 h 505"/>
                  <a:gd name="T44" fmla="*/ 707 w 872"/>
                  <a:gd name="T45" fmla="*/ 271 h 505"/>
                  <a:gd name="T46" fmla="*/ 715 w 872"/>
                  <a:gd name="T47" fmla="*/ 243 h 505"/>
                  <a:gd name="T48" fmla="*/ 720 w 872"/>
                  <a:gd name="T49" fmla="*/ 273 h 505"/>
                  <a:gd name="T50" fmla="*/ 725 w 872"/>
                  <a:gd name="T51" fmla="*/ 250 h 505"/>
                  <a:gd name="T52" fmla="*/ 739 w 872"/>
                  <a:gd name="T53" fmla="*/ 257 h 505"/>
                  <a:gd name="T54" fmla="*/ 753 w 872"/>
                  <a:gd name="T55" fmla="*/ 234 h 505"/>
                  <a:gd name="T56" fmla="*/ 783 w 872"/>
                  <a:gd name="T57" fmla="*/ 214 h 505"/>
                  <a:gd name="T58" fmla="*/ 810 w 872"/>
                  <a:gd name="T59" fmla="*/ 209 h 505"/>
                  <a:gd name="T60" fmla="*/ 810 w 872"/>
                  <a:gd name="T61" fmla="*/ 184 h 505"/>
                  <a:gd name="T62" fmla="*/ 836 w 872"/>
                  <a:gd name="T63" fmla="*/ 160 h 505"/>
                  <a:gd name="T64" fmla="*/ 863 w 872"/>
                  <a:gd name="T65" fmla="*/ 154 h 505"/>
                  <a:gd name="T66" fmla="*/ 866 w 872"/>
                  <a:gd name="T67" fmla="*/ 138 h 505"/>
                  <a:gd name="T68" fmla="*/ 850 w 872"/>
                  <a:gd name="T69" fmla="*/ 97 h 505"/>
                  <a:gd name="T70" fmla="*/ 820 w 872"/>
                  <a:gd name="T71" fmla="*/ 133 h 505"/>
                  <a:gd name="T72" fmla="*/ 739 w 872"/>
                  <a:gd name="T73" fmla="*/ 154 h 505"/>
                  <a:gd name="T74" fmla="*/ 639 w 872"/>
                  <a:gd name="T75" fmla="*/ 175 h 505"/>
                  <a:gd name="T76" fmla="*/ 530 w 872"/>
                  <a:gd name="T77" fmla="*/ 63 h 505"/>
                  <a:gd name="T78" fmla="*/ 494 w 872"/>
                  <a:gd name="T79" fmla="*/ 48 h 505"/>
                  <a:gd name="T80" fmla="*/ 81 w 872"/>
                  <a:gd name="T81" fmla="*/ 10 h 505"/>
                  <a:gd name="T82" fmla="*/ 70 w 872"/>
                  <a:gd name="T83" fmla="*/ 40 h 505"/>
                  <a:gd name="T84" fmla="*/ 67 w 872"/>
                  <a:gd name="T85" fmla="*/ 34 h 505"/>
                  <a:gd name="T86" fmla="*/ 45 w 872"/>
                  <a:gd name="T87" fmla="*/ 12 h 505"/>
                  <a:gd name="T88" fmla="*/ 41 w 872"/>
                  <a:gd name="T89" fmla="*/ 51 h 505"/>
                  <a:gd name="T90" fmla="*/ 56 w 872"/>
                  <a:gd name="T91" fmla="*/ 69 h 505"/>
                  <a:gd name="T92" fmla="*/ 30 w 872"/>
                  <a:gd name="T93" fmla="*/ 94 h 505"/>
                  <a:gd name="T94" fmla="*/ 8 w 872"/>
                  <a:gd name="T95" fmla="*/ 155 h 505"/>
                  <a:gd name="T96" fmla="*/ 0 w 872"/>
                  <a:gd name="T97" fmla="*/ 194 h 505"/>
                  <a:gd name="T98" fmla="*/ 10 w 872"/>
                  <a:gd name="T99" fmla="*/ 242 h 505"/>
                  <a:gd name="T100" fmla="*/ 21 w 872"/>
                  <a:gd name="T101" fmla="*/ 255 h 505"/>
                  <a:gd name="T102" fmla="*/ 18 w 872"/>
                  <a:gd name="T103" fmla="*/ 269 h 505"/>
                  <a:gd name="T104" fmla="*/ 27 w 872"/>
                  <a:gd name="T105" fmla="*/ 305 h 505"/>
                  <a:gd name="T106" fmla="*/ 48 w 872"/>
                  <a:gd name="T107" fmla="*/ 323 h 505"/>
                  <a:gd name="T108" fmla="*/ 75 w 872"/>
                  <a:gd name="T109" fmla="*/ 357 h 505"/>
                  <a:gd name="T110" fmla="*/ 244 w 872"/>
                  <a:gd name="T111" fmla="*/ 389 h 505"/>
                  <a:gd name="T112" fmla="*/ 259 w 872"/>
                  <a:gd name="T113" fmla="*/ 410 h 505"/>
                  <a:gd name="T114" fmla="*/ 269 w 872"/>
                  <a:gd name="T115" fmla="*/ 427 h 505"/>
                  <a:gd name="T116" fmla="*/ 289 w 872"/>
                  <a:gd name="T117" fmla="*/ 423 h 505"/>
                  <a:gd name="T118" fmla="*/ 319 w 872"/>
                  <a:gd name="T119" fmla="*/ 430 h 505"/>
                  <a:gd name="T120" fmla="*/ 335 w 872"/>
                  <a:gd name="T121" fmla="*/ 467 h 505"/>
                  <a:gd name="T122" fmla="*/ 361 w 872"/>
                  <a:gd name="T123" fmla="*/ 48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 h="505">
                    <a:moveTo>
                      <a:pt x="361" y="485"/>
                    </a:moveTo>
                    <a:lnTo>
                      <a:pt x="360" y="484"/>
                    </a:lnTo>
                    <a:lnTo>
                      <a:pt x="360" y="477"/>
                    </a:lnTo>
                    <a:lnTo>
                      <a:pt x="359" y="475"/>
                    </a:lnTo>
                    <a:lnTo>
                      <a:pt x="361" y="470"/>
                    </a:lnTo>
                    <a:lnTo>
                      <a:pt x="363" y="465"/>
                    </a:lnTo>
                    <a:lnTo>
                      <a:pt x="365" y="463"/>
                    </a:lnTo>
                    <a:lnTo>
                      <a:pt x="364" y="457"/>
                    </a:lnTo>
                    <a:lnTo>
                      <a:pt x="366" y="455"/>
                    </a:lnTo>
                    <a:lnTo>
                      <a:pt x="368" y="454"/>
                    </a:lnTo>
                    <a:lnTo>
                      <a:pt x="367" y="453"/>
                    </a:lnTo>
                    <a:lnTo>
                      <a:pt x="371" y="447"/>
                    </a:lnTo>
                    <a:lnTo>
                      <a:pt x="373" y="448"/>
                    </a:lnTo>
                    <a:lnTo>
                      <a:pt x="374" y="448"/>
                    </a:lnTo>
                    <a:lnTo>
                      <a:pt x="374" y="442"/>
                    </a:lnTo>
                    <a:lnTo>
                      <a:pt x="378" y="445"/>
                    </a:lnTo>
                    <a:lnTo>
                      <a:pt x="378" y="445"/>
                    </a:lnTo>
                    <a:lnTo>
                      <a:pt x="376" y="443"/>
                    </a:lnTo>
                    <a:lnTo>
                      <a:pt x="381" y="440"/>
                    </a:lnTo>
                    <a:lnTo>
                      <a:pt x="382" y="441"/>
                    </a:lnTo>
                    <a:lnTo>
                      <a:pt x="384" y="440"/>
                    </a:lnTo>
                    <a:lnTo>
                      <a:pt x="387" y="442"/>
                    </a:lnTo>
                    <a:lnTo>
                      <a:pt x="388" y="441"/>
                    </a:lnTo>
                    <a:lnTo>
                      <a:pt x="390" y="442"/>
                    </a:lnTo>
                    <a:lnTo>
                      <a:pt x="396" y="439"/>
                    </a:lnTo>
                    <a:lnTo>
                      <a:pt x="402" y="434"/>
                    </a:lnTo>
                    <a:lnTo>
                      <a:pt x="404" y="434"/>
                    </a:lnTo>
                    <a:lnTo>
                      <a:pt x="405" y="433"/>
                    </a:lnTo>
                    <a:lnTo>
                      <a:pt x="404" y="431"/>
                    </a:lnTo>
                    <a:lnTo>
                      <a:pt x="404" y="428"/>
                    </a:lnTo>
                    <a:lnTo>
                      <a:pt x="400" y="416"/>
                    </a:lnTo>
                    <a:lnTo>
                      <a:pt x="406" y="424"/>
                    </a:lnTo>
                    <a:lnTo>
                      <a:pt x="406" y="424"/>
                    </a:lnTo>
                    <a:lnTo>
                      <a:pt x="409" y="423"/>
                    </a:lnTo>
                    <a:lnTo>
                      <a:pt x="410" y="416"/>
                    </a:lnTo>
                    <a:lnTo>
                      <a:pt x="413" y="425"/>
                    </a:lnTo>
                    <a:lnTo>
                      <a:pt x="411" y="427"/>
                    </a:lnTo>
                    <a:lnTo>
                      <a:pt x="412" y="428"/>
                    </a:lnTo>
                    <a:lnTo>
                      <a:pt x="411" y="431"/>
                    </a:lnTo>
                    <a:lnTo>
                      <a:pt x="412" y="430"/>
                    </a:lnTo>
                    <a:lnTo>
                      <a:pt x="416" y="426"/>
                    </a:lnTo>
                    <a:lnTo>
                      <a:pt x="418" y="426"/>
                    </a:lnTo>
                    <a:lnTo>
                      <a:pt x="420" y="425"/>
                    </a:lnTo>
                    <a:lnTo>
                      <a:pt x="425" y="424"/>
                    </a:lnTo>
                    <a:lnTo>
                      <a:pt x="430" y="424"/>
                    </a:lnTo>
                    <a:lnTo>
                      <a:pt x="438" y="426"/>
                    </a:lnTo>
                    <a:lnTo>
                      <a:pt x="439" y="427"/>
                    </a:lnTo>
                    <a:lnTo>
                      <a:pt x="447" y="427"/>
                    </a:lnTo>
                    <a:lnTo>
                      <a:pt x="448" y="427"/>
                    </a:lnTo>
                    <a:lnTo>
                      <a:pt x="448" y="427"/>
                    </a:lnTo>
                    <a:lnTo>
                      <a:pt x="448" y="424"/>
                    </a:lnTo>
                    <a:lnTo>
                      <a:pt x="453" y="423"/>
                    </a:lnTo>
                    <a:lnTo>
                      <a:pt x="456" y="424"/>
                    </a:lnTo>
                    <a:lnTo>
                      <a:pt x="455" y="426"/>
                    </a:lnTo>
                    <a:lnTo>
                      <a:pt x="457" y="425"/>
                    </a:lnTo>
                    <a:lnTo>
                      <a:pt x="460" y="427"/>
                    </a:lnTo>
                    <a:lnTo>
                      <a:pt x="460" y="430"/>
                    </a:lnTo>
                    <a:lnTo>
                      <a:pt x="460" y="430"/>
                    </a:lnTo>
                    <a:lnTo>
                      <a:pt x="463" y="430"/>
                    </a:lnTo>
                    <a:lnTo>
                      <a:pt x="465" y="432"/>
                    </a:lnTo>
                    <a:lnTo>
                      <a:pt x="462" y="434"/>
                    </a:lnTo>
                    <a:lnTo>
                      <a:pt x="464" y="434"/>
                    </a:lnTo>
                    <a:lnTo>
                      <a:pt x="467" y="435"/>
                    </a:lnTo>
                    <a:lnTo>
                      <a:pt x="470" y="437"/>
                    </a:lnTo>
                    <a:lnTo>
                      <a:pt x="471" y="435"/>
                    </a:lnTo>
                    <a:lnTo>
                      <a:pt x="473" y="433"/>
                    </a:lnTo>
                    <a:lnTo>
                      <a:pt x="478" y="435"/>
                    </a:lnTo>
                    <a:lnTo>
                      <a:pt x="478" y="437"/>
                    </a:lnTo>
                    <a:lnTo>
                      <a:pt x="479" y="437"/>
                    </a:lnTo>
                    <a:lnTo>
                      <a:pt x="479" y="433"/>
                    </a:lnTo>
                    <a:lnTo>
                      <a:pt x="477" y="430"/>
                    </a:lnTo>
                    <a:lnTo>
                      <a:pt x="483" y="430"/>
                    </a:lnTo>
                    <a:lnTo>
                      <a:pt x="485" y="433"/>
                    </a:lnTo>
                    <a:lnTo>
                      <a:pt x="484" y="431"/>
                    </a:lnTo>
                    <a:lnTo>
                      <a:pt x="484" y="427"/>
                    </a:lnTo>
                    <a:lnTo>
                      <a:pt x="488" y="425"/>
                    </a:lnTo>
                    <a:lnTo>
                      <a:pt x="487" y="425"/>
                    </a:lnTo>
                    <a:lnTo>
                      <a:pt x="486" y="424"/>
                    </a:lnTo>
                    <a:lnTo>
                      <a:pt x="485" y="425"/>
                    </a:lnTo>
                    <a:lnTo>
                      <a:pt x="482" y="426"/>
                    </a:lnTo>
                    <a:lnTo>
                      <a:pt x="482" y="421"/>
                    </a:lnTo>
                    <a:lnTo>
                      <a:pt x="485" y="418"/>
                    </a:lnTo>
                    <a:lnTo>
                      <a:pt x="490" y="417"/>
                    </a:lnTo>
                    <a:lnTo>
                      <a:pt x="492" y="415"/>
                    </a:lnTo>
                    <a:lnTo>
                      <a:pt x="502" y="412"/>
                    </a:lnTo>
                    <a:lnTo>
                      <a:pt x="506" y="413"/>
                    </a:lnTo>
                    <a:lnTo>
                      <a:pt x="507" y="412"/>
                    </a:lnTo>
                    <a:lnTo>
                      <a:pt x="509" y="412"/>
                    </a:lnTo>
                    <a:lnTo>
                      <a:pt x="510" y="411"/>
                    </a:lnTo>
                    <a:lnTo>
                      <a:pt x="512" y="408"/>
                    </a:lnTo>
                    <a:lnTo>
                      <a:pt x="516" y="409"/>
                    </a:lnTo>
                    <a:lnTo>
                      <a:pt x="515" y="411"/>
                    </a:lnTo>
                    <a:lnTo>
                      <a:pt x="515" y="412"/>
                    </a:lnTo>
                    <a:lnTo>
                      <a:pt x="517" y="415"/>
                    </a:lnTo>
                    <a:lnTo>
                      <a:pt x="520" y="413"/>
                    </a:lnTo>
                    <a:lnTo>
                      <a:pt x="524" y="413"/>
                    </a:lnTo>
                    <a:lnTo>
                      <a:pt x="527" y="412"/>
                    </a:lnTo>
                    <a:lnTo>
                      <a:pt x="529" y="413"/>
                    </a:lnTo>
                    <a:lnTo>
                      <a:pt x="532" y="413"/>
                    </a:lnTo>
                    <a:lnTo>
                      <a:pt x="534" y="413"/>
                    </a:lnTo>
                    <a:lnTo>
                      <a:pt x="537" y="412"/>
                    </a:lnTo>
                    <a:lnTo>
                      <a:pt x="542" y="412"/>
                    </a:lnTo>
                    <a:lnTo>
                      <a:pt x="544" y="415"/>
                    </a:lnTo>
                    <a:lnTo>
                      <a:pt x="544" y="415"/>
                    </a:lnTo>
                    <a:lnTo>
                      <a:pt x="546" y="416"/>
                    </a:lnTo>
                    <a:lnTo>
                      <a:pt x="546" y="415"/>
                    </a:lnTo>
                    <a:lnTo>
                      <a:pt x="550" y="415"/>
                    </a:lnTo>
                    <a:lnTo>
                      <a:pt x="550" y="417"/>
                    </a:lnTo>
                    <a:lnTo>
                      <a:pt x="553" y="419"/>
                    </a:lnTo>
                    <a:lnTo>
                      <a:pt x="553" y="420"/>
                    </a:lnTo>
                    <a:lnTo>
                      <a:pt x="554" y="421"/>
                    </a:lnTo>
                    <a:lnTo>
                      <a:pt x="556" y="424"/>
                    </a:lnTo>
                    <a:lnTo>
                      <a:pt x="557" y="426"/>
                    </a:lnTo>
                    <a:lnTo>
                      <a:pt x="561" y="425"/>
                    </a:lnTo>
                    <a:lnTo>
                      <a:pt x="566" y="421"/>
                    </a:lnTo>
                    <a:lnTo>
                      <a:pt x="566" y="421"/>
                    </a:lnTo>
                    <a:lnTo>
                      <a:pt x="566" y="421"/>
                    </a:lnTo>
                    <a:lnTo>
                      <a:pt x="569" y="419"/>
                    </a:lnTo>
                    <a:lnTo>
                      <a:pt x="573" y="418"/>
                    </a:lnTo>
                    <a:lnTo>
                      <a:pt x="575" y="420"/>
                    </a:lnTo>
                    <a:lnTo>
                      <a:pt x="579" y="421"/>
                    </a:lnTo>
                    <a:lnTo>
                      <a:pt x="581" y="427"/>
                    </a:lnTo>
                    <a:lnTo>
                      <a:pt x="582" y="428"/>
                    </a:lnTo>
                    <a:lnTo>
                      <a:pt x="583" y="428"/>
                    </a:lnTo>
                    <a:lnTo>
                      <a:pt x="584" y="432"/>
                    </a:lnTo>
                    <a:lnTo>
                      <a:pt x="586" y="433"/>
                    </a:lnTo>
                    <a:lnTo>
                      <a:pt x="588" y="433"/>
                    </a:lnTo>
                    <a:lnTo>
                      <a:pt x="588" y="435"/>
                    </a:lnTo>
                    <a:lnTo>
                      <a:pt x="589" y="437"/>
                    </a:lnTo>
                    <a:lnTo>
                      <a:pt x="591" y="437"/>
                    </a:lnTo>
                    <a:lnTo>
                      <a:pt x="594" y="441"/>
                    </a:lnTo>
                    <a:lnTo>
                      <a:pt x="592" y="445"/>
                    </a:lnTo>
                    <a:lnTo>
                      <a:pt x="591" y="453"/>
                    </a:lnTo>
                    <a:lnTo>
                      <a:pt x="588" y="458"/>
                    </a:lnTo>
                    <a:lnTo>
                      <a:pt x="588" y="460"/>
                    </a:lnTo>
                    <a:lnTo>
                      <a:pt x="589" y="461"/>
                    </a:lnTo>
                    <a:lnTo>
                      <a:pt x="589" y="460"/>
                    </a:lnTo>
                    <a:lnTo>
                      <a:pt x="589" y="458"/>
                    </a:lnTo>
                    <a:lnTo>
                      <a:pt x="591" y="456"/>
                    </a:lnTo>
                    <a:lnTo>
                      <a:pt x="595" y="457"/>
                    </a:lnTo>
                    <a:lnTo>
                      <a:pt x="595" y="462"/>
                    </a:lnTo>
                    <a:lnTo>
                      <a:pt x="591" y="467"/>
                    </a:lnTo>
                    <a:lnTo>
                      <a:pt x="592" y="469"/>
                    </a:lnTo>
                    <a:lnTo>
                      <a:pt x="592" y="471"/>
                    </a:lnTo>
                    <a:lnTo>
                      <a:pt x="595" y="474"/>
                    </a:lnTo>
                    <a:lnTo>
                      <a:pt x="596" y="474"/>
                    </a:lnTo>
                    <a:lnTo>
                      <a:pt x="596" y="472"/>
                    </a:lnTo>
                    <a:lnTo>
                      <a:pt x="598" y="475"/>
                    </a:lnTo>
                    <a:lnTo>
                      <a:pt x="605" y="472"/>
                    </a:lnTo>
                    <a:lnTo>
                      <a:pt x="599" y="478"/>
                    </a:lnTo>
                    <a:lnTo>
                      <a:pt x="599" y="480"/>
                    </a:lnTo>
                    <a:lnTo>
                      <a:pt x="598" y="482"/>
                    </a:lnTo>
                    <a:lnTo>
                      <a:pt x="598" y="483"/>
                    </a:lnTo>
                    <a:lnTo>
                      <a:pt x="602" y="485"/>
                    </a:lnTo>
                    <a:lnTo>
                      <a:pt x="603" y="489"/>
                    </a:lnTo>
                    <a:lnTo>
                      <a:pt x="603" y="492"/>
                    </a:lnTo>
                    <a:lnTo>
                      <a:pt x="603" y="493"/>
                    </a:lnTo>
                    <a:lnTo>
                      <a:pt x="606" y="493"/>
                    </a:lnTo>
                    <a:lnTo>
                      <a:pt x="607" y="496"/>
                    </a:lnTo>
                    <a:lnTo>
                      <a:pt x="607" y="498"/>
                    </a:lnTo>
                    <a:lnTo>
                      <a:pt x="612" y="502"/>
                    </a:lnTo>
                    <a:lnTo>
                      <a:pt x="612" y="502"/>
                    </a:lnTo>
                    <a:lnTo>
                      <a:pt x="612" y="502"/>
                    </a:lnTo>
                    <a:lnTo>
                      <a:pt x="613" y="504"/>
                    </a:lnTo>
                    <a:lnTo>
                      <a:pt x="616" y="505"/>
                    </a:lnTo>
                    <a:lnTo>
                      <a:pt x="620" y="504"/>
                    </a:lnTo>
                    <a:lnTo>
                      <a:pt x="620" y="499"/>
                    </a:lnTo>
                    <a:lnTo>
                      <a:pt x="623" y="497"/>
                    </a:lnTo>
                    <a:lnTo>
                      <a:pt x="624" y="493"/>
                    </a:lnTo>
                    <a:lnTo>
                      <a:pt x="626" y="489"/>
                    </a:lnTo>
                    <a:lnTo>
                      <a:pt x="626" y="485"/>
                    </a:lnTo>
                    <a:lnTo>
                      <a:pt x="627" y="484"/>
                    </a:lnTo>
                    <a:lnTo>
                      <a:pt x="627" y="479"/>
                    </a:lnTo>
                    <a:lnTo>
                      <a:pt x="626" y="478"/>
                    </a:lnTo>
                    <a:lnTo>
                      <a:pt x="628" y="476"/>
                    </a:lnTo>
                    <a:lnTo>
                      <a:pt x="627" y="472"/>
                    </a:lnTo>
                    <a:lnTo>
                      <a:pt x="624" y="470"/>
                    </a:lnTo>
                    <a:lnTo>
                      <a:pt x="623" y="461"/>
                    </a:lnTo>
                    <a:lnTo>
                      <a:pt x="621" y="458"/>
                    </a:lnTo>
                    <a:lnTo>
                      <a:pt x="621" y="454"/>
                    </a:lnTo>
                    <a:lnTo>
                      <a:pt x="623" y="450"/>
                    </a:lnTo>
                    <a:lnTo>
                      <a:pt x="623" y="448"/>
                    </a:lnTo>
                    <a:lnTo>
                      <a:pt x="620" y="446"/>
                    </a:lnTo>
                    <a:lnTo>
                      <a:pt x="618" y="438"/>
                    </a:lnTo>
                    <a:lnTo>
                      <a:pt x="617" y="435"/>
                    </a:lnTo>
                    <a:lnTo>
                      <a:pt x="617" y="428"/>
                    </a:lnTo>
                    <a:lnTo>
                      <a:pt x="614" y="425"/>
                    </a:lnTo>
                    <a:lnTo>
                      <a:pt x="616" y="418"/>
                    </a:lnTo>
                    <a:lnTo>
                      <a:pt x="616" y="413"/>
                    </a:lnTo>
                    <a:lnTo>
                      <a:pt x="616" y="404"/>
                    </a:lnTo>
                    <a:lnTo>
                      <a:pt x="616" y="398"/>
                    </a:lnTo>
                    <a:lnTo>
                      <a:pt x="618" y="394"/>
                    </a:lnTo>
                    <a:lnTo>
                      <a:pt x="621" y="389"/>
                    </a:lnTo>
                    <a:lnTo>
                      <a:pt x="624" y="389"/>
                    </a:lnTo>
                    <a:lnTo>
                      <a:pt x="625" y="387"/>
                    </a:lnTo>
                    <a:lnTo>
                      <a:pt x="627" y="387"/>
                    </a:lnTo>
                    <a:lnTo>
                      <a:pt x="628" y="384"/>
                    </a:lnTo>
                    <a:lnTo>
                      <a:pt x="628" y="382"/>
                    </a:lnTo>
                    <a:lnTo>
                      <a:pt x="626" y="381"/>
                    </a:lnTo>
                    <a:lnTo>
                      <a:pt x="629" y="380"/>
                    </a:lnTo>
                    <a:lnTo>
                      <a:pt x="632" y="380"/>
                    </a:lnTo>
                    <a:lnTo>
                      <a:pt x="633" y="377"/>
                    </a:lnTo>
                    <a:lnTo>
                      <a:pt x="636" y="377"/>
                    </a:lnTo>
                    <a:lnTo>
                      <a:pt x="636" y="376"/>
                    </a:lnTo>
                    <a:lnTo>
                      <a:pt x="642" y="375"/>
                    </a:lnTo>
                    <a:lnTo>
                      <a:pt x="643" y="373"/>
                    </a:lnTo>
                    <a:lnTo>
                      <a:pt x="647" y="374"/>
                    </a:lnTo>
                    <a:lnTo>
                      <a:pt x="647" y="373"/>
                    </a:lnTo>
                    <a:lnTo>
                      <a:pt x="650" y="372"/>
                    </a:lnTo>
                    <a:lnTo>
                      <a:pt x="651" y="372"/>
                    </a:lnTo>
                    <a:lnTo>
                      <a:pt x="653" y="371"/>
                    </a:lnTo>
                    <a:lnTo>
                      <a:pt x="654" y="367"/>
                    </a:lnTo>
                    <a:lnTo>
                      <a:pt x="656" y="368"/>
                    </a:lnTo>
                    <a:lnTo>
                      <a:pt x="657" y="366"/>
                    </a:lnTo>
                    <a:lnTo>
                      <a:pt x="657" y="365"/>
                    </a:lnTo>
                    <a:lnTo>
                      <a:pt x="663" y="357"/>
                    </a:lnTo>
                    <a:lnTo>
                      <a:pt x="666" y="354"/>
                    </a:lnTo>
                    <a:lnTo>
                      <a:pt x="672" y="353"/>
                    </a:lnTo>
                    <a:lnTo>
                      <a:pt x="673" y="354"/>
                    </a:lnTo>
                    <a:lnTo>
                      <a:pt x="673" y="354"/>
                    </a:lnTo>
                    <a:lnTo>
                      <a:pt x="677" y="350"/>
                    </a:lnTo>
                    <a:lnTo>
                      <a:pt x="684" y="343"/>
                    </a:lnTo>
                    <a:lnTo>
                      <a:pt x="692" y="339"/>
                    </a:lnTo>
                    <a:lnTo>
                      <a:pt x="695" y="338"/>
                    </a:lnTo>
                    <a:lnTo>
                      <a:pt x="696" y="338"/>
                    </a:lnTo>
                    <a:lnTo>
                      <a:pt x="696" y="338"/>
                    </a:lnTo>
                    <a:lnTo>
                      <a:pt x="688" y="331"/>
                    </a:lnTo>
                    <a:lnTo>
                      <a:pt x="696" y="335"/>
                    </a:lnTo>
                    <a:lnTo>
                      <a:pt x="699" y="334"/>
                    </a:lnTo>
                    <a:lnTo>
                      <a:pt x="699" y="332"/>
                    </a:lnTo>
                    <a:lnTo>
                      <a:pt x="700" y="331"/>
                    </a:lnTo>
                    <a:lnTo>
                      <a:pt x="700" y="331"/>
                    </a:lnTo>
                    <a:lnTo>
                      <a:pt x="696" y="331"/>
                    </a:lnTo>
                    <a:lnTo>
                      <a:pt x="693" y="327"/>
                    </a:lnTo>
                    <a:lnTo>
                      <a:pt x="699" y="327"/>
                    </a:lnTo>
                    <a:lnTo>
                      <a:pt x="700" y="328"/>
                    </a:lnTo>
                    <a:lnTo>
                      <a:pt x="701" y="327"/>
                    </a:lnTo>
                    <a:lnTo>
                      <a:pt x="702" y="321"/>
                    </a:lnTo>
                    <a:lnTo>
                      <a:pt x="705" y="328"/>
                    </a:lnTo>
                    <a:lnTo>
                      <a:pt x="706" y="328"/>
                    </a:lnTo>
                    <a:lnTo>
                      <a:pt x="708" y="329"/>
                    </a:lnTo>
                    <a:lnTo>
                      <a:pt x="708" y="328"/>
                    </a:lnTo>
                    <a:lnTo>
                      <a:pt x="709" y="325"/>
                    </a:lnTo>
                    <a:lnTo>
                      <a:pt x="711" y="324"/>
                    </a:lnTo>
                    <a:lnTo>
                      <a:pt x="711" y="324"/>
                    </a:lnTo>
                    <a:lnTo>
                      <a:pt x="709" y="323"/>
                    </a:lnTo>
                    <a:lnTo>
                      <a:pt x="708" y="318"/>
                    </a:lnTo>
                    <a:lnTo>
                      <a:pt x="708" y="318"/>
                    </a:lnTo>
                    <a:lnTo>
                      <a:pt x="702" y="320"/>
                    </a:lnTo>
                    <a:lnTo>
                      <a:pt x="696" y="321"/>
                    </a:lnTo>
                    <a:lnTo>
                      <a:pt x="699" y="317"/>
                    </a:lnTo>
                    <a:lnTo>
                      <a:pt x="699" y="313"/>
                    </a:lnTo>
                    <a:lnTo>
                      <a:pt x="701" y="310"/>
                    </a:lnTo>
                    <a:lnTo>
                      <a:pt x="703" y="315"/>
                    </a:lnTo>
                    <a:lnTo>
                      <a:pt x="703" y="315"/>
                    </a:lnTo>
                    <a:lnTo>
                      <a:pt x="706" y="314"/>
                    </a:lnTo>
                    <a:lnTo>
                      <a:pt x="709" y="313"/>
                    </a:lnTo>
                    <a:lnTo>
                      <a:pt x="710" y="312"/>
                    </a:lnTo>
                    <a:lnTo>
                      <a:pt x="711" y="312"/>
                    </a:lnTo>
                    <a:lnTo>
                      <a:pt x="713" y="312"/>
                    </a:lnTo>
                    <a:lnTo>
                      <a:pt x="711" y="309"/>
                    </a:lnTo>
                    <a:lnTo>
                      <a:pt x="710" y="307"/>
                    </a:lnTo>
                    <a:lnTo>
                      <a:pt x="710" y="303"/>
                    </a:lnTo>
                    <a:lnTo>
                      <a:pt x="713" y="305"/>
                    </a:lnTo>
                    <a:lnTo>
                      <a:pt x="714" y="303"/>
                    </a:lnTo>
                    <a:lnTo>
                      <a:pt x="713" y="301"/>
                    </a:lnTo>
                    <a:lnTo>
                      <a:pt x="713" y="300"/>
                    </a:lnTo>
                    <a:lnTo>
                      <a:pt x="710" y="301"/>
                    </a:lnTo>
                    <a:lnTo>
                      <a:pt x="707" y="300"/>
                    </a:lnTo>
                    <a:lnTo>
                      <a:pt x="706" y="296"/>
                    </a:lnTo>
                    <a:lnTo>
                      <a:pt x="705" y="296"/>
                    </a:lnTo>
                    <a:lnTo>
                      <a:pt x="701" y="295"/>
                    </a:lnTo>
                    <a:lnTo>
                      <a:pt x="695" y="288"/>
                    </a:lnTo>
                    <a:lnTo>
                      <a:pt x="702" y="292"/>
                    </a:lnTo>
                    <a:lnTo>
                      <a:pt x="706" y="292"/>
                    </a:lnTo>
                    <a:lnTo>
                      <a:pt x="702" y="290"/>
                    </a:lnTo>
                    <a:lnTo>
                      <a:pt x="709" y="291"/>
                    </a:lnTo>
                    <a:lnTo>
                      <a:pt x="709" y="290"/>
                    </a:lnTo>
                    <a:lnTo>
                      <a:pt x="710" y="290"/>
                    </a:lnTo>
                    <a:lnTo>
                      <a:pt x="709" y="288"/>
                    </a:lnTo>
                    <a:lnTo>
                      <a:pt x="706" y="286"/>
                    </a:lnTo>
                    <a:lnTo>
                      <a:pt x="703" y="279"/>
                    </a:lnTo>
                    <a:lnTo>
                      <a:pt x="708" y="281"/>
                    </a:lnTo>
                    <a:lnTo>
                      <a:pt x="709" y="284"/>
                    </a:lnTo>
                    <a:lnTo>
                      <a:pt x="709" y="284"/>
                    </a:lnTo>
                    <a:lnTo>
                      <a:pt x="710" y="283"/>
                    </a:lnTo>
                    <a:lnTo>
                      <a:pt x="710" y="280"/>
                    </a:lnTo>
                    <a:lnTo>
                      <a:pt x="708" y="279"/>
                    </a:lnTo>
                    <a:lnTo>
                      <a:pt x="705" y="276"/>
                    </a:lnTo>
                    <a:lnTo>
                      <a:pt x="701" y="273"/>
                    </a:lnTo>
                    <a:lnTo>
                      <a:pt x="699" y="271"/>
                    </a:lnTo>
                    <a:lnTo>
                      <a:pt x="696" y="270"/>
                    </a:lnTo>
                    <a:lnTo>
                      <a:pt x="696" y="266"/>
                    </a:lnTo>
                    <a:lnTo>
                      <a:pt x="706" y="255"/>
                    </a:lnTo>
                    <a:lnTo>
                      <a:pt x="700" y="266"/>
                    </a:lnTo>
                    <a:lnTo>
                      <a:pt x="700" y="266"/>
                    </a:lnTo>
                    <a:lnTo>
                      <a:pt x="701" y="268"/>
                    </a:lnTo>
                    <a:lnTo>
                      <a:pt x="703" y="271"/>
                    </a:lnTo>
                    <a:lnTo>
                      <a:pt x="707" y="271"/>
                    </a:lnTo>
                    <a:lnTo>
                      <a:pt x="709" y="275"/>
                    </a:lnTo>
                    <a:lnTo>
                      <a:pt x="709" y="270"/>
                    </a:lnTo>
                    <a:lnTo>
                      <a:pt x="709" y="268"/>
                    </a:lnTo>
                    <a:lnTo>
                      <a:pt x="709" y="265"/>
                    </a:lnTo>
                    <a:lnTo>
                      <a:pt x="709" y="264"/>
                    </a:lnTo>
                    <a:lnTo>
                      <a:pt x="709" y="259"/>
                    </a:lnTo>
                    <a:lnTo>
                      <a:pt x="710" y="257"/>
                    </a:lnTo>
                    <a:lnTo>
                      <a:pt x="707" y="254"/>
                    </a:lnTo>
                    <a:lnTo>
                      <a:pt x="710" y="254"/>
                    </a:lnTo>
                    <a:lnTo>
                      <a:pt x="713" y="253"/>
                    </a:lnTo>
                    <a:lnTo>
                      <a:pt x="715" y="250"/>
                    </a:lnTo>
                    <a:lnTo>
                      <a:pt x="716" y="249"/>
                    </a:lnTo>
                    <a:lnTo>
                      <a:pt x="715" y="243"/>
                    </a:lnTo>
                    <a:lnTo>
                      <a:pt x="720" y="249"/>
                    </a:lnTo>
                    <a:lnTo>
                      <a:pt x="718" y="251"/>
                    </a:lnTo>
                    <a:lnTo>
                      <a:pt x="720" y="253"/>
                    </a:lnTo>
                    <a:lnTo>
                      <a:pt x="716" y="255"/>
                    </a:lnTo>
                    <a:lnTo>
                      <a:pt x="715" y="257"/>
                    </a:lnTo>
                    <a:lnTo>
                      <a:pt x="717" y="262"/>
                    </a:lnTo>
                    <a:lnTo>
                      <a:pt x="716" y="266"/>
                    </a:lnTo>
                    <a:lnTo>
                      <a:pt x="714" y="270"/>
                    </a:lnTo>
                    <a:lnTo>
                      <a:pt x="714" y="271"/>
                    </a:lnTo>
                    <a:lnTo>
                      <a:pt x="716" y="273"/>
                    </a:lnTo>
                    <a:lnTo>
                      <a:pt x="717" y="271"/>
                    </a:lnTo>
                    <a:lnTo>
                      <a:pt x="718" y="273"/>
                    </a:lnTo>
                    <a:lnTo>
                      <a:pt x="720" y="273"/>
                    </a:lnTo>
                    <a:lnTo>
                      <a:pt x="720" y="276"/>
                    </a:lnTo>
                    <a:lnTo>
                      <a:pt x="718" y="277"/>
                    </a:lnTo>
                    <a:lnTo>
                      <a:pt x="720" y="278"/>
                    </a:lnTo>
                    <a:lnTo>
                      <a:pt x="724" y="278"/>
                    </a:lnTo>
                    <a:lnTo>
                      <a:pt x="725" y="276"/>
                    </a:lnTo>
                    <a:lnTo>
                      <a:pt x="729" y="275"/>
                    </a:lnTo>
                    <a:lnTo>
                      <a:pt x="731" y="269"/>
                    </a:lnTo>
                    <a:lnTo>
                      <a:pt x="731" y="265"/>
                    </a:lnTo>
                    <a:lnTo>
                      <a:pt x="730" y="261"/>
                    </a:lnTo>
                    <a:lnTo>
                      <a:pt x="728" y="259"/>
                    </a:lnTo>
                    <a:lnTo>
                      <a:pt x="728" y="255"/>
                    </a:lnTo>
                    <a:lnTo>
                      <a:pt x="727" y="254"/>
                    </a:lnTo>
                    <a:lnTo>
                      <a:pt x="725" y="250"/>
                    </a:lnTo>
                    <a:lnTo>
                      <a:pt x="728" y="247"/>
                    </a:lnTo>
                    <a:lnTo>
                      <a:pt x="730" y="243"/>
                    </a:lnTo>
                    <a:lnTo>
                      <a:pt x="740" y="239"/>
                    </a:lnTo>
                    <a:lnTo>
                      <a:pt x="730" y="249"/>
                    </a:lnTo>
                    <a:lnTo>
                      <a:pt x="730" y="250"/>
                    </a:lnTo>
                    <a:lnTo>
                      <a:pt x="731" y="253"/>
                    </a:lnTo>
                    <a:lnTo>
                      <a:pt x="733" y="255"/>
                    </a:lnTo>
                    <a:lnTo>
                      <a:pt x="736" y="255"/>
                    </a:lnTo>
                    <a:lnTo>
                      <a:pt x="738" y="257"/>
                    </a:lnTo>
                    <a:lnTo>
                      <a:pt x="738" y="257"/>
                    </a:lnTo>
                    <a:lnTo>
                      <a:pt x="738" y="257"/>
                    </a:lnTo>
                    <a:lnTo>
                      <a:pt x="738" y="258"/>
                    </a:lnTo>
                    <a:lnTo>
                      <a:pt x="739" y="257"/>
                    </a:lnTo>
                    <a:lnTo>
                      <a:pt x="739" y="254"/>
                    </a:lnTo>
                    <a:lnTo>
                      <a:pt x="742" y="254"/>
                    </a:lnTo>
                    <a:lnTo>
                      <a:pt x="743" y="253"/>
                    </a:lnTo>
                    <a:lnTo>
                      <a:pt x="744" y="253"/>
                    </a:lnTo>
                    <a:lnTo>
                      <a:pt x="746" y="248"/>
                    </a:lnTo>
                    <a:lnTo>
                      <a:pt x="747" y="246"/>
                    </a:lnTo>
                    <a:lnTo>
                      <a:pt x="748" y="246"/>
                    </a:lnTo>
                    <a:lnTo>
                      <a:pt x="750" y="243"/>
                    </a:lnTo>
                    <a:lnTo>
                      <a:pt x="751" y="241"/>
                    </a:lnTo>
                    <a:lnTo>
                      <a:pt x="750" y="240"/>
                    </a:lnTo>
                    <a:lnTo>
                      <a:pt x="752" y="237"/>
                    </a:lnTo>
                    <a:lnTo>
                      <a:pt x="752" y="236"/>
                    </a:lnTo>
                    <a:lnTo>
                      <a:pt x="753" y="234"/>
                    </a:lnTo>
                    <a:lnTo>
                      <a:pt x="753" y="233"/>
                    </a:lnTo>
                    <a:lnTo>
                      <a:pt x="751" y="232"/>
                    </a:lnTo>
                    <a:lnTo>
                      <a:pt x="750" y="228"/>
                    </a:lnTo>
                    <a:lnTo>
                      <a:pt x="754" y="226"/>
                    </a:lnTo>
                    <a:lnTo>
                      <a:pt x="754" y="224"/>
                    </a:lnTo>
                    <a:lnTo>
                      <a:pt x="758" y="221"/>
                    </a:lnTo>
                    <a:lnTo>
                      <a:pt x="760" y="220"/>
                    </a:lnTo>
                    <a:lnTo>
                      <a:pt x="765" y="218"/>
                    </a:lnTo>
                    <a:lnTo>
                      <a:pt x="768" y="218"/>
                    </a:lnTo>
                    <a:lnTo>
                      <a:pt x="773" y="214"/>
                    </a:lnTo>
                    <a:lnTo>
                      <a:pt x="776" y="214"/>
                    </a:lnTo>
                    <a:lnTo>
                      <a:pt x="777" y="215"/>
                    </a:lnTo>
                    <a:lnTo>
                      <a:pt x="783" y="214"/>
                    </a:lnTo>
                    <a:lnTo>
                      <a:pt x="785" y="215"/>
                    </a:lnTo>
                    <a:lnTo>
                      <a:pt x="789" y="214"/>
                    </a:lnTo>
                    <a:lnTo>
                      <a:pt x="796" y="214"/>
                    </a:lnTo>
                    <a:lnTo>
                      <a:pt x="795" y="213"/>
                    </a:lnTo>
                    <a:lnTo>
                      <a:pt x="796" y="209"/>
                    </a:lnTo>
                    <a:lnTo>
                      <a:pt x="796" y="203"/>
                    </a:lnTo>
                    <a:lnTo>
                      <a:pt x="802" y="209"/>
                    </a:lnTo>
                    <a:lnTo>
                      <a:pt x="802" y="212"/>
                    </a:lnTo>
                    <a:lnTo>
                      <a:pt x="802" y="213"/>
                    </a:lnTo>
                    <a:lnTo>
                      <a:pt x="802" y="213"/>
                    </a:lnTo>
                    <a:lnTo>
                      <a:pt x="804" y="211"/>
                    </a:lnTo>
                    <a:lnTo>
                      <a:pt x="807" y="204"/>
                    </a:lnTo>
                    <a:lnTo>
                      <a:pt x="810" y="209"/>
                    </a:lnTo>
                    <a:lnTo>
                      <a:pt x="810" y="211"/>
                    </a:lnTo>
                    <a:lnTo>
                      <a:pt x="811" y="211"/>
                    </a:lnTo>
                    <a:lnTo>
                      <a:pt x="817" y="207"/>
                    </a:lnTo>
                    <a:lnTo>
                      <a:pt x="811" y="207"/>
                    </a:lnTo>
                    <a:lnTo>
                      <a:pt x="810" y="204"/>
                    </a:lnTo>
                    <a:lnTo>
                      <a:pt x="809" y="200"/>
                    </a:lnTo>
                    <a:lnTo>
                      <a:pt x="804" y="198"/>
                    </a:lnTo>
                    <a:lnTo>
                      <a:pt x="804" y="195"/>
                    </a:lnTo>
                    <a:lnTo>
                      <a:pt x="810" y="190"/>
                    </a:lnTo>
                    <a:lnTo>
                      <a:pt x="810" y="190"/>
                    </a:lnTo>
                    <a:lnTo>
                      <a:pt x="807" y="190"/>
                    </a:lnTo>
                    <a:lnTo>
                      <a:pt x="807" y="185"/>
                    </a:lnTo>
                    <a:lnTo>
                      <a:pt x="810" y="184"/>
                    </a:lnTo>
                    <a:lnTo>
                      <a:pt x="811" y="182"/>
                    </a:lnTo>
                    <a:lnTo>
                      <a:pt x="812" y="181"/>
                    </a:lnTo>
                    <a:lnTo>
                      <a:pt x="814" y="175"/>
                    </a:lnTo>
                    <a:lnTo>
                      <a:pt x="820" y="170"/>
                    </a:lnTo>
                    <a:lnTo>
                      <a:pt x="822" y="166"/>
                    </a:lnTo>
                    <a:lnTo>
                      <a:pt x="824" y="166"/>
                    </a:lnTo>
                    <a:lnTo>
                      <a:pt x="827" y="161"/>
                    </a:lnTo>
                    <a:lnTo>
                      <a:pt x="828" y="166"/>
                    </a:lnTo>
                    <a:lnTo>
                      <a:pt x="828" y="166"/>
                    </a:lnTo>
                    <a:lnTo>
                      <a:pt x="829" y="165"/>
                    </a:lnTo>
                    <a:lnTo>
                      <a:pt x="833" y="159"/>
                    </a:lnTo>
                    <a:lnTo>
                      <a:pt x="833" y="163"/>
                    </a:lnTo>
                    <a:lnTo>
                      <a:pt x="836" y="160"/>
                    </a:lnTo>
                    <a:lnTo>
                      <a:pt x="837" y="161"/>
                    </a:lnTo>
                    <a:lnTo>
                      <a:pt x="837" y="161"/>
                    </a:lnTo>
                    <a:lnTo>
                      <a:pt x="841" y="156"/>
                    </a:lnTo>
                    <a:lnTo>
                      <a:pt x="849" y="147"/>
                    </a:lnTo>
                    <a:lnTo>
                      <a:pt x="846" y="155"/>
                    </a:lnTo>
                    <a:lnTo>
                      <a:pt x="847" y="156"/>
                    </a:lnTo>
                    <a:lnTo>
                      <a:pt x="848" y="156"/>
                    </a:lnTo>
                    <a:lnTo>
                      <a:pt x="850" y="153"/>
                    </a:lnTo>
                    <a:lnTo>
                      <a:pt x="856" y="153"/>
                    </a:lnTo>
                    <a:lnTo>
                      <a:pt x="856" y="156"/>
                    </a:lnTo>
                    <a:lnTo>
                      <a:pt x="857" y="156"/>
                    </a:lnTo>
                    <a:lnTo>
                      <a:pt x="859" y="153"/>
                    </a:lnTo>
                    <a:lnTo>
                      <a:pt x="863" y="154"/>
                    </a:lnTo>
                    <a:lnTo>
                      <a:pt x="864" y="153"/>
                    </a:lnTo>
                    <a:lnTo>
                      <a:pt x="866" y="152"/>
                    </a:lnTo>
                    <a:lnTo>
                      <a:pt x="869" y="152"/>
                    </a:lnTo>
                    <a:lnTo>
                      <a:pt x="872" y="150"/>
                    </a:lnTo>
                    <a:lnTo>
                      <a:pt x="871" y="148"/>
                    </a:lnTo>
                    <a:lnTo>
                      <a:pt x="872" y="145"/>
                    </a:lnTo>
                    <a:lnTo>
                      <a:pt x="866" y="143"/>
                    </a:lnTo>
                    <a:lnTo>
                      <a:pt x="866" y="143"/>
                    </a:lnTo>
                    <a:lnTo>
                      <a:pt x="866" y="143"/>
                    </a:lnTo>
                    <a:lnTo>
                      <a:pt x="862" y="139"/>
                    </a:lnTo>
                    <a:lnTo>
                      <a:pt x="865" y="140"/>
                    </a:lnTo>
                    <a:lnTo>
                      <a:pt x="866" y="139"/>
                    </a:lnTo>
                    <a:lnTo>
                      <a:pt x="866" y="138"/>
                    </a:lnTo>
                    <a:lnTo>
                      <a:pt x="866" y="136"/>
                    </a:lnTo>
                    <a:lnTo>
                      <a:pt x="866" y="133"/>
                    </a:lnTo>
                    <a:lnTo>
                      <a:pt x="865" y="132"/>
                    </a:lnTo>
                    <a:lnTo>
                      <a:pt x="864" y="131"/>
                    </a:lnTo>
                    <a:lnTo>
                      <a:pt x="863" y="131"/>
                    </a:lnTo>
                    <a:lnTo>
                      <a:pt x="864" y="128"/>
                    </a:lnTo>
                    <a:lnTo>
                      <a:pt x="866" y="108"/>
                    </a:lnTo>
                    <a:lnTo>
                      <a:pt x="866" y="104"/>
                    </a:lnTo>
                    <a:lnTo>
                      <a:pt x="862" y="100"/>
                    </a:lnTo>
                    <a:lnTo>
                      <a:pt x="861" y="100"/>
                    </a:lnTo>
                    <a:lnTo>
                      <a:pt x="856" y="99"/>
                    </a:lnTo>
                    <a:lnTo>
                      <a:pt x="852" y="100"/>
                    </a:lnTo>
                    <a:lnTo>
                      <a:pt x="850" y="97"/>
                    </a:lnTo>
                    <a:lnTo>
                      <a:pt x="849" y="96"/>
                    </a:lnTo>
                    <a:lnTo>
                      <a:pt x="849" y="96"/>
                    </a:lnTo>
                    <a:lnTo>
                      <a:pt x="847" y="99"/>
                    </a:lnTo>
                    <a:lnTo>
                      <a:pt x="846" y="102"/>
                    </a:lnTo>
                    <a:lnTo>
                      <a:pt x="840" y="108"/>
                    </a:lnTo>
                    <a:lnTo>
                      <a:pt x="837" y="110"/>
                    </a:lnTo>
                    <a:lnTo>
                      <a:pt x="837" y="114"/>
                    </a:lnTo>
                    <a:lnTo>
                      <a:pt x="833" y="116"/>
                    </a:lnTo>
                    <a:lnTo>
                      <a:pt x="833" y="118"/>
                    </a:lnTo>
                    <a:lnTo>
                      <a:pt x="832" y="122"/>
                    </a:lnTo>
                    <a:lnTo>
                      <a:pt x="827" y="128"/>
                    </a:lnTo>
                    <a:lnTo>
                      <a:pt x="825" y="128"/>
                    </a:lnTo>
                    <a:lnTo>
                      <a:pt x="820" y="133"/>
                    </a:lnTo>
                    <a:lnTo>
                      <a:pt x="820" y="136"/>
                    </a:lnTo>
                    <a:lnTo>
                      <a:pt x="817" y="137"/>
                    </a:lnTo>
                    <a:lnTo>
                      <a:pt x="814" y="137"/>
                    </a:lnTo>
                    <a:lnTo>
                      <a:pt x="812" y="137"/>
                    </a:lnTo>
                    <a:lnTo>
                      <a:pt x="811" y="138"/>
                    </a:lnTo>
                    <a:lnTo>
                      <a:pt x="810" y="138"/>
                    </a:lnTo>
                    <a:lnTo>
                      <a:pt x="806" y="141"/>
                    </a:lnTo>
                    <a:lnTo>
                      <a:pt x="760" y="140"/>
                    </a:lnTo>
                    <a:lnTo>
                      <a:pt x="755" y="141"/>
                    </a:lnTo>
                    <a:lnTo>
                      <a:pt x="753" y="144"/>
                    </a:lnTo>
                    <a:lnTo>
                      <a:pt x="750" y="145"/>
                    </a:lnTo>
                    <a:lnTo>
                      <a:pt x="746" y="147"/>
                    </a:lnTo>
                    <a:lnTo>
                      <a:pt x="739" y="154"/>
                    </a:lnTo>
                    <a:lnTo>
                      <a:pt x="735" y="154"/>
                    </a:lnTo>
                    <a:lnTo>
                      <a:pt x="732" y="156"/>
                    </a:lnTo>
                    <a:lnTo>
                      <a:pt x="718" y="166"/>
                    </a:lnTo>
                    <a:lnTo>
                      <a:pt x="691" y="174"/>
                    </a:lnTo>
                    <a:lnTo>
                      <a:pt x="688" y="182"/>
                    </a:lnTo>
                    <a:lnTo>
                      <a:pt x="681" y="184"/>
                    </a:lnTo>
                    <a:lnTo>
                      <a:pt x="627" y="198"/>
                    </a:lnTo>
                    <a:lnTo>
                      <a:pt x="624" y="192"/>
                    </a:lnTo>
                    <a:lnTo>
                      <a:pt x="627" y="188"/>
                    </a:lnTo>
                    <a:lnTo>
                      <a:pt x="633" y="185"/>
                    </a:lnTo>
                    <a:lnTo>
                      <a:pt x="635" y="182"/>
                    </a:lnTo>
                    <a:lnTo>
                      <a:pt x="638" y="178"/>
                    </a:lnTo>
                    <a:lnTo>
                      <a:pt x="639" y="175"/>
                    </a:lnTo>
                    <a:lnTo>
                      <a:pt x="640" y="155"/>
                    </a:lnTo>
                    <a:lnTo>
                      <a:pt x="629" y="109"/>
                    </a:lnTo>
                    <a:lnTo>
                      <a:pt x="620" y="102"/>
                    </a:lnTo>
                    <a:lnTo>
                      <a:pt x="617" y="97"/>
                    </a:lnTo>
                    <a:lnTo>
                      <a:pt x="554" y="70"/>
                    </a:lnTo>
                    <a:lnTo>
                      <a:pt x="552" y="67"/>
                    </a:lnTo>
                    <a:lnTo>
                      <a:pt x="549" y="67"/>
                    </a:lnTo>
                    <a:lnTo>
                      <a:pt x="547" y="65"/>
                    </a:lnTo>
                    <a:lnTo>
                      <a:pt x="539" y="65"/>
                    </a:lnTo>
                    <a:lnTo>
                      <a:pt x="538" y="62"/>
                    </a:lnTo>
                    <a:lnTo>
                      <a:pt x="537" y="62"/>
                    </a:lnTo>
                    <a:lnTo>
                      <a:pt x="535" y="63"/>
                    </a:lnTo>
                    <a:lnTo>
                      <a:pt x="530" y="63"/>
                    </a:lnTo>
                    <a:lnTo>
                      <a:pt x="527" y="62"/>
                    </a:lnTo>
                    <a:lnTo>
                      <a:pt x="524" y="59"/>
                    </a:lnTo>
                    <a:lnTo>
                      <a:pt x="522" y="58"/>
                    </a:lnTo>
                    <a:lnTo>
                      <a:pt x="516" y="57"/>
                    </a:lnTo>
                    <a:lnTo>
                      <a:pt x="515" y="53"/>
                    </a:lnTo>
                    <a:lnTo>
                      <a:pt x="513" y="53"/>
                    </a:lnTo>
                    <a:lnTo>
                      <a:pt x="509" y="51"/>
                    </a:lnTo>
                    <a:lnTo>
                      <a:pt x="507" y="51"/>
                    </a:lnTo>
                    <a:lnTo>
                      <a:pt x="505" y="50"/>
                    </a:lnTo>
                    <a:lnTo>
                      <a:pt x="500" y="51"/>
                    </a:lnTo>
                    <a:lnTo>
                      <a:pt x="498" y="49"/>
                    </a:lnTo>
                    <a:lnTo>
                      <a:pt x="494" y="49"/>
                    </a:lnTo>
                    <a:lnTo>
                      <a:pt x="494" y="48"/>
                    </a:lnTo>
                    <a:lnTo>
                      <a:pt x="491" y="47"/>
                    </a:lnTo>
                    <a:lnTo>
                      <a:pt x="491" y="47"/>
                    </a:lnTo>
                    <a:lnTo>
                      <a:pt x="488" y="43"/>
                    </a:lnTo>
                    <a:lnTo>
                      <a:pt x="487" y="43"/>
                    </a:lnTo>
                    <a:lnTo>
                      <a:pt x="485" y="41"/>
                    </a:lnTo>
                    <a:lnTo>
                      <a:pt x="482" y="41"/>
                    </a:lnTo>
                    <a:lnTo>
                      <a:pt x="482" y="41"/>
                    </a:lnTo>
                    <a:lnTo>
                      <a:pt x="482" y="41"/>
                    </a:lnTo>
                    <a:lnTo>
                      <a:pt x="479" y="40"/>
                    </a:lnTo>
                    <a:lnTo>
                      <a:pt x="77" y="0"/>
                    </a:lnTo>
                    <a:lnTo>
                      <a:pt x="77" y="4"/>
                    </a:lnTo>
                    <a:lnTo>
                      <a:pt x="81" y="7"/>
                    </a:lnTo>
                    <a:lnTo>
                      <a:pt x="81" y="10"/>
                    </a:lnTo>
                    <a:lnTo>
                      <a:pt x="78" y="12"/>
                    </a:lnTo>
                    <a:lnTo>
                      <a:pt x="78" y="13"/>
                    </a:lnTo>
                    <a:lnTo>
                      <a:pt x="82" y="15"/>
                    </a:lnTo>
                    <a:lnTo>
                      <a:pt x="78" y="19"/>
                    </a:lnTo>
                    <a:lnTo>
                      <a:pt x="78" y="19"/>
                    </a:lnTo>
                    <a:lnTo>
                      <a:pt x="79" y="21"/>
                    </a:lnTo>
                    <a:lnTo>
                      <a:pt x="81" y="23"/>
                    </a:lnTo>
                    <a:lnTo>
                      <a:pt x="77" y="28"/>
                    </a:lnTo>
                    <a:lnTo>
                      <a:pt x="75" y="29"/>
                    </a:lnTo>
                    <a:lnTo>
                      <a:pt x="75" y="33"/>
                    </a:lnTo>
                    <a:lnTo>
                      <a:pt x="73" y="34"/>
                    </a:lnTo>
                    <a:lnTo>
                      <a:pt x="73" y="37"/>
                    </a:lnTo>
                    <a:lnTo>
                      <a:pt x="70" y="40"/>
                    </a:lnTo>
                    <a:lnTo>
                      <a:pt x="70" y="42"/>
                    </a:lnTo>
                    <a:lnTo>
                      <a:pt x="66" y="45"/>
                    </a:lnTo>
                    <a:lnTo>
                      <a:pt x="62" y="43"/>
                    </a:lnTo>
                    <a:lnTo>
                      <a:pt x="60" y="41"/>
                    </a:lnTo>
                    <a:lnTo>
                      <a:pt x="64" y="36"/>
                    </a:lnTo>
                    <a:lnTo>
                      <a:pt x="66" y="37"/>
                    </a:lnTo>
                    <a:lnTo>
                      <a:pt x="67" y="36"/>
                    </a:lnTo>
                    <a:lnTo>
                      <a:pt x="67" y="35"/>
                    </a:lnTo>
                    <a:lnTo>
                      <a:pt x="69" y="30"/>
                    </a:lnTo>
                    <a:lnTo>
                      <a:pt x="71" y="29"/>
                    </a:lnTo>
                    <a:lnTo>
                      <a:pt x="71" y="29"/>
                    </a:lnTo>
                    <a:lnTo>
                      <a:pt x="68" y="32"/>
                    </a:lnTo>
                    <a:lnTo>
                      <a:pt x="67" y="34"/>
                    </a:lnTo>
                    <a:lnTo>
                      <a:pt x="62" y="34"/>
                    </a:lnTo>
                    <a:lnTo>
                      <a:pt x="62" y="30"/>
                    </a:lnTo>
                    <a:lnTo>
                      <a:pt x="67" y="27"/>
                    </a:lnTo>
                    <a:lnTo>
                      <a:pt x="69" y="26"/>
                    </a:lnTo>
                    <a:lnTo>
                      <a:pt x="69" y="25"/>
                    </a:lnTo>
                    <a:lnTo>
                      <a:pt x="69" y="25"/>
                    </a:lnTo>
                    <a:lnTo>
                      <a:pt x="69" y="25"/>
                    </a:lnTo>
                    <a:lnTo>
                      <a:pt x="67" y="25"/>
                    </a:lnTo>
                    <a:lnTo>
                      <a:pt x="64" y="21"/>
                    </a:lnTo>
                    <a:lnTo>
                      <a:pt x="63" y="21"/>
                    </a:lnTo>
                    <a:lnTo>
                      <a:pt x="55" y="20"/>
                    </a:lnTo>
                    <a:lnTo>
                      <a:pt x="52" y="18"/>
                    </a:lnTo>
                    <a:lnTo>
                      <a:pt x="45" y="12"/>
                    </a:lnTo>
                    <a:lnTo>
                      <a:pt x="45" y="14"/>
                    </a:lnTo>
                    <a:lnTo>
                      <a:pt x="42" y="20"/>
                    </a:lnTo>
                    <a:lnTo>
                      <a:pt x="42" y="22"/>
                    </a:lnTo>
                    <a:lnTo>
                      <a:pt x="44" y="28"/>
                    </a:lnTo>
                    <a:lnTo>
                      <a:pt x="42" y="35"/>
                    </a:lnTo>
                    <a:lnTo>
                      <a:pt x="44" y="40"/>
                    </a:lnTo>
                    <a:lnTo>
                      <a:pt x="42" y="43"/>
                    </a:lnTo>
                    <a:lnTo>
                      <a:pt x="42" y="44"/>
                    </a:lnTo>
                    <a:lnTo>
                      <a:pt x="45" y="44"/>
                    </a:lnTo>
                    <a:lnTo>
                      <a:pt x="45" y="48"/>
                    </a:lnTo>
                    <a:lnTo>
                      <a:pt x="44" y="50"/>
                    </a:lnTo>
                    <a:lnTo>
                      <a:pt x="42" y="50"/>
                    </a:lnTo>
                    <a:lnTo>
                      <a:pt x="41" y="51"/>
                    </a:lnTo>
                    <a:lnTo>
                      <a:pt x="42" y="51"/>
                    </a:lnTo>
                    <a:lnTo>
                      <a:pt x="46" y="52"/>
                    </a:lnTo>
                    <a:lnTo>
                      <a:pt x="45" y="56"/>
                    </a:lnTo>
                    <a:lnTo>
                      <a:pt x="44" y="59"/>
                    </a:lnTo>
                    <a:lnTo>
                      <a:pt x="41" y="62"/>
                    </a:lnTo>
                    <a:lnTo>
                      <a:pt x="40" y="62"/>
                    </a:lnTo>
                    <a:lnTo>
                      <a:pt x="40" y="62"/>
                    </a:lnTo>
                    <a:lnTo>
                      <a:pt x="40" y="62"/>
                    </a:lnTo>
                    <a:lnTo>
                      <a:pt x="44" y="63"/>
                    </a:lnTo>
                    <a:lnTo>
                      <a:pt x="48" y="63"/>
                    </a:lnTo>
                    <a:lnTo>
                      <a:pt x="51" y="65"/>
                    </a:lnTo>
                    <a:lnTo>
                      <a:pt x="54" y="66"/>
                    </a:lnTo>
                    <a:lnTo>
                      <a:pt x="56" y="69"/>
                    </a:lnTo>
                    <a:lnTo>
                      <a:pt x="59" y="82"/>
                    </a:lnTo>
                    <a:lnTo>
                      <a:pt x="53" y="71"/>
                    </a:lnTo>
                    <a:lnTo>
                      <a:pt x="52" y="69"/>
                    </a:lnTo>
                    <a:lnTo>
                      <a:pt x="49" y="70"/>
                    </a:lnTo>
                    <a:lnTo>
                      <a:pt x="47" y="67"/>
                    </a:lnTo>
                    <a:lnTo>
                      <a:pt x="41" y="67"/>
                    </a:lnTo>
                    <a:lnTo>
                      <a:pt x="40" y="67"/>
                    </a:lnTo>
                    <a:lnTo>
                      <a:pt x="40" y="69"/>
                    </a:lnTo>
                    <a:lnTo>
                      <a:pt x="38" y="72"/>
                    </a:lnTo>
                    <a:lnTo>
                      <a:pt x="38" y="74"/>
                    </a:lnTo>
                    <a:lnTo>
                      <a:pt x="38" y="77"/>
                    </a:lnTo>
                    <a:lnTo>
                      <a:pt x="36" y="81"/>
                    </a:lnTo>
                    <a:lnTo>
                      <a:pt x="30" y="94"/>
                    </a:lnTo>
                    <a:lnTo>
                      <a:pt x="29" y="101"/>
                    </a:lnTo>
                    <a:lnTo>
                      <a:pt x="25" y="108"/>
                    </a:lnTo>
                    <a:lnTo>
                      <a:pt x="24" y="116"/>
                    </a:lnTo>
                    <a:lnTo>
                      <a:pt x="22" y="119"/>
                    </a:lnTo>
                    <a:lnTo>
                      <a:pt x="19" y="123"/>
                    </a:lnTo>
                    <a:lnTo>
                      <a:pt x="17" y="129"/>
                    </a:lnTo>
                    <a:lnTo>
                      <a:pt x="16" y="130"/>
                    </a:lnTo>
                    <a:lnTo>
                      <a:pt x="15" y="133"/>
                    </a:lnTo>
                    <a:lnTo>
                      <a:pt x="10" y="138"/>
                    </a:lnTo>
                    <a:lnTo>
                      <a:pt x="10" y="140"/>
                    </a:lnTo>
                    <a:lnTo>
                      <a:pt x="10" y="146"/>
                    </a:lnTo>
                    <a:lnTo>
                      <a:pt x="9" y="152"/>
                    </a:lnTo>
                    <a:lnTo>
                      <a:pt x="8" y="155"/>
                    </a:lnTo>
                    <a:lnTo>
                      <a:pt x="11" y="159"/>
                    </a:lnTo>
                    <a:lnTo>
                      <a:pt x="9" y="161"/>
                    </a:lnTo>
                    <a:lnTo>
                      <a:pt x="9" y="162"/>
                    </a:lnTo>
                    <a:lnTo>
                      <a:pt x="10" y="167"/>
                    </a:lnTo>
                    <a:lnTo>
                      <a:pt x="9" y="174"/>
                    </a:lnTo>
                    <a:lnTo>
                      <a:pt x="8" y="177"/>
                    </a:lnTo>
                    <a:lnTo>
                      <a:pt x="7" y="178"/>
                    </a:lnTo>
                    <a:lnTo>
                      <a:pt x="7" y="180"/>
                    </a:lnTo>
                    <a:lnTo>
                      <a:pt x="8" y="180"/>
                    </a:lnTo>
                    <a:lnTo>
                      <a:pt x="6" y="185"/>
                    </a:lnTo>
                    <a:lnTo>
                      <a:pt x="1" y="189"/>
                    </a:lnTo>
                    <a:lnTo>
                      <a:pt x="0" y="191"/>
                    </a:lnTo>
                    <a:lnTo>
                      <a:pt x="0" y="194"/>
                    </a:lnTo>
                    <a:lnTo>
                      <a:pt x="2" y="197"/>
                    </a:lnTo>
                    <a:lnTo>
                      <a:pt x="4" y="204"/>
                    </a:lnTo>
                    <a:lnTo>
                      <a:pt x="6" y="210"/>
                    </a:lnTo>
                    <a:lnTo>
                      <a:pt x="4" y="214"/>
                    </a:lnTo>
                    <a:lnTo>
                      <a:pt x="3" y="217"/>
                    </a:lnTo>
                    <a:lnTo>
                      <a:pt x="3" y="217"/>
                    </a:lnTo>
                    <a:lnTo>
                      <a:pt x="4" y="220"/>
                    </a:lnTo>
                    <a:lnTo>
                      <a:pt x="4" y="224"/>
                    </a:lnTo>
                    <a:lnTo>
                      <a:pt x="3" y="226"/>
                    </a:lnTo>
                    <a:lnTo>
                      <a:pt x="2" y="227"/>
                    </a:lnTo>
                    <a:lnTo>
                      <a:pt x="3" y="228"/>
                    </a:lnTo>
                    <a:lnTo>
                      <a:pt x="10" y="239"/>
                    </a:lnTo>
                    <a:lnTo>
                      <a:pt x="10" y="242"/>
                    </a:lnTo>
                    <a:lnTo>
                      <a:pt x="9" y="243"/>
                    </a:lnTo>
                    <a:lnTo>
                      <a:pt x="10" y="246"/>
                    </a:lnTo>
                    <a:lnTo>
                      <a:pt x="14" y="249"/>
                    </a:lnTo>
                    <a:lnTo>
                      <a:pt x="14" y="249"/>
                    </a:lnTo>
                    <a:lnTo>
                      <a:pt x="14" y="242"/>
                    </a:lnTo>
                    <a:lnTo>
                      <a:pt x="17" y="244"/>
                    </a:lnTo>
                    <a:lnTo>
                      <a:pt x="18" y="242"/>
                    </a:lnTo>
                    <a:lnTo>
                      <a:pt x="19" y="244"/>
                    </a:lnTo>
                    <a:lnTo>
                      <a:pt x="22" y="244"/>
                    </a:lnTo>
                    <a:lnTo>
                      <a:pt x="22" y="246"/>
                    </a:lnTo>
                    <a:lnTo>
                      <a:pt x="33" y="247"/>
                    </a:lnTo>
                    <a:lnTo>
                      <a:pt x="19" y="250"/>
                    </a:lnTo>
                    <a:lnTo>
                      <a:pt x="21" y="255"/>
                    </a:lnTo>
                    <a:lnTo>
                      <a:pt x="21" y="257"/>
                    </a:lnTo>
                    <a:lnTo>
                      <a:pt x="25" y="262"/>
                    </a:lnTo>
                    <a:lnTo>
                      <a:pt x="17" y="258"/>
                    </a:lnTo>
                    <a:lnTo>
                      <a:pt x="16" y="255"/>
                    </a:lnTo>
                    <a:lnTo>
                      <a:pt x="16" y="256"/>
                    </a:lnTo>
                    <a:lnTo>
                      <a:pt x="16" y="257"/>
                    </a:lnTo>
                    <a:lnTo>
                      <a:pt x="15" y="258"/>
                    </a:lnTo>
                    <a:lnTo>
                      <a:pt x="15" y="259"/>
                    </a:lnTo>
                    <a:lnTo>
                      <a:pt x="14" y="263"/>
                    </a:lnTo>
                    <a:lnTo>
                      <a:pt x="15" y="264"/>
                    </a:lnTo>
                    <a:lnTo>
                      <a:pt x="16" y="265"/>
                    </a:lnTo>
                    <a:lnTo>
                      <a:pt x="16" y="268"/>
                    </a:lnTo>
                    <a:lnTo>
                      <a:pt x="18" y="269"/>
                    </a:lnTo>
                    <a:lnTo>
                      <a:pt x="21" y="271"/>
                    </a:lnTo>
                    <a:lnTo>
                      <a:pt x="21" y="275"/>
                    </a:lnTo>
                    <a:lnTo>
                      <a:pt x="18" y="278"/>
                    </a:lnTo>
                    <a:lnTo>
                      <a:pt x="17" y="278"/>
                    </a:lnTo>
                    <a:lnTo>
                      <a:pt x="18" y="280"/>
                    </a:lnTo>
                    <a:lnTo>
                      <a:pt x="18" y="284"/>
                    </a:lnTo>
                    <a:lnTo>
                      <a:pt x="18" y="285"/>
                    </a:lnTo>
                    <a:lnTo>
                      <a:pt x="21" y="286"/>
                    </a:lnTo>
                    <a:lnTo>
                      <a:pt x="22" y="292"/>
                    </a:lnTo>
                    <a:lnTo>
                      <a:pt x="24" y="299"/>
                    </a:lnTo>
                    <a:lnTo>
                      <a:pt x="26" y="301"/>
                    </a:lnTo>
                    <a:lnTo>
                      <a:pt x="29" y="303"/>
                    </a:lnTo>
                    <a:lnTo>
                      <a:pt x="27" y="305"/>
                    </a:lnTo>
                    <a:lnTo>
                      <a:pt x="27" y="305"/>
                    </a:lnTo>
                    <a:lnTo>
                      <a:pt x="31" y="308"/>
                    </a:lnTo>
                    <a:lnTo>
                      <a:pt x="31" y="312"/>
                    </a:lnTo>
                    <a:lnTo>
                      <a:pt x="30" y="316"/>
                    </a:lnTo>
                    <a:lnTo>
                      <a:pt x="30" y="318"/>
                    </a:lnTo>
                    <a:lnTo>
                      <a:pt x="29" y="320"/>
                    </a:lnTo>
                    <a:lnTo>
                      <a:pt x="30" y="321"/>
                    </a:lnTo>
                    <a:lnTo>
                      <a:pt x="31" y="321"/>
                    </a:lnTo>
                    <a:lnTo>
                      <a:pt x="36" y="321"/>
                    </a:lnTo>
                    <a:lnTo>
                      <a:pt x="39" y="322"/>
                    </a:lnTo>
                    <a:lnTo>
                      <a:pt x="41" y="323"/>
                    </a:lnTo>
                    <a:lnTo>
                      <a:pt x="44" y="323"/>
                    </a:lnTo>
                    <a:lnTo>
                      <a:pt x="48" y="323"/>
                    </a:lnTo>
                    <a:lnTo>
                      <a:pt x="51" y="327"/>
                    </a:lnTo>
                    <a:lnTo>
                      <a:pt x="51" y="329"/>
                    </a:lnTo>
                    <a:lnTo>
                      <a:pt x="54" y="330"/>
                    </a:lnTo>
                    <a:lnTo>
                      <a:pt x="56" y="331"/>
                    </a:lnTo>
                    <a:lnTo>
                      <a:pt x="61" y="332"/>
                    </a:lnTo>
                    <a:lnTo>
                      <a:pt x="62" y="335"/>
                    </a:lnTo>
                    <a:lnTo>
                      <a:pt x="62" y="337"/>
                    </a:lnTo>
                    <a:lnTo>
                      <a:pt x="63" y="337"/>
                    </a:lnTo>
                    <a:lnTo>
                      <a:pt x="66" y="336"/>
                    </a:lnTo>
                    <a:lnTo>
                      <a:pt x="69" y="340"/>
                    </a:lnTo>
                    <a:lnTo>
                      <a:pt x="75" y="349"/>
                    </a:lnTo>
                    <a:lnTo>
                      <a:pt x="76" y="353"/>
                    </a:lnTo>
                    <a:lnTo>
                      <a:pt x="75" y="357"/>
                    </a:lnTo>
                    <a:lnTo>
                      <a:pt x="75" y="358"/>
                    </a:lnTo>
                    <a:lnTo>
                      <a:pt x="112" y="358"/>
                    </a:lnTo>
                    <a:lnTo>
                      <a:pt x="113" y="360"/>
                    </a:lnTo>
                    <a:lnTo>
                      <a:pt x="113" y="361"/>
                    </a:lnTo>
                    <a:lnTo>
                      <a:pt x="165" y="383"/>
                    </a:lnTo>
                    <a:lnTo>
                      <a:pt x="208" y="386"/>
                    </a:lnTo>
                    <a:lnTo>
                      <a:pt x="208" y="380"/>
                    </a:lnTo>
                    <a:lnTo>
                      <a:pt x="235" y="381"/>
                    </a:lnTo>
                    <a:lnTo>
                      <a:pt x="238" y="382"/>
                    </a:lnTo>
                    <a:lnTo>
                      <a:pt x="241" y="386"/>
                    </a:lnTo>
                    <a:lnTo>
                      <a:pt x="242" y="388"/>
                    </a:lnTo>
                    <a:lnTo>
                      <a:pt x="242" y="388"/>
                    </a:lnTo>
                    <a:lnTo>
                      <a:pt x="244" y="389"/>
                    </a:lnTo>
                    <a:lnTo>
                      <a:pt x="246" y="391"/>
                    </a:lnTo>
                    <a:lnTo>
                      <a:pt x="246" y="393"/>
                    </a:lnTo>
                    <a:lnTo>
                      <a:pt x="247" y="394"/>
                    </a:lnTo>
                    <a:lnTo>
                      <a:pt x="249" y="396"/>
                    </a:lnTo>
                    <a:lnTo>
                      <a:pt x="249" y="398"/>
                    </a:lnTo>
                    <a:lnTo>
                      <a:pt x="250" y="398"/>
                    </a:lnTo>
                    <a:lnTo>
                      <a:pt x="253" y="399"/>
                    </a:lnTo>
                    <a:lnTo>
                      <a:pt x="254" y="403"/>
                    </a:lnTo>
                    <a:lnTo>
                      <a:pt x="255" y="405"/>
                    </a:lnTo>
                    <a:lnTo>
                      <a:pt x="255" y="406"/>
                    </a:lnTo>
                    <a:lnTo>
                      <a:pt x="256" y="406"/>
                    </a:lnTo>
                    <a:lnTo>
                      <a:pt x="257" y="408"/>
                    </a:lnTo>
                    <a:lnTo>
                      <a:pt x="259" y="410"/>
                    </a:lnTo>
                    <a:lnTo>
                      <a:pt x="259" y="413"/>
                    </a:lnTo>
                    <a:lnTo>
                      <a:pt x="257" y="415"/>
                    </a:lnTo>
                    <a:lnTo>
                      <a:pt x="256" y="415"/>
                    </a:lnTo>
                    <a:lnTo>
                      <a:pt x="261" y="420"/>
                    </a:lnTo>
                    <a:lnTo>
                      <a:pt x="262" y="421"/>
                    </a:lnTo>
                    <a:lnTo>
                      <a:pt x="262" y="421"/>
                    </a:lnTo>
                    <a:lnTo>
                      <a:pt x="263" y="424"/>
                    </a:lnTo>
                    <a:lnTo>
                      <a:pt x="264" y="424"/>
                    </a:lnTo>
                    <a:lnTo>
                      <a:pt x="267" y="424"/>
                    </a:lnTo>
                    <a:lnTo>
                      <a:pt x="267" y="426"/>
                    </a:lnTo>
                    <a:lnTo>
                      <a:pt x="267" y="426"/>
                    </a:lnTo>
                    <a:lnTo>
                      <a:pt x="268" y="427"/>
                    </a:lnTo>
                    <a:lnTo>
                      <a:pt x="269" y="427"/>
                    </a:lnTo>
                    <a:lnTo>
                      <a:pt x="272" y="428"/>
                    </a:lnTo>
                    <a:lnTo>
                      <a:pt x="274" y="430"/>
                    </a:lnTo>
                    <a:lnTo>
                      <a:pt x="276" y="431"/>
                    </a:lnTo>
                    <a:lnTo>
                      <a:pt x="279" y="432"/>
                    </a:lnTo>
                    <a:lnTo>
                      <a:pt x="279" y="433"/>
                    </a:lnTo>
                    <a:lnTo>
                      <a:pt x="281" y="433"/>
                    </a:lnTo>
                    <a:lnTo>
                      <a:pt x="281" y="433"/>
                    </a:lnTo>
                    <a:lnTo>
                      <a:pt x="281" y="432"/>
                    </a:lnTo>
                    <a:lnTo>
                      <a:pt x="284" y="430"/>
                    </a:lnTo>
                    <a:lnTo>
                      <a:pt x="285" y="430"/>
                    </a:lnTo>
                    <a:lnTo>
                      <a:pt x="284" y="428"/>
                    </a:lnTo>
                    <a:lnTo>
                      <a:pt x="286" y="426"/>
                    </a:lnTo>
                    <a:lnTo>
                      <a:pt x="289" y="423"/>
                    </a:lnTo>
                    <a:lnTo>
                      <a:pt x="291" y="420"/>
                    </a:lnTo>
                    <a:lnTo>
                      <a:pt x="293" y="419"/>
                    </a:lnTo>
                    <a:lnTo>
                      <a:pt x="294" y="420"/>
                    </a:lnTo>
                    <a:lnTo>
                      <a:pt x="296" y="418"/>
                    </a:lnTo>
                    <a:lnTo>
                      <a:pt x="299" y="418"/>
                    </a:lnTo>
                    <a:lnTo>
                      <a:pt x="302" y="419"/>
                    </a:lnTo>
                    <a:lnTo>
                      <a:pt x="305" y="418"/>
                    </a:lnTo>
                    <a:lnTo>
                      <a:pt x="307" y="419"/>
                    </a:lnTo>
                    <a:lnTo>
                      <a:pt x="309" y="419"/>
                    </a:lnTo>
                    <a:lnTo>
                      <a:pt x="312" y="420"/>
                    </a:lnTo>
                    <a:lnTo>
                      <a:pt x="313" y="423"/>
                    </a:lnTo>
                    <a:lnTo>
                      <a:pt x="316" y="426"/>
                    </a:lnTo>
                    <a:lnTo>
                      <a:pt x="319" y="430"/>
                    </a:lnTo>
                    <a:lnTo>
                      <a:pt x="320" y="433"/>
                    </a:lnTo>
                    <a:lnTo>
                      <a:pt x="321" y="434"/>
                    </a:lnTo>
                    <a:lnTo>
                      <a:pt x="321" y="437"/>
                    </a:lnTo>
                    <a:lnTo>
                      <a:pt x="321" y="440"/>
                    </a:lnTo>
                    <a:lnTo>
                      <a:pt x="323" y="440"/>
                    </a:lnTo>
                    <a:lnTo>
                      <a:pt x="326" y="448"/>
                    </a:lnTo>
                    <a:lnTo>
                      <a:pt x="327" y="449"/>
                    </a:lnTo>
                    <a:lnTo>
                      <a:pt x="328" y="450"/>
                    </a:lnTo>
                    <a:lnTo>
                      <a:pt x="330" y="452"/>
                    </a:lnTo>
                    <a:lnTo>
                      <a:pt x="331" y="455"/>
                    </a:lnTo>
                    <a:lnTo>
                      <a:pt x="333" y="457"/>
                    </a:lnTo>
                    <a:lnTo>
                      <a:pt x="335" y="461"/>
                    </a:lnTo>
                    <a:lnTo>
                      <a:pt x="335" y="467"/>
                    </a:lnTo>
                    <a:lnTo>
                      <a:pt x="335" y="468"/>
                    </a:lnTo>
                    <a:lnTo>
                      <a:pt x="338" y="477"/>
                    </a:lnTo>
                    <a:lnTo>
                      <a:pt x="338" y="480"/>
                    </a:lnTo>
                    <a:lnTo>
                      <a:pt x="339" y="482"/>
                    </a:lnTo>
                    <a:lnTo>
                      <a:pt x="341" y="483"/>
                    </a:lnTo>
                    <a:lnTo>
                      <a:pt x="342" y="482"/>
                    </a:lnTo>
                    <a:lnTo>
                      <a:pt x="345" y="484"/>
                    </a:lnTo>
                    <a:lnTo>
                      <a:pt x="348" y="486"/>
                    </a:lnTo>
                    <a:lnTo>
                      <a:pt x="352" y="487"/>
                    </a:lnTo>
                    <a:lnTo>
                      <a:pt x="354" y="489"/>
                    </a:lnTo>
                    <a:lnTo>
                      <a:pt x="358" y="490"/>
                    </a:lnTo>
                    <a:lnTo>
                      <a:pt x="359" y="491"/>
                    </a:lnTo>
                    <a:lnTo>
                      <a:pt x="361"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11"/>
              <p:cNvSpPr>
                <a:spLocks/>
              </p:cNvSpPr>
              <p:nvPr userDrawn="1"/>
            </p:nvSpPr>
            <p:spPr bwMode="auto">
              <a:xfrm>
                <a:off x="2490788" y="3568700"/>
                <a:ext cx="131763" cy="55562"/>
              </a:xfrm>
              <a:custGeom>
                <a:avLst/>
                <a:gdLst>
                  <a:gd name="T0" fmla="*/ 80 w 83"/>
                  <a:gd name="T1" fmla="*/ 12 h 35"/>
                  <a:gd name="T2" fmla="*/ 76 w 83"/>
                  <a:gd name="T3" fmla="*/ 7 h 35"/>
                  <a:gd name="T4" fmla="*/ 66 w 83"/>
                  <a:gd name="T5" fmla="*/ 3 h 35"/>
                  <a:gd name="T6" fmla="*/ 57 w 83"/>
                  <a:gd name="T7" fmla="*/ 3 h 35"/>
                  <a:gd name="T8" fmla="*/ 55 w 83"/>
                  <a:gd name="T9" fmla="*/ 0 h 35"/>
                  <a:gd name="T10" fmla="*/ 49 w 83"/>
                  <a:gd name="T11" fmla="*/ 3 h 35"/>
                  <a:gd name="T12" fmla="*/ 35 w 83"/>
                  <a:gd name="T13" fmla="*/ 8 h 35"/>
                  <a:gd name="T14" fmla="*/ 29 w 83"/>
                  <a:gd name="T15" fmla="*/ 12 h 35"/>
                  <a:gd name="T16" fmla="*/ 18 w 83"/>
                  <a:gd name="T17" fmla="*/ 7 h 35"/>
                  <a:gd name="T18" fmla="*/ 13 w 83"/>
                  <a:gd name="T19" fmla="*/ 11 h 35"/>
                  <a:gd name="T20" fmla="*/ 8 w 83"/>
                  <a:gd name="T21" fmla="*/ 6 h 35"/>
                  <a:gd name="T22" fmla="*/ 7 w 83"/>
                  <a:gd name="T23" fmla="*/ 5 h 35"/>
                  <a:gd name="T24" fmla="*/ 5 w 83"/>
                  <a:gd name="T25" fmla="*/ 1 h 35"/>
                  <a:gd name="T26" fmla="*/ 3 w 83"/>
                  <a:gd name="T27" fmla="*/ 3 h 35"/>
                  <a:gd name="T28" fmla="*/ 0 w 83"/>
                  <a:gd name="T29" fmla="*/ 7 h 35"/>
                  <a:gd name="T30" fmla="*/ 1 w 83"/>
                  <a:gd name="T31" fmla="*/ 8 h 35"/>
                  <a:gd name="T32" fmla="*/ 1 w 83"/>
                  <a:gd name="T33" fmla="*/ 14 h 35"/>
                  <a:gd name="T34" fmla="*/ 0 w 83"/>
                  <a:gd name="T35" fmla="*/ 18 h 35"/>
                  <a:gd name="T36" fmla="*/ 3 w 83"/>
                  <a:gd name="T37" fmla="*/ 18 h 35"/>
                  <a:gd name="T38" fmla="*/ 7 w 83"/>
                  <a:gd name="T39" fmla="*/ 18 h 35"/>
                  <a:gd name="T40" fmla="*/ 12 w 83"/>
                  <a:gd name="T41" fmla="*/ 19 h 35"/>
                  <a:gd name="T42" fmla="*/ 13 w 83"/>
                  <a:gd name="T43" fmla="*/ 20 h 35"/>
                  <a:gd name="T44" fmla="*/ 20 w 83"/>
                  <a:gd name="T45" fmla="*/ 24 h 35"/>
                  <a:gd name="T46" fmla="*/ 23 w 83"/>
                  <a:gd name="T47" fmla="*/ 29 h 35"/>
                  <a:gd name="T48" fmla="*/ 26 w 83"/>
                  <a:gd name="T49" fmla="*/ 29 h 35"/>
                  <a:gd name="T50" fmla="*/ 27 w 83"/>
                  <a:gd name="T51" fmla="*/ 24 h 35"/>
                  <a:gd name="T52" fmla="*/ 31 w 83"/>
                  <a:gd name="T53" fmla="*/ 27 h 35"/>
                  <a:gd name="T54" fmla="*/ 31 w 83"/>
                  <a:gd name="T55" fmla="*/ 33 h 35"/>
                  <a:gd name="T56" fmla="*/ 31 w 83"/>
                  <a:gd name="T57" fmla="*/ 35 h 35"/>
                  <a:gd name="T58" fmla="*/ 36 w 83"/>
                  <a:gd name="T59" fmla="*/ 34 h 35"/>
                  <a:gd name="T60" fmla="*/ 42 w 83"/>
                  <a:gd name="T61" fmla="*/ 31 h 35"/>
                  <a:gd name="T62" fmla="*/ 42 w 83"/>
                  <a:gd name="T63" fmla="*/ 29 h 35"/>
                  <a:gd name="T64" fmla="*/ 37 w 83"/>
                  <a:gd name="T65" fmla="*/ 26 h 35"/>
                  <a:gd name="T66" fmla="*/ 37 w 83"/>
                  <a:gd name="T67" fmla="*/ 20 h 35"/>
                  <a:gd name="T68" fmla="*/ 45 w 83"/>
                  <a:gd name="T69" fmla="*/ 18 h 35"/>
                  <a:gd name="T70" fmla="*/ 49 w 83"/>
                  <a:gd name="T71" fmla="*/ 14 h 35"/>
                  <a:gd name="T72" fmla="*/ 48 w 83"/>
                  <a:gd name="T73" fmla="*/ 8 h 35"/>
                  <a:gd name="T74" fmla="*/ 58 w 83"/>
                  <a:gd name="T75" fmla="*/ 5 h 35"/>
                  <a:gd name="T76" fmla="*/ 63 w 83"/>
                  <a:gd name="T77" fmla="*/ 9 h 35"/>
                  <a:gd name="T78" fmla="*/ 68 w 83"/>
                  <a:gd name="T79" fmla="*/ 14 h 35"/>
                  <a:gd name="T80" fmla="*/ 70 w 83"/>
                  <a:gd name="T81" fmla="*/ 16 h 35"/>
                  <a:gd name="T82" fmla="*/ 72 w 83"/>
                  <a:gd name="T83" fmla="*/ 14 h 35"/>
                  <a:gd name="T84" fmla="*/ 76 w 83"/>
                  <a:gd name="T85" fmla="*/ 18 h 35"/>
                  <a:gd name="T86" fmla="*/ 73 w 83"/>
                  <a:gd name="T87" fmla="*/ 20 h 35"/>
                  <a:gd name="T88" fmla="*/ 70 w 83"/>
                  <a:gd name="T89" fmla="*/ 24 h 35"/>
                  <a:gd name="T90" fmla="*/ 74 w 83"/>
                  <a:gd name="T91" fmla="*/ 31 h 35"/>
                  <a:gd name="T92" fmla="*/ 78 w 83"/>
                  <a:gd name="T93" fmla="*/ 29 h 35"/>
                  <a:gd name="T94" fmla="*/ 81 w 83"/>
                  <a:gd name="T95" fmla="*/ 28 h 35"/>
                  <a:gd name="T96" fmla="*/ 83 w 83"/>
                  <a:gd name="T97" fmla="*/ 21 h 35"/>
                  <a:gd name="T98" fmla="*/ 82 w 83"/>
                  <a:gd name="T99" fmla="*/ 15 h 35"/>
                  <a:gd name="T100" fmla="*/ 82 w 83"/>
                  <a:gd name="T10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35">
                    <a:moveTo>
                      <a:pt x="82" y="13"/>
                    </a:moveTo>
                    <a:lnTo>
                      <a:pt x="80" y="12"/>
                    </a:lnTo>
                    <a:lnTo>
                      <a:pt x="79" y="9"/>
                    </a:lnTo>
                    <a:lnTo>
                      <a:pt x="76" y="7"/>
                    </a:lnTo>
                    <a:lnTo>
                      <a:pt x="71" y="4"/>
                    </a:lnTo>
                    <a:lnTo>
                      <a:pt x="66" y="3"/>
                    </a:lnTo>
                    <a:lnTo>
                      <a:pt x="60" y="3"/>
                    </a:lnTo>
                    <a:lnTo>
                      <a:pt x="57" y="3"/>
                    </a:lnTo>
                    <a:lnTo>
                      <a:pt x="56" y="0"/>
                    </a:lnTo>
                    <a:lnTo>
                      <a:pt x="55" y="0"/>
                    </a:lnTo>
                    <a:lnTo>
                      <a:pt x="53" y="0"/>
                    </a:lnTo>
                    <a:lnTo>
                      <a:pt x="49" y="3"/>
                    </a:lnTo>
                    <a:lnTo>
                      <a:pt x="44" y="4"/>
                    </a:lnTo>
                    <a:lnTo>
                      <a:pt x="35" y="8"/>
                    </a:lnTo>
                    <a:lnTo>
                      <a:pt x="33" y="12"/>
                    </a:lnTo>
                    <a:lnTo>
                      <a:pt x="29" y="12"/>
                    </a:lnTo>
                    <a:lnTo>
                      <a:pt x="23" y="12"/>
                    </a:lnTo>
                    <a:lnTo>
                      <a:pt x="18" y="7"/>
                    </a:lnTo>
                    <a:lnTo>
                      <a:pt x="18" y="9"/>
                    </a:lnTo>
                    <a:lnTo>
                      <a:pt x="13" y="11"/>
                    </a:lnTo>
                    <a:lnTo>
                      <a:pt x="9" y="8"/>
                    </a:lnTo>
                    <a:lnTo>
                      <a:pt x="8" y="6"/>
                    </a:lnTo>
                    <a:lnTo>
                      <a:pt x="8" y="6"/>
                    </a:lnTo>
                    <a:lnTo>
                      <a:pt x="7" y="5"/>
                    </a:lnTo>
                    <a:lnTo>
                      <a:pt x="5" y="3"/>
                    </a:lnTo>
                    <a:lnTo>
                      <a:pt x="5" y="1"/>
                    </a:lnTo>
                    <a:lnTo>
                      <a:pt x="3" y="1"/>
                    </a:lnTo>
                    <a:lnTo>
                      <a:pt x="3" y="3"/>
                    </a:lnTo>
                    <a:lnTo>
                      <a:pt x="3" y="5"/>
                    </a:lnTo>
                    <a:lnTo>
                      <a:pt x="0" y="7"/>
                    </a:lnTo>
                    <a:lnTo>
                      <a:pt x="0" y="7"/>
                    </a:lnTo>
                    <a:lnTo>
                      <a:pt x="1" y="8"/>
                    </a:lnTo>
                    <a:lnTo>
                      <a:pt x="5" y="12"/>
                    </a:lnTo>
                    <a:lnTo>
                      <a:pt x="1" y="14"/>
                    </a:lnTo>
                    <a:lnTo>
                      <a:pt x="0" y="16"/>
                    </a:lnTo>
                    <a:lnTo>
                      <a:pt x="0" y="18"/>
                    </a:lnTo>
                    <a:lnTo>
                      <a:pt x="1" y="18"/>
                    </a:lnTo>
                    <a:lnTo>
                      <a:pt x="3" y="18"/>
                    </a:lnTo>
                    <a:lnTo>
                      <a:pt x="5" y="18"/>
                    </a:lnTo>
                    <a:lnTo>
                      <a:pt x="7" y="18"/>
                    </a:lnTo>
                    <a:lnTo>
                      <a:pt x="9" y="16"/>
                    </a:lnTo>
                    <a:lnTo>
                      <a:pt x="12" y="19"/>
                    </a:lnTo>
                    <a:lnTo>
                      <a:pt x="12" y="19"/>
                    </a:lnTo>
                    <a:lnTo>
                      <a:pt x="13" y="20"/>
                    </a:lnTo>
                    <a:lnTo>
                      <a:pt x="20" y="20"/>
                    </a:lnTo>
                    <a:lnTo>
                      <a:pt x="20" y="24"/>
                    </a:lnTo>
                    <a:lnTo>
                      <a:pt x="22" y="28"/>
                    </a:lnTo>
                    <a:lnTo>
                      <a:pt x="23" y="29"/>
                    </a:lnTo>
                    <a:lnTo>
                      <a:pt x="26" y="29"/>
                    </a:lnTo>
                    <a:lnTo>
                      <a:pt x="26" y="29"/>
                    </a:lnTo>
                    <a:lnTo>
                      <a:pt x="24" y="28"/>
                    </a:lnTo>
                    <a:lnTo>
                      <a:pt x="27" y="24"/>
                    </a:lnTo>
                    <a:lnTo>
                      <a:pt x="29" y="26"/>
                    </a:lnTo>
                    <a:lnTo>
                      <a:pt x="31" y="27"/>
                    </a:lnTo>
                    <a:lnTo>
                      <a:pt x="30" y="29"/>
                    </a:lnTo>
                    <a:lnTo>
                      <a:pt x="31" y="33"/>
                    </a:lnTo>
                    <a:lnTo>
                      <a:pt x="31" y="34"/>
                    </a:lnTo>
                    <a:lnTo>
                      <a:pt x="31" y="35"/>
                    </a:lnTo>
                    <a:lnTo>
                      <a:pt x="35" y="35"/>
                    </a:lnTo>
                    <a:lnTo>
                      <a:pt x="36" y="34"/>
                    </a:lnTo>
                    <a:lnTo>
                      <a:pt x="38" y="30"/>
                    </a:lnTo>
                    <a:lnTo>
                      <a:pt x="42" y="31"/>
                    </a:lnTo>
                    <a:lnTo>
                      <a:pt x="42" y="30"/>
                    </a:lnTo>
                    <a:lnTo>
                      <a:pt x="42" y="29"/>
                    </a:lnTo>
                    <a:lnTo>
                      <a:pt x="41" y="28"/>
                    </a:lnTo>
                    <a:lnTo>
                      <a:pt x="37" y="26"/>
                    </a:lnTo>
                    <a:lnTo>
                      <a:pt x="36" y="22"/>
                    </a:lnTo>
                    <a:lnTo>
                      <a:pt x="37" y="20"/>
                    </a:lnTo>
                    <a:lnTo>
                      <a:pt x="41" y="18"/>
                    </a:lnTo>
                    <a:lnTo>
                      <a:pt x="45" y="18"/>
                    </a:lnTo>
                    <a:lnTo>
                      <a:pt x="49" y="14"/>
                    </a:lnTo>
                    <a:lnTo>
                      <a:pt x="49" y="14"/>
                    </a:lnTo>
                    <a:lnTo>
                      <a:pt x="48" y="13"/>
                    </a:lnTo>
                    <a:lnTo>
                      <a:pt x="48" y="8"/>
                    </a:lnTo>
                    <a:lnTo>
                      <a:pt x="53" y="6"/>
                    </a:lnTo>
                    <a:lnTo>
                      <a:pt x="58" y="5"/>
                    </a:lnTo>
                    <a:lnTo>
                      <a:pt x="60" y="7"/>
                    </a:lnTo>
                    <a:lnTo>
                      <a:pt x="63" y="9"/>
                    </a:lnTo>
                    <a:lnTo>
                      <a:pt x="65" y="9"/>
                    </a:lnTo>
                    <a:lnTo>
                      <a:pt x="68" y="14"/>
                    </a:lnTo>
                    <a:lnTo>
                      <a:pt x="70" y="16"/>
                    </a:lnTo>
                    <a:lnTo>
                      <a:pt x="70" y="16"/>
                    </a:lnTo>
                    <a:lnTo>
                      <a:pt x="70" y="16"/>
                    </a:lnTo>
                    <a:lnTo>
                      <a:pt x="72" y="14"/>
                    </a:lnTo>
                    <a:lnTo>
                      <a:pt x="75" y="14"/>
                    </a:lnTo>
                    <a:lnTo>
                      <a:pt x="76" y="18"/>
                    </a:lnTo>
                    <a:lnTo>
                      <a:pt x="74" y="20"/>
                    </a:lnTo>
                    <a:lnTo>
                      <a:pt x="73" y="20"/>
                    </a:lnTo>
                    <a:lnTo>
                      <a:pt x="71" y="23"/>
                    </a:lnTo>
                    <a:lnTo>
                      <a:pt x="70" y="24"/>
                    </a:lnTo>
                    <a:lnTo>
                      <a:pt x="71" y="27"/>
                    </a:lnTo>
                    <a:lnTo>
                      <a:pt x="74" y="31"/>
                    </a:lnTo>
                    <a:lnTo>
                      <a:pt x="75" y="33"/>
                    </a:lnTo>
                    <a:lnTo>
                      <a:pt x="78" y="29"/>
                    </a:lnTo>
                    <a:lnTo>
                      <a:pt x="80" y="29"/>
                    </a:lnTo>
                    <a:lnTo>
                      <a:pt x="81" y="28"/>
                    </a:lnTo>
                    <a:lnTo>
                      <a:pt x="81" y="24"/>
                    </a:lnTo>
                    <a:lnTo>
                      <a:pt x="83" y="21"/>
                    </a:lnTo>
                    <a:lnTo>
                      <a:pt x="82" y="19"/>
                    </a:lnTo>
                    <a:lnTo>
                      <a:pt x="82" y="15"/>
                    </a:lnTo>
                    <a:lnTo>
                      <a:pt x="82" y="14"/>
                    </a:lnTo>
                    <a:lnTo>
                      <a:pt x="8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12"/>
              <p:cNvSpPr>
                <a:spLocks/>
              </p:cNvSpPr>
              <p:nvPr userDrawn="1"/>
            </p:nvSpPr>
            <p:spPr bwMode="auto">
              <a:xfrm>
                <a:off x="2417763" y="3529013"/>
                <a:ext cx="77788" cy="73025"/>
              </a:xfrm>
              <a:custGeom>
                <a:avLst/>
                <a:gdLst>
                  <a:gd name="T0" fmla="*/ 43 w 49"/>
                  <a:gd name="T1" fmla="*/ 18 h 46"/>
                  <a:gd name="T2" fmla="*/ 37 w 49"/>
                  <a:gd name="T3" fmla="*/ 12 h 46"/>
                  <a:gd name="T4" fmla="*/ 37 w 49"/>
                  <a:gd name="T5" fmla="*/ 8 h 46"/>
                  <a:gd name="T6" fmla="*/ 30 w 49"/>
                  <a:gd name="T7" fmla="*/ 9 h 46"/>
                  <a:gd name="T8" fmla="*/ 29 w 49"/>
                  <a:gd name="T9" fmla="*/ 9 h 46"/>
                  <a:gd name="T10" fmla="*/ 25 w 49"/>
                  <a:gd name="T11" fmla="*/ 4 h 46"/>
                  <a:gd name="T12" fmla="*/ 22 w 49"/>
                  <a:gd name="T13" fmla="*/ 2 h 46"/>
                  <a:gd name="T14" fmla="*/ 15 w 49"/>
                  <a:gd name="T15" fmla="*/ 2 h 46"/>
                  <a:gd name="T16" fmla="*/ 3 w 49"/>
                  <a:gd name="T17" fmla="*/ 1 h 46"/>
                  <a:gd name="T18" fmla="*/ 2 w 49"/>
                  <a:gd name="T19" fmla="*/ 2 h 46"/>
                  <a:gd name="T20" fmla="*/ 3 w 49"/>
                  <a:gd name="T21" fmla="*/ 6 h 46"/>
                  <a:gd name="T22" fmla="*/ 1 w 49"/>
                  <a:gd name="T23" fmla="*/ 12 h 46"/>
                  <a:gd name="T24" fmla="*/ 1 w 49"/>
                  <a:gd name="T25" fmla="*/ 17 h 46"/>
                  <a:gd name="T26" fmla="*/ 8 w 49"/>
                  <a:gd name="T27" fmla="*/ 21 h 46"/>
                  <a:gd name="T28" fmla="*/ 13 w 49"/>
                  <a:gd name="T29" fmla="*/ 24 h 46"/>
                  <a:gd name="T30" fmla="*/ 13 w 49"/>
                  <a:gd name="T31" fmla="*/ 21 h 46"/>
                  <a:gd name="T32" fmla="*/ 7 w 49"/>
                  <a:gd name="T33" fmla="*/ 15 h 46"/>
                  <a:gd name="T34" fmla="*/ 14 w 49"/>
                  <a:gd name="T35" fmla="*/ 15 h 46"/>
                  <a:gd name="T36" fmla="*/ 17 w 49"/>
                  <a:gd name="T37" fmla="*/ 19 h 46"/>
                  <a:gd name="T38" fmla="*/ 21 w 49"/>
                  <a:gd name="T39" fmla="*/ 24 h 46"/>
                  <a:gd name="T40" fmla="*/ 28 w 49"/>
                  <a:gd name="T41" fmla="*/ 29 h 46"/>
                  <a:gd name="T42" fmla="*/ 34 w 49"/>
                  <a:gd name="T43" fmla="*/ 34 h 46"/>
                  <a:gd name="T44" fmla="*/ 31 w 49"/>
                  <a:gd name="T45" fmla="*/ 39 h 46"/>
                  <a:gd name="T46" fmla="*/ 32 w 49"/>
                  <a:gd name="T47" fmla="*/ 41 h 46"/>
                  <a:gd name="T48" fmla="*/ 38 w 49"/>
                  <a:gd name="T49" fmla="*/ 44 h 46"/>
                  <a:gd name="T50" fmla="*/ 38 w 49"/>
                  <a:gd name="T51" fmla="*/ 43 h 46"/>
                  <a:gd name="T52" fmla="*/ 35 w 49"/>
                  <a:gd name="T53" fmla="*/ 40 h 46"/>
                  <a:gd name="T54" fmla="*/ 37 w 49"/>
                  <a:gd name="T55" fmla="*/ 37 h 46"/>
                  <a:gd name="T56" fmla="*/ 42 w 49"/>
                  <a:gd name="T57" fmla="*/ 41 h 46"/>
                  <a:gd name="T58" fmla="*/ 44 w 49"/>
                  <a:gd name="T59" fmla="*/ 45 h 46"/>
                  <a:gd name="T60" fmla="*/ 45 w 49"/>
                  <a:gd name="T61" fmla="*/ 46 h 46"/>
                  <a:gd name="T62" fmla="*/ 45 w 49"/>
                  <a:gd name="T63" fmla="*/ 44 h 46"/>
                  <a:gd name="T64" fmla="*/ 44 w 49"/>
                  <a:gd name="T65" fmla="*/ 40 h 46"/>
                  <a:gd name="T66" fmla="*/ 47 w 49"/>
                  <a:gd name="T67" fmla="*/ 37 h 46"/>
                  <a:gd name="T68" fmla="*/ 44 w 49"/>
                  <a:gd name="T69" fmla="*/ 34 h 46"/>
                  <a:gd name="T70" fmla="*/ 46 w 49"/>
                  <a:gd name="T71" fmla="*/ 29 h 46"/>
                  <a:gd name="T72" fmla="*/ 49 w 49"/>
                  <a:gd name="T73" fmla="*/ 24 h 46"/>
                  <a:gd name="T74" fmla="*/ 44 w 49"/>
                  <a:gd name="T7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6">
                    <a:moveTo>
                      <a:pt x="44" y="21"/>
                    </a:moveTo>
                    <a:lnTo>
                      <a:pt x="43" y="18"/>
                    </a:lnTo>
                    <a:lnTo>
                      <a:pt x="39" y="16"/>
                    </a:lnTo>
                    <a:lnTo>
                      <a:pt x="37" y="12"/>
                    </a:lnTo>
                    <a:lnTo>
                      <a:pt x="37" y="9"/>
                    </a:lnTo>
                    <a:lnTo>
                      <a:pt x="37" y="8"/>
                    </a:lnTo>
                    <a:lnTo>
                      <a:pt x="36" y="9"/>
                    </a:lnTo>
                    <a:lnTo>
                      <a:pt x="30" y="9"/>
                    </a:lnTo>
                    <a:lnTo>
                      <a:pt x="30" y="9"/>
                    </a:lnTo>
                    <a:lnTo>
                      <a:pt x="29" y="9"/>
                    </a:lnTo>
                    <a:lnTo>
                      <a:pt x="25" y="6"/>
                    </a:lnTo>
                    <a:lnTo>
                      <a:pt x="25" y="4"/>
                    </a:lnTo>
                    <a:lnTo>
                      <a:pt x="23" y="4"/>
                    </a:lnTo>
                    <a:lnTo>
                      <a:pt x="22" y="2"/>
                    </a:lnTo>
                    <a:lnTo>
                      <a:pt x="18" y="2"/>
                    </a:lnTo>
                    <a:lnTo>
                      <a:pt x="15" y="2"/>
                    </a:lnTo>
                    <a:lnTo>
                      <a:pt x="7" y="0"/>
                    </a:lnTo>
                    <a:lnTo>
                      <a:pt x="3" y="1"/>
                    </a:lnTo>
                    <a:lnTo>
                      <a:pt x="3" y="1"/>
                    </a:lnTo>
                    <a:lnTo>
                      <a:pt x="2" y="2"/>
                    </a:lnTo>
                    <a:lnTo>
                      <a:pt x="1" y="6"/>
                    </a:lnTo>
                    <a:lnTo>
                      <a:pt x="3" y="6"/>
                    </a:lnTo>
                    <a:lnTo>
                      <a:pt x="5" y="10"/>
                    </a:lnTo>
                    <a:lnTo>
                      <a:pt x="1" y="12"/>
                    </a:lnTo>
                    <a:lnTo>
                      <a:pt x="0" y="15"/>
                    </a:lnTo>
                    <a:lnTo>
                      <a:pt x="1" y="17"/>
                    </a:lnTo>
                    <a:lnTo>
                      <a:pt x="5" y="19"/>
                    </a:lnTo>
                    <a:lnTo>
                      <a:pt x="8" y="21"/>
                    </a:lnTo>
                    <a:lnTo>
                      <a:pt x="12" y="22"/>
                    </a:lnTo>
                    <a:lnTo>
                      <a:pt x="13" y="24"/>
                    </a:lnTo>
                    <a:lnTo>
                      <a:pt x="14" y="22"/>
                    </a:lnTo>
                    <a:lnTo>
                      <a:pt x="13" y="21"/>
                    </a:lnTo>
                    <a:lnTo>
                      <a:pt x="9" y="17"/>
                    </a:lnTo>
                    <a:lnTo>
                      <a:pt x="7" y="15"/>
                    </a:lnTo>
                    <a:lnTo>
                      <a:pt x="10" y="12"/>
                    </a:lnTo>
                    <a:lnTo>
                      <a:pt x="14" y="15"/>
                    </a:lnTo>
                    <a:lnTo>
                      <a:pt x="17" y="17"/>
                    </a:lnTo>
                    <a:lnTo>
                      <a:pt x="17" y="19"/>
                    </a:lnTo>
                    <a:lnTo>
                      <a:pt x="21" y="22"/>
                    </a:lnTo>
                    <a:lnTo>
                      <a:pt x="21" y="24"/>
                    </a:lnTo>
                    <a:lnTo>
                      <a:pt x="24" y="26"/>
                    </a:lnTo>
                    <a:lnTo>
                      <a:pt x="28" y="29"/>
                    </a:lnTo>
                    <a:lnTo>
                      <a:pt x="30" y="30"/>
                    </a:lnTo>
                    <a:lnTo>
                      <a:pt x="34" y="34"/>
                    </a:lnTo>
                    <a:lnTo>
                      <a:pt x="34" y="36"/>
                    </a:lnTo>
                    <a:lnTo>
                      <a:pt x="31" y="39"/>
                    </a:lnTo>
                    <a:lnTo>
                      <a:pt x="31" y="40"/>
                    </a:lnTo>
                    <a:lnTo>
                      <a:pt x="32" y="41"/>
                    </a:lnTo>
                    <a:lnTo>
                      <a:pt x="36" y="43"/>
                    </a:lnTo>
                    <a:lnTo>
                      <a:pt x="38" y="44"/>
                    </a:lnTo>
                    <a:lnTo>
                      <a:pt x="38" y="44"/>
                    </a:lnTo>
                    <a:lnTo>
                      <a:pt x="38" y="43"/>
                    </a:lnTo>
                    <a:lnTo>
                      <a:pt x="37" y="41"/>
                    </a:lnTo>
                    <a:lnTo>
                      <a:pt x="35" y="40"/>
                    </a:lnTo>
                    <a:lnTo>
                      <a:pt x="35" y="38"/>
                    </a:lnTo>
                    <a:lnTo>
                      <a:pt x="37" y="37"/>
                    </a:lnTo>
                    <a:lnTo>
                      <a:pt x="39" y="38"/>
                    </a:lnTo>
                    <a:lnTo>
                      <a:pt x="42" y="41"/>
                    </a:lnTo>
                    <a:lnTo>
                      <a:pt x="42" y="44"/>
                    </a:lnTo>
                    <a:lnTo>
                      <a:pt x="44" y="45"/>
                    </a:lnTo>
                    <a:lnTo>
                      <a:pt x="44" y="46"/>
                    </a:lnTo>
                    <a:lnTo>
                      <a:pt x="45" y="46"/>
                    </a:lnTo>
                    <a:lnTo>
                      <a:pt x="45" y="46"/>
                    </a:lnTo>
                    <a:lnTo>
                      <a:pt x="45" y="44"/>
                    </a:lnTo>
                    <a:lnTo>
                      <a:pt x="44" y="43"/>
                    </a:lnTo>
                    <a:lnTo>
                      <a:pt x="44" y="40"/>
                    </a:lnTo>
                    <a:lnTo>
                      <a:pt x="45" y="38"/>
                    </a:lnTo>
                    <a:lnTo>
                      <a:pt x="47" y="37"/>
                    </a:lnTo>
                    <a:lnTo>
                      <a:pt x="46" y="36"/>
                    </a:lnTo>
                    <a:lnTo>
                      <a:pt x="44" y="34"/>
                    </a:lnTo>
                    <a:lnTo>
                      <a:pt x="44" y="31"/>
                    </a:lnTo>
                    <a:lnTo>
                      <a:pt x="46" y="29"/>
                    </a:lnTo>
                    <a:lnTo>
                      <a:pt x="46" y="25"/>
                    </a:lnTo>
                    <a:lnTo>
                      <a:pt x="49" y="24"/>
                    </a:lnTo>
                    <a:lnTo>
                      <a:pt x="45" y="24"/>
                    </a:lnTo>
                    <a:lnTo>
                      <a:pt x="4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13"/>
              <p:cNvSpPr>
                <a:spLocks/>
              </p:cNvSpPr>
              <p:nvPr userDrawn="1"/>
            </p:nvSpPr>
            <p:spPr bwMode="auto">
              <a:xfrm>
                <a:off x="2381250" y="3433763"/>
                <a:ext cx="104775" cy="104775"/>
              </a:xfrm>
              <a:custGeom>
                <a:avLst/>
                <a:gdLst>
                  <a:gd name="T0" fmla="*/ 55 w 66"/>
                  <a:gd name="T1" fmla="*/ 63 h 66"/>
                  <a:gd name="T2" fmla="*/ 53 w 66"/>
                  <a:gd name="T3" fmla="*/ 57 h 66"/>
                  <a:gd name="T4" fmla="*/ 53 w 66"/>
                  <a:gd name="T5" fmla="*/ 55 h 66"/>
                  <a:gd name="T6" fmla="*/ 54 w 66"/>
                  <a:gd name="T7" fmla="*/ 48 h 66"/>
                  <a:gd name="T8" fmla="*/ 55 w 66"/>
                  <a:gd name="T9" fmla="*/ 44 h 66"/>
                  <a:gd name="T10" fmla="*/ 58 w 66"/>
                  <a:gd name="T11" fmla="*/ 35 h 66"/>
                  <a:gd name="T12" fmla="*/ 60 w 66"/>
                  <a:gd name="T13" fmla="*/ 35 h 66"/>
                  <a:gd name="T14" fmla="*/ 61 w 66"/>
                  <a:gd name="T15" fmla="*/ 27 h 66"/>
                  <a:gd name="T16" fmla="*/ 59 w 66"/>
                  <a:gd name="T17" fmla="*/ 26 h 66"/>
                  <a:gd name="T18" fmla="*/ 61 w 66"/>
                  <a:gd name="T19" fmla="*/ 22 h 66"/>
                  <a:gd name="T20" fmla="*/ 62 w 66"/>
                  <a:gd name="T21" fmla="*/ 19 h 66"/>
                  <a:gd name="T22" fmla="*/ 66 w 66"/>
                  <a:gd name="T23" fmla="*/ 15 h 66"/>
                  <a:gd name="T24" fmla="*/ 65 w 66"/>
                  <a:gd name="T25" fmla="*/ 12 h 66"/>
                  <a:gd name="T26" fmla="*/ 66 w 66"/>
                  <a:gd name="T27" fmla="*/ 9 h 66"/>
                  <a:gd name="T28" fmla="*/ 66 w 66"/>
                  <a:gd name="T29" fmla="*/ 2 h 66"/>
                  <a:gd name="T30" fmla="*/ 63 w 66"/>
                  <a:gd name="T31" fmla="*/ 2 h 66"/>
                  <a:gd name="T32" fmla="*/ 62 w 66"/>
                  <a:gd name="T33" fmla="*/ 0 h 66"/>
                  <a:gd name="T34" fmla="*/ 61 w 66"/>
                  <a:gd name="T35" fmla="*/ 2 h 66"/>
                  <a:gd name="T36" fmla="*/ 55 w 66"/>
                  <a:gd name="T37" fmla="*/ 5 h 66"/>
                  <a:gd name="T38" fmla="*/ 53 w 66"/>
                  <a:gd name="T39" fmla="*/ 8 h 66"/>
                  <a:gd name="T40" fmla="*/ 46 w 66"/>
                  <a:gd name="T41" fmla="*/ 8 h 66"/>
                  <a:gd name="T42" fmla="*/ 44 w 66"/>
                  <a:gd name="T43" fmla="*/ 5 h 66"/>
                  <a:gd name="T44" fmla="*/ 40 w 66"/>
                  <a:gd name="T45" fmla="*/ 8 h 66"/>
                  <a:gd name="T46" fmla="*/ 38 w 66"/>
                  <a:gd name="T47" fmla="*/ 12 h 66"/>
                  <a:gd name="T48" fmla="*/ 33 w 66"/>
                  <a:gd name="T49" fmla="*/ 17 h 66"/>
                  <a:gd name="T50" fmla="*/ 29 w 66"/>
                  <a:gd name="T51" fmla="*/ 19 h 66"/>
                  <a:gd name="T52" fmla="*/ 24 w 66"/>
                  <a:gd name="T53" fmla="*/ 19 h 66"/>
                  <a:gd name="T54" fmla="*/ 20 w 66"/>
                  <a:gd name="T55" fmla="*/ 17 h 66"/>
                  <a:gd name="T56" fmla="*/ 10 w 66"/>
                  <a:gd name="T57" fmla="*/ 20 h 66"/>
                  <a:gd name="T58" fmla="*/ 10 w 66"/>
                  <a:gd name="T59" fmla="*/ 24 h 66"/>
                  <a:gd name="T60" fmla="*/ 9 w 66"/>
                  <a:gd name="T61" fmla="*/ 31 h 66"/>
                  <a:gd name="T62" fmla="*/ 2 w 66"/>
                  <a:gd name="T63" fmla="*/ 33 h 66"/>
                  <a:gd name="T64" fmla="*/ 0 w 66"/>
                  <a:gd name="T65" fmla="*/ 34 h 66"/>
                  <a:gd name="T66" fmla="*/ 7 w 66"/>
                  <a:gd name="T67" fmla="*/ 40 h 66"/>
                  <a:gd name="T68" fmla="*/ 10 w 66"/>
                  <a:gd name="T69" fmla="*/ 46 h 66"/>
                  <a:gd name="T70" fmla="*/ 21 w 66"/>
                  <a:gd name="T71" fmla="*/ 59 h 66"/>
                  <a:gd name="T72" fmla="*/ 23 w 66"/>
                  <a:gd name="T73" fmla="*/ 59 h 66"/>
                  <a:gd name="T74" fmla="*/ 38 w 66"/>
                  <a:gd name="T75" fmla="*/ 60 h 66"/>
                  <a:gd name="T76" fmla="*/ 46 w 66"/>
                  <a:gd name="T77" fmla="*/ 59 h 66"/>
                  <a:gd name="T78" fmla="*/ 51 w 66"/>
                  <a:gd name="T79" fmla="*/ 62 h 66"/>
                  <a:gd name="T80" fmla="*/ 53 w 66"/>
                  <a:gd name="T81" fmla="*/ 66 h 66"/>
                  <a:gd name="T82" fmla="*/ 55 w 66"/>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66">
                    <a:moveTo>
                      <a:pt x="55" y="64"/>
                    </a:moveTo>
                    <a:lnTo>
                      <a:pt x="55" y="63"/>
                    </a:lnTo>
                    <a:lnTo>
                      <a:pt x="54" y="61"/>
                    </a:lnTo>
                    <a:lnTo>
                      <a:pt x="53" y="57"/>
                    </a:lnTo>
                    <a:lnTo>
                      <a:pt x="55" y="54"/>
                    </a:lnTo>
                    <a:lnTo>
                      <a:pt x="53" y="55"/>
                    </a:lnTo>
                    <a:lnTo>
                      <a:pt x="53" y="50"/>
                    </a:lnTo>
                    <a:lnTo>
                      <a:pt x="54" y="48"/>
                    </a:lnTo>
                    <a:lnTo>
                      <a:pt x="55" y="45"/>
                    </a:lnTo>
                    <a:lnTo>
                      <a:pt x="55" y="44"/>
                    </a:lnTo>
                    <a:lnTo>
                      <a:pt x="55" y="40"/>
                    </a:lnTo>
                    <a:lnTo>
                      <a:pt x="58" y="35"/>
                    </a:lnTo>
                    <a:lnTo>
                      <a:pt x="60" y="35"/>
                    </a:lnTo>
                    <a:lnTo>
                      <a:pt x="60" y="35"/>
                    </a:lnTo>
                    <a:lnTo>
                      <a:pt x="60" y="28"/>
                    </a:lnTo>
                    <a:lnTo>
                      <a:pt x="61" y="27"/>
                    </a:lnTo>
                    <a:lnTo>
                      <a:pt x="60" y="26"/>
                    </a:lnTo>
                    <a:lnTo>
                      <a:pt x="59" y="26"/>
                    </a:lnTo>
                    <a:lnTo>
                      <a:pt x="59" y="23"/>
                    </a:lnTo>
                    <a:lnTo>
                      <a:pt x="61" y="22"/>
                    </a:lnTo>
                    <a:lnTo>
                      <a:pt x="62" y="22"/>
                    </a:lnTo>
                    <a:lnTo>
                      <a:pt x="62" y="19"/>
                    </a:lnTo>
                    <a:lnTo>
                      <a:pt x="65" y="16"/>
                    </a:lnTo>
                    <a:lnTo>
                      <a:pt x="66" y="15"/>
                    </a:lnTo>
                    <a:lnTo>
                      <a:pt x="66" y="13"/>
                    </a:lnTo>
                    <a:lnTo>
                      <a:pt x="65" y="12"/>
                    </a:lnTo>
                    <a:lnTo>
                      <a:pt x="65" y="10"/>
                    </a:lnTo>
                    <a:lnTo>
                      <a:pt x="66" y="9"/>
                    </a:lnTo>
                    <a:lnTo>
                      <a:pt x="65" y="7"/>
                    </a:lnTo>
                    <a:lnTo>
                      <a:pt x="66" y="2"/>
                    </a:lnTo>
                    <a:lnTo>
                      <a:pt x="66" y="1"/>
                    </a:lnTo>
                    <a:lnTo>
                      <a:pt x="63" y="2"/>
                    </a:lnTo>
                    <a:lnTo>
                      <a:pt x="63" y="0"/>
                    </a:lnTo>
                    <a:lnTo>
                      <a:pt x="62" y="0"/>
                    </a:lnTo>
                    <a:lnTo>
                      <a:pt x="62" y="1"/>
                    </a:lnTo>
                    <a:lnTo>
                      <a:pt x="61" y="2"/>
                    </a:lnTo>
                    <a:lnTo>
                      <a:pt x="59" y="3"/>
                    </a:lnTo>
                    <a:lnTo>
                      <a:pt x="55" y="5"/>
                    </a:lnTo>
                    <a:lnTo>
                      <a:pt x="54" y="5"/>
                    </a:lnTo>
                    <a:lnTo>
                      <a:pt x="53" y="8"/>
                    </a:lnTo>
                    <a:lnTo>
                      <a:pt x="50" y="8"/>
                    </a:lnTo>
                    <a:lnTo>
                      <a:pt x="46" y="8"/>
                    </a:lnTo>
                    <a:lnTo>
                      <a:pt x="46" y="5"/>
                    </a:lnTo>
                    <a:lnTo>
                      <a:pt x="44" y="5"/>
                    </a:lnTo>
                    <a:lnTo>
                      <a:pt x="44" y="8"/>
                    </a:lnTo>
                    <a:lnTo>
                      <a:pt x="40" y="8"/>
                    </a:lnTo>
                    <a:lnTo>
                      <a:pt x="38" y="10"/>
                    </a:lnTo>
                    <a:lnTo>
                      <a:pt x="38" y="12"/>
                    </a:lnTo>
                    <a:lnTo>
                      <a:pt x="37" y="13"/>
                    </a:lnTo>
                    <a:lnTo>
                      <a:pt x="33" y="17"/>
                    </a:lnTo>
                    <a:lnTo>
                      <a:pt x="30" y="18"/>
                    </a:lnTo>
                    <a:lnTo>
                      <a:pt x="29" y="19"/>
                    </a:lnTo>
                    <a:lnTo>
                      <a:pt x="26" y="19"/>
                    </a:lnTo>
                    <a:lnTo>
                      <a:pt x="24" y="19"/>
                    </a:lnTo>
                    <a:lnTo>
                      <a:pt x="22" y="17"/>
                    </a:lnTo>
                    <a:lnTo>
                      <a:pt x="20" y="17"/>
                    </a:lnTo>
                    <a:lnTo>
                      <a:pt x="14" y="19"/>
                    </a:lnTo>
                    <a:lnTo>
                      <a:pt x="10" y="20"/>
                    </a:lnTo>
                    <a:lnTo>
                      <a:pt x="10" y="22"/>
                    </a:lnTo>
                    <a:lnTo>
                      <a:pt x="10" y="24"/>
                    </a:lnTo>
                    <a:lnTo>
                      <a:pt x="10" y="28"/>
                    </a:lnTo>
                    <a:lnTo>
                      <a:pt x="9" y="31"/>
                    </a:lnTo>
                    <a:lnTo>
                      <a:pt x="2" y="32"/>
                    </a:lnTo>
                    <a:lnTo>
                      <a:pt x="2" y="33"/>
                    </a:lnTo>
                    <a:lnTo>
                      <a:pt x="0" y="34"/>
                    </a:lnTo>
                    <a:lnTo>
                      <a:pt x="0" y="34"/>
                    </a:lnTo>
                    <a:lnTo>
                      <a:pt x="3" y="39"/>
                    </a:lnTo>
                    <a:lnTo>
                      <a:pt x="7" y="40"/>
                    </a:lnTo>
                    <a:lnTo>
                      <a:pt x="7" y="42"/>
                    </a:lnTo>
                    <a:lnTo>
                      <a:pt x="10" y="46"/>
                    </a:lnTo>
                    <a:lnTo>
                      <a:pt x="15" y="52"/>
                    </a:lnTo>
                    <a:lnTo>
                      <a:pt x="21" y="59"/>
                    </a:lnTo>
                    <a:lnTo>
                      <a:pt x="23" y="59"/>
                    </a:lnTo>
                    <a:lnTo>
                      <a:pt x="23" y="59"/>
                    </a:lnTo>
                    <a:lnTo>
                      <a:pt x="30" y="57"/>
                    </a:lnTo>
                    <a:lnTo>
                      <a:pt x="38" y="60"/>
                    </a:lnTo>
                    <a:lnTo>
                      <a:pt x="41" y="60"/>
                    </a:lnTo>
                    <a:lnTo>
                      <a:pt x="46" y="59"/>
                    </a:lnTo>
                    <a:lnTo>
                      <a:pt x="48" y="62"/>
                    </a:lnTo>
                    <a:lnTo>
                      <a:pt x="51" y="62"/>
                    </a:lnTo>
                    <a:lnTo>
                      <a:pt x="51" y="64"/>
                    </a:lnTo>
                    <a:lnTo>
                      <a:pt x="53" y="66"/>
                    </a:lnTo>
                    <a:lnTo>
                      <a:pt x="54" y="66"/>
                    </a:lnTo>
                    <a:lnTo>
                      <a:pt x="55" y="66"/>
                    </a:lnTo>
                    <a:lnTo>
                      <a:pt x="55"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14"/>
              <p:cNvSpPr>
                <a:spLocks/>
              </p:cNvSpPr>
              <p:nvPr userDrawn="1"/>
            </p:nvSpPr>
            <p:spPr bwMode="auto">
              <a:xfrm>
                <a:off x="2338388" y="3409950"/>
                <a:ext cx="150813" cy="71437"/>
              </a:xfrm>
              <a:custGeom>
                <a:avLst/>
                <a:gdLst>
                  <a:gd name="T0" fmla="*/ 92 w 95"/>
                  <a:gd name="T1" fmla="*/ 10 h 45"/>
                  <a:gd name="T2" fmla="*/ 92 w 95"/>
                  <a:gd name="T3" fmla="*/ 12 h 45"/>
                  <a:gd name="T4" fmla="*/ 82 w 95"/>
                  <a:gd name="T5" fmla="*/ 11 h 45"/>
                  <a:gd name="T6" fmla="*/ 78 w 95"/>
                  <a:gd name="T7" fmla="*/ 10 h 45"/>
                  <a:gd name="T8" fmla="*/ 75 w 95"/>
                  <a:gd name="T9" fmla="*/ 6 h 45"/>
                  <a:gd name="T10" fmla="*/ 77 w 95"/>
                  <a:gd name="T11" fmla="*/ 4 h 45"/>
                  <a:gd name="T12" fmla="*/ 81 w 95"/>
                  <a:gd name="T13" fmla="*/ 4 h 45"/>
                  <a:gd name="T14" fmla="*/ 77 w 95"/>
                  <a:gd name="T15" fmla="*/ 3 h 45"/>
                  <a:gd name="T16" fmla="*/ 73 w 95"/>
                  <a:gd name="T17" fmla="*/ 3 h 45"/>
                  <a:gd name="T18" fmla="*/ 70 w 95"/>
                  <a:gd name="T19" fmla="*/ 3 h 45"/>
                  <a:gd name="T20" fmla="*/ 56 w 95"/>
                  <a:gd name="T21" fmla="*/ 3 h 45"/>
                  <a:gd name="T22" fmla="*/ 48 w 95"/>
                  <a:gd name="T23" fmla="*/ 2 h 45"/>
                  <a:gd name="T24" fmla="*/ 43 w 95"/>
                  <a:gd name="T25" fmla="*/ 2 h 45"/>
                  <a:gd name="T26" fmla="*/ 32 w 95"/>
                  <a:gd name="T27" fmla="*/ 3 h 45"/>
                  <a:gd name="T28" fmla="*/ 19 w 95"/>
                  <a:gd name="T29" fmla="*/ 5 h 45"/>
                  <a:gd name="T30" fmla="*/ 18 w 95"/>
                  <a:gd name="T31" fmla="*/ 4 h 45"/>
                  <a:gd name="T32" fmla="*/ 14 w 95"/>
                  <a:gd name="T33" fmla="*/ 9 h 45"/>
                  <a:gd name="T34" fmla="*/ 7 w 95"/>
                  <a:gd name="T35" fmla="*/ 11 h 45"/>
                  <a:gd name="T36" fmla="*/ 3 w 95"/>
                  <a:gd name="T37" fmla="*/ 19 h 45"/>
                  <a:gd name="T38" fmla="*/ 1 w 95"/>
                  <a:gd name="T39" fmla="*/ 23 h 45"/>
                  <a:gd name="T40" fmla="*/ 4 w 95"/>
                  <a:gd name="T41" fmla="*/ 25 h 45"/>
                  <a:gd name="T42" fmla="*/ 7 w 95"/>
                  <a:gd name="T43" fmla="*/ 25 h 45"/>
                  <a:gd name="T44" fmla="*/ 14 w 95"/>
                  <a:gd name="T45" fmla="*/ 30 h 45"/>
                  <a:gd name="T46" fmla="*/ 14 w 95"/>
                  <a:gd name="T47" fmla="*/ 31 h 45"/>
                  <a:gd name="T48" fmla="*/ 19 w 95"/>
                  <a:gd name="T49" fmla="*/ 28 h 45"/>
                  <a:gd name="T50" fmla="*/ 25 w 95"/>
                  <a:gd name="T51" fmla="*/ 33 h 45"/>
                  <a:gd name="T52" fmla="*/ 23 w 95"/>
                  <a:gd name="T53" fmla="*/ 38 h 45"/>
                  <a:gd name="T54" fmla="*/ 23 w 95"/>
                  <a:gd name="T55" fmla="*/ 40 h 45"/>
                  <a:gd name="T56" fmla="*/ 26 w 95"/>
                  <a:gd name="T57" fmla="*/ 41 h 45"/>
                  <a:gd name="T58" fmla="*/ 26 w 95"/>
                  <a:gd name="T59" fmla="*/ 40 h 45"/>
                  <a:gd name="T60" fmla="*/ 29 w 95"/>
                  <a:gd name="T61" fmla="*/ 43 h 45"/>
                  <a:gd name="T62" fmla="*/ 30 w 95"/>
                  <a:gd name="T63" fmla="*/ 45 h 45"/>
                  <a:gd name="T64" fmla="*/ 35 w 95"/>
                  <a:gd name="T65" fmla="*/ 42 h 45"/>
                  <a:gd name="T66" fmla="*/ 35 w 95"/>
                  <a:gd name="T67" fmla="*/ 37 h 45"/>
                  <a:gd name="T68" fmla="*/ 41 w 95"/>
                  <a:gd name="T69" fmla="*/ 32 h 45"/>
                  <a:gd name="T70" fmla="*/ 50 w 95"/>
                  <a:gd name="T71" fmla="*/ 30 h 45"/>
                  <a:gd name="T72" fmla="*/ 53 w 95"/>
                  <a:gd name="T73" fmla="*/ 31 h 45"/>
                  <a:gd name="T74" fmla="*/ 56 w 95"/>
                  <a:gd name="T75" fmla="*/ 31 h 45"/>
                  <a:gd name="T76" fmla="*/ 62 w 95"/>
                  <a:gd name="T77" fmla="*/ 26 h 45"/>
                  <a:gd name="T78" fmla="*/ 63 w 95"/>
                  <a:gd name="T79" fmla="*/ 24 h 45"/>
                  <a:gd name="T80" fmla="*/ 68 w 95"/>
                  <a:gd name="T81" fmla="*/ 20 h 45"/>
                  <a:gd name="T82" fmla="*/ 72 w 95"/>
                  <a:gd name="T83" fmla="*/ 17 h 45"/>
                  <a:gd name="T84" fmla="*/ 75 w 95"/>
                  <a:gd name="T85" fmla="*/ 20 h 45"/>
                  <a:gd name="T86" fmla="*/ 78 w 95"/>
                  <a:gd name="T87" fmla="*/ 20 h 45"/>
                  <a:gd name="T88" fmla="*/ 82 w 95"/>
                  <a:gd name="T89" fmla="*/ 18 h 45"/>
                  <a:gd name="T90" fmla="*/ 86 w 95"/>
                  <a:gd name="T91" fmla="*/ 16 h 45"/>
                  <a:gd name="T92" fmla="*/ 89 w 95"/>
                  <a:gd name="T93" fmla="*/ 12 h 45"/>
                  <a:gd name="T94" fmla="*/ 92 w 95"/>
                  <a:gd name="T95" fmla="*/ 13 h 45"/>
                  <a:gd name="T96" fmla="*/ 95 w 95"/>
                  <a:gd name="T9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 h="45">
                    <a:moveTo>
                      <a:pt x="95" y="12"/>
                    </a:moveTo>
                    <a:lnTo>
                      <a:pt x="92" y="10"/>
                    </a:lnTo>
                    <a:lnTo>
                      <a:pt x="90" y="10"/>
                    </a:lnTo>
                    <a:lnTo>
                      <a:pt x="92" y="12"/>
                    </a:lnTo>
                    <a:lnTo>
                      <a:pt x="86" y="12"/>
                    </a:lnTo>
                    <a:lnTo>
                      <a:pt x="82" y="11"/>
                    </a:lnTo>
                    <a:lnTo>
                      <a:pt x="80" y="10"/>
                    </a:lnTo>
                    <a:lnTo>
                      <a:pt x="78" y="10"/>
                    </a:lnTo>
                    <a:lnTo>
                      <a:pt x="73" y="10"/>
                    </a:lnTo>
                    <a:lnTo>
                      <a:pt x="75" y="6"/>
                    </a:lnTo>
                    <a:lnTo>
                      <a:pt x="77" y="6"/>
                    </a:lnTo>
                    <a:lnTo>
                      <a:pt x="77" y="4"/>
                    </a:lnTo>
                    <a:lnTo>
                      <a:pt x="79" y="4"/>
                    </a:lnTo>
                    <a:lnTo>
                      <a:pt x="81" y="4"/>
                    </a:lnTo>
                    <a:lnTo>
                      <a:pt x="79" y="3"/>
                    </a:lnTo>
                    <a:lnTo>
                      <a:pt x="77" y="3"/>
                    </a:lnTo>
                    <a:lnTo>
                      <a:pt x="74" y="4"/>
                    </a:lnTo>
                    <a:lnTo>
                      <a:pt x="73" y="3"/>
                    </a:lnTo>
                    <a:lnTo>
                      <a:pt x="73" y="5"/>
                    </a:lnTo>
                    <a:lnTo>
                      <a:pt x="70" y="3"/>
                    </a:lnTo>
                    <a:lnTo>
                      <a:pt x="63" y="3"/>
                    </a:lnTo>
                    <a:lnTo>
                      <a:pt x="56" y="3"/>
                    </a:lnTo>
                    <a:lnTo>
                      <a:pt x="52" y="0"/>
                    </a:lnTo>
                    <a:lnTo>
                      <a:pt x="48" y="2"/>
                    </a:lnTo>
                    <a:lnTo>
                      <a:pt x="47" y="3"/>
                    </a:lnTo>
                    <a:lnTo>
                      <a:pt x="43" y="2"/>
                    </a:lnTo>
                    <a:lnTo>
                      <a:pt x="38" y="3"/>
                    </a:lnTo>
                    <a:lnTo>
                      <a:pt x="32" y="3"/>
                    </a:lnTo>
                    <a:lnTo>
                      <a:pt x="23" y="3"/>
                    </a:lnTo>
                    <a:lnTo>
                      <a:pt x="19" y="5"/>
                    </a:lnTo>
                    <a:lnTo>
                      <a:pt x="18" y="4"/>
                    </a:lnTo>
                    <a:lnTo>
                      <a:pt x="18" y="4"/>
                    </a:lnTo>
                    <a:lnTo>
                      <a:pt x="15" y="5"/>
                    </a:lnTo>
                    <a:lnTo>
                      <a:pt x="14" y="9"/>
                    </a:lnTo>
                    <a:lnTo>
                      <a:pt x="10" y="11"/>
                    </a:lnTo>
                    <a:lnTo>
                      <a:pt x="7" y="11"/>
                    </a:lnTo>
                    <a:lnTo>
                      <a:pt x="1" y="17"/>
                    </a:lnTo>
                    <a:lnTo>
                      <a:pt x="3" y="19"/>
                    </a:lnTo>
                    <a:lnTo>
                      <a:pt x="0" y="23"/>
                    </a:lnTo>
                    <a:lnTo>
                      <a:pt x="1" y="23"/>
                    </a:lnTo>
                    <a:lnTo>
                      <a:pt x="3" y="24"/>
                    </a:lnTo>
                    <a:lnTo>
                      <a:pt x="4" y="25"/>
                    </a:lnTo>
                    <a:lnTo>
                      <a:pt x="5" y="26"/>
                    </a:lnTo>
                    <a:lnTo>
                      <a:pt x="7" y="25"/>
                    </a:lnTo>
                    <a:lnTo>
                      <a:pt x="12" y="26"/>
                    </a:lnTo>
                    <a:lnTo>
                      <a:pt x="14" y="30"/>
                    </a:lnTo>
                    <a:lnTo>
                      <a:pt x="14" y="31"/>
                    </a:lnTo>
                    <a:lnTo>
                      <a:pt x="14" y="31"/>
                    </a:lnTo>
                    <a:lnTo>
                      <a:pt x="15" y="28"/>
                    </a:lnTo>
                    <a:lnTo>
                      <a:pt x="19" y="28"/>
                    </a:lnTo>
                    <a:lnTo>
                      <a:pt x="25" y="30"/>
                    </a:lnTo>
                    <a:lnTo>
                      <a:pt x="25" y="33"/>
                    </a:lnTo>
                    <a:lnTo>
                      <a:pt x="23" y="35"/>
                    </a:lnTo>
                    <a:lnTo>
                      <a:pt x="23" y="38"/>
                    </a:lnTo>
                    <a:lnTo>
                      <a:pt x="23" y="40"/>
                    </a:lnTo>
                    <a:lnTo>
                      <a:pt x="23" y="40"/>
                    </a:lnTo>
                    <a:lnTo>
                      <a:pt x="25" y="41"/>
                    </a:lnTo>
                    <a:lnTo>
                      <a:pt x="26" y="41"/>
                    </a:lnTo>
                    <a:lnTo>
                      <a:pt x="26" y="41"/>
                    </a:lnTo>
                    <a:lnTo>
                      <a:pt x="26" y="40"/>
                    </a:lnTo>
                    <a:lnTo>
                      <a:pt x="29" y="41"/>
                    </a:lnTo>
                    <a:lnTo>
                      <a:pt x="29" y="43"/>
                    </a:lnTo>
                    <a:lnTo>
                      <a:pt x="29" y="45"/>
                    </a:lnTo>
                    <a:lnTo>
                      <a:pt x="30" y="45"/>
                    </a:lnTo>
                    <a:lnTo>
                      <a:pt x="34" y="43"/>
                    </a:lnTo>
                    <a:lnTo>
                      <a:pt x="35" y="42"/>
                    </a:lnTo>
                    <a:lnTo>
                      <a:pt x="35" y="39"/>
                    </a:lnTo>
                    <a:lnTo>
                      <a:pt x="35" y="37"/>
                    </a:lnTo>
                    <a:lnTo>
                      <a:pt x="35" y="33"/>
                    </a:lnTo>
                    <a:lnTo>
                      <a:pt x="41" y="32"/>
                    </a:lnTo>
                    <a:lnTo>
                      <a:pt x="45" y="30"/>
                    </a:lnTo>
                    <a:lnTo>
                      <a:pt x="50" y="30"/>
                    </a:lnTo>
                    <a:lnTo>
                      <a:pt x="52" y="32"/>
                    </a:lnTo>
                    <a:lnTo>
                      <a:pt x="53" y="31"/>
                    </a:lnTo>
                    <a:lnTo>
                      <a:pt x="55" y="32"/>
                    </a:lnTo>
                    <a:lnTo>
                      <a:pt x="56" y="31"/>
                    </a:lnTo>
                    <a:lnTo>
                      <a:pt x="59" y="30"/>
                    </a:lnTo>
                    <a:lnTo>
                      <a:pt x="62" y="26"/>
                    </a:lnTo>
                    <a:lnTo>
                      <a:pt x="63" y="26"/>
                    </a:lnTo>
                    <a:lnTo>
                      <a:pt x="63" y="24"/>
                    </a:lnTo>
                    <a:lnTo>
                      <a:pt x="66" y="20"/>
                    </a:lnTo>
                    <a:lnTo>
                      <a:pt x="68" y="20"/>
                    </a:lnTo>
                    <a:lnTo>
                      <a:pt x="70" y="17"/>
                    </a:lnTo>
                    <a:lnTo>
                      <a:pt x="72" y="17"/>
                    </a:lnTo>
                    <a:lnTo>
                      <a:pt x="75" y="19"/>
                    </a:lnTo>
                    <a:lnTo>
                      <a:pt x="75" y="20"/>
                    </a:lnTo>
                    <a:lnTo>
                      <a:pt x="77" y="19"/>
                    </a:lnTo>
                    <a:lnTo>
                      <a:pt x="78" y="20"/>
                    </a:lnTo>
                    <a:lnTo>
                      <a:pt x="79" y="18"/>
                    </a:lnTo>
                    <a:lnTo>
                      <a:pt x="82" y="18"/>
                    </a:lnTo>
                    <a:lnTo>
                      <a:pt x="85" y="17"/>
                    </a:lnTo>
                    <a:lnTo>
                      <a:pt x="86" y="16"/>
                    </a:lnTo>
                    <a:lnTo>
                      <a:pt x="87" y="13"/>
                    </a:lnTo>
                    <a:lnTo>
                      <a:pt x="89" y="12"/>
                    </a:lnTo>
                    <a:lnTo>
                      <a:pt x="92" y="12"/>
                    </a:lnTo>
                    <a:lnTo>
                      <a:pt x="92" y="13"/>
                    </a:lnTo>
                    <a:lnTo>
                      <a:pt x="95" y="13"/>
                    </a:lnTo>
                    <a:lnTo>
                      <a:pt x="9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15"/>
              <p:cNvSpPr>
                <a:spLocks/>
              </p:cNvSpPr>
              <p:nvPr userDrawn="1"/>
            </p:nvSpPr>
            <p:spPr bwMode="auto">
              <a:xfrm>
                <a:off x="2316163" y="3449638"/>
                <a:ext cx="55563" cy="31750"/>
              </a:xfrm>
              <a:custGeom>
                <a:avLst/>
                <a:gdLst>
                  <a:gd name="T0" fmla="*/ 12 w 35"/>
                  <a:gd name="T1" fmla="*/ 0 h 20"/>
                  <a:gd name="T2" fmla="*/ 12 w 35"/>
                  <a:gd name="T3" fmla="*/ 0 h 20"/>
                  <a:gd name="T4" fmla="*/ 10 w 35"/>
                  <a:gd name="T5" fmla="*/ 2 h 20"/>
                  <a:gd name="T6" fmla="*/ 10 w 35"/>
                  <a:gd name="T7" fmla="*/ 3 h 20"/>
                  <a:gd name="T8" fmla="*/ 6 w 35"/>
                  <a:gd name="T9" fmla="*/ 5 h 20"/>
                  <a:gd name="T10" fmla="*/ 3 w 35"/>
                  <a:gd name="T11" fmla="*/ 6 h 20"/>
                  <a:gd name="T12" fmla="*/ 0 w 35"/>
                  <a:gd name="T13" fmla="*/ 8 h 20"/>
                  <a:gd name="T14" fmla="*/ 0 w 35"/>
                  <a:gd name="T15" fmla="*/ 10 h 20"/>
                  <a:gd name="T16" fmla="*/ 0 w 35"/>
                  <a:gd name="T17" fmla="*/ 10 h 20"/>
                  <a:gd name="T18" fmla="*/ 3 w 35"/>
                  <a:gd name="T19" fmla="*/ 10 h 20"/>
                  <a:gd name="T20" fmla="*/ 5 w 35"/>
                  <a:gd name="T21" fmla="*/ 13 h 20"/>
                  <a:gd name="T22" fmla="*/ 9 w 35"/>
                  <a:gd name="T23" fmla="*/ 13 h 20"/>
                  <a:gd name="T24" fmla="*/ 11 w 35"/>
                  <a:gd name="T25" fmla="*/ 13 h 20"/>
                  <a:gd name="T26" fmla="*/ 18 w 35"/>
                  <a:gd name="T27" fmla="*/ 16 h 20"/>
                  <a:gd name="T28" fmla="*/ 20 w 35"/>
                  <a:gd name="T29" fmla="*/ 15 h 20"/>
                  <a:gd name="T30" fmla="*/ 24 w 35"/>
                  <a:gd name="T31" fmla="*/ 15 h 20"/>
                  <a:gd name="T32" fmla="*/ 26 w 35"/>
                  <a:gd name="T33" fmla="*/ 18 h 20"/>
                  <a:gd name="T34" fmla="*/ 27 w 35"/>
                  <a:gd name="T35" fmla="*/ 20 h 20"/>
                  <a:gd name="T36" fmla="*/ 33 w 35"/>
                  <a:gd name="T37" fmla="*/ 20 h 20"/>
                  <a:gd name="T38" fmla="*/ 34 w 35"/>
                  <a:gd name="T39" fmla="*/ 18 h 20"/>
                  <a:gd name="T40" fmla="*/ 34 w 35"/>
                  <a:gd name="T41" fmla="*/ 16 h 20"/>
                  <a:gd name="T42" fmla="*/ 35 w 35"/>
                  <a:gd name="T43" fmla="*/ 15 h 20"/>
                  <a:gd name="T44" fmla="*/ 34 w 35"/>
                  <a:gd name="T45" fmla="*/ 14 h 20"/>
                  <a:gd name="T46" fmla="*/ 35 w 35"/>
                  <a:gd name="T47" fmla="*/ 12 h 20"/>
                  <a:gd name="T48" fmla="*/ 35 w 35"/>
                  <a:gd name="T49" fmla="*/ 12 h 20"/>
                  <a:gd name="T50" fmla="*/ 35 w 35"/>
                  <a:gd name="T51" fmla="*/ 8 h 20"/>
                  <a:gd name="T52" fmla="*/ 35 w 35"/>
                  <a:gd name="T53" fmla="*/ 7 h 20"/>
                  <a:gd name="T54" fmla="*/ 33 w 35"/>
                  <a:gd name="T55" fmla="*/ 6 h 20"/>
                  <a:gd name="T56" fmla="*/ 32 w 35"/>
                  <a:gd name="T57" fmla="*/ 6 h 20"/>
                  <a:gd name="T58" fmla="*/ 29 w 35"/>
                  <a:gd name="T59" fmla="*/ 9 h 20"/>
                  <a:gd name="T60" fmla="*/ 26 w 35"/>
                  <a:gd name="T61" fmla="*/ 7 h 20"/>
                  <a:gd name="T62" fmla="*/ 26 w 35"/>
                  <a:gd name="T63" fmla="*/ 6 h 20"/>
                  <a:gd name="T64" fmla="*/ 25 w 35"/>
                  <a:gd name="T65" fmla="*/ 3 h 20"/>
                  <a:gd name="T66" fmla="*/ 21 w 35"/>
                  <a:gd name="T67" fmla="*/ 3 h 20"/>
                  <a:gd name="T68" fmla="*/ 18 w 35"/>
                  <a:gd name="T69" fmla="*/ 3 h 20"/>
                  <a:gd name="T70" fmla="*/ 17 w 35"/>
                  <a:gd name="T71" fmla="*/ 1 h 20"/>
                  <a:gd name="T72" fmla="*/ 14 w 35"/>
                  <a:gd name="T73" fmla="*/ 1 h 20"/>
                  <a:gd name="T74" fmla="*/ 14 w 35"/>
                  <a:gd name="T75" fmla="*/ 0 h 20"/>
                  <a:gd name="T76" fmla="*/ 13 w 35"/>
                  <a:gd name="T77" fmla="*/ 0 h 20"/>
                  <a:gd name="T78" fmla="*/ 12 w 35"/>
                  <a:gd name="T79" fmla="*/ 0 h 20"/>
                  <a:gd name="T80" fmla="*/ 12 w 35"/>
                  <a:gd name="T8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0">
                    <a:moveTo>
                      <a:pt x="12" y="0"/>
                    </a:moveTo>
                    <a:lnTo>
                      <a:pt x="12" y="0"/>
                    </a:lnTo>
                    <a:lnTo>
                      <a:pt x="10" y="2"/>
                    </a:lnTo>
                    <a:lnTo>
                      <a:pt x="10" y="3"/>
                    </a:lnTo>
                    <a:lnTo>
                      <a:pt x="6" y="5"/>
                    </a:lnTo>
                    <a:lnTo>
                      <a:pt x="3" y="6"/>
                    </a:lnTo>
                    <a:lnTo>
                      <a:pt x="0" y="8"/>
                    </a:lnTo>
                    <a:lnTo>
                      <a:pt x="0" y="10"/>
                    </a:lnTo>
                    <a:lnTo>
                      <a:pt x="0" y="10"/>
                    </a:lnTo>
                    <a:lnTo>
                      <a:pt x="3" y="10"/>
                    </a:lnTo>
                    <a:lnTo>
                      <a:pt x="5" y="13"/>
                    </a:lnTo>
                    <a:lnTo>
                      <a:pt x="9" y="13"/>
                    </a:lnTo>
                    <a:lnTo>
                      <a:pt x="11" y="13"/>
                    </a:lnTo>
                    <a:lnTo>
                      <a:pt x="18" y="16"/>
                    </a:lnTo>
                    <a:lnTo>
                      <a:pt x="20" y="15"/>
                    </a:lnTo>
                    <a:lnTo>
                      <a:pt x="24" y="15"/>
                    </a:lnTo>
                    <a:lnTo>
                      <a:pt x="26" y="18"/>
                    </a:lnTo>
                    <a:lnTo>
                      <a:pt x="27" y="20"/>
                    </a:lnTo>
                    <a:lnTo>
                      <a:pt x="33" y="20"/>
                    </a:lnTo>
                    <a:lnTo>
                      <a:pt x="34" y="18"/>
                    </a:lnTo>
                    <a:lnTo>
                      <a:pt x="34" y="16"/>
                    </a:lnTo>
                    <a:lnTo>
                      <a:pt x="35" y="15"/>
                    </a:lnTo>
                    <a:lnTo>
                      <a:pt x="34" y="14"/>
                    </a:lnTo>
                    <a:lnTo>
                      <a:pt x="35" y="12"/>
                    </a:lnTo>
                    <a:lnTo>
                      <a:pt x="35" y="12"/>
                    </a:lnTo>
                    <a:lnTo>
                      <a:pt x="35" y="8"/>
                    </a:lnTo>
                    <a:lnTo>
                      <a:pt x="35" y="7"/>
                    </a:lnTo>
                    <a:lnTo>
                      <a:pt x="33" y="6"/>
                    </a:lnTo>
                    <a:lnTo>
                      <a:pt x="32" y="6"/>
                    </a:lnTo>
                    <a:lnTo>
                      <a:pt x="29" y="9"/>
                    </a:lnTo>
                    <a:lnTo>
                      <a:pt x="26" y="7"/>
                    </a:lnTo>
                    <a:lnTo>
                      <a:pt x="26" y="6"/>
                    </a:lnTo>
                    <a:lnTo>
                      <a:pt x="25" y="3"/>
                    </a:lnTo>
                    <a:lnTo>
                      <a:pt x="21" y="3"/>
                    </a:lnTo>
                    <a:lnTo>
                      <a:pt x="18" y="3"/>
                    </a:lnTo>
                    <a:lnTo>
                      <a:pt x="17" y="1"/>
                    </a:lnTo>
                    <a:lnTo>
                      <a:pt x="14" y="1"/>
                    </a:lnTo>
                    <a:lnTo>
                      <a:pt x="14" y="0"/>
                    </a:lnTo>
                    <a:lnTo>
                      <a:pt x="13"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16"/>
              <p:cNvSpPr>
                <a:spLocks/>
              </p:cNvSpPr>
              <p:nvPr userDrawn="1"/>
            </p:nvSpPr>
            <p:spPr bwMode="auto">
              <a:xfrm>
                <a:off x="2265363" y="3365500"/>
                <a:ext cx="96838" cy="98425"/>
              </a:xfrm>
              <a:custGeom>
                <a:avLst/>
                <a:gdLst>
                  <a:gd name="T0" fmla="*/ 39 w 61"/>
                  <a:gd name="T1" fmla="*/ 53 h 62"/>
                  <a:gd name="T2" fmla="*/ 41 w 61"/>
                  <a:gd name="T3" fmla="*/ 53 h 62"/>
                  <a:gd name="T4" fmla="*/ 44 w 61"/>
                  <a:gd name="T5" fmla="*/ 51 h 62"/>
                  <a:gd name="T6" fmla="*/ 45 w 61"/>
                  <a:gd name="T7" fmla="*/ 47 h 62"/>
                  <a:gd name="T8" fmla="*/ 45 w 61"/>
                  <a:gd name="T9" fmla="*/ 44 h 62"/>
                  <a:gd name="T10" fmla="*/ 52 w 61"/>
                  <a:gd name="T11" fmla="*/ 37 h 62"/>
                  <a:gd name="T12" fmla="*/ 54 w 61"/>
                  <a:gd name="T13" fmla="*/ 37 h 62"/>
                  <a:gd name="T14" fmla="*/ 58 w 61"/>
                  <a:gd name="T15" fmla="*/ 34 h 62"/>
                  <a:gd name="T16" fmla="*/ 59 w 61"/>
                  <a:gd name="T17" fmla="*/ 32 h 62"/>
                  <a:gd name="T18" fmla="*/ 61 w 61"/>
                  <a:gd name="T19" fmla="*/ 31 h 62"/>
                  <a:gd name="T20" fmla="*/ 61 w 61"/>
                  <a:gd name="T21" fmla="*/ 31 h 62"/>
                  <a:gd name="T22" fmla="*/ 61 w 61"/>
                  <a:gd name="T23" fmla="*/ 31 h 62"/>
                  <a:gd name="T24" fmla="*/ 59 w 61"/>
                  <a:gd name="T25" fmla="*/ 30 h 62"/>
                  <a:gd name="T26" fmla="*/ 59 w 61"/>
                  <a:gd name="T27" fmla="*/ 33 h 62"/>
                  <a:gd name="T28" fmla="*/ 56 w 61"/>
                  <a:gd name="T29" fmla="*/ 31 h 62"/>
                  <a:gd name="T30" fmla="*/ 52 w 61"/>
                  <a:gd name="T31" fmla="*/ 31 h 62"/>
                  <a:gd name="T32" fmla="*/ 52 w 61"/>
                  <a:gd name="T33" fmla="*/ 29 h 62"/>
                  <a:gd name="T34" fmla="*/ 50 w 61"/>
                  <a:gd name="T35" fmla="*/ 29 h 62"/>
                  <a:gd name="T36" fmla="*/ 50 w 61"/>
                  <a:gd name="T37" fmla="*/ 29 h 62"/>
                  <a:gd name="T38" fmla="*/ 46 w 61"/>
                  <a:gd name="T39" fmla="*/ 29 h 62"/>
                  <a:gd name="T40" fmla="*/ 46 w 61"/>
                  <a:gd name="T41" fmla="*/ 0 h 62"/>
                  <a:gd name="T42" fmla="*/ 22 w 61"/>
                  <a:gd name="T43" fmla="*/ 0 h 62"/>
                  <a:gd name="T44" fmla="*/ 21 w 61"/>
                  <a:gd name="T45" fmla="*/ 8 h 62"/>
                  <a:gd name="T46" fmla="*/ 17 w 61"/>
                  <a:gd name="T47" fmla="*/ 8 h 62"/>
                  <a:gd name="T48" fmla="*/ 17 w 61"/>
                  <a:gd name="T49" fmla="*/ 8 h 62"/>
                  <a:gd name="T50" fmla="*/ 17 w 61"/>
                  <a:gd name="T51" fmla="*/ 10 h 62"/>
                  <a:gd name="T52" fmla="*/ 20 w 61"/>
                  <a:gd name="T53" fmla="*/ 12 h 62"/>
                  <a:gd name="T54" fmla="*/ 22 w 61"/>
                  <a:gd name="T55" fmla="*/ 14 h 62"/>
                  <a:gd name="T56" fmla="*/ 24 w 61"/>
                  <a:gd name="T57" fmla="*/ 14 h 62"/>
                  <a:gd name="T58" fmla="*/ 26 w 61"/>
                  <a:gd name="T59" fmla="*/ 17 h 62"/>
                  <a:gd name="T60" fmla="*/ 27 w 61"/>
                  <a:gd name="T61" fmla="*/ 18 h 62"/>
                  <a:gd name="T62" fmla="*/ 27 w 61"/>
                  <a:gd name="T63" fmla="*/ 19 h 62"/>
                  <a:gd name="T64" fmla="*/ 29 w 61"/>
                  <a:gd name="T65" fmla="*/ 19 h 62"/>
                  <a:gd name="T66" fmla="*/ 31 w 61"/>
                  <a:gd name="T67" fmla="*/ 21 h 62"/>
                  <a:gd name="T68" fmla="*/ 31 w 61"/>
                  <a:gd name="T69" fmla="*/ 24 h 62"/>
                  <a:gd name="T70" fmla="*/ 29 w 61"/>
                  <a:gd name="T71" fmla="*/ 26 h 62"/>
                  <a:gd name="T72" fmla="*/ 29 w 61"/>
                  <a:gd name="T73" fmla="*/ 26 h 62"/>
                  <a:gd name="T74" fmla="*/ 9 w 61"/>
                  <a:gd name="T75" fmla="*/ 26 h 62"/>
                  <a:gd name="T76" fmla="*/ 1 w 61"/>
                  <a:gd name="T77" fmla="*/ 40 h 62"/>
                  <a:gd name="T78" fmla="*/ 1 w 61"/>
                  <a:gd name="T79" fmla="*/ 43 h 62"/>
                  <a:gd name="T80" fmla="*/ 1 w 61"/>
                  <a:gd name="T81" fmla="*/ 44 h 62"/>
                  <a:gd name="T82" fmla="*/ 2 w 61"/>
                  <a:gd name="T83" fmla="*/ 45 h 62"/>
                  <a:gd name="T84" fmla="*/ 2 w 61"/>
                  <a:gd name="T85" fmla="*/ 45 h 62"/>
                  <a:gd name="T86" fmla="*/ 2 w 61"/>
                  <a:gd name="T87" fmla="*/ 48 h 62"/>
                  <a:gd name="T88" fmla="*/ 0 w 61"/>
                  <a:gd name="T89" fmla="*/ 50 h 62"/>
                  <a:gd name="T90" fmla="*/ 0 w 61"/>
                  <a:gd name="T91" fmla="*/ 51 h 62"/>
                  <a:gd name="T92" fmla="*/ 2 w 61"/>
                  <a:gd name="T93" fmla="*/ 53 h 62"/>
                  <a:gd name="T94" fmla="*/ 4 w 61"/>
                  <a:gd name="T95" fmla="*/ 55 h 62"/>
                  <a:gd name="T96" fmla="*/ 6 w 61"/>
                  <a:gd name="T97" fmla="*/ 55 h 62"/>
                  <a:gd name="T98" fmla="*/ 8 w 61"/>
                  <a:gd name="T99" fmla="*/ 58 h 62"/>
                  <a:gd name="T100" fmla="*/ 16 w 61"/>
                  <a:gd name="T101" fmla="*/ 61 h 62"/>
                  <a:gd name="T102" fmla="*/ 21 w 61"/>
                  <a:gd name="T103" fmla="*/ 61 h 62"/>
                  <a:gd name="T104" fmla="*/ 24 w 61"/>
                  <a:gd name="T105" fmla="*/ 61 h 62"/>
                  <a:gd name="T106" fmla="*/ 29 w 61"/>
                  <a:gd name="T107" fmla="*/ 62 h 62"/>
                  <a:gd name="T108" fmla="*/ 30 w 61"/>
                  <a:gd name="T109" fmla="*/ 62 h 62"/>
                  <a:gd name="T110" fmla="*/ 30 w 61"/>
                  <a:gd name="T111" fmla="*/ 60 h 62"/>
                  <a:gd name="T112" fmla="*/ 34 w 61"/>
                  <a:gd name="T113" fmla="*/ 56 h 62"/>
                  <a:gd name="T114" fmla="*/ 39 w 61"/>
                  <a:gd name="T115" fmla="*/ 55 h 62"/>
                  <a:gd name="T116" fmla="*/ 39 w 61"/>
                  <a:gd name="T117" fmla="*/ 54 h 62"/>
                  <a:gd name="T118" fmla="*/ 39 w 61"/>
                  <a:gd name="T119" fmla="*/ 53 h 62"/>
                  <a:gd name="T120" fmla="*/ 39 w 61"/>
                  <a:gd name="T12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39" y="53"/>
                    </a:moveTo>
                    <a:lnTo>
                      <a:pt x="41" y="53"/>
                    </a:lnTo>
                    <a:lnTo>
                      <a:pt x="44" y="51"/>
                    </a:lnTo>
                    <a:lnTo>
                      <a:pt x="45" y="47"/>
                    </a:lnTo>
                    <a:lnTo>
                      <a:pt x="45" y="44"/>
                    </a:lnTo>
                    <a:lnTo>
                      <a:pt x="52" y="37"/>
                    </a:lnTo>
                    <a:lnTo>
                      <a:pt x="54" y="37"/>
                    </a:lnTo>
                    <a:lnTo>
                      <a:pt x="58" y="34"/>
                    </a:lnTo>
                    <a:lnTo>
                      <a:pt x="59" y="32"/>
                    </a:lnTo>
                    <a:lnTo>
                      <a:pt x="61" y="31"/>
                    </a:lnTo>
                    <a:lnTo>
                      <a:pt x="61" y="31"/>
                    </a:lnTo>
                    <a:lnTo>
                      <a:pt x="61" y="31"/>
                    </a:lnTo>
                    <a:lnTo>
                      <a:pt x="59" y="30"/>
                    </a:lnTo>
                    <a:lnTo>
                      <a:pt x="59" y="33"/>
                    </a:lnTo>
                    <a:lnTo>
                      <a:pt x="56" y="31"/>
                    </a:lnTo>
                    <a:lnTo>
                      <a:pt x="52" y="31"/>
                    </a:lnTo>
                    <a:lnTo>
                      <a:pt x="52" y="29"/>
                    </a:lnTo>
                    <a:lnTo>
                      <a:pt x="50" y="29"/>
                    </a:lnTo>
                    <a:lnTo>
                      <a:pt x="50" y="29"/>
                    </a:lnTo>
                    <a:lnTo>
                      <a:pt x="46" y="29"/>
                    </a:lnTo>
                    <a:lnTo>
                      <a:pt x="46" y="0"/>
                    </a:lnTo>
                    <a:lnTo>
                      <a:pt x="22" y="0"/>
                    </a:lnTo>
                    <a:lnTo>
                      <a:pt x="21" y="8"/>
                    </a:lnTo>
                    <a:lnTo>
                      <a:pt x="17" y="8"/>
                    </a:lnTo>
                    <a:lnTo>
                      <a:pt x="17" y="8"/>
                    </a:lnTo>
                    <a:lnTo>
                      <a:pt x="17" y="10"/>
                    </a:lnTo>
                    <a:lnTo>
                      <a:pt x="20" y="12"/>
                    </a:lnTo>
                    <a:lnTo>
                      <a:pt x="22" y="14"/>
                    </a:lnTo>
                    <a:lnTo>
                      <a:pt x="24" y="14"/>
                    </a:lnTo>
                    <a:lnTo>
                      <a:pt x="26" y="17"/>
                    </a:lnTo>
                    <a:lnTo>
                      <a:pt x="27" y="18"/>
                    </a:lnTo>
                    <a:lnTo>
                      <a:pt x="27" y="19"/>
                    </a:lnTo>
                    <a:lnTo>
                      <a:pt x="29" y="19"/>
                    </a:lnTo>
                    <a:lnTo>
                      <a:pt x="31" y="21"/>
                    </a:lnTo>
                    <a:lnTo>
                      <a:pt x="31" y="24"/>
                    </a:lnTo>
                    <a:lnTo>
                      <a:pt x="29" y="26"/>
                    </a:lnTo>
                    <a:lnTo>
                      <a:pt x="29" y="26"/>
                    </a:lnTo>
                    <a:lnTo>
                      <a:pt x="9" y="26"/>
                    </a:lnTo>
                    <a:lnTo>
                      <a:pt x="1" y="40"/>
                    </a:lnTo>
                    <a:lnTo>
                      <a:pt x="1" y="43"/>
                    </a:lnTo>
                    <a:lnTo>
                      <a:pt x="1" y="44"/>
                    </a:lnTo>
                    <a:lnTo>
                      <a:pt x="2" y="45"/>
                    </a:lnTo>
                    <a:lnTo>
                      <a:pt x="2" y="45"/>
                    </a:lnTo>
                    <a:lnTo>
                      <a:pt x="2" y="48"/>
                    </a:lnTo>
                    <a:lnTo>
                      <a:pt x="0" y="50"/>
                    </a:lnTo>
                    <a:lnTo>
                      <a:pt x="0" y="51"/>
                    </a:lnTo>
                    <a:lnTo>
                      <a:pt x="2" y="53"/>
                    </a:lnTo>
                    <a:lnTo>
                      <a:pt x="4" y="55"/>
                    </a:lnTo>
                    <a:lnTo>
                      <a:pt x="6" y="55"/>
                    </a:lnTo>
                    <a:lnTo>
                      <a:pt x="8" y="58"/>
                    </a:lnTo>
                    <a:lnTo>
                      <a:pt x="16" y="61"/>
                    </a:lnTo>
                    <a:lnTo>
                      <a:pt x="21" y="61"/>
                    </a:lnTo>
                    <a:lnTo>
                      <a:pt x="24" y="61"/>
                    </a:lnTo>
                    <a:lnTo>
                      <a:pt x="29" y="62"/>
                    </a:lnTo>
                    <a:lnTo>
                      <a:pt x="30" y="62"/>
                    </a:lnTo>
                    <a:lnTo>
                      <a:pt x="30" y="60"/>
                    </a:lnTo>
                    <a:lnTo>
                      <a:pt x="34" y="56"/>
                    </a:lnTo>
                    <a:lnTo>
                      <a:pt x="39" y="55"/>
                    </a:lnTo>
                    <a:lnTo>
                      <a:pt x="39" y="54"/>
                    </a:lnTo>
                    <a:lnTo>
                      <a:pt x="39" y="53"/>
                    </a:lnTo>
                    <a:lnTo>
                      <a:pt x="39"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17"/>
              <p:cNvSpPr>
                <a:spLocks/>
              </p:cNvSpPr>
              <p:nvPr userDrawn="1"/>
            </p:nvSpPr>
            <p:spPr bwMode="auto">
              <a:xfrm>
                <a:off x="1709738" y="2936875"/>
                <a:ext cx="700088" cy="504825"/>
              </a:xfrm>
              <a:custGeom>
                <a:avLst/>
                <a:gdLst>
                  <a:gd name="T0" fmla="*/ 407 w 441"/>
                  <a:gd name="T1" fmla="*/ 258 h 318"/>
                  <a:gd name="T2" fmla="*/ 422 w 441"/>
                  <a:gd name="T3" fmla="*/ 260 h 318"/>
                  <a:gd name="T4" fmla="*/ 425 w 441"/>
                  <a:gd name="T5" fmla="*/ 235 h 318"/>
                  <a:gd name="T6" fmla="*/ 438 w 441"/>
                  <a:gd name="T7" fmla="*/ 206 h 318"/>
                  <a:gd name="T8" fmla="*/ 396 w 441"/>
                  <a:gd name="T9" fmla="*/ 211 h 318"/>
                  <a:gd name="T10" fmla="*/ 373 w 441"/>
                  <a:gd name="T11" fmla="*/ 248 h 318"/>
                  <a:gd name="T12" fmla="*/ 357 w 441"/>
                  <a:gd name="T13" fmla="*/ 255 h 318"/>
                  <a:gd name="T14" fmla="*/ 335 w 441"/>
                  <a:gd name="T15" fmla="*/ 259 h 318"/>
                  <a:gd name="T16" fmla="*/ 305 w 441"/>
                  <a:gd name="T17" fmla="*/ 252 h 318"/>
                  <a:gd name="T18" fmla="*/ 277 w 441"/>
                  <a:gd name="T19" fmla="*/ 221 h 318"/>
                  <a:gd name="T20" fmla="*/ 273 w 441"/>
                  <a:gd name="T21" fmla="*/ 195 h 318"/>
                  <a:gd name="T22" fmla="*/ 275 w 441"/>
                  <a:gd name="T23" fmla="*/ 161 h 318"/>
                  <a:gd name="T24" fmla="*/ 281 w 441"/>
                  <a:gd name="T25" fmla="*/ 138 h 318"/>
                  <a:gd name="T26" fmla="*/ 263 w 441"/>
                  <a:gd name="T27" fmla="*/ 125 h 318"/>
                  <a:gd name="T28" fmla="*/ 252 w 441"/>
                  <a:gd name="T29" fmla="*/ 94 h 318"/>
                  <a:gd name="T30" fmla="*/ 240 w 441"/>
                  <a:gd name="T31" fmla="*/ 71 h 318"/>
                  <a:gd name="T32" fmla="*/ 223 w 441"/>
                  <a:gd name="T33" fmla="*/ 60 h 318"/>
                  <a:gd name="T34" fmla="*/ 211 w 441"/>
                  <a:gd name="T35" fmla="*/ 68 h 318"/>
                  <a:gd name="T36" fmla="*/ 199 w 441"/>
                  <a:gd name="T37" fmla="*/ 73 h 318"/>
                  <a:gd name="T38" fmla="*/ 185 w 441"/>
                  <a:gd name="T39" fmla="*/ 65 h 318"/>
                  <a:gd name="T40" fmla="*/ 178 w 441"/>
                  <a:gd name="T41" fmla="*/ 49 h 318"/>
                  <a:gd name="T42" fmla="*/ 170 w 441"/>
                  <a:gd name="T43" fmla="*/ 35 h 318"/>
                  <a:gd name="T44" fmla="*/ 134 w 441"/>
                  <a:gd name="T45" fmla="*/ 22 h 318"/>
                  <a:gd name="T46" fmla="*/ 3 w 441"/>
                  <a:gd name="T47" fmla="*/ 14 h 318"/>
                  <a:gd name="T48" fmla="*/ 12 w 441"/>
                  <a:gd name="T49" fmla="*/ 34 h 318"/>
                  <a:gd name="T50" fmla="*/ 18 w 441"/>
                  <a:gd name="T51" fmla="*/ 56 h 318"/>
                  <a:gd name="T52" fmla="*/ 34 w 441"/>
                  <a:gd name="T53" fmla="*/ 82 h 318"/>
                  <a:gd name="T54" fmla="*/ 20 w 441"/>
                  <a:gd name="T55" fmla="*/ 92 h 318"/>
                  <a:gd name="T56" fmla="*/ 37 w 441"/>
                  <a:gd name="T57" fmla="*/ 105 h 318"/>
                  <a:gd name="T58" fmla="*/ 51 w 441"/>
                  <a:gd name="T59" fmla="*/ 117 h 318"/>
                  <a:gd name="T60" fmla="*/ 58 w 441"/>
                  <a:gd name="T61" fmla="*/ 146 h 318"/>
                  <a:gd name="T62" fmla="*/ 80 w 441"/>
                  <a:gd name="T63" fmla="*/ 164 h 318"/>
                  <a:gd name="T64" fmla="*/ 92 w 441"/>
                  <a:gd name="T65" fmla="*/ 170 h 318"/>
                  <a:gd name="T66" fmla="*/ 80 w 441"/>
                  <a:gd name="T67" fmla="*/ 160 h 318"/>
                  <a:gd name="T68" fmla="*/ 73 w 441"/>
                  <a:gd name="T69" fmla="*/ 137 h 318"/>
                  <a:gd name="T70" fmla="*/ 67 w 441"/>
                  <a:gd name="T71" fmla="*/ 112 h 318"/>
                  <a:gd name="T72" fmla="*/ 55 w 441"/>
                  <a:gd name="T73" fmla="*/ 94 h 318"/>
                  <a:gd name="T74" fmla="*/ 42 w 441"/>
                  <a:gd name="T75" fmla="*/ 72 h 318"/>
                  <a:gd name="T76" fmla="*/ 29 w 441"/>
                  <a:gd name="T77" fmla="*/ 48 h 318"/>
                  <a:gd name="T78" fmla="*/ 38 w 441"/>
                  <a:gd name="T79" fmla="*/ 17 h 318"/>
                  <a:gd name="T80" fmla="*/ 58 w 441"/>
                  <a:gd name="T81" fmla="*/ 31 h 318"/>
                  <a:gd name="T82" fmla="*/ 64 w 441"/>
                  <a:gd name="T83" fmla="*/ 60 h 318"/>
                  <a:gd name="T84" fmla="*/ 70 w 441"/>
                  <a:gd name="T85" fmla="*/ 78 h 318"/>
                  <a:gd name="T86" fmla="*/ 83 w 441"/>
                  <a:gd name="T87" fmla="*/ 88 h 318"/>
                  <a:gd name="T88" fmla="*/ 95 w 441"/>
                  <a:gd name="T89" fmla="*/ 110 h 318"/>
                  <a:gd name="T90" fmla="*/ 105 w 441"/>
                  <a:gd name="T91" fmla="*/ 123 h 318"/>
                  <a:gd name="T92" fmla="*/ 112 w 441"/>
                  <a:gd name="T93" fmla="*/ 138 h 318"/>
                  <a:gd name="T94" fmla="*/ 126 w 441"/>
                  <a:gd name="T95" fmla="*/ 155 h 318"/>
                  <a:gd name="T96" fmla="*/ 150 w 441"/>
                  <a:gd name="T97" fmla="*/ 193 h 318"/>
                  <a:gd name="T98" fmla="*/ 148 w 441"/>
                  <a:gd name="T99" fmla="*/ 223 h 318"/>
                  <a:gd name="T100" fmla="*/ 158 w 441"/>
                  <a:gd name="T101" fmla="*/ 242 h 318"/>
                  <a:gd name="T102" fmla="*/ 184 w 441"/>
                  <a:gd name="T103" fmla="*/ 262 h 318"/>
                  <a:gd name="T104" fmla="*/ 210 w 441"/>
                  <a:gd name="T105" fmla="*/ 272 h 318"/>
                  <a:gd name="T106" fmla="*/ 247 w 441"/>
                  <a:gd name="T107" fmla="*/ 287 h 318"/>
                  <a:gd name="T108" fmla="*/ 276 w 441"/>
                  <a:gd name="T109" fmla="*/ 299 h 318"/>
                  <a:gd name="T110" fmla="*/ 311 w 441"/>
                  <a:gd name="T111" fmla="*/ 291 h 318"/>
                  <a:gd name="T112" fmla="*/ 327 w 441"/>
                  <a:gd name="T113" fmla="*/ 299 h 318"/>
                  <a:gd name="T114" fmla="*/ 350 w 441"/>
                  <a:gd name="T115" fmla="*/ 316 h 318"/>
                  <a:gd name="T116" fmla="*/ 379 w 441"/>
                  <a:gd name="T117" fmla="*/ 292 h 318"/>
                  <a:gd name="T118" fmla="*/ 365 w 441"/>
                  <a:gd name="T1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1" h="318">
                    <a:moveTo>
                      <a:pt x="396" y="267"/>
                    </a:moveTo>
                    <a:lnTo>
                      <a:pt x="396" y="266"/>
                    </a:lnTo>
                    <a:lnTo>
                      <a:pt x="400" y="264"/>
                    </a:lnTo>
                    <a:lnTo>
                      <a:pt x="403" y="264"/>
                    </a:lnTo>
                    <a:lnTo>
                      <a:pt x="403" y="265"/>
                    </a:lnTo>
                    <a:lnTo>
                      <a:pt x="403" y="265"/>
                    </a:lnTo>
                    <a:lnTo>
                      <a:pt x="406" y="263"/>
                    </a:lnTo>
                    <a:lnTo>
                      <a:pt x="406" y="260"/>
                    </a:lnTo>
                    <a:lnTo>
                      <a:pt x="407" y="258"/>
                    </a:lnTo>
                    <a:lnTo>
                      <a:pt x="410" y="257"/>
                    </a:lnTo>
                    <a:lnTo>
                      <a:pt x="410" y="257"/>
                    </a:lnTo>
                    <a:lnTo>
                      <a:pt x="412" y="256"/>
                    </a:lnTo>
                    <a:lnTo>
                      <a:pt x="416" y="251"/>
                    </a:lnTo>
                    <a:lnTo>
                      <a:pt x="421" y="250"/>
                    </a:lnTo>
                    <a:lnTo>
                      <a:pt x="419" y="256"/>
                    </a:lnTo>
                    <a:lnTo>
                      <a:pt x="418" y="257"/>
                    </a:lnTo>
                    <a:lnTo>
                      <a:pt x="422" y="258"/>
                    </a:lnTo>
                    <a:lnTo>
                      <a:pt x="422" y="260"/>
                    </a:lnTo>
                    <a:lnTo>
                      <a:pt x="424" y="256"/>
                    </a:lnTo>
                    <a:lnTo>
                      <a:pt x="426" y="248"/>
                    </a:lnTo>
                    <a:lnTo>
                      <a:pt x="424" y="247"/>
                    </a:lnTo>
                    <a:lnTo>
                      <a:pt x="424" y="244"/>
                    </a:lnTo>
                    <a:lnTo>
                      <a:pt x="428" y="241"/>
                    </a:lnTo>
                    <a:lnTo>
                      <a:pt x="428" y="240"/>
                    </a:lnTo>
                    <a:lnTo>
                      <a:pt x="426" y="240"/>
                    </a:lnTo>
                    <a:lnTo>
                      <a:pt x="423" y="237"/>
                    </a:lnTo>
                    <a:lnTo>
                      <a:pt x="425" y="235"/>
                    </a:lnTo>
                    <a:lnTo>
                      <a:pt x="428" y="234"/>
                    </a:lnTo>
                    <a:lnTo>
                      <a:pt x="428" y="229"/>
                    </a:lnTo>
                    <a:lnTo>
                      <a:pt x="430" y="227"/>
                    </a:lnTo>
                    <a:lnTo>
                      <a:pt x="436" y="221"/>
                    </a:lnTo>
                    <a:lnTo>
                      <a:pt x="441" y="212"/>
                    </a:lnTo>
                    <a:lnTo>
                      <a:pt x="441" y="210"/>
                    </a:lnTo>
                    <a:lnTo>
                      <a:pt x="438" y="205"/>
                    </a:lnTo>
                    <a:lnTo>
                      <a:pt x="437" y="205"/>
                    </a:lnTo>
                    <a:lnTo>
                      <a:pt x="438" y="206"/>
                    </a:lnTo>
                    <a:lnTo>
                      <a:pt x="434" y="207"/>
                    </a:lnTo>
                    <a:lnTo>
                      <a:pt x="426" y="206"/>
                    </a:lnTo>
                    <a:lnTo>
                      <a:pt x="423" y="206"/>
                    </a:lnTo>
                    <a:lnTo>
                      <a:pt x="423" y="207"/>
                    </a:lnTo>
                    <a:lnTo>
                      <a:pt x="417" y="210"/>
                    </a:lnTo>
                    <a:lnTo>
                      <a:pt x="416" y="208"/>
                    </a:lnTo>
                    <a:lnTo>
                      <a:pt x="412" y="208"/>
                    </a:lnTo>
                    <a:lnTo>
                      <a:pt x="410" y="212"/>
                    </a:lnTo>
                    <a:lnTo>
                      <a:pt x="396" y="211"/>
                    </a:lnTo>
                    <a:lnTo>
                      <a:pt x="388" y="213"/>
                    </a:lnTo>
                    <a:lnTo>
                      <a:pt x="392" y="214"/>
                    </a:lnTo>
                    <a:lnTo>
                      <a:pt x="385" y="221"/>
                    </a:lnTo>
                    <a:lnTo>
                      <a:pt x="384" y="230"/>
                    </a:lnTo>
                    <a:lnTo>
                      <a:pt x="385" y="232"/>
                    </a:lnTo>
                    <a:lnTo>
                      <a:pt x="379" y="239"/>
                    </a:lnTo>
                    <a:lnTo>
                      <a:pt x="379" y="243"/>
                    </a:lnTo>
                    <a:lnTo>
                      <a:pt x="376" y="248"/>
                    </a:lnTo>
                    <a:lnTo>
                      <a:pt x="373" y="248"/>
                    </a:lnTo>
                    <a:lnTo>
                      <a:pt x="370" y="249"/>
                    </a:lnTo>
                    <a:lnTo>
                      <a:pt x="370" y="252"/>
                    </a:lnTo>
                    <a:lnTo>
                      <a:pt x="370" y="257"/>
                    </a:lnTo>
                    <a:lnTo>
                      <a:pt x="365" y="260"/>
                    </a:lnTo>
                    <a:lnTo>
                      <a:pt x="364" y="260"/>
                    </a:lnTo>
                    <a:lnTo>
                      <a:pt x="363" y="264"/>
                    </a:lnTo>
                    <a:lnTo>
                      <a:pt x="360" y="260"/>
                    </a:lnTo>
                    <a:lnTo>
                      <a:pt x="356" y="258"/>
                    </a:lnTo>
                    <a:lnTo>
                      <a:pt x="357" y="255"/>
                    </a:lnTo>
                    <a:lnTo>
                      <a:pt x="357" y="255"/>
                    </a:lnTo>
                    <a:lnTo>
                      <a:pt x="357" y="255"/>
                    </a:lnTo>
                    <a:lnTo>
                      <a:pt x="356" y="257"/>
                    </a:lnTo>
                    <a:lnTo>
                      <a:pt x="351" y="256"/>
                    </a:lnTo>
                    <a:lnTo>
                      <a:pt x="348" y="256"/>
                    </a:lnTo>
                    <a:lnTo>
                      <a:pt x="345" y="258"/>
                    </a:lnTo>
                    <a:lnTo>
                      <a:pt x="342" y="258"/>
                    </a:lnTo>
                    <a:lnTo>
                      <a:pt x="336" y="258"/>
                    </a:lnTo>
                    <a:lnTo>
                      <a:pt x="335" y="259"/>
                    </a:lnTo>
                    <a:lnTo>
                      <a:pt x="329" y="263"/>
                    </a:lnTo>
                    <a:lnTo>
                      <a:pt x="326" y="263"/>
                    </a:lnTo>
                    <a:lnTo>
                      <a:pt x="325" y="262"/>
                    </a:lnTo>
                    <a:lnTo>
                      <a:pt x="320" y="263"/>
                    </a:lnTo>
                    <a:lnTo>
                      <a:pt x="315" y="265"/>
                    </a:lnTo>
                    <a:lnTo>
                      <a:pt x="314" y="260"/>
                    </a:lnTo>
                    <a:lnTo>
                      <a:pt x="311" y="256"/>
                    </a:lnTo>
                    <a:lnTo>
                      <a:pt x="306" y="254"/>
                    </a:lnTo>
                    <a:lnTo>
                      <a:pt x="305" y="252"/>
                    </a:lnTo>
                    <a:lnTo>
                      <a:pt x="302" y="252"/>
                    </a:lnTo>
                    <a:lnTo>
                      <a:pt x="300" y="254"/>
                    </a:lnTo>
                    <a:lnTo>
                      <a:pt x="297" y="250"/>
                    </a:lnTo>
                    <a:lnTo>
                      <a:pt x="291" y="243"/>
                    </a:lnTo>
                    <a:lnTo>
                      <a:pt x="290" y="240"/>
                    </a:lnTo>
                    <a:lnTo>
                      <a:pt x="290" y="237"/>
                    </a:lnTo>
                    <a:lnTo>
                      <a:pt x="288" y="234"/>
                    </a:lnTo>
                    <a:lnTo>
                      <a:pt x="285" y="230"/>
                    </a:lnTo>
                    <a:lnTo>
                      <a:pt x="277" y="221"/>
                    </a:lnTo>
                    <a:lnTo>
                      <a:pt x="276" y="219"/>
                    </a:lnTo>
                    <a:lnTo>
                      <a:pt x="275" y="215"/>
                    </a:lnTo>
                    <a:lnTo>
                      <a:pt x="276" y="213"/>
                    </a:lnTo>
                    <a:lnTo>
                      <a:pt x="275" y="212"/>
                    </a:lnTo>
                    <a:lnTo>
                      <a:pt x="274" y="206"/>
                    </a:lnTo>
                    <a:lnTo>
                      <a:pt x="270" y="204"/>
                    </a:lnTo>
                    <a:lnTo>
                      <a:pt x="272" y="197"/>
                    </a:lnTo>
                    <a:lnTo>
                      <a:pt x="273" y="197"/>
                    </a:lnTo>
                    <a:lnTo>
                      <a:pt x="273" y="195"/>
                    </a:lnTo>
                    <a:lnTo>
                      <a:pt x="272" y="189"/>
                    </a:lnTo>
                    <a:lnTo>
                      <a:pt x="270" y="186"/>
                    </a:lnTo>
                    <a:lnTo>
                      <a:pt x="274" y="183"/>
                    </a:lnTo>
                    <a:lnTo>
                      <a:pt x="274" y="176"/>
                    </a:lnTo>
                    <a:lnTo>
                      <a:pt x="274" y="171"/>
                    </a:lnTo>
                    <a:lnTo>
                      <a:pt x="274" y="167"/>
                    </a:lnTo>
                    <a:lnTo>
                      <a:pt x="274" y="168"/>
                    </a:lnTo>
                    <a:lnTo>
                      <a:pt x="275" y="163"/>
                    </a:lnTo>
                    <a:lnTo>
                      <a:pt x="275" y="161"/>
                    </a:lnTo>
                    <a:lnTo>
                      <a:pt x="276" y="160"/>
                    </a:lnTo>
                    <a:lnTo>
                      <a:pt x="275" y="159"/>
                    </a:lnTo>
                    <a:lnTo>
                      <a:pt x="275" y="154"/>
                    </a:lnTo>
                    <a:lnTo>
                      <a:pt x="276" y="153"/>
                    </a:lnTo>
                    <a:lnTo>
                      <a:pt x="277" y="148"/>
                    </a:lnTo>
                    <a:lnTo>
                      <a:pt x="275" y="146"/>
                    </a:lnTo>
                    <a:lnTo>
                      <a:pt x="278" y="144"/>
                    </a:lnTo>
                    <a:lnTo>
                      <a:pt x="278" y="138"/>
                    </a:lnTo>
                    <a:lnTo>
                      <a:pt x="281" y="138"/>
                    </a:lnTo>
                    <a:lnTo>
                      <a:pt x="282" y="134"/>
                    </a:lnTo>
                    <a:lnTo>
                      <a:pt x="281" y="133"/>
                    </a:lnTo>
                    <a:lnTo>
                      <a:pt x="281" y="132"/>
                    </a:lnTo>
                    <a:lnTo>
                      <a:pt x="278" y="131"/>
                    </a:lnTo>
                    <a:lnTo>
                      <a:pt x="275" y="130"/>
                    </a:lnTo>
                    <a:lnTo>
                      <a:pt x="269" y="127"/>
                    </a:lnTo>
                    <a:lnTo>
                      <a:pt x="267" y="125"/>
                    </a:lnTo>
                    <a:lnTo>
                      <a:pt x="266" y="125"/>
                    </a:lnTo>
                    <a:lnTo>
                      <a:pt x="263" y="125"/>
                    </a:lnTo>
                    <a:lnTo>
                      <a:pt x="261" y="124"/>
                    </a:lnTo>
                    <a:lnTo>
                      <a:pt x="259" y="122"/>
                    </a:lnTo>
                    <a:lnTo>
                      <a:pt x="259" y="117"/>
                    </a:lnTo>
                    <a:lnTo>
                      <a:pt x="257" y="108"/>
                    </a:lnTo>
                    <a:lnTo>
                      <a:pt x="257" y="107"/>
                    </a:lnTo>
                    <a:lnTo>
                      <a:pt x="257" y="102"/>
                    </a:lnTo>
                    <a:lnTo>
                      <a:pt x="254" y="98"/>
                    </a:lnTo>
                    <a:lnTo>
                      <a:pt x="253" y="96"/>
                    </a:lnTo>
                    <a:lnTo>
                      <a:pt x="252" y="94"/>
                    </a:lnTo>
                    <a:lnTo>
                      <a:pt x="250" y="93"/>
                    </a:lnTo>
                    <a:lnTo>
                      <a:pt x="248" y="90"/>
                    </a:lnTo>
                    <a:lnTo>
                      <a:pt x="247" y="89"/>
                    </a:lnTo>
                    <a:lnTo>
                      <a:pt x="245" y="82"/>
                    </a:lnTo>
                    <a:lnTo>
                      <a:pt x="243" y="81"/>
                    </a:lnTo>
                    <a:lnTo>
                      <a:pt x="243" y="77"/>
                    </a:lnTo>
                    <a:lnTo>
                      <a:pt x="243" y="75"/>
                    </a:lnTo>
                    <a:lnTo>
                      <a:pt x="241" y="74"/>
                    </a:lnTo>
                    <a:lnTo>
                      <a:pt x="240" y="71"/>
                    </a:lnTo>
                    <a:lnTo>
                      <a:pt x="238" y="67"/>
                    </a:lnTo>
                    <a:lnTo>
                      <a:pt x="235" y="65"/>
                    </a:lnTo>
                    <a:lnTo>
                      <a:pt x="233" y="63"/>
                    </a:lnTo>
                    <a:lnTo>
                      <a:pt x="232" y="61"/>
                    </a:lnTo>
                    <a:lnTo>
                      <a:pt x="230" y="63"/>
                    </a:lnTo>
                    <a:lnTo>
                      <a:pt x="229" y="61"/>
                    </a:lnTo>
                    <a:lnTo>
                      <a:pt x="229" y="61"/>
                    </a:lnTo>
                    <a:lnTo>
                      <a:pt x="226" y="61"/>
                    </a:lnTo>
                    <a:lnTo>
                      <a:pt x="223" y="60"/>
                    </a:lnTo>
                    <a:lnTo>
                      <a:pt x="221" y="60"/>
                    </a:lnTo>
                    <a:lnTo>
                      <a:pt x="221" y="63"/>
                    </a:lnTo>
                    <a:lnTo>
                      <a:pt x="217" y="63"/>
                    </a:lnTo>
                    <a:lnTo>
                      <a:pt x="217" y="63"/>
                    </a:lnTo>
                    <a:lnTo>
                      <a:pt x="217" y="63"/>
                    </a:lnTo>
                    <a:lnTo>
                      <a:pt x="216" y="63"/>
                    </a:lnTo>
                    <a:lnTo>
                      <a:pt x="215" y="64"/>
                    </a:lnTo>
                    <a:lnTo>
                      <a:pt x="213" y="67"/>
                    </a:lnTo>
                    <a:lnTo>
                      <a:pt x="211" y="68"/>
                    </a:lnTo>
                    <a:lnTo>
                      <a:pt x="211" y="70"/>
                    </a:lnTo>
                    <a:lnTo>
                      <a:pt x="211" y="72"/>
                    </a:lnTo>
                    <a:lnTo>
                      <a:pt x="209" y="72"/>
                    </a:lnTo>
                    <a:lnTo>
                      <a:pt x="207" y="74"/>
                    </a:lnTo>
                    <a:lnTo>
                      <a:pt x="207" y="75"/>
                    </a:lnTo>
                    <a:lnTo>
                      <a:pt x="205" y="75"/>
                    </a:lnTo>
                    <a:lnTo>
                      <a:pt x="202" y="75"/>
                    </a:lnTo>
                    <a:lnTo>
                      <a:pt x="201" y="74"/>
                    </a:lnTo>
                    <a:lnTo>
                      <a:pt x="199" y="73"/>
                    </a:lnTo>
                    <a:lnTo>
                      <a:pt x="195" y="72"/>
                    </a:lnTo>
                    <a:lnTo>
                      <a:pt x="195" y="71"/>
                    </a:lnTo>
                    <a:lnTo>
                      <a:pt x="193" y="70"/>
                    </a:lnTo>
                    <a:lnTo>
                      <a:pt x="191" y="70"/>
                    </a:lnTo>
                    <a:lnTo>
                      <a:pt x="188" y="67"/>
                    </a:lnTo>
                    <a:lnTo>
                      <a:pt x="188" y="66"/>
                    </a:lnTo>
                    <a:lnTo>
                      <a:pt x="187" y="66"/>
                    </a:lnTo>
                    <a:lnTo>
                      <a:pt x="186" y="66"/>
                    </a:lnTo>
                    <a:lnTo>
                      <a:pt x="185" y="65"/>
                    </a:lnTo>
                    <a:lnTo>
                      <a:pt x="183" y="65"/>
                    </a:lnTo>
                    <a:lnTo>
                      <a:pt x="184" y="63"/>
                    </a:lnTo>
                    <a:lnTo>
                      <a:pt x="183" y="61"/>
                    </a:lnTo>
                    <a:lnTo>
                      <a:pt x="178" y="56"/>
                    </a:lnTo>
                    <a:lnTo>
                      <a:pt x="178" y="52"/>
                    </a:lnTo>
                    <a:lnTo>
                      <a:pt x="180" y="52"/>
                    </a:lnTo>
                    <a:lnTo>
                      <a:pt x="180" y="51"/>
                    </a:lnTo>
                    <a:lnTo>
                      <a:pt x="179" y="49"/>
                    </a:lnTo>
                    <a:lnTo>
                      <a:pt x="178" y="49"/>
                    </a:lnTo>
                    <a:lnTo>
                      <a:pt x="178" y="49"/>
                    </a:lnTo>
                    <a:lnTo>
                      <a:pt x="176" y="46"/>
                    </a:lnTo>
                    <a:lnTo>
                      <a:pt x="176" y="43"/>
                    </a:lnTo>
                    <a:lnTo>
                      <a:pt x="174" y="42"/>
                    </a:lnTo>
                    <a:lnTo>
                      <a:pt x="173" y="41"/>
                    </a:lnTo>
                    <a:lnTo>
                      <a:pt x="170" y="39"/>
                    </a:lnTo>
                    <a:lnTo>
                      <a:pt x="171" y="37"/>
                    </a:lnTo>
                    <a:lnTo>
                      <a:pt x="171" y="37"/>
                    </a:lnTo>
                    <a:lnTo>
                      <a:pt x="170" y="35"/>
                    </a:lnTo>
                    <a:lnTo>
                      <a:pt x="166" y="34"/>
                    </a:lnTo>
                    <a:lnTo>
                      <a:pt x="166" y="33"/>
                    </a:lnTo>
                    <a:lnTo>
                      <a:pt x="166" y="31"/>
                    </a:lnTo>
                    <a:lnTo>
                      <a:pt x="164" y="31"/>
                    </a:lnTo>
                    <a:lnTo>
                      <a:pt x="164" y="29"/>
                    </a:lnTo>
                    <a:lnTo>
                      <a:pt x="163" y="28"/>
                    </a:lnTo>
                    <a:lnTo>
                      <a:pt x="161" y="24"/>
                    </a:lnTo>
                    <a:lnTo>
                      <a:pt x="158" y="23"/>
                    </a:lnTo>
                    <a:lnTo>
                      <a:pt x="134" y="22"/>
                    </a:lnTo>
                    <a:lnTo>
                      <a:pt x="134" y="28"/>
                    </a:lnTo>
                    <a:lnTo>
                      <a:pt x="88" y="26"/>
                    </a:lnTo>
                    <a:lnTo>
                      <a:pt x="34" y="2"/>
                    </a:lnTo>
                    <a:lnTo>
                      <a:pt x="35" y="0"/>
                    </a:lnTo>
                    <a:lnTo>
                      <a:pt x="35" y="0"/>
                    </a:lnTo>
                    <a:lnTo>
                      <a:pt x="0" y="1"/>
                    </a:lnTo>
                    <a:lnTo>
                      <a:pt x="0" y="2"/>
                    </a:lnTo>
                    <a:lnTo>
                      <a:pt x="2" y="11"/>
                    </a:lnTo>
                    <a:lnTo>
                      <a:pt x="3" y="14"/>
                    </a:lnTo>
                    <a:lnTo>
                      <a:pt x="6" y="16"/>
                    </a:lnTo>
                    <a:lnTo>
                      <a:pt x="3" y="17"/>
                    </a:lnTo>
                    <a:lnTo>
                      <a:pt x="3" y="20"/>
                    </a:lnTo>
                    <a:lnTo>
                      <a:pt x="5" y="22"/>
                    </a:lnTo>
                    <a:lnTo>
                      <a:pt x="9" y="27"/>
                    </a:lnTo>
                    <a:lnTo>
                      <a:pt x="9" y="30"/>
                    </a:lnTo>
                    <a:lnTo>
                      <a:pt x="8" y="30"/>
                    </a:lnTo>
                    <a:lnTo>
                      <a:pt x="8" y="31"/>
                    </a:lnTo>
                    <a:lnTo>
                      <a:pt x="12" y="34"/>
                    </a:lnTo>
                    <a:lnTo>
                      <a:pt x="13" y="38"/>
                    </a:lnTo>
                    <a:lnTo>
                      <a:pt x="12" y="39"/>
                    </a:lnTo>
                    <a:lnTo>
                      <a:pt x="10" y="42"/>
                    </a:lnTo>
                    <a:lnTo>
                      <a:pt x="13" y="43"/>
                    </a:lnTo>
                    <a:lnTo>
                      <a:pt x="14" y="45"/>
                    </a:lnTo>
                    <a:lnTo>
                      <a:pt x="14" y="51"/>
                    </a:lnTo>
                    <a:lnTo>
                      <a:pt x="15" y="55"/>
                    </a:lnTo>
                    <a:lnTo>
                      <a:pt x="17" y="56"/>
                    </a:lnTo>
                    <a:lnTo>
                      <a:pt x="18" y="56"/>
                    </a:lnTo>
                    <a:lnTo>
                      <a:pt x="23" y="60"/>
                    </a:lnTo>
                    <a:lnTo>
                      <a:pt x="27" y="64"/>
                    </a:lnTo>
                    <a:lnTo>
                      <a:pt x="27" y="66"/>
                    </a:lnTo>
                    <a:lnTo>
                      <a:pt x="31" y="71"/>
                    </a:lnTo>
                    <a:lnTo>
                      <a:pt x="32" y="74"/>
                    </a:lnTo>
                    <a:lnTo>
                      <a:pt x="34" y="75"/>
                    </a:lnTo>
                    <a:lnTo>
                      <a:pt x="36" y="79"/>
                    </a:lnTo>
                    <a:lnTo>
                      <a:pt x="34" y="82"/>
                    </a:lnTo>
                    <a:lnTo>
                      <a:pt x="34" y="82"/>
                    </a:lnTo>
                    <a:lnTo>
                      <a:pt x="35" y="85"/>
                    </a:lnTo>
                    <a:lnTo>
                      <a:pt x="34" y="88"/>
                    </a:lnTo>
                    <a:lnTo>
                      <a:pt x="34" y="88"/>
                    </a:lnTo>
                    <a:lnTo>
                      <a:pt x="34" y="92"/>
                    </a:lnTo>
                    <a:lnTo>
                      <a:pt x="31" y="94"/>
                    </a:lnTo>
                    <a:lnTo>
                      <a:pt x="28" y="93"/>
                    </a:lnTo>
                    <a:lnTo>
                      <a:pt x="24" y="92"/>
                    </a:lnTo>
                    <a:lnTo>
                      <a:pt x="22" y="92"/>
                    </a:lnTo>
                    <a:lnTo>
                      <a:pt x="20" y="92"/>
                    </a:lnTo>
                    <a:lnTo>
                      <a:pt x="22" y="94"/>
                    </a:lnTo>
                    <a:lnTo>
                      <a:pt x="25" y="95"/>
                    </a:lnTo>
                    <a:lnTo>
                      <a:pt x="25" y="98"/>
                    </a:lnTo>
                    <a:lnTo>
                      <a:pt x="27" y="101"/>
                    </a:lnTo>
                    <a:lnTo>
                      <a:pt x="29" y="102"/>
                    </a:lnTo>
                    <a:lnTo>
                      <a:pt x="34" y="104"/>
                    </a:lnTo>
                    <a:lnTo>
                      <a:pt x="34" y="104"/>
                    </a:lnTo>
                    <a:lnTo>
                      <a:pt x="34" y="104"/>
                    </a:lnTo>
                    <a:lnTo>
                      <a:pt x="37" y="105"/>
                    </a:lnTo>
                    <a:lnTo>
                      <a:pt x="37" y="108"/>
                    </a:lnTo>
                    <a:lnTo>
                      <a:pt x="37" y="109"/>
                    </a:lnTo>
                    <a:lnTo>
                      <a:pt x="38" y="108"/>
                    </a:lnTo>
                    <a:lnTo>
                      <a:pt x="40" y="108"/>
                    </a:lnTo>
                    <a:lnTo>
                      <a:pt x="43" y="104"/>
                    </a:lnTo>
                    <a:lnTo>
                      <a:pt x="46" y="105"/>
                    </a:lnTo>
                    <a:lnTo>
                      <a:pt x="45" y="109"/>
                    </a:lnTo>
                    <a:lnTo>
                      <a:pt x="45" y="114"/>
                    </a:lnTo>
                    <a:lnTo>
                      <a:pt x="51" y="117"/>
                    </a:lnTo>
                    <a:lnTo>
                      <a:pt x="52" y="118"/>
                    </a:lnTo>
                    <a:lnTo>
                      <a:pt x="54" y="118"/>
                    </a:lnTo>
                    <a:lnTo>
                      <a:pt x="57" y="122"/>
                    </a:lnTo>
                    <a:lnTo>
                      <a:pt x="58" y="127"/>
                    </a:lnTo>
                    <a:lnTo>
                      <a:pt x="59" y="133"/>
                    </a:lnTo>
                    <a:lnTo>
                      <a:pt x="58" y="139"/>
                    </a:lnTo>
                    <a:lnTo>
                      <a:pt x="55" y="142"/>
                    </a:lnTo>
                    <a:lnTo>
                      <a:pt x="55" y="145"/>
                    </a:lnTo>
                    <a:lnTo>
                      <a:pt x="58" y="146"/>
                    </a:lnTo>
                    <a:lnTo>
                      <a:pt x="59" y="146"/>
                    </a:lnTo>
                    <a:lnTo>
                      <a:pt x="60" y="148"/>
                    </a:lnTo>
                    <a:lnTo>
                      <a:pt x="64" y="148"/>
                    </a:lnTo>
                    <a:lnTo>
                      <a:pt x="65" y="152"/>
                    </a:lnTo>
                    <a:lnTo>
                      <a:pt x="72" y="159"/>
                    </a:lnTo>
                    <a:lnTo>
                      <a:pt x="74" y="160"/>
                    </a:lnTo>
                    <a:lnTo>
                      <a:pt x="75" y="162"/>
                    </a:lnTo>
                    <a:lnTo>
                      <a:pt x="77" y="164"/>
                    </a:lnTo>
                    <a:lnTo>
                      <a:pt x="80" y="164"/>
                    </a:lnTo>
                    <a:lnTo>
                      <a:pt x="82" y="168"/>
                    </a:lnTo>
                    <a:lnTo>
                      <a:pt x="82" y="171"/>
                    </a:lnTo>
                    <a:lnTo>
                      <a:pt x="84" y="173"/>
                    </a:lnTo>
                    <a:lnTo>
                      <a:pt x="84" y="175"/>
                    </a:lnTo>
                    <a:lnTo>
                      <a:pt x="85" y="178"/>
                    </a:lnTo>
                    <a:lnTo>
                      <a:pt x="87" y="178"/>
                    </a:lnTo>
                    <a:lnTo>
                      <a:pt x="90" y="176"/>
                    </a:lnTo>
                    <a:lnTo>
                      <a:pt x="92" y="173"/>
                    </a:lnTo>
                    <a:lnTo>
                      <a:pt x="92" y="170"/>
                    </a:lnTo>
                    <a:lnTo>
                      <a:pt x="91" y="169"/>
                    </a:lnTo>
                    <a:lnTo>
                      <a:pt x="90" y="166"/>
                    </a:lnTo>
                    <a:lnTo>
                      <a:pt x="89" y="164"/>
                    </a:lnTo>
                    <a:lnTo>
                      <a:pt x="88" y="162"/>
                    </a:lnTo>
                    <a:lnTo>
                      <a:pt x="85" y="161"/>
                    </a:lnTo>
                    <a:lnTo>
                      <a:pt x="84" y="159"/>
                    </a:lnTo>
                    <a:lnTo>
                      <a:pt x="83" y="156"/>
                    </a:lnTo>
                    <a:lnTo>
                      <a:pt x="83" y="159"/>
                    </a:lnTo>
                    <a:lnTo>
                      <a:pt x="80" y="160"/>
                    </a:lnTo>
                    <a:lnTo>
                      <a:pt x="79" y="158"/>
                    </a:lnTo>
                    <a:lnTo>
                      <a:pt x="77" y="156"/>
                    </a:lnTo>
                    <a:lnTo>
                      <a:pt x="74" y="152"/>
                    </a:lnTo>
                    <a:lnTo>
                      <a:pt x="74" y="149"/>
                    </a:lnTo>
                    <a:lnTo>
                      <a:pt x="75" y="146"/>
                    </a:lnTo>
                    <a:lnTo>
                      <a:pt x="75" y="144"/>
                    </a:lnTo>
                    <a:lnTo>
                      <a:pt x="73" y="140"/>
                    </a:lnTo>
                    <a:lnTo>
                      <a:pt x="73" y="138"/>
                    </a:lnTo>
                    <a:lnTo>
                      <a:pt x="73" y="137"/>
                    </a:lnTo>
                    <a:lnTo>
                      <a:pt x="72" y="136"/>
                    </a:lnTo>
                    <a:lnTo>
                      <a:pt x="72" y="133"/>
                    </a:lnTo>
                    <a:lnTo>
                      <a:pt x="70" y="131"/>
                    </a:lnTo>
                    <a:lnTo>
                      <a:pt x="70" y="127"/>
                    </a:lnTo>
                    <a:lnTo>
                      <a:pt x="69" y="126"/>
                    </a:lnTo>
                    <a:lnTo>
                      <a:pt x="69" y="123"/>
                    </a:lnTo>
                    <a:lnTo>
                      <a:pt x="69" y="120"/>
                    </a:lnTo>
                    <a:lnTo>
                      <a:pt x="68" y="115"/>
                    </a:lnTo>
                    <a:lnTo>
                      <a:pt x="67" y="112"/>
                    </a:lnTo>
                    <a:lnTo>
                      <a:pt x="65" y="115"/>
                    </a:lnTo>
                    <a:lnTo>
                      <a:pt x="61" y="109"/>
                    </a:lnTo>
                    <a:lnTo>
                      <a:pt x="60" y="107"/>
                    </a:lnTo>
                    <a:lnTo>
                      <a:pt x="61" y="104"/>
                    </a:lnTo>
                    <a:lnTo>
                      <a:pt x="61" y="104"/>
                    </a:lnTo>
                    <a:lnTo>
                      <a:pt x="59" y="104"/>
                    </a:lnTo>
                    <a:lnTo>
                      <a:pt x="59" y="97"/>
                    </a:lnTo>
                    <a:lnTo>
                      <a:pt x="57" y="94"/>
                    </a:lnTo>
                    <a:lnTo>
                      <a:pt x="55" y="94"/>
                    </a:lnTo>
                    <a:lnTo>
                      <a:pt x="52" y="90"/>
                    </a:lnTo>
                    <a:lnTo>
                      <a:pt x="52" y="86"/>
                    </a:lnTo>
                    <a:lnTo>
                      <a:pt x="52" y="83"/>
                    </a:lnTo>
                    <a:lnTo>
                      <a:pt x="50" y="80"/>
                    </a:lnTo>
                    <a:lnTo>
                      <a:pt x="47" y="80"/>
                    </a:lnTo>
                    <a:lnTo>
                      <a:pt x="46" y="78"/>
                    </a:lnTo>
                    <a:lnTo>
                      <a:pt x="46" y="74"/>
                    </a:lnTo>
                    <a:lnTo>
                      <a:pt x="44" y="73"/>
                    </a:lnTo>
                    <a:lnTo>
                      <a:pt x="42" y="72"/>
                    </a:lnTo>
                    <a:lnTo>
                      <a:pt x="40" y="68"/>
                    </a:lnTo>
                    <a:lnTo>
                      <a:pt x="40" y="66"/>
                    </a:lnTo>
                    <a:lnTo>
                      <a:pt x="40" y="63"/>
                    </a:lnTo>
                    <a:lnTo>
                      <a:pt x="36" y="60"/>
                    </a:lnTo>
                    <a:lnTo>
                      <a:pt x="35" y="58"/>
                    </a:lnTo>
                    <a:lnTo>
                      <a:pt x="32" y="58"/>
                    </a:lnTo>
                    <a:lnTo>
                      <a:pt x="32" y="55"/>
                    </a:lnTo>
                    <a:lnTo>
                      <a:pt x="31" y="50"/>
                    </a:lnTo>
                    <a:lnTo>
                      <a:pt x="29" y="48"/>
                    </a:lnTo>
                    <a:lnTo>
                      <a:pt x="30" y="45"/>
                    </a:lnTo>
                    <a:lnTo>
                      <a:pt x="30" y="35"/>
                    </a:lnTo>
                    <a:lnTo>
                      <a:pt x="29" y="28"/>
                    </a:lnTo>
                    <a:lnTo>
                      <a:pt x="30" y="24"/>
                    </a:lnTo>
                    <a:lnTo>
                      <a:pt x="32" y="20"/>
                    </a:lnTo>
                    <a:lnTo>
                      <a:pt x="31" y="17"/>
                    </a:lnTo>
                    <a:lnTo>
                      <a:pt x="27" y="2"/>
                    </a:lnTo>
                    <a:lnTo>
                      <a:pt x="35" y="16"/>
                    </a:lnTo>
                    <a:lnTo>
                      <a:pt x="38" y="17"/>
                    </a:lnTo>
                    <a:lnTo>
                      <a:pt x="42" y="22"/>
                    </a:lnTo>
                    <a:lnTo>
                      <a:pt x="43" y="23"/>
                    </a:lnTo>
                    <a:lnTo>
                      <a:pt x="44" y="23"/>
                    </a:lnTo>
                    <a:lnTo>
                      <a:pt x="46" y="21"/>
                    </a:lnTo>
                    <a:lnTo>
                      <a:pt x="50" y="24"/>
                    </a:lnTo>
                    <a:lnTo>
                      <a:pt x="51" y="26"/>
                    </a:lnTo>
                    <a:lnTo>
                      <a:pt x="53" y="26"/>
                    </a:lnTo>
                    <a:lnTo>
                      <a:pt x="58" y="28"/>
                    </a:lnTo>
                    <a:lnTo>
                      <a:pt x="58" y="31"/>
                    </a:lnTo>
                    <a:lnTo>
                      <a:pt x="55" y="34"/>
                    </a:lnTo>
                    <a:lnTo>
                      <a:pt x="55" y="35"/>
                    </a:lnTo>
                    <a:lnTo>
                      <a:pt x="57" y="39"/>
                    </a:lnTo>
                    <a:lnTo>
                      <a:pt x="58" y="44"/>
                    </a:lnTo>
                    <a:lnTo>
                      <a:pt x="59" y="46"/>
                    </a:lnTo>
                    <a:lnTo>
                      <a:pt x="59" y="51"/>
                    </a:lnTo>
                    <a:lnTo>
                      <a:pt x="59" y="52"/>
                    </a:lnTo>
                    <a:lnTo>
                      <a:pt x="60" y="55"/>
                    </a:lnTo>
                    <a:lnTo>
                      <a:pt x="64" y="60"/>
                    </a:lnTo>
                    <a:lnTo>
                      <a:pt x="64" y="63"/>
                    </a:lnTo>
                    <a:lnTo>
                      <a:pt x="62" y="64"/>
                    </a:lnTo>
                    <a:lnTo>
                      <a:pt x="64" y="64"/>
                    </a:lnTo>
                    <a:lnTo>
                      <a:pt x="65" y="64"/>
                    </a:lnTo>
                    <a:lnTo>
                      <a:pt x="66" y="66"/>
                    </a:lnTo>
                    <a:lnTo>
                      <a:pt x="67" y="71"/>
                    </a:lnTo>
                    <a:lnTo>
                      <a:pt x="69" y="72"/>
                    </a:lnTo>
                    <a:lnTo>
                      <a:pt x="70" y="75"/>
                    </a:lnTo>
                    <a:lnTo>
                      <a:pt x="70" y="78"/>
                    </a:lnTo>
                    <a:lnTo>
                      <a:pt x="72" y="79"/>
                    </a:lnTo>
                    <a:lnTo>
                      <a:pt x="74" y="80"/>
                    </a:lnTo>
                    <a:lnTo>
                      <a:pt x="76" y="83"/>
                    </a:lnTo>
                    <a:lnTo>
                      <a:pt x="76" y="86"/>
                    </a:lnTo>
                    <a:lnTo>
                      <a:pt x="79" y="88"/>
                    </a:lnTo>
                    <a:lnTo>
                      <a:pt x="79" y="88"/>
                    </a:lnTo>
                    <a:lnTo>
                      <a:pt x="81" y="88"/>
                    </a:lnTo>
                    <a:lnTo>
                      <a:pt x="82" y="89"/>
                    </a:lnTo>
                    <a:lnTo>
                      <a:pt x="83" y="88"/>
                    </a:lnTo>
                    <a:lnTo>
                      <a:pt x="87" y="90"/>
                    </a:lnTo>
                    <a:lnTo>
                      <a:pt x="87" y="95"/>
                    </a:lnTo>
                    <a:lnTo>
                      <a:pt x="85" y="97"/>
                    </a:lnTo>
                    <a:lnTo>
                      <a:pt x="85" y="100"/>
                    </a:lnTo>
                    <a:lnTo>
                      <a:pt x="90" y="104"/>
                    </a:lnTo>
                    <a:lnTo>
                      <a:pt x="91" y="104"/>
                    </a:lnTo>
                    <a:lnTo>
                      <a:pt x="95" y="105"/>
                    </a:lnTo>
                    <a:lnTo>
                      <a:pt x="95" y="109"/>
                    </a:lnTo>
                    <a:lnTo>
                      <a:pt x="95" y="110"/>
                    </a:lnTo>
                    <a:lnTo>
                      <a:pt x="97" y="110"/>
                    </a:lnTo>
                    <a:lnTo>
                      <a:pt x="99" y="110"/>
                    </a:lnTo>
                    <a:lnTo>
                      <a:pt x="103" y="115"/>
                    </a:lnTo>
                    <a:lnTo>
                      <a:pt x="104" y="116"/>
                    </a:lnTo>
                    <a:lnTo>
                      <a:pt x="104" y="117"/>
                    </a:lnTo>
                    <a:lnTo>
                      <a:pt x="106" y="115"/>
                    </a:lnTo>
                    <a:lnTo>
                      <a:pt x="107" y="118"/>
                    </a:lnTo>
                    <a:lnTo>
                      <a:pt x="109" y="120"/>
                    </a:lnTo>
                    <a:lnTo>
                      <a:pt x="105" y="123"/>
                    </a:lnTo>
                    <a:lnTo>
                      <a:pt x="104" y="122"/>
                    </a:lnTo>
                    <a:lnTo>
                      <a:pt x="103" y="122"/>
                    </a:lnTo>
                    <a:lnTo>
                      <a:pt x="101" y="124"/>
                    </a:lnTo>
                    <a:lnTo>
                      <a:pt x="99" y="127"/>
                    </a:lnTo>
                    <a:lnTo>
                      <a:pt x="99" y="130"/>
                    </a:lnTo>
                    <a:lnTo>
                      <a:pt x="102" y="131"/>
                    </a:lnTo>
                    <a:lnTo>
                      <a:pt x="104" y="131"/>
                    </a:lnTo>
                    <a:lnTo>
                      <a:pt x="106" y="133"/>
                    </a:lnTo>
                    <a:lnTo>
                      <a:pt x="112" y="138"/>
                    </a:lnTo>
                    <a:lnTo>
                      <a:pt x="116" y="139"/>
                    </a:lnTo>
                    <a:lnTo>
                      <a:pt x="118" y="139"/>
                    </a:lnTo>
                    <a:lnTo>
                      <a:pt x="120" y="144"/>
                    </a:lnTo>
                    <a:lnTo>
                      <a:pt x="121" y="146"/>
                    </a:lnTo>
                    <a:lnTo>
                      <a:pt x="120" y="149"/>
                    </a:lnTo>
                    <a:lnTo>
                      <a:pt x="119" y="151"/>
                    </a:lnTo>
                    <a:lnTo>
                      <a:pt x="120" y="151"/>
                    </a:lnTo>
                    <a:lnTo>
                      <a:pt x="126" y="153"/>
                    </a:lnTo>
                    <a:lnTo>
                      <a:pt x="126" y="155"/>
                    </a:lnTo>
                    <a:lnTo>
                      <a:pt x="127" y="155"/>
                    </a:lnTo>
                    <a:lnTo>
                      <a:pt x="131" y="160"/>
                    </a:lnTo>
                    <a:lnTo>
                      <a:pt x="136" y="166"/>
                    </a:lnTo>
                    <a:lnTo>
                      <a:pt x="140" y="171"/>
                    </a:lnTo>
                    <a:lnTo>
                      <a:pt x="144" y="177"/>
                    </a:lnTo>
                    <a:lnTo>
                      <a:pt x="144" y="181"/>
                    </a:lnTo>
                    <a:lnTo>
                      <a:pt x="150" y="188"/>
                    </a:lnTo>
                    <a:lnTo>
                      <a:pt x="151" y="191"/>
                    </a:lnTo>
                    <a:lnTo>
                      <a:pt x="150" y="193"/>
                    </a:lnTo>
                    <a:lnTo>
                      <a:pt x="151" y="195"/>
                    </a:lnTo>
                    <a:lnTo>
                      <a:pt x="156" y="208"/>
                    </a:lnTo>
                    <a:lnTo>
                      <a:pt x="156" y="212"/>
                    </a:lnTo>
                    <a:lnTo>
                      <a:pt x="155" y="215"/>
                    </a:lnTo>
                    <a:lnTo>
                      <a:pt x="151" y="218"/>
                    </a:lnTo>
                    <a:lnTo>
                      <a:pt x="151" y="218"/>
                    </a:lnTo>
                    <a:lnTo>
                      <a:pt x="155" y="221"/>
                    </a:lnTo>
                    <a:lnTo>
                      <a:pt x="153" y="223"/>
                    </a:lnTo>
                    <a:lnTo>
                      <a:pt x="148" y="223"/>
                    </a:lnTo>
                    <a:lnTo>
                      <a:pt x="147" y="225"/>
                    </a:lnTo>
                    <a:lnTo>
                      <a:pt x="147" y="225"/>
                    </a:lnTo>
                    <a:lnTo>
                      <a:pt x="149" y="229"/>
                    </a:lnTo>
                    <a:lnTo>
                      <a:pt x="151" y="232"/>
                    </a:lnTo>
                    <a:lnTo>
                      <a:pt x="151" y="234"/>
                    </a:lnTo>
                    <a:lnTo>
                      <a:pt x="154" y="237"/>
                    </a:lnTo>
                    <a:lnTo>
                      <a:pt x="155" y="241"/>
                    </a:lnTo>
                    <a:lnTo>
                      <a:pt x="156" y="242"/>
                    </a:lnTo>
                    <a:lnTo>
                      <a:pt x="158" y="242"/>
                    </a:lnTo>
                    <a:lnTo>
                      <a:pt x="159" y="243"/>
                    </a:lnTo>
                    <a:lnTo>
                      <a:pt x="164" y="244"/>
                    </a:lnTo>
                    <a:lnTo>
                      <a:pt x="168" y="244"/>
                    </a:lnTo>
                    <a:lnTo>
                      <a:pt x="171" y="244"/>
                    </a:lnTo>
                    <a:lnTo>
                      <a:pt x="169" y="248"/>
                    </a:lnTo>
                    <a:lnTo>
                      <a:pt x="172" y="249"/>
                    </a:lnTo>
                    <a:lnTo>
                      <a:pt x="177" y="254"/>
                    </a:lnTo>
                    <a:lnTo>
                      <a:pt x="181" y="260"/>
                    </a:lnTo>
                    <a:lnTo>
                      <a:pt x="184" y="262"/>
                    </a:lnTo>
                    <a:lnTo>
                      <a:pt x="185" y="260"/>
                    </a:lnTo>
                    <a:lnTo>
                      <a:pt x="188" y="262"/>
                    </a:lnTo>
                    <a:lnTo>
                      <a:pt x="191" y="262"/>
                    </a:lnTo>
                    <a:lnTo>
                      <a:pt x="196" y="264"/>
                    </a:lnTo>
                    <a:lnTo>
                      <a:pt x="198" y="264"/>
                    </a:lnTo>
                    <a:lnTo>
                      <a:pt x="199" y="264"/>
                    </a:lnTo>
                    <a:lnTo>
                      <a:pt x="201" y="263"/>
                    </a:lnTo>
                    <a:lnTo>
                      <a:pt x="203" y="265"/>
                    </a:lnTo>
                    <a:lnTo>
                      <a:pt x="210" y="272"/>
                    </a:lnTo>
                    <a:lnTo>
                      <a:pt x="213" y="273"/>
                    </a:lnTo>
                    <a:lnTo>
                      <a:pt x="217" y="278"/>
                    </a:lnTo>
                    <a:lnTo>
                      <a:pt x="223" y="280"/>
                    </a:lnTo>
                    <a:lnTo>
                      <a:pt x="231" y="281"/>
                    </a:lnTo>
                    <a:lnTo>
                      <a:pt x="235" y="282"/>
                    </a:lnTo>
                    <a:lnTo>
                      <a:pt x="237" y="286"/>
                    </a:lnTo>
                    <a:lnTo>
                      <a:pt x="241" y="286"/>
                    </a:lnTo>
                    <a:lnTo>
                      <a:pt x="245" y="288"/>
                    </a:lnTo>
                    <a:lnTo>
                      <a:pt x="247" y="287"/>
                    </a:lnTo>
                    <a:lnTo>
                      <a:pt x="248" y="288"/>
                    </a:lnTo>
                    <a:lnTo>
                      <a:pt x="251" y="292"/>
                    </a:lnTo>
                    <a:lnTo>
                      <a:pt x="254" y="293"/>
                    </a:lnTo>
                    <a:lnTo>
                      <a:pt x="257" y="293"/>
                    </a:lnTo>
                    <a:lnTo>
                      <a:pt x="258" y="293"/>
                    </a:lnTo>
                    <a:lnTo>
                      <a:pt x="261" y="295"/>
                    </a:lnTo>
                    <a:lnTo>
                      <a:pt x="267" y="296"/>
                    </a:lnTo>
                    <a:lnTo>
                      <a:pt x="273" y="296"/>
                    </a:lnTo>
                    <a:lnTo>
                      <a:pt x="276" y="299"/>
                    </a:lnTo>
                    <a:lnTo>
                      <a:pt x="283" y="301"/>
                    </a:lnTo>
                    <a:lnTo>
                      <a:pt x="287" y="301"/>
                    </a:lnTo>
                    <a:lnTo>
                      <a:pt x="295" y="298"/>
                    </a:lnTo>
                    <a:lnTo>
                      <a:pt x="297" y="298"/>
                    </a:lnTo>
                    <a:lnTo>
                      <a:pt x="302" y="295"/>
                    </a:lnTo>
                    <a:lnTo>
                      <a:pt x="304" y="295"/>
                    </a:lnTo>
                    <a:lnTo>
                      <a:pt x="304" y="292"/>
                    </a:lnTo>
                    <a:lnTo>
                      <a:pt x="308" y="289"/>
                    </a:lnTo>
                    <a:lnTo>
                      <a:pt x="311" y="291"/>
                    </a:lnTo>
                    <a:lnTo>
                      <a:pt x="311" y="292"/>
                    </a:lnTo>
                    <a:lnTo>
                      <a:pt x="312" y="291"/>
                    </a:lnTo>
                    <a:lnTo>
                      <a:pt x="315" y="291"/>
                    </a:lnTo>
                    <a:lnTo>
                      <a:pt x="315" y="292"/>
                    </a:lnTo>
                    <a:lnTo>
                      <a:pt x="318" y="292"/>
                    </a:lnTo>
                    <a:lnTo>
                      <a:pt x="318" y="293"/>
                    </a:lnTo>
                    <a:lnTo>
                      <a:pt x="321" y="293"/>
                    </a:lnTo>
                    <a:lnTo>
                      <a:pt x="324" y="295"/>
                    </a:lnTo>
                    <a:lnTo>
                      <a:pt x="327" y="299"/>
                    </a:lnTo>
                    <a:lnTo>
                      <a:pt x="327" y="301"/>
                    </a:lnTo>
                    <a:lnTo>
                      <a:pt x="328" y="302"/>
                    </a:lnTo>
                    <a:lnTo>
                      <a:pt x="339" y="310"/>
                    </a:lnTo>
                    <a:lnTo>
                      <a:pt x="342" y="311"/>
                    </a:lnTo>
                    <a:lnTo>
                      <a:pt x="343" y="314"/>
                    </a:lnTo>
                    <a:lnTo>
                      <a:pt x="347" y="316"/>
                    </a:lnTo>
                    <a:lnTo>
                      <a:pt x="348" y="318"/>
                    </a:lnTo>
                    <a:lnTo>
                      <a:pt x="349" y="317"/>
                    </a:lnTo>
                    <a:lnTo>
                      <a:pt x="350" y="316"/>
                    </a:lnTo>
                    <a:lnTo>
                      <a:pt x="350" y="316"/>
                    </a:lnTo>
                    <a:lnTo>
                      <a:pt x="349" y="315"/>
                    </a:lnTo>
                    <a:lnTo>
                      <a:pt x="349" y="313"/>
                    </a:lnTo>
                    <a:lnTo>
                      <a:pt x="349" y="313"/>
                    </a:lnTo>
                    <a:lnTo>
                      <a:pt x="349" y="309"/>
                    </a:lnTo>
                    <a:lnTo>
                      <a:pt x="358" y="294"/>
                    </a:lnTo>
                    <a:lnTo>
                      <a:pt x="378" y="294"/>
                    </a:lnTo>
                    <a:lnTo>
                      <a:pt x="379" y="293"/>
                    </a:lnTo>
                    <a:lnTo>
                      <a:pt x="379" y="292"/>
                    </a:lnTo>
                    <a:lnTo>
                      <a:pt x="378" y="292"/>
                    </a:lnTo>
                    <a:lnTo>
                      <a:pt x="376" y="292"/>
                    </a:lnTo>
                    <a:lnTo>
                      <a:pt x="374" y="289"/>
                    </a:lnTo>
                    <a:lnTo>
                      <a:pt x="373" y="287"/>
                    </a:lnTo>
                    <a:lnTo>
                      <a:pt x="373" y="286"/>
                    </a:lnTo>
                    <a:lnTo>
                      <a:pt x="371" y="286"/>
                    </a:lnTo>
                    <a:lnTo>
                      <a:pt x="369" y="284"/>
                    </a:lnTo>
                    <a:lnTo>
                      <a:pt x="366" y="281"/>
                    </a:lnTo>
                    <a:lnTo>
                      <a:pt x="365" y="280"/>
                    </a:lnTo>
                    <a:lnTo>
                      <a:pt x="360" y="276"/>
                    </a:lnTo>
                    <a:lnTo>
                      <a:pt x="369" y="276"/>
                    </a:lnTo>
                    <a:lnTo>
                      <a:pt x="370" y="267"/>
                    </a:lnTo>
                    <a:lnTo>
                      <a:pt x="371" y="267"/>
                    </a:lnTo>
                    <a:lnTo>
                      <a:pt x="371" y="267"/>
                    </a:lnTo>
                    <a:lnTo>
                      <a:pt x="396"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Group 36"/>
            <p:cNvGrpSpPr/>
            <p:nvPr userDrawn="1"/>
          </p:nvGrpSpPr>
          <p:grpSpPr>
            <a:xfrm>
              <a:off x="3937444" y="3415734"/>
              <a:ext cx="1152525" cy="1854201"/>
              <a:chOff x="1514476" y="4367213"/>
              <a:chExt cx="1152525" cy="1854201"/>
            </a:xfrm>
            <a:solidFill>
              <a:schemeClr val="bg1">
                <a:lumMod val="85000"/>
              </a:schemeClr>
            </a:solidFill>
          </p:grpSpPr>
          <p:sp>
            <p:nvSpPr>
              <p:cNvPr id="44" name="Freeform 221"/>
              <p:cNvSpPr>
                <a:spLocks/>
              </p:cNvSpPr>
              <p:nvPr userDrawn="1"/>
            </p:nvSpPr>
            <p:spPr bwMode="auto">
              <a:xfrm>
                <a:off x="1701801" y="4545013"/>
                <a:ext cx="965200" cy="985838"/>
              </a:xfrm>
              <a:custGeom>
                <a:avLst/>
                <a:gdLst>
                  <a:gd name="T0" fmla="*/ 240 w 524"/>
                  <a:gd name="T1" fmla="*/ 46 h 536"/>
                  <a:gd name="T2" fmla="*/ 208 w 524"/>
                  <a:gd name="T3" fmla="*/ 53 h 536"/>
                  <a:gd name="T4" fmla="*/ 185 w 524"/>
                  <a:gd name="T5" fmla="*/ 34 h 536"/>
                  <a:gd name="T6" fmla="*/ 185 w 524"/>
                  <a:gd name="T7" fmla="*/ 5 h 536"/>
                  <a:gd name="T8" fmla="*/ 153 w 524"/>
                  <a:gd name="T9" fmla="*/ 12 h 536"/>
                  <a:gd name="T10" fmla="*/ 129 w 524"/>
                  <a:gd name="T11" fmla="*/ 22 h 536"/>
                  <a:gd name="T12" fmla="*/ 137 w 524"/>
                  <a:gd name="T13" fmla="*/ 42 h 536"/>
                  <a:gd name="T14" fmla="*/ 101 w 524"/>
                  <a:gd name="T15" fmla="*/ 62 h 536"/>
                  <a:gd name="T16" fmla="*/ 72 w 524"/>
                  <a:gd name="T17" fmla="*/ 46 h 536"/>
                  <a:gd name="T18" fmla="*/ 51 w 524"/>
                  <a:gd name="T19" fmla="*/ 72 h 536"/>
                  <a:gd name="T20" fmla="*/ 50 w 524"/>
                  <a:gd name="T21" fmla="*/ 130 h 536"/>
                  <a:gd name="T22" fmla="*/ 19 w 524"/>
                  <a:gd name="T23" fmla="*/ 135 h 536"/>
                  <a:gd name="T24" fmla="*/ 2 w 524"/>
                  <a:gd name="T25" fmla="*/ 163 h 536"/>
                  <a:gd name="T26" fmla="*/ 19 w 524"/>
                  <a:gd name="T27" fmla="*/ 195 h 536"/>
                  <a:gd name="T28" fmla="*/ 47 w 524"/>
                  <a:gd name="T29" fmla="*/ 217 h 536"/>
                  <a:gd name="T30" fmla="*/ 88 w 524"/>
                  <a:gd name="T31" fmla="*/ 206 h 536"/>
                  <a:gd name="T32" fmla="*/ 115 w 524"/>
                  <a:gd name="T33" fmla="*/ 221 h 536"/>
                  <a:gd name="T34" fmla="*/ 153 w 524"/>
                  <a:gd name="T35" fmla="*/ 243 h 536"/>
                  <a:gd name="T36" fmla="*/ 188 w 524"/>
                  <a:gd name="T37" fmla="*/ 286 h 536"/>
                  <a:gd name="T38" fmla="*/ 220 w 524"/>
                  <a:gd name="T39" fmla="*/ 342 h 536"/>
                  <a:gd name="T40" fmla="*/ 248 w 524"/>
                  <a:gd name="T41" fmla="*/ 367 h 536"/>
                  <a:gd name="T42" fmla="*/ 274 w 524"/>
                  <a:gd name="T43" fmla="*/ 410 h 536"/>
                  <a:gd name="T44" fmla="*/ 278 w 524"/>
                  <a:gd name="T45" fmla="*/ 442 h 536"/>
                  <a:gd name="T46" fmla="*/ 252 w 524"/>
                  <a:gd name="T47" fmla="*/ 463 h 536"/>
                  <a:gd name="T48" fmla="*/ 248 w 524"/>
                  <a:gd name="T49" fmla="*/ 482 h 536"/>
                  <a:gd name="T50" fmla="*/ 280 w 524"/>
                  <a:gd name="T51" fmla="*/ 506 h 536"/>
                  <a:gd name="T52" fmla="*/ 302 w 524"/>
                  <a:gd name="T53" fmla="*/ 533 h 536"/>
                  <a:gd name="T54" fmla="*/ 314 w 524"/>
                  <a:gd name="T55" fmla="*/ 499 h 536"/>
                  <a:gd name="T56" fmla="*/ 315 w 524"/>
                  <a:gd name="T57" fmla="*/ 477 h 536"/>
                  <a:gd name="T58" fmla="*/ 322 w 524"/>
                  <a:gd name="T59" fmla="*/ 502 h 536"/>
                  <a:gd name="T60" fmla="*/ 350 w 524"/>
                  <a:gd name="T61" fmla="*/ 453 h 536"/>
                  <a:gd name="T62" fmla="*/ 348 w 524"/>
                  <a:gd name="T63" fmla="*/ 430 h 536"/>
                  <a:gd name="T64" fmla="*/ 359 w 524"/>
                  <a:gd name="T65" fmla="*/ 409 h 536"/>
                  <a:gd name="T66" fmla="*/ 391 w 524"/>
                  <a:gd name="T67" fmla="*/ 389 h 536"/>
                  <a:gd name="T68" fmla="*/ 413 w 524"/>
                  <a:gd name="T69" fmla="*/ 374 h 536"/>
                  <a:gd name="T70" fmla="*/ 436 w 524"/>
                  <a:gd name="T71" fmla="*/ 375 h 536"/>
                  <a:gd name="T72" fmla="*/ 451 w 524"/>
                  <a:gd name="T73" fmla="*/ 349 h 536"/>
                  <a:gd name="T74" fmla="*/ 464 w 524"/>
                  <a:gd name="T75" fmla="*/ 310 h 536"/>
                  <a:gd name="T76" fmla="*/ 467 w 524"/>
                  <a:gd name="T77" fmla="*/ 255 h 536"/>
                  <a:gd name="T78" fmla="*/ 472 w 524"/>
                  <a:gd name="T79" fmla="*/ 237 h 536"/>
                  <a:gd name="T80" fmla="*/ 491 w 524"/>
                  <a:gd name="T81" fmla="*/ 218 h 536"/>
                  <a:gd name="T82" fmla="*/ 522 w 524"/>
                  <a:gd name="T83" fmla="*/ 173 h 536"/>
                  <a:gd name="T84" fmla="*/ 496 w 524"/>
                  <a:gd name="T85" fmla="*/ 136 h 536"/>
                  <a:gd name="T86" fmla="*/ 449 w 524"/>
                  <a:gd name="T87" fmla="*/ 106 h 536"/>
                  <a:gd name="T88" fmla="*/ 426 w 524"/>
                  <a:gd name="T89" fmla="*/ 106 h 536"/>
                  <a:gd name="T90" fmla="*/ 400 w 524"/>
                  <a:gd name="T91" fmla="*/ 107 h 536"/>
                  <a:gd name="T92" fmla="*/ 394 w 524"/>
                  <a:gd name="T93" fmla="*/ 97 h 536"/>
                  <a:gd name="T94" fmla="*/ 373 w 524"/>
                  <a:gd name="T95" fmla="*/ 86 h 536"/>
                  <a:gd name="T96" fmla="*/ 354 w 524"/>
                  <a:gd name="T97" fmla="*/ 82 h 536"/>
                  <a:gd name="T98" fmla="*/ 328 w 524"/>
                  <a:gd name="T99" fmla="*/ 105 h 536"/>
                  <a:gd name="T100" fmla="*/ 326 w 524"/>
                  <a:gd name="T101" fmla="*/ 97 h 536"/>
                  <a:gd name="T102" fmla="*/ 326 w 524"/>
                  <a:gd name="T103" fmla="*/ 90 h 536"/>
                  <a:gd name="T104" fmla="*/ 335 w 524"/>
                  <a:gd name="T105" fmla="*/ 72 h 536"/>
                  <a:gd name="T106" fmla="*/ 310 w 524"/>
                  <a:gd name="T107" fmla="*/ 85 h 536"/>
                  <a:gd name="T108" fmla="*/ 296 w 524"/>
                  <a:gd name="T109" fmla="*/ 89 h 536"/>
                  <a:gd name="T110" fmla="*/ 319 w 524"/>
                  <a:gd name="T111" fmla="*/ 54 h 536"/>
                  <a:gd name="T112" fmla="*/ 305 w 524"/>
                  <a:gd name="T113" fmla="*/ 28 h 536"/>
                  <a:gd name="T114" fmla="*/ 286 w 524"/>
                  <a:gd name="T115" fmla="*/ 35 h 536"/>
                  <a:gd name="T116" fmla="*/ 269 w 524"/>
                  <a:gd name="T117" fmla="*/ 4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4" h="536">
                    <a:moveTo>
                      <a:pt x="258" y="36"/>
                    </a:moveTo>
                    <a:cubicBezTo>
                      <a:pt x="256" y="34"/>
                      <a:pt x="256" y="34"/>
                      <a:pt x="256" y="34"/>
                    </a:cubicBezTo>
                    <a:cubicBezTo>
                      <a:pt x="253" y="34"/>
                      <a:pt x="253" y="34"/>
                      <a:pt x="253" y="34"/>
                    </a:cubicBezTo>
                    <a:cubicBezTo>
                      <a:pt x="250" y="35"/>
                      <a:pt x="250" y="35"/>
                      <a:pt x="250" y="35"/>
                    </a:cubicBezTo>
                    <a:cubicBezTo>
                      <a:pt x="245" y="35"/>
                      <a:pt x="245" y="35"/>
                      <a:pt x="245" y="35"/>
                    </a:cubicBezTo>
                    <a:cubicBezTo>
                      <a:pt x="242" y="34"/>
                      <a:pt x="242" y="34"/>
                      <a:pt x="242" y="34"/>
                    </a:cubicBezTo>
                    <a:cubicBezTo>
                      <a:pt x="240" y="36"/>
                      <a:pt x="240" y="36"/>
                      <a:pt x="240" y="36"/>
                    </a:cubicBezTo>
                    <a:cubicBezTo>
                      <a:pt x="240" y="37"/>
                      <a:pt x="240" y="37"/>
                      <a:pt x="240" y="37"/>
                    </a:cubicBezTo>
                    <a:cubicBezTo>
                      <a:pt x="242" y="39"/>
                      <a:pt x="242" y="39"/>
                      <a:pt x="242" y="39"/>
                    </a:cubicBezTo>
                    <a:cubicBezTo>
                      <a:pt x="244" y="44"/>
                      <a:pt x="244" y="44"/>
                      <a:pt x="244" y="44"/>
                    </a:cubicBezTo>
                    <a:cubicBezTo>
                      <a:pt x="243" y="46"/>
                      <a:pt x="243" y="46"/>
                      <a:pt x="243" y="46"/>
                    </a:cubicBezTo>
                    <a:cubicBezTo>
                      <a:pt x="240" y="46"/>
                      <a:pt x="240" y="46"/>
                      <a:pt x="240" y="46"/>
                    </a:cubicBezTo>
                    <a:cubicBezTo>
                      <a:pt x="236" y="45"/>
                      <a:pt x="236" y="45"/>
                      <a:pt x="236" y="45"/>
                    </a:cubicBezTo>
                    <a:cubicBezTo>
                      <a:pt x="236" y="45"/>
                      <a:pt x="236" y="45"/>
                      <a:pt x="236" y="45"/>
                    </a:cubicBezTo>
                    <a:cubicBezTo>
                      <a:pt x="230" y="45"/>
                      <a:pt x="230" y="45"/>
                      <a:pt x="230" y="45"/>
                    </a:cubicBezTo>
                    <a:cubicBezTo>
                      <a:pt x="227" y="45"/>
                      <a:pt x="227" y="45"/>
                      <a:pt x="227" y="45"/>
                    </a:cubicBezTo>
                    <a:cubicBezTo>
                      <a:pt x="226" y="44"/>
                      <a:pt x="226" y="44"/>
                      <a:pt x="226" y="44"/>
                    </a:cubicBezTo>
                    <a:cubicBezTo>
                      <a:pt x="223" y="44"/>
                      <a:pt x="223" y="44"/>
                      <a:pt x="223" y="44"/>
                    </a:cubicBezTo>
                    <a:cubicBezTo>
                      <a:pt x="221" y="45"/>
                      <a:pt x="221" y="45"/>
                      <a:pt x="221" y="45"/>
                    </a:cubicBezTo>
                    <a:cubicBezTo>
                      <a:pt x="219" y="49"/>
                      <a:pt x="219" y="49"/>
                      <a:pt x="219" y="49"/>
                    </a:cubicBezTo>
                    <a:cubicBezTo>
                      <a:pt x="213" y="49"/>
                      <a:pt x="213" y="49"/>
                      <a:pt x="213" y="49"/>
                    </a:cubicBezTo>
                    <a:cubicBezTo>
                      <a:pt x="211" y="50"/>
                      <a:pt x="211" y="50"/>
                      <a:pt x="211" y="50"/>
                    </a:cubicBezTo>
                    <a:cubicBezTo>
                      <a:pt x="211" y="51"/>
                      <a:pt x="211" y="51"/>
                      <a:pt x="211" y="51"/>
                    </a:cubicBezTo>
                    <a:cubicBezTo>
                      <a:pt x="208" y="53"/>
                      <a:pt x="208" y="53"/>
                      <a:pt x="208" y="53"/>
                    </a:cubicBezTo>
                    <a:cubicBezTo>
                      <a:pt x="204" y="54"/>
                      <a:pt x="204" y="54"/>
                      <a:pt x="204" y="54"/>
                    </a:cubicBezTo>
                    <a:cubicBezTo>
                      <a:pt x="204" y="53"/>
                      <a:pt x="204" y="53"/>
                      <a:pt x="204" y="53"/>
                    </a:cubicBezTo>
                    <a:cubicBezTo>
                      <a:pt x="203" y="53"/>
                      <a:pt x="203" y="53"/>
                      <a:pt x="203" y="53"/>
                    </a:cubicBezTo>
                    <a:cubicBezTo>
                      <a:pt x="201" y="56"/>
                      <a:pt x="201" y="56"/>
                      <a:pt x="201" y="56"/>
                    </a:cubicBezTo>
                    <a:cubicBezTo>
                      <a:pt x="198" y="54"/>
                      <a:pt x="198" y="54"/>
                      <a:pt x="198" y="54"/>
                    </a:cubicBezTo>
                    <a:cubicBezTo>
                      <a:pt x="193" y="50"/>
                      <a:pt x="193" y="50"/>
                      <a:pt x="193" y="50"/>
                    </a:cubicBezTo>
                    <a:cubicBezTo>
                      <a:pt x="190" y="47"/>
                      <a:pt x="190" y="47"/>
                      <a:pt x="190" y="47"/>
                    </a:cubicBezTo>
                    <a:cubicBezTo>
                      <a:pt x="190" y="45"/>
                      <a:pt x="190" y="45"/>
                      <a:pt x="190" y="45"/>
                    </a:cubicBezTo>
                    <a:cubicBezTo>
                      <a:pt x="185" y="40"/>
                      <a:pt x="185" y="40"/>
                      <a:pt x="185" y="40"/>
                    </a:cubicBezTo>
                    <a:cubicBezTo>
                      <a:pt x="185" y="37"/>
                      <a:pt x="185" y="37"/>
                      <a:pt x="185" y="37"/>
                    </a:cubicBezTo>
                    <a:cubicBezTo>
                      <a:pt x="185" y="35"/>
                      <a:pt x="185" y="35"/>
                      <a:pt x="185" y="35"/>
                    </a:cubicBezTo>
                    <a:cubicBezTo>
                      <a:pt x="185" y="34"/>
                      <a:pt x="185" y="34"/>
                      <a:pt x="185" y="34"/>
                    </a:cubicBezTo>
                    <a:cubicBezTo>
                      <a:pt x="185" y="31"/>
                      <a:pt x="185" y="31"/>
                      <a:pt x="185" y="31"/>
                    </a:cubicBezTo>
                    <a:cubicBezTo>
                      <a:pt x="186" y="29"/>
                      <a:pt x="186" y="29"/>
                      <a:pt x="186" y="29"/>
                    </a:cubicBezTo>
                    <a:cubicBezTo>
                      <a:pt x="186" y="26"/>
                      <a:pt x="186" y="26"/>
                      <a:pt x="186" y="26"/>
                    </a:cubicBezTo>
                    <a:cubicBezTo>
                      <a:pt x="188" y="22"/>
                      <a:pt x="188" y="22"/>
                      <a:pt x="188" y="22"/>
                    </a:cubicBezTo>
                    <a:cubicBezTo>
                      <a:pt x="190" y="18"/>
                      <a:pt x="190" y="18"/>
                      <a:pt x="190" y="18"/>
                    </a:cubicBezTo>
                    <a:cubicBezTo>
                      <a:pt x="192" y="15"/>
                      <a:pt x="192" y="15"/>
                      <a:pt x="192" y="15"/>
                    </a:cubicBezTo>
                    <a:cubicBezTo>
                      <a:pt x="190" y="15"/>
                      <a:pt x="190" y="15"/>
                      <a:pt x="190" y="15"/>
                    </a:cubicBezTo>
                    <a:cubicBezTo>
                      <a:pt x="188" y="13"/>
                      <a:pt x="188" y="13"/>
                      <a:pt x="188" y="13"/>
                    </a:cubicBezTo>
                    <a:cubicBezTo>
                      <a:pt x="187" y="12"/>
                      <a:pt x="187" y="12"/>
                      <a:pt x="187" y="12"/>
                    </a:cubicBezTo>
                    <a:cubicBezTo>
                      <a:pt x="185" y="12"/>
                      <a:pt x="185" y="12"/>
                      <a:pt x="185" y="12"/>
                    </a:cubicBezTo>
                    <a:cubicBezTo>
                      <a:pt x="181" y="10"/>
                      <a:pt x="181" y="10"/>
                      <a:pt x="181" y="10"/>
                    </a:cubicBezTo>
                    <a:cubicBezTo>
                      <a:pt x="185" y="5"/>
                      <a:pt x="185" y="5"/>
                      <a:pt x="185" y="5"/>
                    </a:cubicBezTo>
                    <a:cubicBezTo>
                      <a:pt x="185" y="2"/>
                      <a:pt x="185" y="2"/>
                      <a:pt x="185" y="2"/>
                    </a:cubicBezTo>
                    <a:cubicBezTo>
                      <a:pt x="183" y="0"/>
                      <a:pt x="183" y="0"/>
                      <a:pt x="183" y="0"/>
                    </a:cubicBezTo>
                    <a:cubicBezTo>
                      <a:pt x="181" y="0"/>
                      <a:pt x="181" y="0"/>
                      <a:pt x="181" y="0"/>
                    </a:cubicBezTo>
                    <a:cubicBezTo>
                      <a:pt x="179" y="1"/>
                      <a:pt x="179" y="1"/>
                      <a:pt x="179" y="1"/>
                    </a:cubicBezTo>
                    <a:cubicBezTo>
                      <a:pt x="178" y="0"/>
                      <a:pt x="178" y="0"/>
                      <a:pt x="178" y="0"/>
                    </a:cubicBezTo>
                    <a:cubicBezTo>
                      <a:pt x="178" y="1"/>
                      <a:pt x="178" y="1"/>
                      <a:pt x="178" y="1"/>
                    </a:cubicBezTo>
                    <a:cubicBezTo>
                      <a:pt x="177" y="5"/>
                      <a:pt x="177" y="5"/>
                      <a:pt x="177" y="5"/>
                    </a:cubicBezTo>
                    <a:cubicBezTo>
                      <a:pt x="169" y="10"/>
                      <a:pt x="169" y="10"/>
                      <a:pt x="169" y="10"/>
                    </a:cubicBezTo>
                    <a:cubicBezTo>
                      <a:pt x="165" y="11"/>
                      <a:pt x="165" y="11"/>
                      <a:pt x="165" y="11"/>
                    </a:cubicBezTo>
                    <a:cubicBezTo>
                      <a:pt x="158" y="13"/>
                      <a:pt x="158" y="13"/>
                      <a:pt x="158" y="13"/>
                    </a:cubicBezTo>
                    <a:cubicBezTo>
                      <a:pt x="156" y="12"/>
                      <a:pt x="156" y="12"/>
                      <a:pt x="156" y="12"/>
                    </a:cubicBezTo>
                    <a:cubicBezTo>
                      <a:pt x="153" y="12"/>
                      <a:pt x="153" y="12"/>
                      <a:pt x="153" y="12"/>
                    </a:cubicBezTo>
                    <a:cubicBezTo>
                      <a:pt x="148" y="16"/>
                      <a:pt x="148" y="16"/>
                      <a:pt x="148" y="16"/>
                    </a:cubicBezTo>
                    <a:cubicBezTo>
                      <a:pt x="143" y="18"/>
                      <a:pt x="143" y="18"/>
                      <a:pt x="143" y="18"/>
                    </a:cubicBezTo>
                    <a:cubicBezTo>
                      <a:pt x="142" y="17"/>
                      <a:pt x="142" y="17"/>
                      <a:pt x="142" y="17"/>
                    </a:cubicBezTo>
                    <a:cubicBezTo>
                      <a:pt x="136" y="18"/>
                      <a:pt x="136" y="18"/>
                      <a:pt x="136" y="18"/>
                    </a:cubicBezTo>
                    <a:cubicBezTo>
                      <a:pt x="131" y="18"/>
                      <a:pt x="131" y="18"/>
                      <a:pt x="131" y="18"/>
                    </a:cubicBezTo>
                    <a:cubicBezTo>
                      <a:pt x="127" y="15"/>
                      <a:pt x="127" y="15"/>
                      <a:pt x="127" y="15"/>
                    </a:cubicBezTo>
                    <a:cubicBezTo>
                      <a:pt x="123" y="15"/>
                      <a:pt x="123" y="15"/>
                      <a:pt x="123" y="15"/>
                    </a:cubicBezTo>
                    <a:cubicBezTo>
                      <a:pt x="122" y="14"/>
                      <a:pt x="122" y="14"/>
                      <a:pt x="122" y="14"/>
                    </a:cubicBezTo>
                    <a:cubicBezTo>
                      <a:pt x="122" y="15"/>
                      <a:pt x="122" y="15"/>
                      <a:pt x="122" y="15"/>
                    </a:cubicBezTo>
                    <a:cubicBezTo>
                      <a:pt x="125" y="16"/>
                      <a:pt x="125" y="16"/>
                      <a:pt x="125" y="16"/>
                    </a:cubicBezTo>
                    <a:cubicBezTo>
                      <a:pt x="128" y="19"/>
                      <a:pt x="128" y="19"/>
                      <a:pt x="128" y="19"/>
                    </a:cubicBezTo>
                    <a:cubicBezTo>
                      <a:pt x="129" y="22"/>
                      <a:pt x="129" y="22"/>
                      <a:pt x="129" y="22"/>
                    </a:cubicBezTo>
                    <a:cubicBezTo>
                      <a:pt x="125" y="28"/>
                      <a:pt x="125" y="28"/>
                      <a:pt x="125" y="28"/>
                    </a:cubicBezTo>
                    <a:cubicBezTo>
                      <a:pt x="126" y="28"/>
                      <a:pt x="126" y="28"/>
                      <a:pt x="126" y="28"/>
                    </a:cubicBezTo>
                    <a:cubicBezTo>
                      <a:pt x="126" y="28"/>
                      <a:pt x="126" y="28"/>
                      <a:pt x="126" y="28"/>
                    </a:cubicBezTo>
                    <a:cubicBezTo>
                      <a:pt x="127" y="30"/>
                      <a:pt x="127" y="30"/>
                      <a:pt x="127" y="30"/>
                    </a:cubicBezTo>
                    <a:cubicBezTo>
                      <a:pt x="126" y="34"/>
                      <a:pt x="126" y="34"/>
                      <a:pt x="126" y="34"/>
                    </a:cubicBezTo>
                    <a:cubicBezTo>
                      <a:pt x="131" y="36"/>
                      <a:pt x="131" y="36"/>
                      <a:pt x="131" y="36"/>
                    </a:cubicBezTo>
                    <a:cubicBezTo>
                      <a:pt x="135" y="35"/>
                      <a:pt x="135" y="35"/>
                      <a:pt x="135" y="35"/>
                    </a:cubicBezTo>
                    <a:cubicBezTo>
                      <a:pt x="140" y="36"/>
                      <a:pt x="140" y="36"/>
                      <a:pt x="140" y="36"/>
                    </a:cubicBezTo>
                    <a:cubicBezTo>
                      <a:pt x="141" y="40"/>
                      <a:pt x="141" y="40"/>
                      <a:pt x="141" y="40"/>
                    </a:cubicBezTo>
                    <a:cubicBezTo>
                      <a:pt x="137" y="42"/>
                      <a:pt x="137" y="42"/>
                      <a:pt x="137" y="42"/>
                    </a:cubicBezTo>
                    <a:cubicBezTo>
                      <a:pt x="137" y="42"/>
                      <a:pt x="137" y="42"/>
                      <a:pt x="137" y="42"/>
                    </a:cubicBezTo>
                    <a:cubicBezTo>
                      <a:pt x="137" y="42"/>
                      <a:pt x="137" y="42"/>
                      <a:pt x="137" y="42"/>
                    </a:cubicBezTo>
                    <a:cubicBezTo>
                      <a:pt x="131" y="43"/>
                      <a:pt x="131" y="43"/>
                      <a:pt x="131" y="43"/>
                    </a:cubicBezTo>
                    <a:cubicBezTo>
                      <a:pt x="131" y="43"/>
                      <a:pt x="131" y="43"/>
                      <a:pt x="131" y="43"/>
                    </a:cubicBezTo>
                    <a:cubicBezTo>
                      <a:pt x="129" y="45"/>
                      <a:pt x="129" y="45"/>
                      <a:pt x="129" y="45"/>
                    </a:cubicBezTo>
                    <a:cubicBezTo>
                      <a:pt x="127" y="49"/>
                      <a:pt x="127" y="49"/>
                      <a:pt x="127" y="49"/>
                    </a:cubicBezTo>
                    <a:cubicBezTo>
                      <a:pt x="120" y="52"/>
                      <a:pt x="120" y="52"/>
                      <a:pt x="120" y="52"/>
                    </a:cubicBezTo>
                    <a:cubicBezTo>
                      <a:pt x="118" y="55"/>
                      <a:pt x="118" y="55"/>
                      <a:pt x="118" y="55"/>
                    </a:cubicBezTo>
                    <a:cubicBezTo>
                      <a:pt x="114" y="58"/>
                      <a:pt x="114" y="58"/>
                      <a:pt x="114" y="58"/>
                    </a:cubicBezTo>
                    <a:cubicBezTo>
                      <a:pt x="110" y="62"/>
                      <a:pt x="110" y="62"/>
                      <a:pt x="110" y="62"/>
                    </a:cubicBezTo>
                    <a:cubicBezTo>
                      <a:pt x="104" y="62"/>
                      <a:pt x="104" y="62"/>
                      <a:pt x="104" y="62"/>
                    </a:cubicBezTo>
                    <a:cubicBezTo>
                      <a:pt x="104" y="62"/>
                      <a:pt x="104" y="62"/>
                      <a:pt x="104" y="62"/>
                    </a:cubicBezTo>
                    <a:cubicBezTo>
                      <a:pt x="104" y="62"/>
                      <a:pt x="104" y="62"/>
                      <a:pt x="104" y="62"/>
                    </a:cubicBezTo>
                    <a:cubicBezTo>
                      <a:pt x="101" y="62"/>
                      <a:pt x="101" y="62"/>
                      <a:pt x="101" y="62"/>
                    </a:cubicBezTo>
                    <a:cubicBezTo>
                      <a:pt x="95" y="57"/>
                      <a:pt x="95" y="57"/>
                      <a:pt x="95" y="57"/>
                    </a:cubicBezTo>
                    <a:cubicBezTo>
                      <a:pt x="90" y="54"/>
                      <a:pt x="90" y="54"/>
                      <a:pt x="90" y="54"/>
                    </a:cubicBezTo>
                    <a:cubicBezTo>
                      <a:pt x="86" y="55"/>
                      <a:pt x="86" y="55"/>
                      <a:pt x="86" y="55"/>
                    </a:cubicBezTo>
                    <a:cubicBezTo>
                      <a:pt x="86" y="50"/>
                      <a:pt x="86" y="50"/>
                      <a:pt x="86" y="50"/>
                    </a:cubicBezTo>
                    <a:cubicBezTo>
                      <a:pt x="86" y="48"/>
                      <a:pt x="86" y="48"/>
                      <a:pt x="86" y="48"/>
                    </a:cubicBezTo>
                    <a:cubicBezTo>
                      <a:pt x="83" y="45"/>
                      <a:pt x="83" y="45"/>
                      <a:pt x="83" y="45"/>
                    </a:cubicBezTo>
                    <a:cubicBezTo>
                      <a:pt x="83" y="44"/>
                      <a:pt x="83" y="44"/>
                      <a:pt x="83" y="44"/>
                    </a:cubicBezTo>
                    <a:cubicBezTo>
                      <a:pt x="81" y="44"/>
                      <a:pt x="81" y="44"/>
                      <a:pt x="81" y="44"/>
                    </a:cubicBezTo>
                    <a:cubicBezTo>
                      <a:pt x="78" y="47"/>
                      <a:pt x="78" y="47"/>
                      <a:pt x="78" y="47"/>
                    </a:cubicBezTo>
                    <a:cubicBezTo>
                      <a:pt x="75" y="48"/>
                      <a:pt x="75" y="48"/>
                      <a:pt x="75" y="48"/>
                    </a:cubicBezTo>
                    <a:cubicBezTo>
                      <a:pt x="74" y="46"/>
                      <a:pt x="74" y="46"/>
                      <a:pt x="74" y="46"/>
                    </a:cubicBezTo>
                    <a:cubicBezTo>
                      <a:pt x="72" y="46"/>
                      <a:pt x="72" y="46"/>
                      <a:pt x="72" y="46"/>
                    </a:cubicBezTo>
                    <a:cubicBezTo>
                      <a:pt x="70" y="48"/>
                      <a:pt x="70" y="48"/>
                      <a:pt x="70" y="48"/>
                    </a:cubicBezTo>
                    <a:cubicBezTo>
                      <a:pt x="56" y="48"/>
                      <a:pt x="56" y="48"/>
                      <a:pt x="56" y="48"/>
                    </a:cubicBezTo>
                    <a:cubicBezTo>
                      <a:pt x="55" y="51"/>
                      <a:pt x="55" y="51"/>
                      <a:pt x="55" y="51"/>
                    </a:cubicBezTo>
                    <a:cubicBezTo>
                      <a:pt x="56" y="54"/>
                      <a:pt x="56" y="54"/>
                      <a:pt x="56" y="54"/>
                    </a:cubicBezTo>
                    <a:cubicBezTo>
                      <a:pt x="61" y="55"/>
                      <a:pt x="61" y="55"/>
                      <a:pt x="61" y="55"/>
                    </a:cubicBezTo>
                    <a:cubicBezTo>
                      <a:pt x="63" y="59"/>
                      <a:pt x="63" y="59"/>
                      <a:pt x="63" y="59"/>
                    </a:cubicBezTo>
                    <a:cubicBezTo>
                      <a:pt x="62" y="61"/>
                      <a:pt x="62" y="61"/>
                      <a:pt x="62" y="61"/>
                    </a:cubicBezTo>
                    <a:cubicBezTo>
                      <a:pt x="63" y="62"/>
                      <a:pt x="63" y="62"/>
                      <a:pt x="63" y="62"/>
                    </a:cubicBezTo>
                    <a:cubicBezTo>
                      <a:pt x="62" y="66"/>
                      <a:pt x="62" y="66"/>
                      <a:pt x="62" y="66"/>
                    </a:cubicBezTo>
                    <a:cubicBezTo>
                      <a:pt x="58" y="64"/>
                      <a:pt x="58" y="64"/>
                      <a:pt x="58" y="64"/>
                    </a:cubicBezTo>
                    <a:cubicBezTo>
                      <a:pt x="50" y="66"/>
                      <a:pt x="50" y="66"/>
                      <a:pt x="50" y="66"/>
                    </a:cubicBezTo>
                    <a:cubicBezTo>
                      <a:pt x="51" y="72"/>
                      <a:pt x="51" y="72"/>
                      <a:pt x="51" y="72"/>
                    </a:cubicBezTo>
                    <a:cubicBezTo>
                      <a:pt x="53" y="75"/>
                      <a:pt x="53" y="75"/>
                      <a:pt x="53" y="75"/>
                    </a:cubicBezTo>
                    <a:cubicBezTo>
                      <a:pt x="58" y="79"/>
                      <a:pt x="58" y="79"/>
                      <a:pt x="58" y="79"/>
                    </a:cubicBezTo>
                    <a:cubicBezTo>
                      <a:pt x="61" y="85"/>
                      <a:pt x="61" y="85"/>
                      <a:pt x="61" y="85"/>
                    </a:cubicBezTo>
                    <a:cubicBezTo>
                      <a:pt x="61" y="92"/>
                      <a:pt x="61" y="92"/>
                      <a:pt x="61" y="92"/>
                    </a:cubicBezTo>
                    <a:cubicBezTo>
                      <a:pt x="54" y="119"/>
                      <a:pt x="54" y="119"/>
                      <a:pt x="54" y="119"/>
                    </a:cubicBezTo>
                    <a:cubicBezTo>
                      <a:pt x="51" y="126"/>
                      <a:pt x="51" y="126"/>
                      <a:pt x="51" y="126"/>
                    </a:cubicBezTo>
                    <a:cubicBezTo>
                      <a:pt x="52" y="127"/>
                      <a:pt x="52" y="127"/>
                      <a:pt x="52" y="127"/>
                    </a:cubicBezTo>
                    <a:cubicBezTo>
                      <a:pt x="52" y="128"/>
                      <a:pt x="52" y="128"/>
                      <a:pt x="52" y="128"/>
                    </a:cubicBezTo>
                    <a:cubicBezTo>
                      <a:pt x="52" y="128"/>
                      <a:pt x="52" y="128"/>
                      <a:pt x="52" y="128"/>
                    </a:cubicBezTo>
                    <a:cubicBezTo>
                      <a:pt x="52" y="128"/>
                      <a:pt x="52" y="128"/>
                      <a:pt x="52" y="128"/>
                    </a:cubicBezTo>
                    <a:cubicBezTo>
                      <a:pt x="50" y="130"/>
                      <a:pt x="50" y="130"/>
                      <a:pt x="50" y="130"/>
                    </a:cubicBezTo>
                    <a:cubicBezTo>
                      <a:pt x="50" y="130"/>
                      <a:pt x="50" y="130"/>
                      <a:pt x="50" y="130"/>
                    </a:cubicBezTo>
                    <a:cubicBezTo>
                      <a:pt x="50" y="130"/>
                      <a:pt x="50" y="130"/>
                      <a:pt x="50" y="130"/>
                    </a:cubicBezTo>
                    <a:cubicBezTo>
                      <a:pt x="50" y="131"/>
                      <a:pt x="50" y="131"/>
                      <a:pt x="50" y="131"/>
                    </a:cubicBezTo>
                    <a:cubicBezTo>
                      <a:pt x="45" y="129"/>
                      <a:pt x="45" y="129"/>
                      <a:pt x="45" y="129"/>
                    </a:cubicBezTo>
                    <a:cubicBezTo>
                      <a:pt x="46" y="128"/>
                      <a:pt x="46" y="128"/>
                      <a:pt x="46" y="128"/>
                    </a:cubicBezTo>
                    <a:cubicBezTo>
                      <a:pt x="44" y="127"/>
                      <a:pt x="44" y="127"/>
                      <a:pt x="44" y="127"/>
                    </a:cubicBezTo>
                    <a:cubicBezTo>
                      <a:pt x="43" y="127"/>
                      <a:pt x="43" y="127"/>
                      <a:pt x="43" y="127"/>
                    </a:cubicBezTo>
                    <a:cubicBezTo>
                      <a:pt x="40" y="127"/>
                      <a:pt x="40" y="127"/>
                      <a:pt x="40" y="127"/>
                    </a:cubicBezTo>
                    <a:cubicBezTo>
                      <a:pt x="39" y="129"/>
                      <a:pt x="39" y="129"/>
                      <a:pt x="39" y="129"/>
                    </a:cubicBezTo>
                    <a:cubicBezTo>
                      <a:pt x="29" y="132"/>
                      <a:pt x="29" y="132"/>
                      <a:pt x="29" y="132"/>
                    </a:cubicBezTo>
                    <a:cubicBezTo>
                      <a:pt x="22" y="133"/>
                      <a:pt x="22" y="133"/>
                      <a:pt x="22" y="133"/>
                    </a:cubicBezTo>
                    <a:cubicBezTo>
                      <a:pt x="20" y="135"/>
                      <a:pt x="20" y="135"/>
                      <a:pt x="20" y="135"/>
                    </a:cubicBezTo>
                    <a:cubicBezTo>
                      <a:pt x="19" y="135"/>
                      <a:pt x="19" y="135"/>
                      <a:pt x="19" y="135"/>
                    </a:cubicBezTo>
                    <a:cubicBezTo>
                      <a:pt x="16" y="138"/>
                      <a:pt x="16" y="138"/>
                      <a:pt x="16" y="138"/>
                    </a:cubicBezTo>
                    <a:cubicBezTo>
                      <a:pt x="13" y="139"/>
                      <a:pt x="13" y="139"/>
                      <a:pt x="13" y="139"/>
                    </a:cubicBezTo>
                    <a:cubicBezTo>
                      <a:pt x="11" y="140"/>
                      <a:pt x="11" y="140"/>
                      <a:pt x="11" y="140"/>
                    </a:cubicBezTo>
                    <a:cubicBezTo>
                      <a:pt x="12" y="144"/>
                      <a:pt x="12" y="144"/>
                      <a:pt x="12" y="144"/>
                    </a:cubicBezTo>
                    <a:cubicBezTo>
                      <a:pt x="10" y="146"/>
                      <a:pt x="10" y="146"/>
                      <a:pt x="10" y="146"/>
                    </a:cubicBezTo>
                    <a:cubicBezTo>
                      <a:pt x="11" y="148"/>
                      <a:pt x="11" y="148"/>
                      <a:pt x="11" y="148"/>
                    </a:cubicBezTo>
                    <a:cubicBezTo>
                      <a:pt x="7" y="151"/>
                      <a:pt x="7" y="151"/>
                      <a:pt x="7" y="151"/>
                    </a:cubicBezTo>
                    <a:cubicBezTo>
                      <a:pt x="8" y="155"/>
                      <a:pt x="8" y="155"/>
                      <a:pt x="8" y="155"/>
                    </a:cubicBezTo>
                    <a:cubicBezTo>
                      <a:pt x="10" y="158"/>
                      <a:pt x="10" y="158"/>
                      <a:pt x="10" y="158"/>
                    </a:cubicBezTo>
                    <a:cubicBezTo>
                      <a:pt x="7" y="161"/>
                      <a:pt x="7" y="161"/>
                      <a:pt x="7" y="161"/>
                    </a:cubicBezTo>
                    <a:cubicBezTo>
                      <a:pt x="5" y="161"/>
                      <a:pt x="5" y="161"/>
                      <a:pt x="5" y="161"/>
                    </a:cubicBezTo>
                    <a:cubicBezTo>
                      <a:pt x="2" y="163"/>
                      <a:pt x="2" y="163"/>
                      <a:pt x="2" y="163"/>
                    </a:cubicBezTo>
                    <a:cubicBezTo>
                      <a:pt x="2" y="165"/>
                      <a:pt x="2" y="165"/>
                      <a:pt x="2" y="165"/>
                    </a:cubicBezTo>
                    <a:cubicBezTo>
                      <a:pt x="0" y="166"/>
                      <a:pt x="0" y="166"/>
                      <a:pt x="0" y="166"/>
                    </a:cubicBezTo>
                    <a:cubicBezTo>
                      <a:pt x="1" y="168"/>
                      <a:pt x="1" y="168"/>
                      <a:pt x="1" y="168"/>
                    </a:cubicBezTo>
                    <a:cubicBezTo>
                      <a:pt x="1" y="171"/>
                      <a:pt x="1" y="171"/>
                      <a:pt x="1" y="171"/>
                    </a:cubicBezTo>
                    <a:cubicBezTo>
                      <a:pt x="0" y="173"/>
                      <a:pt x="0" y="173"/>
                      <a:pt x="0" y="173"/>
                    </a:cubicBezTo>
                    <a:cubicBezTo>
                      <a:pt x="1" y="175"/>
                      <a:pt x="1" y="175"/>
                      <a:pt x="1" y="175"/>
                    </a:cubicBezTo>
                    <a:cubicBezTo>
                      <a:pt x="0" y="177"/>
                      <a:pt x="0" y="177"/>
                      <a:pt x="0" y="177"/>
                    </a:cubicBezTo>
                    <a:cubicBezTo>
                      <a:pt x="3" y="180"/>
                      <a:pt x="3" y="180"/>
                      <a:pt x="3" y="180"/>
                    </a:cubicBezTo>
                    <a:cubicBezTo>
                      <a:pt x="10" y="191"/>
                      <a:pt x="10" y="191"/>
                      <a:pt x="10" y="191"/>
                    </a:cubicBezTo>
                    <a:cubicBezTo>
                      <a:pt x="8" y="194"/>
                      <a:pt x="8" y="194"/>
                      <a:pt x="8" y="194"/>
                    </a:cubicBezTo>
                    <a:cubicBezTo>
                      <a:pt x="14" y="194"/>
                      <a:pt x="14" y="194"/>
                      <a:pt x="14" y="194"/>
                    </a:cubicBezTo>
                    <a:cubicBezTo>
                      <a:pt x="19" y="195"/>
                      <a:pt x="19" y="195"/>
                      <a:pt x="19" y="195"/>
                    </a:cubicBezTo>
                    <a:cubicBezTo>
                      <a:pt x="22" y="199"/>
                      <a:pt x="22" y="199"/>
                      <a:pt x="22" y="199"/>
                    </a:cubicBezTo>
                    <a:cubicBezTo>
                      <a:pt x="23" y="202"/>
                      <a:pt x="23" y="202"/>
                      <a:pt x="23" y="202"/>
                    </a:cubicBezTo>
                    <a:cubicBezTo>
                      <a:pt x="28" y="202"/>
                      <a:pt x="28" y="202"/>
                      <a:pt x="28" y="202"/>
                    </a:cubicBezTo>
                    <a:cubicBezTo>
                      <a:pt x="34" y="203"/>
                      <a:pt x="34" y="203"/>
                      <a:pt x="34" y="203"/>
                    </a:cubicBezTo>
                    <a:cubicBezTo>
                      <a:pt x="39" y="198"/>
                      <a:pt x="39" y="198"/>
                      <a:pt x="39" y="198"/>
                    </a:cubicBezTo>
                    <a:cubicBezTo>
                      <a:pt x="45" y="195"/>
                      <a:pt x="45" y="195"/>
                      <a:pt x="45" y="195"/>
                    </a:cubicBezTo>
                    <a:cubicBezTo>
                      <a:pt x="47" y="197"/>
                      <a:pt x="47" y="197"/>
                      <a:pt x="47" y="197"/>
                    </a:cubicBezTo>
                    <a:cubicBezTo>
                      <a:pt x="47" y="201"/>
                      <a:pt x="47" y="201"/>
                      <a:pt x="47" y="201"/>
                    </a:cubicBezTo>
                    <a:cubicBezTo>
                      <a:pt x="46" y="202"/>
                      <a:pt x="46" y="202"/>
                      <a:pt x="46" y="202"/>
                    </a:cubicBezTo>
                    <a:cubicBezTo>
                      <a:pt x="46" y="206"/>
                      <a:pt x="46" y="206"/>
                      <a:pt x="46" y="206"/>
                    </a:cubicBezTo>
                    <a:cubicBezTo>
                      <a:pt x="46" y="217"/>
                      <a:pt x="46" y="217"/>
                      <a:pt x="46" y="217"/>
                    </a:cubicBezTo>
                    <a:cubicBezTo>
                      <a:pt x="47" y="217"/>
                      <a:pt x="47" y="217"/>
                      <a:pt x="47" y="217"/>
                    </a:cubicBezTo>
                    <a:cubicBezTo>
                      <a:pt x="49" y="217"/>
                      <a:pt x="49" y="217"/>
                      <a:pt x="49" y="217"/>
                    </a:cubicBezTo>
                    <a:cubicBezTo>
                      <a:pt x="52" y="216"/>
                      <a:pt x="52" y="216"/>
                      <a:pt x="52" y="216"/>
                    </a:cubicBezTo>
                    <a:cubicBezTo>
                      <a:pt x="57" y="216"/>
                      <a:pt x="57" y="216"/>
                      <a:pt x="57" y="216"/>
                    </a:cubicBezTo>
                    <a:cubicBezTo>
                      <a:pt x="59" y="217"/>
                      <a:pt x="59" y="217"/>
                      <a:pt x="59" y="217"/>
                    </a:cubicBezTo>
                    <a:cubicBezTo>
                      <a:pt x="67" y="217"/>
                      <a:pt x="67" y="217"/>
                      <a:pt x="67" y="217"/>
                    </a:cubicBezTo>
                    <a:cubicBezTo>
                      <a:pt x="71" y="217"/>
                      <a:pt x="71" y="217"/>
                      <a:pt x="71" y="217"/>
                    </a:cubicBezTo>
                    <a:cubicBezTo>
                      <a:pt x="75" y="215"/>
                      <a:pt x="75" y="215"/>
                      <a:pt x="75" y="215"/>
                    </a:cubicBezTo>
                    <a:cubicBezTo>
                      <a:pt x="76" y="215"/>
                      <a:pt x="76" y="215"/>
                      <a:pt x="76" y="215"/>
                    </a:cubicBezTo>
                    <a:cubicBezTo>
                      <a:pt x="79" y="213"/>
                      <a:pt x="79" y="213"/>
                      <a:pt x="79" y="213"/>
                    </a:cubicBezTo>
                    <a:cubicBezTo>
                      <a:pt x="83" y="213"/>
                      <a:pt x="83" y="213"/>
                      <a:pt x="83" y="213"/>
                    </a:cubicBezTo>
                    <a:cubicBezTo>
                      <a:pt x="86" y="212"/>
                      <a:pt x="86" y="212"/>
                      <a:pt x="86" y="212"/>
                    </a:cubicBezTo>
                    <a:cubicBezTo>
                      <a:pt x="88" y="206"/>
                      <a:pt x="88" y="206"/>
                      <a:pt x="88" y="206"/>
                    </a:cubicBezTo>
                    <a:cubicBezTo>
                      <a:pt x="95" y="202"/>
                      <a:pt x="95" y="202"/>
                      <a:pt x="95" y="202"/>
                    </a:cubicBezTo>
                    <a:cubicBezTo>
                      <a:pt x="100" y="201"/>
                      <a:pt x="100" y="201"/>
                      <a:pt x="100" y="201"/>
                    </a:cubicBezTo>
                    <a:cubicBezTo>
                      <a:pt x="104" y="199"/>
                      <a:pt x="104" y="199"/>
                      <a:pt x="104" y="199"/>
                    </a:cubicBezTo>
                    <a:cubicBezTo>
                      <a:pt x="108" y="199"/>
                      <a:pt x="108" y="199"/>
                      <a:pt x="108" y="199"/>
                    </a:cubicBezTo>
                    <a:cubicBezTo>
                      <a:pt x="110" y="200"/>
                      <a:pt x="110" y="200"/>
                      <a:pt x="110" y="200"/>
                    </a:cubicBezTo>
                    <a:cubicBezTo>
                      <a:pt x="113" y="198"/>
                      <a:pt x="113" y="198"/>
                      <a:pt x="113" y="198"/>
                    </a:cubicBezTo>
                    <a:cubicBezTo>
                      <a:pt x="116" y="201"/>
                      <a:pt x="116" y="201"/>
                      <a:pt x="116" y="201"/>
                    </a:cubicBezTo>
                    <a:cubicBezTo>
                      <a:pt x="115" y="204"/>
                      <a:pt x="115" y="204"/>
                      <a:pt x="115" y="204"/>
                    </a:cubicBezTo>
                    <a:cubicBezTo>
                      <a:pt x="117" y="209"/>
                      <a:pt x="117" y="209"/>
                      <a:pt x="117" y="209"/>
                    </a:cubicBezTo>
                    <a:cubicBezTo>
                      <a:pt x="115" y="213"/>
                      <a:pt x="115" y="213"/>
                      <a:pt x="115" y="213"/>
                    </a:cubicBezTo>
                    <a:cubicBezTo>
                      <a:pt x="117" y="219"/>
                      <a:pt x="117" y="219"/>
                      <a:pt x="117" y="219"/>
                    </a:cubicBezTo>
                    <a:cubicBezTo>
                      <a:pt x="115" y="221"/>
                      <a:pt x="115" y="221"/>
                      <a:pt x="115" y="221"/>
                    </a:cubicBezTo>
                    <a:cubicBezTo>
                      <a:pt x="117" y="225"/>
                      <a:pt x="117" y="225"/>
                      <a:pt x="117" y="225"/>
                    </a:cubicBezTo>
                    <a:cubicBezTo>
                      <a:pt x="121" y="227"/>
                      <a:pt x="121" y="227"/>
                      <a:pt x="121" y="227"/>
                    </a:cubicBezTo>
                    <a:cubicBezTo>
                      <a:pt x="122" y="231"/>
                      <a:pt x="122" y="231"/>
                      <a:pt x="122" y="231"/>
                    </a:cubicBezTo>
                    <a:cubicBezTo>
                      <a:pt x="124" y="232"/>
                      <a:pt x="124" y="232"/>
                      <a:pt x="124" y="232"/>
                    </a:cubicBezTo>
                    <a:cubicBezTo>
                      <a:pt x="129" y="235"/>
                      <a:pt x="129" y="235"/>
                      <a:pt x="129" y="235"/>
                    </a:cubicBezTo>
                    <a:cubicBezTo>
                      <a:pt x="131" y="237"/>
                      <a:pt x="131" y="237"/>
                      <a:pt x="131" y="237"/>
                    </a:cubicBezTo>
                    <a:cubicBezTo>
                      <a:pt x="132" y="236"/>
                      <a:pt x="132" y="236"/>
                      <a:pt x="132" y="236"/>
                    </a:cubicBezTo>
                    <a:cubicBezTo>
                      <a:pt x="138" y="235"/>
                      <a:pt x="138" y="235"/>
                      <a:pt x="138" y="235"/>
                    </a:cubicBezTo>
                    <a:cubicBezTo>
                      <a:pt x="143" y="239"/>
                      <a:pt x="143" y="239"/>
                      <a:pt x="143" y="239"/>
                    </a:cubicBezTo>
                    <a:cubicBezTo>
                      <a:pt x="146" y="238"/>
                      <a:pt x="146" y="238"/>
                      <a:pt x="146" y="238"/>
                    </a:cubicBezTo>
                    <a:cubicBezTo>
                      <a:pt x="151" y="243"/>
                      <a:pt x="151" y="243"/>
                      <a:pt x="151" y="243"/>
                    </a:cubicBezTo>
                    <a:cubicBezTo>
                      <a:pt x="153" y="243"/>
                      <a:pt x="153" y="243"/>
                      <a:pt x="153" y="243"/>
                    </a:cubicBezTo>
                    <a:cubicBezTo>
                      <a:pt x="163" y="247"/>
                      <a:pt x="163" y="247"/>
                      <a:pt x="163" y="247"/>
                    </a:cubicBezTo>
                    <a:cubicBezTo>
                      <a:pt x="164" y="250"/>
                      <a:pt x="164" y="250"/>
                      <a:pt x="164" y="250"/>
                    </a:cubicBezTo>
                    <a:cubicBezTo>
                      <a:pt x="166" y="251"/>
                      <a:pt x="166" y="251"/>
                      <a:pt x="166" y="251"/>
                    </a:cubicBezTo>
                    <a:cubicBezTo>
                      <a:pt x="170" y="253"/>
                      <a:pt x="170" y="253"/>
                      <a:pt x="170" y="253"/>
                    </a:cubicBezTo>
                    <a:cubicBezTo>
                      <a:pt x="177" y="252"/>
                      <a:pt x="177" y="252"/>
                      <a:pt x="177" y="252"/>
                    </a:cubicBezTo>
                    <a:cubicBezTo>
                      <a:pt x="183" y="255"/>
                      <a:pt x="183" y="255"/>
                      <a:pt x="183" y="255"/>
                    </a:cubicBezTo>
                    <a:cubicBezTo>
                      <a:pt x="185" y="258"/>
                      <a:pt x="185" y="258"/>
                      <a:pt x="185" y="258"/>
                    </a:cubicBezTo>
                    <a:cubicBezTo>
                      <a:pt x="184" y="264"/>
                      <a:pt x="184" y="264"/>
                      <a:pt x="184" y="264"/>
                    </a:cubicBezTo>
                    <a:cubicBezTo>
                      <a:pt x="185" y="270"/>
                      <a:pt x="185" y="270"/>
                      <a:pt x="185" y="270"/>
                    </a:cubicBezTo>
                    <a:cubicBezTo>
                      <a:pt x="184" y="272"/>
                      <a:pt x="184" y="272"/>
                      <a:pt x="184" y="272"/>
                    </a:cubicBezTo>
                    <a:cubicBezTo>
                      <a:pt x="189" y="281"/>
                      <a:pt x="189" y="281"/>
                      <a:pt x="189" y="281"/>
                    </a:cubicBezTo>
                    <a:cubicBezTo>
                      <a:pt x="188" y="286"/>
                      <a:pt x="188" y="286"/>
                      <a:pt x="188" y="286"/>
                    </a:cubicBezTo>
                    <a:cubicBezTo>
                      <a:pt x="212" y="286"/>
                      <a:pt x="212" y="286"/>
                      <a:pt x="212" y="286"/>
                    </a:cubicBezTo>
                    <a:cubicBezTo>
                      <a:pt x="213" y="295"/>
                      <a:pt x="213" y="295"/>
                      <a:pt x="213" y="295"/>
                    </a:cubicBezTo>
                    <a:cubicBezTo>
                      <a:pt x="213" y="300"/>
                      <a:pt x="213" y="300"/>
                      <a:pt x="213" y="300"/>
                    </a:cubicBezTo>
                    <a:cubicBezTo>
                      <a:pt x="219" y="301"/>
                      <a:pt x="219" y="301"/>
                      <a:pt x="219" y="301"/>
                    </a:cubicBezTo>
                    <a:cubicBezTo>
                      <a:pt x="227" y="314"/>
                      <a:pt x="227" y="314"/>
                      <a:pt x="227" y="314"/>
                    </a:cubicBezTo>
                    <a:cubicBezTo>
                      <a:pt x="227" y="321"/>
                      <a:pt x="227" y="321"/>
                      <a:pt x="227" y="321"/>
                    </a:cubicBezTo>
                    <a:cubicBezTo>
                      <a:pt x="227" y="321"/>
                      <a:pt x="227" y="321"/>
                      <a:pt x="227" y="321"/>
                    </a:cubicBezTo>
                    <a:cubicBezTo>
                      <a:pt x="221" y="334"/>
                      <a:pt x="221" y="334"/>
                      <a:pt x="221" y="334"/>
                    </a:cubicBezTo>
                    <a:cubicBezTo>
                      <a:pt x="221" y="336"/>
                      <a:pt x="221" y="336"/>
                      <a:pt x="221" y="336"/>
                    </a:cubicBezTo>
                    <a:cubicBezTo>
                      <a:pt x="219" y="338"/>
                      <a:pt x="219" y="338"/>
                      <a:pt x="219" y="338"/>
                    </a:cubicBezTo>
                    <a:cubicBezTo>
                      <a:pt x="220" y="339"/>
                      <a:pt x="220" y="339"/>
                      <a:pt x="220" y="339"/>
                    </a:cubicBezTo>
                    <a:cubicBezTo>
                      <a:pt x="220" y="342"/>
                      <a:pt x="220" y="342"/>
                      <a:pt x="220" y="342"/>
                    </a:cubicBezTo>
                    <a:cubicBezTo>
                      <a:pt x="223" y="344"/>
                      <a:pt x="223" y="344"/>
                      <a:pt x="223" y="344"/>
                    </a:cubicBezTo>
                    <a:cubicBezTo>
                      <a:pt x="223" y="348"/>
                      <a:pt x="223" y="348"/>
                      <a:pt x="223" y="348"/>
                    </a:cubicBezTo>
                    <a:cubicBezTo>
                      <a:pt x="226" y="352"/>
                      <a:pt x="226" y="352"/>
                      <a:pt x="226" y="352"/>
                    </a:cubicBezTo>
                    <a:cubicBezTo>
                      <a:pt x="224" y="361"/>
                      <a:pt x="224" y="361"/>
                      <a:pt x="224" y="361"/>
                    </a:cubicBezTo>
                    <a:cubicBezTo>
                      <a:pt x="225" y="364"/>
                      <a:pt x="225" y="364"/>
                      <a:pt x="225" y="364"/>
                    </a:cubicBezTo>
                    <a:cubicBezTo>
                      <a:pt x="224" y="367"/>
                      <a:pt x="224" y="367"/>
                      <a:pt x="224" y="367"/>
                    </a:cubicBezTo>
                    <a:cubicBezTo>
                      <a:pt x="225" y="368"/>
                      <a:pt x="225" y="368"/>
                      <a:pt x="225" y="368"/>
                    </a:cubicBezTo>
                    <a:cubicBezTo>
                      <a:pt x="229" y="368"/>
                      <a:pt x="229" y="368"/>
                      <a:pt x="229" y="368"/>
                    </a:cubicBezTo>
                    <a:cubicBezTo>
                      <a:pt x="232" y="369"/>
                      <a:pt x="232" y="369"/>
                      <a:pt x="232" y="369"/>
                    </a:cubicBezTo>
                    <a:cubicBezTo>
                      <a:pt x="238" y="369"/>
                      <a:pt x="238" y="369"/>
                      <a:pt x="238" y="369"/>
                    </a:cubicBezTo>
                    <a:cubicBezTo>
                      <a:pt x="241" y="370"/>
                      <a:pt x="241" y="370"/>
                      <a:pt x="241" y="370"/>
                    </a:cubicBezTo>
                    <a:cubicBezTo>
                      <a:pt x="248" y="367"/>
                      <a:pt x="248" y="367"/>
                      <a:pt x="248" y="367"/>
                    </a:cubicBezTo>
                    <a:cubicBezTo>
                      <a:pt x="251" y="370"/>
                      <a:pt x="251" y="370"/>
                      <a:pt x="251" y="370"/>
                    </a:cubicBezTo>
                    <a:cubicBezTo>
                      <a:pt x="254" y="371"/>
                      <a:pt x="254" y="371"/>
                      <a:pt x="254" y="371"/>
                    </a:cubicBezTo>
                    <a:cubicBezTo>
                      <a:pt x="255" y="374"/>
                      <a:pt x="255" y="374"/>
                      <a:pt x="255" y="374"/>
                    </a:cubicBezTo>
                    <a:cubicBezTo>
                      <a:pt x="259" y="389"/>
                      <a:pt x="259" y="389"/>
                      <a:pt x="259" y="389"/>
                    </a:cubicBezTo>
                    <a:cubicBezTo>
                      <a:pt x="261" y="393"/>
                      <a:pt x="261" y="393"/>
                      <a:pt x="261" y="393"/>
                    </a:cubicBezTo>
                    <a:cubicBezTo>
                      <a:pt x="262" y="393"/>
                      <a:pt x="262" y="393"/>
                      <a:pt x="262" y="393"/>
                    </a:cubicBezTo>
                    <a:cubicBezTo>
                      <a:pt x="268" y="391"/>
                      <a:pt x="268" y="391"/>
                      <a:pt x="268" y="391"/>
                    </a:cubicBezTo>
                    <a:cubicBezTo>
                      <a:pt x="272" y="392"/>
                      <a:pt x="272" y="392"/>
                      <a:pt x="272" y="392"/>
                    </a:cubicBezTo>
                    <a:cubicBezTo>
                      <a:pt x="273" y="394"/>
                      <a:pt x="273" y="394"/>
                      <a:pt x="273" y="394"/>
                    </a:cubicBezTo>
                    <a:cubicBezTo>
                      <a:pt x="277" y="394"/>
                      <a:pt x="277" y="394"/>
                      <a:pt x="277" y="394"/>
                    </a:cubicBezTo>
                    <a:cubicBezTo>
                      <a:pt x="275" y="398"/>
                      <a:pt x="275" y="398"/>
                      <a:pt x="275" y="398"/>
                    </a:cubicBezTo>
                    <a:cubicBezTo>
                      <a:pt x="274" y="410"/>
                      <a:pt x="274" y="410"/>
                      <a:pt x="274" y="410"/>
                    </a:cubicBezTo>
                    <a:cubicBezTo>
                      <a:pt x="273" y="412"/>
                      <a:pt x="273" y="412"/>
                      <a:pt x="273" y="412"/>
                    </a:cubicBezTo>
                    <a:cubicBezTo>
                      <a:pt x="273" y="413"/>
                      <a:pt x="273" y="413"/>
                      <a:pt x="273" y="413"/>
                    </a:cubicBezTo>
                    <a:cubicBezTo>
                      <a:pt x="273" y="414"/>
                      <a:pt x="273" y="414"/>
                      <a:pt x="273" y="414"/>
                    </a:cubicBezTo>
                    <a:cubicBezTo>
                      <a:pt x="274" y="413"/>
                      <a:pt x="274" y="413"/>
                      <a:pt x="274" y="413"/>
                    </a:cubicBezTo>
                    <a:cubicBezTo>
                      <a:pt x="281" y="414"/>
                      <a:pt x="281" y="414"/>
                      <a:pt x="281" y="414"/>
                    </a:cubicBezTo>
                    <a:cubicBezTo>
                      <a:pt x="282" y="418"/>
                      <a:pt x="282" y="418"/>
                      <a:pt x="282" y="418"/>
                    </a:cubicBezTo>
                    <a:cubicBezTo>
                      <a:pt x="284" y="423"/>
                      <a:pt x="284" y="423"/>
                      <a:pt x="284" y="423"/>
                    </a:cubicBezTo>
                    <a:cubicBezTo>
                      <a:pt x="284" y="428"/>
                      <a:pt x="284" y="428"/>
                      <a:pt x="284" y="428"/>
                    </a:cubicBezTo>
                    <a:cubicBezTo>
                      <a:pt x="285" y="438"/>
                      <a:pt x="285" y="438"/>
                      <a:pt x="285" y="438"/>
                    </a:cubicBezTo>
                    <a:cubicBezTo>
                      <a:pt x="284" y="441"/>
                      <a:pt x="284" y="441"/>
                      <a:pt x="284" y="441"/>
                    </a:cubicBezTo>
                    <a:cubicBezTo>
                      <a:pt x="281" y="441"/>
                      <a:pt x="281" y="441"/>
                      <a:pt x="281" y="441"/>
                    </a:cubicBezTo>
                    <a:cubicBezTo>
                      <a:pt x="278" y="442"/>
                      <a:pt x="278" y="442"/>
                      <a:pt x="278" y="442"/>
                    </a:cubicBezTo>
                    <a:cubicBezTo>
                      <a:pt x="277" y="443"/>
                      <a:pt x="277" y="443"/>
                      <a:pt x="277" y="443"/>
                    </a:cubicBezTo>
                    <a:cubicBezTo>
                      <a:pt x="275" y="445"/>
                      <a:pt x="275" y="445"/>
                      <a:pt x="275" y="445"/>
                    </a:cubicBezTo>
                    <a:cubicBezTo>
                      <a:pt x="274" y="445"/>
                      <a:pt x="274" y="445"/>
                      <a:pt x="274" y="445"/>
                    </a:cubicBezTo>
                    <a:cubicBezTo>
                      <a:pt x="269" y="448"/>
                      <a:pt x="269" y="448"/>
                      <a:pt x="269" y="448"/>
                    </a:cubicBezTo>
                    <a:cubicBezTo>
                      <a:pt x="268" y="450"/>
                      <a:pt x="268" y="450"/>
                      <a:pt x="268" y="450"/>
                    </a:cubicBezTo>
                    <a:cubicBezTo>
                      <a:pt x="266" y="450"/>
                      <a:pt x="266" y="450"/>
                      <a:pt x="266" y="450"/>
                    </a:cubicBezTo>
                    <a:cubicBezTo>
                      <a:pt x="261" y="454"/>
                      <a:pt x="261" y="454"/>
                      <a:pt x="261" y="454"/>
                    </a:cubicBezTo>
                    <a:cubicBezTo>
                      <a:pt x="260" y="455"/>
                      <a:pt x="260" y="455"/>
                      <a:pt x="260" y="455"/>
                    </a:cubicBezTo>
                    <a:cubicBezTo>
                      <a:pt x="259" y="458"/>
                      <a:pt x="259" y="458"/>
                      <a:pt x="259" y="458"/>
                    </a:cubicBezTo>
                    <a:cubicBezTo>
                      <a:pt x="257" y="459"/>
                      <a:pt x="257" y="459"/>
                      <a:pt x="257" y="459"/>
                    </a:cubicBezTo>
                    <a:cubicBezTo>
                      <a:pt x="255" y="459"/>
                      <a:pt x="255" y="459"/>
                      <a:pt x="255" y="459"/>
                    </a:cubicBezTo>
                    <a:cubicBezTo>
                      <a:pt x="252" y="463"/>
                      <a:pt x="252" y="463"/>
                      <a:pt x="252" y="463"/>
                    </a:cubicBezTo>
                    <a:cubicBezTo>
                      <a:pt x="251" y="465"/>
                      <a:pt x="251" y="465"/>
                      <a:pt x="251" y="465"/>
                    </a:cubicBezTo>
                    <a:cubicBezTo>
                      <a:pt x="251" y="468"/>
                      <a:pt x="251" y="468"/>
                      <a:pt x="251" y="468"/>
                    </a:cubicBezTo>
                    <a:cubicBezTo>
                      <a:pt x="249" y="469"/>
                      <a:pt x="249" y="469"/>
                      <a:pt x="249" y="469"/>
                    </a:cubicBezTo>
                    <a:cubicBezTo>
                      <a:pt x="248" y="470"/>
                      <a:pt x="248" y="470"/>
                      <a:pt x="248" y="470"/>
                    </a:cubicBezTo>
                    <a:cubicBezTo>
                      <a:pt x="245" y="475"/>
                      <a:pt x="245" y="475"/>
                      <a:pt x="245" y="475"/>
                    </a:cubicBezTo>
                    <a:cubicBezTo>
                      <a:pt x="243" y="477"/>
                      <a:pt x="243" y="477"/>
                      <a:pt x="243" y="477"/>
                    </a:cubicBezTo>
                    <a:cubicBezTo>
                      <a:pt x="241" y="480"/>
                      <a:pt x="241" y="480"/>
                      <a:pt x="241" y="480"/>
                    </a:cubicBezTo>
                    <a:cubicBezTo>
                      <a:pt x="241" y="482"/>
                      <a:pt x="241" y="482"/>
                      <a:pt x="241" y="482"/>
                    </a:cubicBezTo>
                    <a:cubicBezTo>
                      <a:pt x="239" y="483"/>
                      <a:pt x="239" y="483"/>
                      <a:pt x="239" y="483"/>
                    </a:cubicBezTo>
                    <a:cubicBezTo>
                      <a:pt x="240" y="483"/>
                      <a:pt x="240" y="483"/>
                      <a:pt x="240" y="483"/>
                    </a:cubicBezTo>
                    <a:cubicBezTo>
                      <a:pt x="241" y="484"/>
                      <a:pt x="241" y="484"/>
                      <a:pt x="241" y="484"/>
                    </a:cubicBezTo>
                    <a:cubicBezTo>
                      <a:pt x="248" y="482"/>
                      <a:pt x="248" y="482"/>
                      <a:pt x="248" y="482"/>
                    </a:cubicBezTo>
                    <a:cubicBezTo>
                      <a:pt x="251" y="484"/>
                      <a:pt x="251" y="484"/>
                      <a:pt x="251" y="484"/>
                    </a:cubicBezTo>
                    <a:cubicBezTo>
                      <a:pt x="254" y="488"/>
                      <a:pt x="254" y="488"/>
                      <a:pt x="254" y="488"/>
                    </a:cubicBezTo>
                    <a:cubicBezTo>
                      <a:pt x="257" y="489"/>
                      <a:pt x="257" y="489"/>
                      <a:pt x="257" y="489"/>
                    </a:cubicBezTo>
                    <a:cubicBezTo>
                      <a:pt x="259" y="493"/>
                      <a:pt x="259" y="493"/>
                      <a:pt x="259" y="493"/>
                    </a:cubicBezTo>
                    <a:cubicBezTo>
                      <a:pt x="261" y="498"/>
                      <a:pt x="261" y="498"/>
                      <a:pt x="261" y="498"/>
                    </a:cubicBezTo>
                    <a:cubicBezTo>
                      <a:pt x="262" y="498"/>
                      <a:pt x="262" y="498"/>
                      <a:pt x="262" y="498"/>
                    </a:cubicBezTo>
                    <a:cubicBezTo>
                      <a:pt x="265" y="495"/>
                      <a:pt x="265" y="495"/>
                      <a:pt x="265" y="495"/>
                    </a:cubicBezTo>
                    <a:cubicBezTo>
                      <a:pt x="267" y="495"/>
                      <a:pt x="267" y="495"/>
                      <a:pt x="267" y="495"/>
                    </a:cubicBezTo>
                    <a:cubicBezTo>
                      <a:pt x="270" y="500"/>
                      <a:pt x="270" y="500"/>
                      <a:pt x="270" y="500"/>
                    </a:cubicBezTo>
                    <a:cubicBezTo>
                      <a:pt x="274" y="502"/>
                      <a:pt x="274" y="502"/>
                      <a:pt x="274" y="502"/>
                    </a:cubicBezTo>
                    <a:cubicBezTo>
                      <a:pt x="277" y="502"/>
                      <a:pt x="277" y="502"/>
                      <a:pt x="277" y="502"/>
                    </a:cubicBezTo>
                    <a:cubicBezTo>
                      <a:pt x="280" y="506"/>
                      <a:pt x="280" y="506"/>
                      <a:pt x="280" y="506"/>
                    </a:cubicBezTo>
                    <a:cubicBezTo>
                      <a:pt x="281" y="509"/>
                      <a:pt x="281" y="509"/>
                      <a:pt x="281" y="509"/>
                    </a:cubicBezTo>
                    <a:cubicBezTo>
                      <a:pt x="282" y="508"/>
                      <a:pt x="282" y="508"/>
                      <a:pt x="282" y="508"/>
                    </a:cubicBezTo>
                    <a:cubicBezTo>
                      <a:pt x="288" y="511"/>
                      <a:pt x="288" y="511"/>
                      <a:pt x="288" y="511"/>
                    </a:cubicBezTo>
                    <a:cubicBezTo>
                      <a:pt x="291" y="515"/>
                      <a:pt x="291" y="515"/>
                      <a:pt x="291" y="515"/>
                    </a:cubicBezTo>
                    <a:cubicBezTo>
                      <a:pt x="295" y="520"/>
                      <a:pt x="295" y="520"/>
                      <a:pt x="295" y="520"/>
                    </a:cubicBezTo>
                    <a:cubicBezTo>
                      <a:pt x="298" y="522"/>
                      <a:pt x="298" y="522"/>
                      <a:pt x="298" y="522"/>
                    </a:cubicBezTo>
                    <a:cubicBezTo>
                      <a:pt x="297" y="527"/>
                      <a:pt x="297" y="527"/>
                      <a:pt x="297" y="527"/>
                    </a:cubicBezTo>
                    <a:cubicBezTo>
                      <a:pt x="295" y="530"/>
                      <a:pt x="295" y="530"/>
                      <a:pt x="295" y="530"/>
                    </a:cubicBezTo>
                    <a:cubicBezTo>
                      <a:pt x="296" y="533"/>
                      <a:pt x="296" y="533"/>
                      <a:pt x="296" y="533"/>
                    </a:cubicBezTo>
                    <a:cubicBezTo>
                      <a:pt x="297" y="535"/>
                      <a:pt x="297" y="535"/>
                      <a:pt x="297" y="535"/>
                    </a:cubicBezTo>
                    <a:cubicBezTo>
                      <a:pt x="298" y="536"/>
                      <a:pt x="298" y="536"/>
                      <a:pt x="298" y="536"/>
                    </a:cubicBezTo>
                    <a:cubicBezTo>
                      <a:pt x="302" y="533"/>
                      <a:pt x="302" y="533"/>
                      <a:pt x="302" y="533"/>
                    </a:cubicBezTo>
                    <a:cubicBezTo>
                      <a:pt x="304" y="529"/>
                      <a:pt x="304" y="529"/>
                      <a:pt x="304" y="529"/>
                    </a:cubicBezTo>
                    <a:cubicBezTo>
                      <a:pt x="306" y="520"/>
                      <a:pt x="306" y="520"/>
                      <a:pt x="306" y="520"/>
                    </a:cubicBezTo>
                    <a:cubicBezTo>
                      <a:pt x="308" y="514"/>
                      <a:pt x="308" y="514"/>
                      <a:pt x="308" y="514"/>
                    </a:cubicBezTo>
                    <a:cubicBezTo>
                      <a:pt x="309" y="513"/>
                      <a:pt x="309" y="513"/>
                      <a:pt x="309" y="513"/>
                    </a:cubicBezTo>
                    <a:cubicBezTo>
                      <a:pt x="308" y="512"/>
                      <a:pt x="308" y="512"/>
                      <a:pt x="308" y="512"/>
                    </a:cubicBezTo>
                    <a:cubicBezTo>
                      <a:pt x="306" y="509"/>
                      <a:pt x="306" y="509"/>
                      <a:pt x="306" y="509"/>
                    </a:cubicBezTo>
                    <a:cubicBezTo>
                      <a:pt x="307" y="505"/>
                      <a:pt x="307" y="505"/>
                      <a:pt x="307" y="505"/>
                    </a:cubicBezTo>
                    <a:cubicBezTo>
                      <a:pt x="309" y="504"/>
                      <a:pt x="309" y="504"/>
                      <a:pt x="309" y="504"/>
                    </a:cubicBezTo>
                    <a:cubicBezTo>
                      <a:pt x="309" y="503"/>
                      <a:pt x="309" y="503"/>
                      <a:pt x="309" y="503"/>
                    </a:cubicBezTo>
                    <a:cubicBezTo>
                      <a:pt x="311" y="500"/>
                      <a:pt x="311" y="500"/>
                      <a:pt x="311" y="500"/>
                    </a:cubicBezTo>
                    <a:cubicBezTo>
                      <a:pt x="311" y="497"/>
                      <a:pt x="311" y="497"/>
                      <a:pt x="311" y="497"/>
                    </a:cubicBezTo>
                    <a:cubicBezTo>
                      <a:pt x="314" y="499"/>
                      <a:pt x="314" y="499"/>
                      <a:pt x="314" y="499"/>
                    </a:cubicBezTo>
                    <a:cubicBezTo>
                      <a:pt x="315" y="499"/>
                      <a:pt x="315" y="499"/>
                      <a:pt x="315" y="499"/>
                    </a:cubicBezTo>
                    <a:cubicBezTo>
                      <a:pt x="317" y="497"/>
                      <a:pt x="317" y="497"/>
                      <a:pt x="317" y="497"/>
                    </a:cubicBezTo>
                    <a:cubicBezTo>
                      <a:pt x="317" y="495"/>
                      <a:pt x="317" y="495"/>
                      <a:pt x="317" y="495"/>
                    </a:cubicBezTo>
                    <a:cubicBezTo>
                      <a:pt x="318" y="494"/>
                      <a:pt x="318" y="494"/>
                      <a:pt x="318" y="494"/>
                    </a:cubicBezTo>
                    <a:cubicBezTo>
                      <a:pt x="318" y="491"/>
                      <a:pt x="318" y="491"/>
                      <a:pt x="318" y="491"/>
                    </a:cubicBezTo>
                    <a:cubicBezTo>
                      <a:pt x="320" y="489"/>
                      <a:pt x="320" y="489"/>
                      <a:pt x="320" y="489"/>
                    </a:cubicBezTo>
                    <a:cubicBezTo>
                      <a:pt x="321" y="489"/>
                      <a:pt x="321" y="489"/>
                      <a:pt x="321" y="489"/>
                    </a:cubicBezTo>
                    <a:cubicBezTo>
                      <a:pt x="321" y="487"/>
                      <a:pt x="321" y="487"/>
                      <a:pt x="321" y="487"/>
                    </a:cubicBezTo>
                    <a:cubicBezTo>
                      <a:pt x="321" y="486"/>
                      <a:pt x="321" y="486"/>
                      <a:pt x="321" y="486"/>
                    </a:cubicBezTo>
                    <a:cubicBezTo>
                      <a:pt x="319" y="484"/>
                      <a:pt x="319" y="484"/>
                      <a:pt x="319" y="484"/>
                    </a:cubicBezTo>
                    <a:cubicBezTo>
                      <a:pt x="319" y="480"/>
                      <a:pt x="319" y="480"/>
                      <a:pt x="319" y="480"/>
                    </a:cubicBezTo>
                    <a:cubicBezTo>
                      <a:pt x="315" y="477"/>
                      <a:pt x="315" y="477"/>
                      <a:pt x="315" y="477"/>
                    </a:cubicBezTo>
                    <a:cubicBezTo>
                      <a:pt x="321" y="478"/>
                      <a:pt x="321" y="478"/>
                      <a:pt x="321" y="478"/>
                    </a:cubicBezTo>
                    <a:cubicBezTo>
                      <a:pt x="323" y="482"/>
                      <a:pt x="323" y="482"/>
                      <a:pt x="323" y="482"/>
                    </a:cubicBezTo>
                    <a:cubicBezTo>
                      <a:pt x="326" y="485"/>
                      <a:pt x="326" y="485"/>
                      <a:pt x="326" y="485"/>
                    </a:cubicBezTo>
                    <a:cubicBezTo>
                      <a:pt x="326" y="485"/>
                      <a:pt x="326" y="485"/>
                      <a:pt x="326" y="485"/>
                    </a:cubicBezTo>
                    <a:cubicBezTo>
                      <a:pt x="328" y="484"/>
                      <a:pt x="328" y="484"/>
                      <a:pt x="328" y="484"/>
                    </a:cubicBezTo>
                    <a:cubicBezTo>
                      <a:pt x="330" y="485"/>
                      <a:pt x="330" y="485"/>
                      <a:pt x="330" y="485"/>
                    </a:cubicBezTo>
                    <a:cubicBezTo>
                      <a:pt x="330" y="489"/>
                      <a:pt x="330" y="489"/>
                      <a:pt x="330" y="489"/>
                    </a:cubicBezTo>
                    <a:cubicBezTo>
                      <a:pt x="329" y="489"/>
                      <a:pt x="329" y="489"/>
                      <a:pt x="329" y="489"/>
                    </a:cubicBezTo>
                    <a:cubicBezTo>
                      <a:pt x="328" y="494"/>
                      <a:pt x="328" y="494"/>
                      <a:pt x="328" y="494"/>
                    </a:cubicBezTo>
                    <a:cubicBezTo>
                      <a:pt x="324" y="499"/>
                      <a:pt x="324" y="499"/>
                      <a:pt x="324" y="499"/>
                    </a:cubicBezTo>
                    <a:cubicBezTo>
                      <a:pt x="322" y="499"/>
                      <a:pt x="322" y="499"/>
                      <a:pt x="322" y="499"/>
                    </a:cubicBezTo>
                    <a:cubicBezTo>
                      <a:pt x="322" y="502"/>
                      <a:pt x="322" y="502"/>
                      <a:pt x="322" y="502"/>
                    </a:cubicBezTo>
                    <a:cubicBezTo>
                      <a:pt x="320" y="505"/>
                      <a:pt x="320" y="505"/>
                      <a:pt x="320" y="505"/>
                    </a:cubicBezTo>
                    <a:cubicBezTo>
                      <a:pt x="321" y="504"/>
                      <a:pt x="321" y="504"/>
                      <a:pt x="321" y="504"/>
                    </a:cubicBezTo>
                    <a:cubicBezTo>
                      <a:pt x="325" y="499"/>
                      <a:pt x="325" y="499"/>
                      <a:pt x="325" y="499"/>
                    </a:cubicBezTo>
                    <a:cubicBezTo>
                      <a:pt x="331" y="489"/>
                      <a:pt x="331" y="489"/>
                      <a:pt x="331" y="489"/>
                    </a:cubicBezTo>
                    <a:cubicBezTo>
                      <a:pt x="334" y="484"/>
                      <a:pt x="334" y="484"/>
                      <a:pt x="334" y="484"/>
                    </a:cubicBezTo>
                    <a:cubicBezTo>
                      <a:pt x="336" y="477"/>
                      <a:pt x="336" y="477"/>
                      <a:pt x="336" y="477"/>
                    </a:cubicBezTo>
                    <a:cubicBezTo>
                      <a:pt x="342" y="466"/>
                      <a:pt x="342" y="466"/>
                      <a:pt x="342" y="466"/>
                    </a:cubicBezTo>
                    <a:cubicBezTo>
                      <a:pt x="348" y="459"/>
                      <a:pt x="348" y="459"/>
                      <a:pt x="348" y="459"/>
                    </a:cubicBezTo>
                    <a:cubicBezTo>
                      <a:pt x="349" y="457"/>
                      <a:pt x="349" y="457"/>
                      <a:pt x="349" y="457"/>
                    </a:cubicBezTo>
                    <a:cubicBezTo>
                      <a:pt x="348" y="457"/>
                      <a:pt x="348" y="457"/>
                      <a:pt x="348" y="457"/>
                    </a:cubicBezTo>
                    <a:cubicBezTo>
                      <a:pt x="349" y="454"/>
                      <a:pt x="349" y="454"/>
                      <a:pt x="349" y="454"/>
                    </a:cubicBezTo>
                    <a:cubicBezTo>
                      <a:pt x="350" y="453"/>
                      <a:pt x="350" y="453"/>
                      <a:pt x="350" y="453"/>
                    </a:cubicBezTo>
                    <a:cubicBezTo>
                      <a:pt x="351" y="450"/>
                      <a:pt x="351" y="450"/>
                      <a:pt x="351" y="450"/>
                    </a:cubicBezTo>
                    <a:cubicBezTo>
                      <a:pt x="353" y="450"/>
                      <a:pt x="353" y="450"/>
                      <a:pt x="353" y="450"/>
                    </a:cubicBezTo>
                    <a:cubicBezTo>
                      <a:pt x="352" y="448"/>
                      <a:pt x="352" y="448"/>
                      <a:pt x="352" y="448"/>
                    </a:cubicBezTo>
                    <a:cubicBezTo>
                      <a:pt x="353" y="446"/>
                      <a:pt x="353" y="446"/>
                      <a:pt x="353" y="446"/>
                    </a:cubicBezTo>
                    <a:cubicBezTo>
                      <a:pt x="352" y="446"/>
                      <a:pt x="352" y="446"/>
                      <a:pt x="352" y="446"/>
                    </a:cubicBezTo>
                    <a:cubicBezTo>
                      <a:pt x="351" y="445"/>
                      <a:pt x="351" y="445"/>
                      <a:pt x="351" y="445"/>
                    </a:cubicBezTo>
                    <a:cubicBezTo>
                      <a:pt x="351" y="442"/>
                      <a:pt x="351" y="442"/>
                      <a:pt x="351" y="442"/>
                    </a:cubicBezTo>
                    <a:cubicBezTo>
                      <a:pt x="349" y="439"/>
                      <a:pt x="349" y="439"/>
                      <a:pt x="349" y="439"/>
                    </a:cubicBezTo>
                    <a:cubicBezTo>
                      <a:pt x="349" y="436"/>
                      <a:pt x="349" y="436"/>
                      <a:pt x="349" y="436"/>
                    </a:cubicBezTo>
                    <a:cubicBezTo>
                      <a:pt x="349" y="435"/>
                      <a:pt x="349" y="435"/>
                      <a:pt x="349" y="435"/>
                    </a:cubicBezTo>
                    <a:cubicBezTo>
                      <a:pt x="349" y="434"/>
                      <a:pt x="349" y="434"/>
                      <a:pt x="349" y="434"/>
                    </a:cubicBezTo>
                    <a:cubicBezTo>
                      <a:pt x="348" y="430"/>
                      <a:pt x="348" y="430"/>
                      <a:pt x="348" y="430"/>
                    </a:cubicBezTo>
                    <a:cubicBezTo>
                      <a:pt x="346" y="425"/>
                      <a:pt x="346" y="425"/>
                      <a:pt x="346" y="425"/>
                    </a:cubicBezTo>
                    <a:cubicBezTo>
                      <a:pt x="348" y="424"/>
                      <a:pt x="348" y="424"/>
                      <a:pt x="348" y="424"/>
                    </a:cubicBezTo>
                    <a:cubicBezTo>
                      <a:pt x="351" y="423"/>
                      <a:pt x="351" y="423"/>
                      <a:pt x="351" y="423"/>
                    </a:cubicBezTo>
                    <a:cubicBezTo>
                      <a:pt x="350" y="423"/>
                      <a:pt x="350" y="423"/>
                      <a:pt x="350" y="423"/>
                    </a:cubicBezTo>
                    <a:cubicBezTo>
                      <a:pt x="347" y="420"/>
                      <a:pt x="347" y="420"/>
                      <a:pt x="347" y="420"/>
                    </a:cubicBezTo>
                    <a:cubicBezTo>
                      <a:pt x="352" y="419"/>
                      <a:pt x="352" y="419"/>
                      <a:pt x="352" y="419"/>
                    </a:cubicBezTo>
                    <a:cubicBezTo>
                      <a:pt x="352" y="418"/>
                      <a:pt x="352" y="418"/>
                      <a:pt x="352" y="418"/>
                    </a:cubicBezTo>
                    <a:cubicBezTo>
                      <a:pt x="346" y="416"/>
                      <a:pt x="346" y="416"/>
                      <a:pt x="346" y="416"/>
                    </a:cubicBezTo>
                    <a:cubicBezTo>
                      <a:pt x="352" y="414"/>
                      <a:pt x="352" y="414"/>
                      <a:pt x="352" y="414"/>
                    </a:cubicBezTo>
                    <a:cubicBezTo>
                      <a:pt x="354" y="411"/>
                      <a:pt x="354" y="411"/>
                      <a:pt x="354" y="411"/>
                    </a:cubicBezTo>
                    <a:cubicBezTo>
                      <a:pt x="355" y="413"/>
                      <a:pt x="355" y="413"/>
                      <a:pt x="355" y="413"/>
                    </a:cubicBezTo>
                    <a:cubicBezTo>
                      <a:pt x="359" y="409"/>
                      <a:pt x="359" y="409"/>
                      <a:pt x="359" y="409"/>
                    </a:cubicBezTo>
                    <a:cubicBezTo>
                      <a:pt x="361" y="408"/>
                      <a:pt x="361" y="408"/>
                      <a:pt x="361" y="408"/>
                    </a:cubicBezTo>
                    <a:cubicBezTo>
                      <a:pt x="361" y="407"/>
                      <a:pt x="361" y="407"/>
                      <a:pt x="361" y="407"/>
                    </a:cubicBezTo>
                    <a:cubicBezTo>
                      <a:pt x="365" y="403"/>
                      <a:pt x="365" y="403"/>
                      <a:pt x="365" y="403"/>
                    </a:cubicBezTo>
                    <a:cubicBezTo>
                      <a:pt x="369" y="401"/>
                      <a:pt x="369" y="401"/>
                      <a:pt x="369" y="401"/>
                    </a:cubicBezTo>
                    <a:cubicBezTo>
                      <a:pt x="375" y="394"/>
                      <a:pt x="375" y="394"/>
                      <a:pt x="375" y="394"/>
                    </a:cubicBezTo>
                    <a:cubicBezTo>
                      <a:pt x="380" y="394"/>
                      <a:pt x="380" y="394"/>
                      <a:pt x="380" y="394"/>
                    </a:cubicBezTo>
                    <a:cubicBezTo>
                      <a:pt x="382" y="392"/>
                      <a:pt x="382" y="392"/>
                      <a:pt x="382" y="392"/>
                    </a:cubicBezTo>
                    <a:cubicBezTo>
                      <a:pt x="385" y="389"/>
                      <a:pt x="385" y="389"/>
                      <a:pt x="385" y="389"/>
                    </a:cubicBezTo>
                    <a:cubicBezTo>
                      <a:pt x="389" y="389"/>
                      <a:pt x="389" y="389"/>
                      <a:pt x="389" y="389"/>
                    </a:cubicBezTo>
                    <a:cubicBezTo>
                      <a:pt x="391" y="390"/>
                      <a:pt x="391" y="390"/>
                      <a:pt x="391" y="390"/>
                    </a:cubicBezTo>
                    <a:cubicBezTo>
                      <a:pt x="391" y="391"/>
                      <a:pt x="391" y="391"/>
                      <a:pt x="391" y="391"/>
                    </a:cubicBezTo>
                    <a:cubicBezTo>
                      <a:pt x="391" y="389"/>
                      <a:pt x="391" y="389"/>
                      <a:pt x="391" y="389"/>
                    </a:cubicBezTo>
                    <a:cubicBezTo>
                      <a:pt x="394" y="386"/>
                      <a:pt x="394" y="386"/>
                      <a:pt x="394" y="386"/>
                    </a:cubicBezTo>
                    <a:cubicBezTo>
                      <a:pt x="400" y="382"/>
                      <a:pt x="400" y="382"/>
                      <a:pt x="400" y="382"/>
                    </a:cubicBezTo>
                    <a:cubicBezTo>
                      <a:pt x="401" y="382"/>
                      <a:pt x="401" y="382"/>
                      <a:pt x="401" y="382"/>
                    </a:cubicBezTo>
                    <a:cubicBezTo>
                      <a:pt x="400" y="382"/>
                      <a:pt x="400" y="382"/>
                      <a:pt x="400" y="382"/>
                    </a:cubicBezTo>
                    <a:cubicBezTo>
                      <a:pt x="398" y="381"/>
                      <a:pt x="398" y="381"/>
                      <a:pt x="398" y="381"/>
                    </a:cubicBezTo>
                    <a:cubicBezTo>
                      <a:pt x="397" y="378"/>
                      <a:pt x="397" y="378"/>
                      <a:pt x="397" y="378"/>
                    </a:cubicBezTo>
                    <a:cubicBezTo>
                      <a:pt x="400" y="377"/>
                      <a:pt x="400" y="377"/>
                      <a:pt x="400" y="377"/>
                    </a:cubicBezTo>
                    <a:cubicBezTo>
                      <a:pt x="404" y="375"/>
                      <a:pt x="404" y="375"/>
                      <a:pt x="404" y="375"/>
                    </a:cubicBezTo>
                    <a:cubicBezTo>
                      <a:pt x="406" y="375"/>
                      <a:pt x="406" y="375"/>
                      <a:pt x="406" y="375"/>
                    </a:cubicBezTo>
                    <a:cubicBezTo>
                      <a:pt x="408" y="375"/>
                      <a:pt x="408" y="375"/>
                      <a:pt x="408" y="375"/>
                    </a:cubicBezTo>
                    <a:cubicBezTo>
                      <a:pt x="409" y="374"/>
                      <a:pt x="409" y="374"/>
                      <a:pt x="409" y="374"/>
                    </a:cubicBezTo>
                    <a:cubicBezTo>
                      <a:pt x="413" y="374"/>
                      <a:pt x="413" y="374"/>
                      <a:pt x="413" y="374"/>
                    </a:cubicBezTo>
                    <a:cubicBezTo>
                      <a:pt x="413" y="376"/>
                      <a:pt x="413" y="376"/>
                      <a:pt x="413" y="376"/>
                    </a:cubicBezTo>
                    <a:cubicBezTo>
                      <a:pt x="416" y="375"/>
                      <a:pt x="416" y="375"/>
                      <a:pt x="416" y="375"/>
                    </a:cubicBezTo>
                    <a:cubicBezTo>
                      <a:pt x="415" y="375"/>
                      <a:pt x="415" y="375"/>
                      <a:pt x="415" y="375"/>
                    </a:cubicBezTo>
                    <a:cubicBezTo>
                      <a:pt x="418" y="372"/>
                      <a:pt x="418" y="372"/>
                      <a:pt x="418" y="372"/>
                    </a:cubicBezTo>
                    <a:cubicBezTo>
                      <a:pt x="421" y="373"/>
                      <a:pt x="421" y="373"/>
                      <a:pt x="421" y="373"/>
                    </a:cubicBezTo>
                    <a:cubicBezTo>
                      <a:pt x="420" y="375"/>
                      <a:pt x="420" y="375"/>
                      <a:pt x="420" y="375"/>
                    </a:cubicBezTo>
                    <a:cubicBezTo>
                      <a:pt x="420" y="376"/>
                      <a:pt x="420" y="376"/>
                      <a:pt x="420" y="377"/>
                    </a:cubicBezTo>
                    <a:cubicBezTo>
                      <a:pt x="421" y="377"/>
                      <a:pt x="422" y="377"/>
                      <a:pt x="423" y="377"/>
                    </a:cubicBezTo>
                    <a:cubicBezTo>
                      <a:pt x="426" y="376"/>
                      <a:pt x="426" y="376"/>
                      <a:pt x="426" y="376"/>
                    </a:cubicBezTo>
                    <a:cubicBezTo>
                      <a:pt x="429" y="376"/>
                      <a:pt x="429" y="376"/>
                      <a:pt x="429" y="376"/>
                    </a:cubicBezTo>
                    <a:cubicBezTo>
                      <a:pt x="434" y="376"/>
                      <a:pt x="434" y="376"/>
                      <a:pt x="434" y="376"/>
                    </a:cubicBezTo>
                    <a:cubicBezTo>
                      <a:pt x="436" y="375"/>
                      <a:pt x="436" y="375"/>
                      <a:pt x="436" y="375"/>
                    </a:cubicBezTo>
                    <a:cubicBezTo>
                      <a:pt x="436" y="375"/>
                      <a:pt x="436" y="375"/>
                      <a:pt x="436" y="375"/>
                    </a:cubicBezTo>
                    <a:cubicBezTo>
                      <a:pt x="435" y="374"/>
                      <a:pt x="435" y="374"/>
                      <a:pt x="435" y="374"/>
                    </a:cubicBezTo>
                    <a:cubicBezTo>
                      <a:pt x="435" y="372"/>
                      <a:pt x="435" y="372"/>
                      <a:pt x="435" y="372"/>
                    </a:cubicBezTo>
                    <a:cubicBezTo>
                      <a:pt x="442" y="367"/>
                      <a:pt x="442" y="367"/>
                      <a:pt x="442" y="367"/>
                    </a:cubicBezTo>
                    <a:cubicBezTo>
                      <a:pt x="447" y="366"/>
                      <a:pt x="447" y="366"/>
                      <a:pt x="447" y="366"/>
                    </a:cubicBezTo>
                    <a:cubicBezTo>
                      <a:pt x="449" y="364"/>
                      <a:pt x="449" y="364"/>
                      <a:pt x="449" y="364"/>
                    </a:cubicBezTo>
                    <a:cubicBezTo>
                      <a:pt x="450" y="364"/>
                      <a:pt x="450" y="364"/>
                      <a:pt x="450" y="364"/>
                    </a:cubicBezTo>
                    <a:cubicBezTo>
                      <a:pt x="449" y="363"/>
                      <a:pt x="449" y="363"/>
                      <a:pt x="449" y="363"/>
                    </a:cubicBezTo>
                    <a:cubicBezTo>
                      <a:pt x="447" y="357"/>
                      <a:pt x="447" y="357"/>
                      <a:pt x="447" y="357"/>
                    </a:cubicBezTo>
                    <a:cubicBezTo>
                      <a:pt x="449" y="353"/>
                      <a:pt x="449" y="353"/>
                      <a:pt x="449" y="353"/>
                    </a:cubicBezTo>
                    <a:cubicBezTo>
                      <a:pt x="450" y="351"/>
                      <a:pt x="450" y="351"/>
                      <a:pt x="450" y="351"/>
                    </a:cubicBezTo>
                    <a:cubicBezTo>
                      <a:pt x="451" y="349"/>
                      <a:pt x="451" y="349"/>
                      <a:pt x="451" y="349"/>
                    </a:cubicBezTo>
                    <a:cubicBezTo>
                      <a:pt x="452" y="347"/>
                      <a:pt x="452" y="347"/>
                      <a:pt x="452" y="347"/>
                    </a:cubicBezTo>
                    <a:cubicBezTo>
                      <a:pt x="454" y="346"/>
                      <a:pt x="454" y="346"/>
                      <a:pt x="454" y="346"/>
                    </a:cubicBezTo>
                    <a:cubicBezTo>
                      <a:pt x="454" y="345"/>
                      <a:pt x="454" y="345"/>
                      <a:pt x="454" y="345"/>
                    </a:cubicBezTo>
                    <a:cubicBezTo>
                      <a:pt x="453" y="344"/>
                      <a:pt x="453" y="344"/>
                      <a:pt x="453" y="344"/>
                    </a:cubicBezTo>
                    <a:cubicBezTo>
                      <a:pt x="458" y="337"/>
                      <a:pt x="458" y="337"/>
                      <a:pt x="458" y="337"/>
                    </a:cubicBezTo>
                    <a:cubicBezTo>
                      <a:pt x="463" y="331"/>
                      <a:pt x="463" y="331"/>
                      <a:pt x="463" y="331"/>
                    </a:cubicBezTo>
                    <a:cubicBezTo>
                      <a:pt x="463" y="329"/>
                      <a:pt x="463" y="329"/>
                      <a:pt x="463" y="329"/>
                    </a:cubicBezTo>
                    <a:cubicBezTo>
                      <a:pt x="462" y="321"/>
                      <a:pt x="462" y="321"/>
                      <a:pt x="462" y="321"/>
                    </a:cubicBezTo>
                    <a:cubicBezTo>
                      <a:pt x="461" y="319"/>
                      <a:pt x="461" y="319"/>
                      <a:pt x="461" y="319"/>
                    </a:cubicBezTo>
                    <a:cubicBezTo>
                      <a:pt x="463" y="314"/>
                      <a:pt x="463" y="314"/>
                      <a:pt x="463" y="314"/>
                    </a:cubicBezTo>
                    <a:cubicBezTo>
                      <a:pt x="464" y="312"/>
                      <a:pt x="464" y="312"/>
                      <a:pt x="464" y="312"/>
                    </a:cubicBezTo>
                    <a:cubicBezTo>
                      <a:pt x="464" y="310"/>
                      <a:pt x="464" y="310"/>
                      <a:pt x="464" y="310"/>
                    </a:cubicBezTo>
                    <a:cubicBezTo>
                      <a:pt x="468" y="307"/>
                      <a:pt x="468" y="307"/>
                      <a:pt x="468" y="307"/>
                    </a:cubicBezTo>
                    <a:cubicBezTo>
                      <a:pt x="469" y="306"/>
                      <a:pt x="469" y="306"/>
                      <a:pt x="469" y="306"/>
                    </a:cubicBezTo>
                    <a:cubicBezTo>
                      <a:pt x="468" y="301"/>
                      <a:pt x="468" y="301"/>
                      <a:pt x="468" y="301"/>
                    </a:cubicBezTo>
                    <a:cubicBezTo>
                      <a:pt x="470" y="295"/>
                      <a:pt x="470" y="295"/>
                      <a:pt x="470" y="295"/>
                    </a:cubicBezTo>
                    <a:cubicBezTo>
                      <a:pt x="469" y="291"/>
                      <a:pt x="469" y="291"/>
                      <a:pt x="469" y="291"/>
                    </a:cubicBezTo>
                    <a:cubicBezTo>
                      <a:pt x="470" y="287"/>
                      <a:pt x="470" y="287"/>
                      <a:pt x="470" y="287"/>
                    </a:cubicBezTo>
                    <a:cubicBezTo>
                      <a:pt x="470" y="285"/>
                      <a:pt x="470" y="285"/>
                      <a:pt x="470" y="285"/>
                    </a:cubicBezTo>
                    <a:cubicBezTo>
                      <a:pt x="471" y="280"/>
                      <a:pt x="471" y="280"/>
                      <a:pt x="471" y="280"/>
                    </a:cubicBezTo>
                    <a:cubicBezTo>
                      <a:pt x="470" y="263"/>
                      <a:pt x="470" y="263"/>
                      <a:pt x="470" y="263"/>
                    </a:cubicBezTo>
                    <a:cubicBezTo>
                      <a:pt x="470" y="259"/>
                      <a:pt x="470" y="259"/>
                      <a:pt x="470" y="259"/>
                    </a:cubicBezTo>
                    <a:cubicBezTo>
                      <a:pt x="471" y="257"/>
                      <a:pt x="471" y="257"/>
                      <a:pt x="471" y="257"/>
                    </a:cubicBezTo>
                    <a:cubicBezTo>
                      <a:pt x="467" y="255"/>
                      <a:pt x="467" y="255"/>
                      <a:pt x="467" y="255"/>
                    </a:cubicBezTo>
                    <a:cubicBezTo>
                      <a:pt x="467" y="252"/>
                      <a:pt x="467" y="252"/>
                      <a:pt x="467" y="252"/>
                    </a:cubicBezTo>
                    <a:cubicBezTo>
                      <a:pt x="469" y="250"/>
                      <a:pt x="469" y="250"/>
                      <a:pt x="469" y="250"/>
                    </a:cubicBezTo>
                    <a:cubicBezTo>
                      <a:pt x="469" y="247"/>
                      <a:pt x="469" y="247"/>
                      <a:pt x="469" y="247"/>
                    </a:cubicBezTo>
                    <a:cubicBezTo>
                      <a:pt x="470" y="244"/>
                      <a:pt x="470" y="244"/>
                      <a:pt x="470" y="244"/>
                    </a:cubicBezTo>
                    <a:cubicBezTo>
                      <a:pt x="471" y="244"/>
                      <a:pt x="471" y="244"/>
                      <a:pt x="471" y="244"/>
                    </a:cubicBezTo>
                    <a:cubicBezTo>
                      <a:pt x="471" y="242"/>
                      <a:pt x="471" y="242"/>
                      <a:pt x="471" y="242"/>
                    </a:cubicBezTo>
                    <a:cubicBezTo>
                      <a:pt x="470" y="239"/>
                      <a:pt x="470" y="239"/>
                      <a:pt x="470" y="239"/>
                    </a:cubicBezTo>
                    <a:cubicBezTo>
                      <a:pt x="464" y="237"/>
                      <a:pt x="464" y="237"/>
                      <a:pt x="464" y="237"/>
                    </a:cubicBezTo>
                    <a:cubicBezTo>
                      <a:pt x="467" y="236"/>
                      <a:pt x="467" y="236"/>
                      <a:pt x="467" y="236"/>
                    </a:cubicBezTo>
                    <a:cubicBezTo>
                      <a:pt x="469" y="233"/>
                      <a:pt x="469" y="233"/>
                      <a:pt x="469" y="233"/>
                    </a:cubicBezTo>
                    <a:cubicBezTo>
                      <a:pt x="470" y="236"/>
                      <a:pt x="470" y="236"/>
                      <a:pt x="470" y="236"/>
                    </a:cubicBezTo>
                    <a:cubicBezTo>
                      <a:pt x="472" y="237"/>
                      <a:pt x="472" y="237"/>
                      <a:pt x="472" y="237"/>
                    </a:cubicBezTo>
                    <a:cubicBezTo>
                      <a:pt x="473" y="237"/>
                      <a:pt x="473" y="237"/>
                      <a:pt x="473" y="237"/>
                    </a:cubicBezTo>
                    <a:cubicBezTo>
                      <a:pt x="473" y="235"/>
                      <a:pt x="473" y="235"/>
                      <a:pt x="473" y="235"/>
                    </a:cubicBezTo>
                    <a:cubicBezTo>
                      <a:pt x="477" y="235"/>
                      <a:pt x="477" y="235"/>
                      <a:pt x="477" y="235"/>
                    </a:cubicBezTo>
                    <a:cubicBezTo>
                      <a:pt x="478" y="237"/>
                      <a:pt x="478" y="237"/>
                      <a:pt x="478" y="237"/>
                    </a:cubicBezTo>
                    <a:cubicBezTo>
                      <a:pt x="480" y="238"/>
                      <a:pt x="480" y="238"/>
                      <a:pt x="480" y="238"/>
                    </a:cubicBezTo>
                    <a:cubicBezTo>
                      <a:pt x="478" y="240"/>
                      <a:pt x="478" y="240"/>
                      <a:pt x="478" y="240"/>
                    </a:cubicBezTo>
                    <a:cubicBezTo>
                      <a:pt x="481" y="238"/>
                      <a:pt x="481" y="238"/>
                      <a:pt x="481" y="238"/>
                    </a:cubicBezTo>
                    <a:cubicBezTo>
                      <a:pt x="485" y="232"/>
                      <a:pt x="485" y="232"/>
                      <a:pt x="485" y="232"/>
                    </a:cubicBezTo>
                    <a:cubicBezTo>
                      <a:pt x="487" y="227"/>
                      <a:pt x="487" y="227"/>
                      <a:pt x="487" y="227"/>
                    </a:cubicBezTo>
                    <a:cubicBezTo>
                      <a:pt x="488" y="224"/>
                      <a:pt x="488" y="224"/>
                      <a:pt x="488" y="224"/>
                    </a:cubicBezTo>
                    <a:cubicBezTo>
                      <a:pt x="490" y="222"/>
                      <a:pt x="490" y="222"/>
                      <a:pt x="490" y="222"/>
                    </a:cubicBezTo>
                    <a:cubicBezTo>
                      <a:pt x="491" y="218"/>
                      <a:pt x="491" y="218"/>
                      <a:pt x="491" y="218"/>
                    </a:cubicBezTo>
                    <a:cubicBezTo>
                      <a:pt x="494" y="214"/>
                      <a:pt x="494" y="214"/>
                      <a:pt x="494" y="214"/>
                    </a:cubicBezTo>
                    <a:cubicBezTo>
                      <a:pt x="501" y="209"/>
                      <a:pt x="501" y="209"/>
                      <a:pt x="501" y="209"/>
                    </a:cubicBezTo>
                    <a:cubicBezTo>
                      <a:pt x="502" y="206"/>
                      <a:pt x="502" y="206"/>
                      <a:pt x="502" y="206"/>
                    </a:cubicBezTo>
                    <a:cubicBezTo>
                      <a:pt x="504" y="206"/>
                      <a:pt x="504" y="206"/>
                      <a:pt x="504" y="206"/>
                    </a:cubicBezTo>
                    <a:cubicBezTo>
                      <a:pt x="505" y="203"/>
                      <a:pt x="505" y="203"/>
                      <a:pt x="505" y="203"/>
                    </a:cubicBezTo>
                    <a:cubicBezTo>
                      <a:pt x="511" y="198"/>
                      <a:pt x="511" y="198"/>
                      <a:pt x="511" y="198"/>
                    </a:cubicBezTo>
                    <a:cubicBezTo>
                      <a:pt x="518" y="189"/>
                      <a:pt x="518" y="189"/>
                      <a:pt x="518" y="189"/>
                    </a:cubicBezTo>
                    <a:cubicBezTo>
                      <a:pt x="521" y="182"/>
                      <a:pt x="521" y="182"/>
                      <a:pt x="521" y="182"/>
                    </a:cubicBezTo>
                    <a:cubicBezTo>
                      <a:pt x="522" y="179"/>
                      <a:pt x="522" y="179"/>
                      <a:pt x="522" y="179"/>
                    </a:cubicBezTo>
                    <a:cubicBezTo>
                      <a:pt x="524" y="177"/>
                      <a:pt x="524" y="177"/>
                      <a:pt x="524" y="177"/>
                    </a:cubicBezTo>
                    <a:cubicBezTo>
                      <a:pt x="524" y="176"/>
                      <a:pt x="524" y="176"/>
                      <a:pt x="524" y="176"/>
                    </a:cubicBezTo>
                    <a:cubicBezTo>
                      <a:pt x="522" y="173"/>
                      <a:pt x="522" y="173"/>
                      <a:pt x="522" y="173"/>
                    </a:cubicBezTo>
                    <a:cubicBezTo>
                      <a:pt x="523" y="169"/>
                      <a:pt x="523" y="169"/>
                      <a:pt x="523" y="169"/>
                    </a:cubicBezTo>
                    <a:cubicBezTo>
                      <a:pt x="524" y="168"/>
                      <a:pt x="524" y="168"/>
                      <a:pt x="524" y="168"/>
                    </a:cubicBezTo>
                    <a:cubicBezTo>
                      <a:pt x="524" y="163"/>
                      <a:pt x="524" y="163"/>
                      <a:pt x="524" y="163"/>
                    </a:cubicBezTo>
                    <a:cubicBezTo>
                      <a:pt x="522" y="162"/>
                      <a:pt x="522" y="162"/>
                      <a:pt x="522" y="162"/>
                    </a:cubicBezTo>
                    <a:cubicBezTo>
                      <a:pt x="521" y="158"/>
                      <a:pt x="521" y="158"/>
                      <a:pt x="521" y="158"/>
                    </a:cubicBezTo>
                    <a:cubicBezTo>
                      <a:pt x="517" y="148"/>
                      <a:pt x="517" y="148"/>
                      <a:pt x="517" y="148"/>
                    </a:cubicBezTo>
                    <a:cubicBezTo>
                      <a:pt x="517" y="145"/>
                      <a:pt x="517" y="145"/>
                      <a:pt x="517" y="145"/>
                    </a:cubicBezTo>
                    <a:cubicBezTo>
                      <a:pt x="516" y="141"/>
                      <a:pt x="516" y="141"/>
                      <a:pt x="516" y="141"/>
                    </a:cubicBezTo>
                    <a:cubicBezTo>
                      <a:pt x="508" y="138"/>
                      <a:pt x="508" y="138"/>
                      <a:pt x="508" y="138"/>
                    </a:cubicBezTo>
                    <a:cubicBezTo>
                      <a:pt x="504" y="138"/>
                      <a:pt x="504" y="138"/>
                      <a:pt x="504" y="138"/>
                    </a:cubicBezTo>
                    <a:cubicBezTo>
                      <a:pt x="499" y="140"/>
                      <a:pt x="499" y="140"/>
                      <a:pt x="499" y="140"/>
                    </a:cubicBezTo>
                    <a:cubicBezTo>
                      <a:pt x="496" y="136"/>
                      <a:pt x="496" y="136"/>
                      <a:pt x="496" y="136"/>
                    </a:cubicBezTo>
                    <a:cubicBezTo>
                      <a:pt x="494" y="135"/>
                      <a:pt x="494" y="135"/>
                      <a:pt x="494" y="135"/>
                    </a:cubicBezTo>
                    <a:cubicBezTo>
                      <a:pt x="491" y="132"/>
                      <a:pt x="491" y="132"/>
                      <a:pt x="491" y="132"/>
                    </a:cubicBezTo>
                    <a:cubicBezTo>
                      <a:pt x="487" y="130"/>
                      <a:pt x="487" y="130"/>
                      <a:pt x="487" y="130"/>
                    </a:cubicBezTo>
                    <a:cubicBezTo>
                      <a:pt x="484" y="130"/>
                      <a:pt x="484" y="130"/>
                      <a:pt x="484" y="130"/>
                    </a:cubicBezTo>
                    <a:cubicBezTo>
                      <a:pt x="478" y="123"/>
                      <a:pt x="478" y="123"/>
                      <a:pt x="478" y="123"/>
                    </a:cubicBezTo>
                    <a:cubicBezTo>
                      <a:pt x="473" y="117"/>
                      <a:pt x="473" y="117"/>
                      <a:pt x="473" y="117"/>
                    </a:cubicBezTo>
                    <a:cubicBezTo>
                      <a:pt x="471" y="116"/>
                      <a:pt x="471" y="116"/>
                      <a:pt x="471" y="116"/>
                    </a:cubicBezTo>
                    <a:cubicBezTo>
                      <a:pt x="468" y="114"/>
                      <a:pt x="468" y="114"/>
                      <a:pt x="468" y="114"/>
                    </a:cubicBezTo>
                    <a:cubicBezTo>
                      <a:pt x="465" y="114"/>
                      <a:pt x="465" y="114"/>
                      <a:pt x="465" y="114"/>
                    </a:cubicBezTo>
                    <a:cubicBezTo>
                      <a:pt x="457" y="108"/>
                      <a:pt x="457" y="108"/>
                      <a:pt x="457" y="108"/>
                    </a:cubicBezTo>
                    <a:cubicBezTo>
                      <a:pt x="453" y="108"/>
                      <a:pt x="453" y="108"/>
                      <a:pt x="453" y="108"/>
                    </a:cubicBezTo>
                    <a:cubicBezTo>
                      <a:pt x="449" y="106"/>
                      <a:pt x="449" y="106"/>
                      <a:pt x="449" y="106"/>
                    </a:cubicBezTo>
                    <a:cubicBezTo>
                      <a:pt x="447" y="108"/>
                      <a:pt x="447" y="108"/>
                      <a:pt x="447" y="108"/>
                    </a:cubicBezTo>
                    <a:cubicBezTo>
                      <a:pt x="442" y="108"/>
                      <a:pt x="442" y="108"/>
                      <a:pt x="442" y="108"/>
                    </a:cubicBezTo>
                    <a:cubicBezTo>
                      <a:pt x="441" y="107"/>
                      <a:pt x="441" y="107"/>
                      <a:pt x="441" y="107"/>
                    </a:cubicBezTo>
                    <a:cubicBezTo>
                      <a:pt x="439" y="107"/>
                      <a:pt x="439" y="107"/>
                      <a:pt x="439" y="107"/>
                    </a:cubicBezTo>
                    <a:cubicBezTo>
                      <a:pt x="437" y="110"/>
                      <a:pt x="437" y="110"/>
                      <a:pt x="437" y="110"/>
                    </a:cubicBezTo>
                    <a:cubicBezTo>
                      <a:pt x="435" y="108"/>
                      <a:pt x="435" y="108"/>
                      <a:pt x="435" y="108"/>
                    </a:cubicBezTo>
                    <a:cubicBezTo>
                      <a:pt x="432" y="106"/>
                      <a:pt x="432" y="106"/>
                      <a:pt x="432" y="106"/>
                    </a:cubicBezTo>
                    <a:cubicBezTo>
                      <a:pt x="431" y="107"/>
                      <a:pt x="431" y="107"/>
                      <a:pt x="431" y="107"/>
                    </a:cubicBezTo>
                    <a:cubicBezTo>
                      <a:pt x="430" y="106"/>
                      <a:pt x="430" y="106"/>
                      <a:pt x="430" y="106"/>
                    </a:cubicBezTo>
                    <a:cubicBezTo>
                      <a:pt x="430" y="106"/>
                      <a:pt x="430" y="106"/>
                      <a:pt x="430" y="106"/>
                    </a:cubicBezTo>
                    <a:cubicBezTo>
                      <a:pt x="430" y="109"/>
                      <a:pt x="430" y="109"/>
                      <a:pt x="430" y="109"/>
                    </a:cubicBezTo>
                    <a:cubicBezTo>
                      <a:pt x="426" y="106"/>
                      <a:pt x="426" y="106"/>
                      <a:pt x="426" y="106"/>
                    </a:cubicBezTo>
                    <a:cubicBezTo>
                      <a:pt x="425" y="107"/>
                      <a:pt x="425" y="107"/>
                      <a:pt x="425" y="107"/>
                    </a:cubicBezTo>
                    <a:cubicBezTo>
                      <a:pt x="420" y="105"/>
                      <a:pt x="420" y="105"/>
                      <a:pt x="420" y="105"/>
                    </a:cubicBezTo>
                    <a:cubicBezTo>
                      <a:pt x="419" y="105"/>
                      <a:pt x="419" y="105"/>
                      <a:pt x="419" y="105"/>
                    </a:cubicBezTo>
                    <a:cubicBezTo>
                      <a:pt x="415" y="104"/>
                      <a:pt x="415" y="104"/>
                      <a:pt x="415" y="104"/>
                    </a:cubicBezTo>
                    <a:cubicBezTo>
                      <a:pt x="408" y="101"/>
                      <a:pt x="408" y="101"/>
                      <a:pt x="408" y="101"/>
                    </a:cubicBezTo>
                    <a:cubicBezTo>
                      <a:pt x="407" y="101"/>
                      <a:pt x="407" y="101"/>
                      <a:pt x="407" y="101"/>
                    </a:cubicBezTo>
                    <a:cubicBezTo>
                      <a:pt x="407" y="103"/>
                      <a:pt x="407" y="103"/>
                      <a:pt x="407" y="103"/>
                    </a:cubicBezTo>
                    <a:cubicBezTo>
                      <a:pt x="406" y="105"/>
                      <a:pt x="406" y="105"/>
                      <a:pt x="406" y="105"/>
                    </a:cubicBezTo>
                    <a:cubicBezTo>
                      <a:pt x="404" y="104"/>
                      <a:pt x="404" y="104"/>
                      <a:pt x="404" y="104"/>
                    </a:cubicBezTo>
                    <a:cubicBezTo>
                      <a:pt x="404" y="105"/>
                      <a:pt x="404" y="105"/>
                      <a:pt x="404" y="105"/>
                    </a:cubicBezTo>
                    <a:cubicBezTo>
                      <a:pt x="401" y="106"/>
                      <a:pt x="401" y="106"/>
                      <a:pt x="401" y="106"/>
                    </a:cubicBezTo>
                    <a:cubicBezTo>
                      <a:pt x="400" y="107"/>
                      <a:pt x="400" y="107"/>
                      <a:pt x="400" y="107"/>
                    </a:cubicBezTo>
                    <a:cubicBezTo>
                      <a:pt x="400" y="113"/>
                      <a:pt x="400" y="113"/>
                      <a:pt x="400" y="113"/>
                    </a:cubicBezTo>
                    <a:cubicBezTo>
                      <a:pt x="397" y="108"/>
                      <a:pt x="397" y="108"/>
                      <a:pt x="397" y="108"/>
                    </a:cubicBezTo>
                    <a:cubicBezTo>
                      <a:pt x="397" y="108"/>
                      <a:pt x="397" y="108"/>
                      <a:pt x="397" y="108"/>
                    </a:cubicBezTo>
                    <a:cubicBezTo>
                      <a:pt x="395" y="113"/>
                      <a:pt x="395" y="113"/>
                      <a:pt x="395" y="113"/>
                    </a:cubicBezTo>
                    <a:cubicBezTo>
                      <a:pt x="395" y="125"/>
                      <a:pt x="395" y="125"/>
                      <a:pt x="395" y="125"/>
                    </a:cubicBezTo>
                    <a:cubicBezTo>
                      <a:pt x="392" y="113"/>
                      <a:pt x="392" y="113"/>
                      <a:pt x="392" y="113"/>
                    </a:cubicBezTo>
                    <a:cubicBezTo>
                      <a:pt x="392" y="109"/>
                      <a:pt x="392" y="109"/>
                      <a:pt x="392" y="109"/>
                    </a:cubicBezTo>
                    <a:cubicBezTo>
                      <a:pt x="392" y="106"/>
                      <a:pt x="392" y="106"/>
                      <a:pt x="392" y="106"/>
                    </a:cubicBezTo>
                    <a:cubicBezTo>
                      <a:pt x="393" y="101"/>
                      <a:pt x="393" y="101"/>
                      <a:pt x="393" y="101"/>
                    </a:cubicBezTo>
                    <a:cubicBezTo>
                      <a:pt x="394" y="101"/>
                      <a:pt x="394" y="101"/>
                      <a:pt x="394" y="101"/>
                    </a:cubicBezTo>
                    <a:cubicBezTo>
                      <a:pt x="390" y="101"/>
                      <a:pt x="390" y="101"/>
                      <a:pt x="390" y="101"/>
                    </a:cubicBezTo>
                    <a:cubicBezTo>
                      <a:pt x="394" y="97"/>
                      <a:pt x="394" y="97"/>
                      <a:pt x="394" y="97"/>
                    </a:cubicBezTo>
                    <a:cubicBezTo>
                      <a:pt x="391" y="94"/>
                      <a:pt x="391" y="94"/>
                      <a:pt x="391" y="94"/>
                    </a:cubicBezTo>
                    <a:cubicBezTo>
                      <a:pt x="389" y="91"/>
                      <a:pt x="389" y="91"/>
                      <a:pt x="389" y="91"/>
                    </a:cubicBezTo>
                    <a:cubicBezTo>
                      <a:pt x="388" y="91"/>
                      <a:pt x="388" y="91"/>
                      <a:pt x="388" y="91"/>
                    </a:cubicBezTo>
                    <a:cubicBezTo>
                      <a:pt x="385" y="91"/>
                      <a:pt x="385" y="91"/>
                      <a:pt x="385" y="91"/>
                    </a:cubicBezTo>
                    <a:cubicBezTo>
                      <a:pt x="383" y="93"/>
                      <a:pt x="383" y="93"/>
                      <a:pt x="383" y="93"/>
                    </a:cubicBezTo>
                    <a:cubicBezTo>
                      <a:pt x="380" y="94"/>
                      <a:pt x="380" y="94"/>
                      <a:pt x="380" y="94"/>
                    </a:cubicBezTo>
                    <a:cubicBezTo>
                      <a:pt x="379" y="91"/>
                      <a:pt x="379" y="91"/>
                      <a:pt x="379" y="91"/>
                    </a:cubicBezTo>
                    <a:cubicBezTo>
                      <a:pt x="378" y="90"/>
                      <a:pt x="378" y="90"/>
                      <a:pt x="378" y="90"/>
                    </a:cubicBezTo>
                    <a:cubicBezTo>
                      <a:pt x="377" y="89"/>
                      <a:pt x="377" y="89"/>
                      <a:pt x="377" y="89"/>
                    </a:cubicBezTo>
                    <a:cubicBezTo>
                      <a:pt x="376" y="88"/>
                      <a:pt x="376" y="88"/>
                      <a:pt x="376" y="88"/>
                    </a:cubicBezTo>
                    <a:cubicBezTo>
                      <a:pt x="374" y="88"/>
                      <a:pt x="374" y="88"/>
                      <a:pt x="374" y="88"/>
                    </a:cubicBezTo>
                    <a:cubicBezTo>
                      <a:pt x="373" y="86"/>
                      <a:pt x="373" y="86"/>
                      <a:pt x="373" y="86"/>
                    </a:cubicBezTo>
                    <a:cubicBezTo>
                      <a:pt x="372" y="86"/>
                      <a:pt x="372" y="86"/>
                      <a:pt x="372" y="86"/>
                    </a:cubicBezTo>
                    <a:cubicBezTo>
                      <a:pt x="369" y="89"/>
                      <a:pt x="369" y="89"/>
                      <a:pt x="369" y="89"/>
                    </a:cubicBezTo>
                    <a:cubicBezTo>
                      <a:pt x="369" y="86"/>
                      <a:pt x="369" y="86"/>
                      <a:pt x="369" y="86"/>
                    </a:cubicBezTo>
                    <a:cubicBezTo>
                      <a:pt x="368" y="85"/>
                      <a:pt x="368" y="85"/>
                      <a:pt x="368" y="85"/>
                    </a:cubicBezTo>
                    <a:cubicBezTo>
                      <a:pt x="368" y="84"/>
                      <a:pt x="368" y="84"/>
                      <a:pt x="368" y="84"/>
                    </a:cubicBezTo>
                    <a:cubicBezTo>
                      <a:pt x="367" y="84"/>
                      <a:pt x="367" y="84"/>
                      <a:pt x="367" y="84"/>
                    </a:cubicBezTo>
                    <a:cubicBezTo>
                      <a:pt x="363" y="83"/>
                      <a:pt x="363" y="83"/>
                      <a:pt x="363" y="83"/>
                    </a:cubicBezTo>
                    <a:cubicBezTo>
                      <a:pt x="359" y="81"/>
                      <a:pt x="359" y="81"/>
                      <a:pt x="359" y="81"/>
                    </a:cubicBezTo>
                    <a:cubicBezTo>
                      <a:pt x="358" y="82"/>
                      <a:pt x="358" y="82"/>
                      <a:pt x="358" y="82"/>
                    </a:cubicBezTo>
                    <a:cubicBezTo>
                      <a:pt x="355" y="80"/>
                      <a:pt x="355" y="80"/>
                      <a:pt x="355" y="80"/>
                    </a:cubicBezTo>
                    <a:cubicBezTo>
                      <a:pt x="354" y="80"/>
                      <a:pt x="354" y="80"/>
                      <a:pt x="354" y="80"/>
                    </a:cubicBezTo>
                    <a:cubicBezTo>
                      <a:pt x="354" y="82"/>
                      <a:pt x="354" y="82"/>
                      <a:pt x="354" y="82"/>
                    </a:cubicBezTo>
                    <a:cubicBezTo>
                      <a:pt x="351" y="82"/>
                      <a:pt x="351" y="82"/>
                      <a:pt x="351" y="82"/>
                    </a:cubicBezTo>
                    <a:cubicBezTo>
                      <a:pt x="351" y="80"/>
                      <a:pt x="351" y="80"/>
                      <a:pt x="351" y="80"/>
                    </a:cubicBezTo>
                    <a:cubicBezTo>
                      <a:pt x="348" y="80"/>
                      <a:pt x="348" y="80"/>
                      <a:pt x="348" y="80"/>
                    </a:cubicBezTo>
                    <a:cubicBezTo>
                      <a:pt x="346" y="81"/>
                      <a:pt x="346" y="81"/>
                      <a:pt x="346" y="81"/>
                    </a:cubicBezTo>
                    <a:cubicBezTo>
                      <a:pt x="345" y="83"/>
                      <a:pt x="345" y="83"/>
                      <a:pt x="345" y="83"/>
                    </a:cubicBezTo>
                    <a:cubicBezTo>
                      <a:pt x="345" y="85"/>
                      <a:pt x="345" y="85"/>
                      <a:pt x="345" y="85"/>
                    </a:cubicBezTo>
                    <a:cubicBezTo>
                      <a:pt x="342" y="88"/>
                      <a:pt x="342" y="88"/>
                      <a:pt x="342" y="88"/>
                    </a:cubicBezTo>
                    <a:cubicBezTo>
                      <a:pt x="333" y="93"/>
                      <a:pt x="333" y="93"/>
                      <a:pt x="333" y="93"/>
                    </a:cubicBezTo>
                    <a:cubicBezTo>
                      <a:pt x="331" y="96"/>
                      <a:pt x="331" y="96"/>
                      <a:pt x="331" y="96"/>
                    </a:cubicBezTo>
                    <a:cubicBezTo>
                      <a:pt x="330" y="99"/>
                      <a:pt x="330" y="99"/>
                      <a:pt x="330" y="99"/>
                    </a:cubicBezTo>
                    <a:cubicBezTo>
                      <a:pt x="329" y="103"/>
                      <a:pt x="329" y="103"/>
                      <a:pt x="329" y="103"/>
                    </a:cubicBezTo>
                    <a:cubicBezTo>
                      <a:pt x="328" y="105"/>
                      <a:pt x="328" y="105"/>
                      <a:pt x="328" y="105"/>
                    </a:cubicBezTo>
                    <a:cubicBezTo>
                      <a:pt x="326" y="107"/>
                      <a:pt x="326" y="107"/>
                      <a:pt x="326" y="107"/>
                    </a:cubicBezTo>
                    <a:cubicBezTo>
                      <a:pt x="326" y="108"/>
                      <a:pt x="326" y="108"/>
                      <a:pt x="326" y="108"/>
                    </a:cubicBezTo>
                    <a:cubicBezTo>
                      <a:pt x="327" y="111"/>
                      <a:pt x="327" y="111"/>
                      <a:pt x="327" y="111"/>
                    </a:cubicBezTo>
                    <a:cubicBezTo>
                      <a:pt x="326" y="122"/>
                      <a:pt x="326" y="122"/>
                      <a:pt x="326" y="122"/>
                    </a:cubicBezTo>
                    <a:cubicBezTo>
                      <a:pt x="323" y="113"/>
                      <a:pt x="323" y="113"/>
                      <a:pt x="323" y="113"/>
                    </a:cubicBezTo>
                    <a:cubicBezTo>
                      <a:pt x="321" y="110"/>
                      <a:pt x="321" y="110"/>
                      <a:pt x="321" y="110"/>
                    </a:cubicBezTo>
                    <a:cubicBezTo>
                      <a:pt x="321" y="107"/>
                      <a:pt x="321" y="107"/>
                      <a:pt x="321" y="107"/>
                    </a:cubicBezTo>
                    <a:cubicBezTo>
                      <a:pt x="323" y="105"/>
                      <a:pt x="323" y="105"/>
                      <a:pt x="323" y="105"/>
                    </a:cubicBezTo>
                    <a:cubicBezTo>
                      <a:pt x="325" y="103"/>
                      <a:pt x="325" y="103"/>
                      <a:pt x="325" y="103"/>
                    </a:cubicBezTo>
                    <a:cubicBezTo>
                      <a:pt x="325" y="100"/>
                      <a:pt x="325" y="100"/>
                      <a:pt x="325" y="100"/>
                    </a:cubicBezTo>
                    <a:cubicBezTo>
                      <a:pt x="326" y="97"/>
                      <a:pt x="326" y="97"/>
                      <a:pt x="326" y="97"/>
                    </a:cubicBezTo>
                    <a:cubicBezTo>
                      <a:pt x="326" y="97"/>
                      <a:pt x="326" y="97"/>
                      <a:pt x="326" y="97"/>
                    </a:cubicBezTo>
                    <a:cubicBezTo>
                      <a:pt x="326" y="97"/>
                      <a:pt x="326" y="97"/>
                      <a:pt x="326" y="97"/>
                    </a:cubicBezTo>
                    <a:cubicBezTo>
                      <a:pt x="322" y="98"/>
                      <a:pt x="322" y="98"/>
                      <a:pt x="322" y="98"/>
                    </a:cubicBezTo>
                    <a:cubicBezTo>
                      <a:pt x="319" y="97"/>
                      <a:pt x="319" y="97"/>
                      <a:pt x="319" y="97"/>
                    </a:cubicBezTo>
                    <a:cubicBezTo>
                      <a:pt x="316" y="97"/>
                      <a:pt x="316" y="97"/>
                      <a:pt x="316" y="97"/>
                    </a:cubicBezTo>
                    <a:cubicBezTo>
                      <a:pt x="313" y="98"/>
                      <a:pt x="313" y="98"/>
                      <a:pt x="313" y="98"/>
                    </a:cubicBezTo>
                    <a:cubicBezTo>
                      <a:pt x="308" y="93"/>
                      <a:pt x="308" y="93"/>
                      <a:pt x="308" y="93"/>
                    </a:cubicBezTo>
                    <a:cubicBezTo>
                      <a:pt x="313" y="94"/>
                      <a:pt x="313" y="94"/>
                      <a:pt x="313" y="94"/>
                    </a:cubicBezTo>
                    <a:cubicBezTo>
                      <a:pt x="316" y="92"/>
                      <a:pt x="316" y="92"/>
                      <a:pt x="316" y="92"/>
                    </a:cubicBezTo>
                    <a:cubicBezTo>
                      <a:pt x="318" y="92"/>
                      <a:pt x="318" y="92"/>
                      <a:pt x="318" y="92"/>
                    </a:cubicBezTo>
                    <a:cubicBezTo>
                      <a:pt x="322" y="93"/>
                      <a:pt x="322" y="93"/>
                      <a:pt x="322" y="93"/>
                    </a:cubicBezTo>
                    <a:cubicBezTo>
                      <a:pt x="324" y="92"/>
                      <a:pt x="324" y="92"/>
                      <a:pt x="324" y="92"/>
                    </a:cubicBezTo>
                    <a:cubicBezTo>
                      <a:pt x="326" y="90"/>
                      <a:pt x="326" y="90"/>
                      <a:pt x="326" y="90"/>
                    </a:cubicBezTo>
                    <a:cubicBezTo>
                      <a:pt x="328" y="89"/>
                      <a:pt x="328" y="89"/>
                      <a:pt x="328" y="89"/>
                    </a:cubicBezTo>
                    <a:cubicBezTo>
                      <a:pt x="329" y="90"/>
                      <a:pt x="329" y="90"/>
                      <a:pt x="329" y="90"/>
                    </a:cubicBezTo>
                    <a:cubicBezTo>
                      <a:pt x="330" y="90"/>
                      <a:pt x="330" y="90"/>
                      <a:pt x="330" y="90"/>
                    </a:cubicBezTo>
                    <a:cubicBezTo>
                      <a:pt x="332" y="89"/>
                      <a:pt x="332" y="89"/>
                      <a:pt x="332" y="89"/>
                    </a:cubicBezTo>
                    <a:cubicBezTo>
                      <a:pt x="335" y="88"/>
                      <a:pt x="335" y="88"/>
                      <a:pt x="335" y="88"/>
                    </a:cubicBezTo>
                    <a:cubicBezTo>
                      <a:pt x="335" y="85"/>
                      <a:pt x="335" y="85"/>
                      <a:pt x="335" y="85"/>
                    </a:cubicBezTo>
                    <a:cubicBezTo>
                      <a:pt x="339" y="81"/>
                      <a:pt x="339" y="81"/>
                      <a:pt x="339" y="81"/>
                    </a:cubicBezTo>
                    <a:cubicBezTo>
                      <a:pt x="339" y="78"/>
                      <a:pt x="339" y="78"/>
                      <a:pt x="339" y="78"/>
                    </a:cubicBezTo>
                    <a:cubicBezTo>
                      <a:pt x="340" y="76"/>
                      <a:pt x="340" y="76"/>
                      <a:pt x="340" y="76"/>
                    </a:cubicBezTo>
                    <a:cubicBezTo>
                      <a:pt x="340" y="75"/>
                      <a:pt x="340" y="75"/>
                      <a:pt x="340" y="75"/>
                    </a:cubicBezTo>
                    <a:cubicBezTo>
                      <a:pt x="337" y="74"/>
                      <a:pt x="337" y="74"/>
                      <a:pt x="337" y="74"/>
                    </a:cubicBezTo>
                    <a:cubicBezTo>
                      <a:pt x="335" y="72"/>
                      <a:pt x="335" y="72"/>
                      <a:pt x="335" y="72"/>
                    </a:cubicBezTo>
                    <a:cubicBezTo>
                      <a:pt x="333" y="72"/>
                      <a:pt x="333" y="72"/>
                      <a:pt x="333" y="72"/>
                    </a:cubicBezTo>
                    <a:cubicBezTo>
                      <a:pt x="328" y="75"/>
                      <a:pt x="328" y="75"/>
                      <a:pt x="328" y="75"/>
                    </a:cubicBezTo>
                    <a:cubicBezTo>
                      <a:pt x="325" y="75"/>
                      <a:pt x="325" y="75"/>
                      <a:pt x="325" y="75"/>
                    </a:cubicBezTo>
                    <a:cubicBezTo>
                      <a:pt x="320" y="73"/>
                      <a:pt x="320" y="73"/>
                      <a:pt x="320" y="73"/>
                    </a:cubicBezTo>
                    <a:cubicBezTo>
                      <a:pt x="316" y="73"/>
                      <a:pt x="316" y="73"/>
                      <a:pt x="316" y="73"/>
                    </a:cubicBezTo>
                    <a:cubicBezTo>
                      <a:pt x="313" y="76"/>
                      <a:pt x="313" y="76"/>
                      <a:pt x="313" y="76"/>
                    </a:cubicBezTo>
                    <a:cubicBezTo>
                      <a:pt x="313" y="76"/>
                      <a:pt x="313" y="76"/>
                      <a:pt x="313" y="76"/>
                    </a:cubicBezTo>
                    <a:cubicBezTo>
                      <a:pt x="314" y="77"/>
                      <a:pt x="314" y="77"/>
                      <a:pt x="314" y="77"/>
                    </a:cubicBezTo>
                    <a:cubicBezTo>
                      <a:pt x="316" y="80"/>
                      <a:pt x="316" y="80"/>
                      <a:pt x="316" y="80"/>
                    </a:cubicBezTo>
                    <a:cubicBezTo>
                      <a:pt x="312" y="80"/>
                      <a:pt x="312" y="80"/>
                      <a:pt x="312" y="80"/>
                    </a:cubicBezTo>
                    <a:cubicBezTo>
                      <a:pt x="312" y="81"/>
                      <a:pt x="312" y="81"/>
                      <a:pt x="312" y="81"/>
                    </a:cubicBezTo>
                    <a:cubicBezTo>
                      <a:pt x="310" y="85"/>
                      <a:pt x="310" y="85"/>
                      <a:pt x="310" y="85"/>
                    </a:cubicBezTo>
                    <a:cubicBezTo>
                      <a:pt x="309" y="81"/>
                      <a:pt x="309" y="81"/>
                      <a:pt x="309" y="81"/>
                    </a:cubicBezTo>
                    <a:cubicBezTo>
                      <a:pt x="308" y="81"/>
                      <a:pt x="308" y="81"/>
                      <a:pt x="308" y="81"/>
                    </a:cubicBezTo>
                    <a:cubicBezTo>
                      <a:pt x="306" y="82"/>
                      <a:pt x="306" y="82"/>
                      <a:pt x="306" y="82"/>
                    </a:cubicBezTo>
                    <a:cubicBezTo>
                      <a:pt x="303" y="86"/>
                      <a:pt x="303" y="86"/>
                      <a:pt x="303" y="86"/>
                    </a:cubicBezTo>
                    <a:cubicBezTo>
                      <a:pt x="299" y="90"/>
                      <a:pt x="299" y="90"/>
                      <a:pt x="299" y="90"/>
                    </a:cubicBezTo>
                    <a:cubicBezTo>
                      <a:pt x="297" y="89"/>
                      <a:pt x="297" y="89"/>
                      <a:pt x="297" y="89"/>
                    </a:cubicBezTo>
                    <a:cubicBezTo>
                      <a:pt x="300" y="85"/>
                      <a:pt x="300" y="85"/>
                      <a:pt x="300" y="85"/>
                    </a:cubicBezTo>
                    <a:cubicBezTo>
                      <a:pt x="300" y="82"/>
                      <a:pt x="300" y="82"/>
                      <a:pt x="300" y="82"/>
                    </a:cubicBezTo>
                    <a:cubicBezTo>
                      <a:pt x="301" y="81"/>
                      <a:pt x="301" y="81"/>
                      <a:pt x="301" y="81"/>
                    </a:cubicBezTo>
                    <a:cubicBezTo>
                      <a:pt x="299" y="82"/>
                      <a:pt x="299" y="82"/>
                      <a:pt x="299" y="82"/>
                    </a:cubicBezTo>
                    <a:cubicBezTo>
                      <a:pt x="298" y="85"/>
                      <a:pt x="298" y="85"/>
                      <a:pt x="298" y="85"/>
                    </a:cubicBezTo>
                    <a:cubicBezTo>
                      <a:pt x="296" y="89"/>
                      <a:pt x="296" y="89"/>
                      <a:pt x="296" y="89"/>
                    </a:cubicBezTo>
                    <a:cubicBezTo>
                      <a:pt x="290" y="92"/>
                      <a:pt x="290" y="92"/>
                      <a:pt x="290" y="92"/>
                    </a:cubicBezTo>
                    <a:cubicBezTo>
                      <a:pt x="294" y="85"/>
                      <a:pt x="294" y="85"/>
                      <a:pt x="294" y="85"/>
                    </a:cubicBezTo>
                    <a:cubicBezTo>
                      <a:pt x="294" y="82"/>
                      <a:pt x="294" y="82"/>
                      <a:pt x="294" y="82"/>
                    </a:cubicBezTo>
                    <a:cubicBezTo>
                      <a:pt x="299" y="76"/>
                      <a:pt x="299" y="76"/>
                      <a:pt x="299" y="76"/>
                    </a:cubicBezTo>
                    <a:cubicBezTo>
                      <a:pt x="300" y="72"/>
                      <a:pt x="300" y="72"/>
                      <a:pt x="300" y="72"/>
                    </a:cubicBezTo>
                    <a:cubicBezTo>
                      <a:pt x="303" y="69"/>
                      <a:pt x="303" y="69"/>
                      <a:pt x="303" y="69"/>
                    </a:cubicBezTo>
                    <a:cubicBezTo>
                      <a:pt x="305" y="68"/>
                      <a:pt x="305" y="68"/>
                      <a:pt x="305" y="68"/>
                    </a:cubicBezTo>
                    <a:cubicBezTo>
                      <a:pt x="308" y="66"/>
                      <a:pt x="308" y="66"/>
                      <a:pt x="308" y="66"/>
                    </a:cubicBezTo>
                    <a:cubicBezTo>
                      <a:pt x="310" y="65"/>
                      <a:pt x="310" y="65"/>
                      <a:pt x="310" y="65"/>
                    </a:cubicBezTo>
                    <a:cubicBezTo>
                      <a:pt x="312" y="62"/>
                      <a:pt x="312" y="62"/>
                      <a:pt x="312" y="62"/>
                    </a:cubicBezTo>
                    <a:cubicBezTo>
                      <a:pt x="318" y="55"/>
                      <a:pt x="318" y="55"/>
                      <a:pt x="318" y="55"/>
                    </a:cubicBezTo>
                    <a:cubicBezTo>
                      <a:pt x="319" y="54"/>
                      <a:pt x="319" y="54"/>
                      <a:pt x="319" y="54"/>
                    </a:cubicBezTo>
                    <a:cubicBezTo>
                      <a:pt x="319" y="53"/>
                      <a:pt x="319" y="53"/>
                      <a:pt x="319" y="53"/>
                    </a:cubicBezTo>
                    <a:cubicBezTo>
                      <a:pt x="319" y="52"/>
                      <a:pt x="319" y="52"/>
                      <a:pt x="319" y="52"/>
                    </a:cubicBezTo>
                    <a:cubicBezTo>
                      <a:pt x="319" y="49"/>
                      <a:pt x="319" y="49"/>
                      <a:pt x="319" y="49"/>
                    </a:cubicBezTo>
                    <a:cubicBezTo>
                      <a:pt x="320" y="49"/>
                      <a:pt x="320" y="49"/>
                      <a:pt x="320" y="49"/>
                    </a:cubicBezTo>
                    <a:cubicBezTo>
                      <a:pt x="320" y="47"/>
                      <a:pt x="320" y="47"/>
                      <a:pt x="320" y="47"/>
                    </a:cubicBezTo>
                    <a:cubicBezTo>
                      <a:pt x="318" y="46"/>
                      <a:pt x="318" y="46"/>
                      <a:pt x="318" y="46"/>
                    </a:cubicBezTo>
                    <a:cubicBezTo>
                      <a:pt x="316" y="46"/>
                      <a:pt x="316" y="46"/>
                      <a:pt x="316" y="46"/>
                    </a:cubicBezTo>
                    <a:cubicBezTo>
                      <a:pt x="315" y="48"/>
                      <a:pt x="315" y="48"/>
                      <a:pt x="315" y="48"/>
                    </a:cubicBezTo>
                    <a:cubicBezTo>
                      <a:pt x="313" y="44"/>
                      <a:pt x="313" y="44"/>
                      <a:pt x="313" y="44"/>
                    </a:cubicBezTo>
                    <a:cubicBezTo>
                      <a:pt x="311" y="39"/>
                      <a:pt x="311" y="39"/>
                      <a:pt x="311" y="39"/>
                    </a:cubicBezTo>
                    <a:cubicBezTo>
                      <a:pt x="308" y="32"/>
                      <a:pt x="308" y="32"/>
                      <a:pt x="308" y="32"/>
                    </a:cubicBezTo>
                    <a:cubicBezTo>
                      <a:pt x="305" y="28"/>
                      <a:pt x="305" y="28"/>
                      <a:pt x="305" y="28"/>
                    </a:cubicBezTo>
                    <a:cubicBezTo>
                      <a:pt x="303" y="23"/>
                      <a:pt x="303" y="23"/>
                      <a:pt x="303" y="23"/>
                    </a:cubicBezTo>
                    <a:cubicBezTo>
                      <a:pt x="303" y="20"/>
                      <a:pt x="303" y="20"/>
                      <a:pt x="303" y="20"/>
                    </a:cubicBezTo>
                    <a:cubicBezTo>
                      <a:pt x="303" y="18"/>
                      <a:pt x="303" y="18"/>
                      <a:pt x="303" y="18"/>
                    </a:cubicBezTo>
                    <a:cubicBezTo>
                      <a:pt x="302" y="17"/>
                      <a:pt x="302" y="17"/>
                      <a:pt x="302" y="17"/>
                    </a:cubicBezTo>
                    <a:cubicBezTo>
                      <a:pt x="301" y="14"/>
                      <a:pt x="301" y="14"/>
                      <a:pt x="301" y="14"/>
                    </a:cubicBezTo>
                    <a:cubicBezTo>
                      <a:pt x="301" y="14"/>
                      <a:pt x="301" y="14"/>
                      <a:pt x="301" y="14"/>
                    </a:cubicBezTo>
                    <a:cubicBezTo>
                      <a:pt x="300" y="16"/>
                      <a:pt x="300" y="16"/>
                      <a:pt x="300" y="16"/>
                    </a:cubicBezTo>
                    <a:cubicBezTo>
                      <a:pt x="297" y="18"/>
                      <a:pt x="297" y="18"/>
                      <a:pt x="297" y="18"/>
                    </a:cubicBezTo>
                    <a:cubicBezTo>
                      <a:pt x="296" y="19"/>
                      <a:pt x="296" y="19"/>
                      <a:pt x="296" y="19"/>
                    </a:cubicBezTo>
                    <a:cubicBezTo>
                      <a:pt x="289" y="27"/>
                      <a:pt x="289" y="27"/>
                      <a:pt x="289" y="27"/>
                    </a:cubicBezTo>
                    <a:cubicBezTo>
                      <a:pt x="289" y="30"/>
                      <a:pt x="289" y="30"/>
                      <a:pt x="289" y="30"/>
                    </a:cubicBezTo>
                    <a:cubicBezTo>
                      <a:pt x="286" y="35"/>
                      <a:pt x="286" y="35"/>
                      <a:pt x="286" y="35"/>
                    </a:cubicBezTo>
                    <a:cubicBezTo>
                      <a:pt x="284" y="39"/>
                      <a:pt x="284" y="39"/>
                      <a:pt x="284" y="39"/>
                    </a:cubicBezTo>
                    <a:cubicBezTo>
                      <a:pt x="282" y="42"/>
                      <a:pt x="282" y="42"/>
                      <a:pt x="282" y="42"/>
                    </a:cubicBezTo>
                    <a:cubicBezTo>
                      <a:pt x="280" y="43"/>
                      <a:pt x="280" y="43"/>
                      <a:pt x="280" y="43"/>
                    </a:cubicBezTo>
                    <a:cubicBezTo>
                      <a:pt x="279" y="43"/>
                      <a:pt x="279" y="43"/>
                      <a:pt x="279" y="43"/>
                    </a:cubicBezTo>
                    <a:cubicBezTo>
                      <a:pt x="278" y="45"/>
                      <a:pt x="278" y="45"/>
                      <a:pt x="278" y="45"/>
                    </a:cubicBezTo>
                    <a:cubicBezTo>
                      <a:pt x="275" y="48"/>
                      <a:pt x="275" y="48"/>
                      <a:pt x="275" y="48"/>
                    </a:cubicBezTo>
                    <a:cubicBezTo>
                      <a:pt x="272" y="47"/>
                      <a:pt x="272" y="47"/>
                      <a:pt x="272" y="47"/>
                    </a:cubicBezTo>
                    <a:cubicBezTo>
                      <a:pt x="272" y="43"/>
                      <a:pt x="272" y="43"/>
                      <a:pt x="272" y="43"/>
                    </a:cubicBezTo>
                    <a:cubicBezTo>
                      <a:pt x="271" y="43"/>
                      <a:pt x="271" y="43"/>
                      <a:pt x="271" y="43"/>
                    </a:cubicBezTo>
                    <a:cubicBezTo>
                      <a:pt x="271" y="42"/>
                      <a:pt x="271" y="42"/>
                      <a:pt x="271" y="42"/>
                    </a:cubicBezTo>
                    <a:cubicBezTo>
                      <a:pt x="270" y="42"/>
                      <a:pt x="270" y="42"/>
                      <a:pt x="270" y="42"/>
                    </a:cubicBezTo>
                    <a:cubicBezTo>
                      <a:pt x="269" y="43"/>
                      <a:pt x="269" y="43"/>
                      <a:pt x="269" y="43"/>
                    </a:cubicBezTo>
                    <a:cubicBezTo>
                      <a:pt x="267" y="44"/>
                      <a:pt x="267" y="44"/>
                      <a:pt x="267" y="44"/>
                    </a:cubicBezTo>
                    <a:cubicBezTo>
                      <a:pt x="264" y="44"/>
                      <a:pt x="264" y="44"/>
                      <a:pt x="264" y="44"/>
                    </a:cubicBezTo>
                    <a:cubicBezTo>
                      <a:pt x="262" y="41"/>
                      <a:pt x="262" y="41"/>
                      <a:pt x="262" y="41"/>
                    </a:cubicBezTo>
                    <a:cubicBezTo>
                      <a:pt x="262" y="40"/>
                      <a:pt x="262" y="40"/>
                      <a:pt x="262" y="40"/>
                    </a:cubicBezTo>
                    <a:cubicBezTo>
                      <a:pt x="261" y="39"/>
                      <a:pt x="261" y="39"/>
                      <a:pt x="261" y="39"/>
                    </a:cubicBezTo>
                    <a:cubicBezTo>
                      <a:pt x="260" y="36"/>
                      <a:pt x="260" y="36"/>
                      <a:pt x="260" y="36"/>
                    </a:cubicBezTo>
                    <a:lnTo>
                      <a:pt x="25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22"/>
              <p:cNvSpPr>
                <a:spLocks/>
              </p:cNvSpPr>
              <p:nvPr userDrawn="1"/>
            </p:nvSpPr>
            <p:spPr bwMode="auto">
              <a:xfrm>
                <a:off x="2182813" y="4533901"/>
                <a:ext cx="66675" cy="95250"/>
              </a:xfrm>
              <a:custGeom>
                <a:avLst/>
                <a:gdLst>
                  <a:gd name="T0" fmla="*/ 2 w 42"/>
                  <a:gd name="T1" fmla="*/ 51 h 60"/>
                  <a:gd name="T2" fmla="*/ 3 w 42"/>
                  <a:gd name="T3" fmla="*/ 53 h 60"/>
                  <a:gd name="T4" fmla="*/ 3 w 42"/>
                  <a:gd name="T5" fmla="*/ 54 h 60"/>
                  <a:gd name="T6" fmla="*/ 5 w 42"/>
                  <a:gd name="T7" fmla="*/ 56 h 60"/>
                  <a:gd name="T8" fmla="*/ 7 w 42"/>
                  <a:gd name="T9" fmla="*/ 56 h 60"/>
                  <a:gd name="T10" fmla="*/ 8 w 42"/>
                  <a:gd name="T11" fmla="*/ 55 h 60"/>
                  <a:gd name="T12" fmla="*/ 10 w 42"/>
                  <a:gd name="T13" fmla="*/ 54 h 60"/>
                  <a:gd name="T14" fmla="*/ 14 w 42"/>
                  <a:gd name="T15" fmla="*/ 54 h 60"/>
                  <a:gd name="T16" fmla="*/ 14 w 42"/>
                  <a:gd name="T17" fmla="*/ 55 h 60"/>
                  <a:gd name="T18" fmla="*/ 15 w 42"/>
                  <a:gd name="T19" fmla="*/ 56 h 60"/>
                  <a:gd name="T20" fmla="*/ 15 w 42"/>
                  <a:gd name="T21" fmla="*/ 60 h 60"/>
                  <a:gd name="T22" fmla="*/ 16 w 42"/>
                  <a:gd name="T23" fmla="*/ 60 h 60"/>
                  <a:gd name="T24" fmla="*/ 17 w 42"/>
                  <a:gd name="T25" fmla="*/ 58 h 60"/>
                  <a:gd name="T26" fmla="*/ 19 w 42"/>
                  <a:gd name="T27" fmla="*/ 56 h 60"/>
                  <a:gd name="T28" fmla="*/ 21 w 42"/>
                  <a:gd name="T29" fmla="*/ 55 h 60"/>
                  <a:gd name="T30" fmla="*/ 23 w 42"/>
                  <a:gd name="T31" fmla="*/ 54 h 60"/>
                  <a:gd name="T32" fmla="*/ 24 w 42"/>
                  <a:gd name="T33" fmla="*/ 51 h 60"/>
                  <a:gd name="T34" fmla="*/ 27 w 42"/>
                  <a:gd name="T35" fmla="*/ 47 h 60"/>
                  <a:gd name="T36" fmla="*/ 30 w 42"/>
                  <a:gd name="T37" fmla="*/ 41 h 60"/>
                  <a:gd name="T38" fmla="*/ 30 w 42"/>
                  <a:gd name="T39" fmla="*/ 38 h 60"/>
                  <a:gd name="T40" fmla="*/ 35 w 42"/>
                  <a:gd name="T41" fmla="*/ 33 h 60"/>
                  <a:gd name="T42" fmla="*/ 35 w 42"/>
                  <a:gd name="T43" fmla="*/ 32 h 60"/>
                  <a:gd name="T44" fmla="*/ 32 w 42"/>
                  <a:gd name="T45" fmla="*/ 33 h 60"/>
                  <a:gd name="T46" fmla="*/ 39 w 42"/>
                  <a:gd name="T47" fmla="*/ 26 h 60"/>
                  <a:gd name="T48" fmla="*/ 42 w 42"/>
                  <a:gd name="T49" fmla="*/ 22 h 60"/>
                  <a:gd name="T50" fmla="*/ 42 w 42"/>
                  <a:gd name="T51" fmla="*/ 20 h 60"/>
                  <a:gd name="T52" fmla="*/ 41 w 42"/>
                  <a:gd name="T53" fmla="*/ 18 h 60"/>
                  <a:gd name="T54" fmla="*/ 38 w 42"/>
                  <a:gd name="T55" fmla="*/ 20 h 60"/>
                  <a:gd name="T56" fmla="*/ 36 w 42"/>
                  <a:gd name="T57" fmla="*/ 17 h 60"/>
                  <a:gd name="T58" fmla="*/ 35 w 42"/>
                  <a:gd name="T59" fmla="*/ 14 h 60"/>
                  <a:gd name="T60" fmla="*/ 30 w 42"/>
                  <a:gd name="T61" fmla="*/ 10 h 60"/>
                  <a:gd name="T62" fmla="*/ 29 w 42"/>
                  <a:gd name="T63" fmla="*/ 9 h 60"/>
                  <a:gd name="T64" fmla="*/ 25 w 42"/>
                  <a:gd name="T65" fmla="*/ 5 h 60"/>
                  <a:gd name="T66" fmla="*/ 16 w 42"/>
                  <a:gd name="T67" fmla="*/ 3 h 60"/>
                  <a:gd name="T68" fmla="*/ 13 w 42"/>
                  <a:gd name="T69" fmla="*/ 2 h 60"/>
                  <a:gd name="T70" fmla="*/ 9 w 42"/>
                  <a:gd name="T71" fmla="*/ 0 h 60"/>
                  <a:gd name="T72" fmla="*/ 7 w 42"/>
                  <a:gd name="T73" fmla="*/ 3 h 60"/>
                  <a:gd name="T74" fmla="*/ 3 w 42"/>
                  <a:gd name="T75" fmla="*/ 4 h 60"/>
                  <a:gd name="T76" fmla="*/ 2 w 42"/>
                  <a:gd name="T77" fmla="*/ 5 h 60"/>
                  <a:gd name="T78" fmla="*/ 2 w 42"/>
                  <a:gd name="T79" fmla="*/ 5 h 60"/>
                  <a:gd name="T80" fmla="*/ 0 w 42"/>
                  <a:gd name="T81" fmla="*/ 7 h 60"/>
                  <a:gd name="T82" fmla="*/ 1 w 42"/>
                  <a:gd name="T83" fmla="*/ 12 h 60"/>
                  <a:gd name="T84" fmla="*/ 2 w 42"/>
                  <a:gd name="T85" fmla="*/ 14 h 60"/>
                  <a:gd name="T86" fmla="*/ 1 w 42"/>
                  <a:gd name="T87" fmla="*/ 18 h 60"/>
                  <a:gd name="T88" fmla="*/ 1 w 42"/>
                  <a:gd name="T89" fmla="*/ 20 h 60"/>
                  <a:gd name="T90" fmla="*/ 3 w 42"/>
                  <a:gd name="T91" fmla="*/ 21 h 60"/>
                  <a:gd name="T92" fmla="*/ 6 w 42"/>
                  <a:gd name="T93" fmla="*/ 24 h 60"/>
                  <a:gd name="T94" fmla="*/ 7 w 42"/>
                  <a:gd name="T95" fmla="*/ 27 h 60"/>
                  <a:gd name="T96" fmla="*/ 8 w 42"/>
                  <a:gd name="T97" fmla="*/ 31 h 60"/>
                  <a:gd name="T98" fmla="*/ 8 w 42"/>
                  <a:gd name="T99" fmla="*/ 32 h 60"/>
                  <a:gd name="T100" fmla="*/ 8 w 42"/>
                  <a:gd name="T101" fmla="*/ 35 h 60"/>
                  <a:gd name="T102" fmla="*/ 6 w 42"/>
                  <a:gd name="T103" fmla="*/ 38 h 60"/>
                  <a:gd name="T104" fmla="*/ 6 w 42"/>
                  <a:gd name="T105" fmla="*/ 41 h 60"/>
                  <a:gd name="T106" fmla="*/ 7 w 42"/>
                  <a:gd name="T107" fmla="*/ 43 h 60"/>
                  <a:gd name="T108" fmla="*/ 6 w 42"/>
                  <a:gd name="T109" fmla="*/ 47 h 60"/>
                  <a:gd name="T110" fmla="*/ 1 w 42"/>
                  <a:gd name="T111" fmla="*/ 49 h 60"/>
                  <a:gd name="T112" fmla="*/ 2 w 42"/>
                  <a:gd name="T113"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0">
                    <a:moveTo>
                      <a:pt x="2" y="51"/>
                    </a:moveTo>
                    <a:lnTo>
                      <a:pt x="3" y="53"/>
                    </a:lnTo>
                    <a:lnTo>
                      <a:pt x="3" y="54"/>
                    </a:lnTo>
                    <a:lnTo>
                      <a:pt x="5" y="56"/>
                    </a:lnTo>
                    <a:lnTo>
                      <a:pt x="7" y="56"/>
                    </a:lnTo>
                    <a:lnTo>
                      <a:pt x="8" y="55"/>
                    </a:lnTo>
                    <a:lnTo>
                      <a:pt x="10" y="54"/>
                    </a:lnTo>
                    <a:lnTo>
                      <a:pt x="14" y="54"/>
                    </a:lnTo>
                    <a:lnTo>
                      <a:pt x="14" y="55"/>
                    </a:lnTo>
                    <a:lnTo>
                      <a:pt x="15" y="56"/>
                    </a:lnTo>
                    <a:lnTo>
                      <a:pt x="15" y="60"/>
                    </a:lnTo>
                    <a:lnTo>
                      <a:pt x="16" y="60"/>
                    </a:lnTo>
                    <a:lnTo>
                      <a:pt x="17" y="58"/>
                    </a:lnTo>
                    <a:lnTo>
                      <a:pt x="19" y="56"/>
                    </a:lnTo>
                    <a:lnTo>
                      <a:pt x="21" y="55"/>
                    </a:lnTo>
                    <a:lnTo>
                      <a:pt x="23" y="54"/>
                    </a:lnTo>
                    <a:lnTo>
                      <a:pt x="24" y="51"/>
                    </a:lnTo>
                    <a:lnTo>
                      <a:pt x="27" y="47"/>
                    </a:lnTo>
                    <a:lnTo>
                      <a:pt x="30" y="41"/>
                    </a:lnTo>
                    <a:lnTo>
                      <a:pt x="30" y="38"/>
                    </a:lnTo>
                    <a:lnTo>
                      <a:pt x="35" y="33"/>
                    </a:lnTo>
                    <a:lnTo>
                      <a:pt x="35" y="32"/>
                    </a:lnTo>
                    <a:lnTo>
                      <a:pt x="32" y="33"/>
                    </a:lnTo>
                    <a:lnTo>
                      <a:pt x="39" y="26"/>
                    </a:lnTo>
                    <a:lnTo>
                      <a:pt x="42" y="22"/>
                    </a:lnTo>
                    <a:lnTo>
                      <a:pt x="42" y="20"/>
                    </a:lnTo>
                    <a:lnTo>
                      <a:pt x="41" y="18"/>
                    </a:lnTo>
                    <a:lnTo>
                      <a:pt x="38" y="20"/>
                    </a:lnTo>
                    <a:lnTo>
                      <a:pt x="36" y="17"/>
                    </a:lnTo>
                    <a:lnTo>
                      <a:pt x="35" y="14"/>
                    </a:lnTo>
                    <a:lnTo>
                      <a:pt x="30" y="10"/>
                    </a:lnTo>
                    <a:lnTo>
                      <a:pt x="29" y="9"/>
                    </a:lnTo>
                    <a:lnTo>
                      <a:pt x="25" y="5"/>
                    </a:lnTo>
                    <a:lnTo>
                      <a:pt x="16" y="3"/>
                    </a:lnTo>
                    <a:lnTo>
                      <a:pt x="13" y="2"/>
                    </a:lnTo>
                    <a:lnTo>
                      <a:pt x="9" y="0"/>
                    </a:lnTo>
                    <a:lnTo>
                      <a:pt x="7" y="3"/>
                    </a:lnTo>
                    <a:lnTo>
                      <a:pt x="3" y="4"/>
                    </a:lnTo>
                    <a:lnTo>
                      <a:pt x="2" y="5"/>
                    </a:lnTo>
                    <a:lnTo>
                      <a:pt x="2" y="5"/>
                    </a:lnTo>
                    <a:lnTo>
                      <a:pt x="0" y="7"/>
                    </a:lnTo>
                    <a:lnTo>
                      <a:pt x="1" y="12"/>
                    </a:lnTo>
                    <a:lnTo>
                      <a:pt x="2" y="14"/>
                    </a:lnTo>
                    <a:lnTo>
                      <a:pt x="1" y="18"/>
                    </a:lnTo>
                    <a:lnTo>
                      <a:pt x="1" y="20"/>
                    </a:lnTo>
                    <a:lnTo>
                      <a:pt x="3" y="21"/>
                    </a:lnTo>
                    <a:lnTo>
                      <a:pt x="6" y="24"/>
                    </a:lnTo>
                    <a:lnTo>
                      <a:pt x="7" y="27"/>
                    </a:lnTo>
                    <a:lnTo>
                      <a:pt x="8" y="31"/>
                    </a:lnTo>
                    <a:lnTo>
                      <a:pt x="8" y="32"/>
                    </a:lnTo>
                    <a:lnTo>
                      <a:pt x="8" y="35"/>
                    </a:lnTo>
                    <a:lnTo>
                      <a:pt x="6" y="38"/>
                    </a:lnTo>
                    <a:lnTo>
                      <a:pt x="6" y="41"/>
                    </a:lnTo>
                    <a:lnTo>
                      <a:pt x="7" y="43"/>
                    </a:lnTo>
                    <a:lnTo>
                      <a:pt x="6" y="47"/>
                    </a:lnTo>
                    <a:lnTo>
                      <a:pt x="1" y="49"/>
                    </a:lnTo>
                    <a:lnTo>
                      <a:pt x="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23"/>
              <p:cNvSpPr>
                <a:spLocks/>
              </p:cNvSpPr>
              <p:nvPr userDrawn="1"/>
            </p:nvSpPr>
            <p:spPr bwMode="auto">
              <a:xfrm>
                <a:off x="2095501" y="4522788"/>
                <a:ext cx="96838" cy="103188"/>
              </a:xfrm>
              <a:custGeom>
                <a:avLst/>
                <a:gdLst>
                  <a:gd name="T0" fmla="*/ 27 w 61"/>
                  <a:gd name="T1" fmla="*/ 64 h 65"/>
                  <a:gd name="T2" fmla="*/ 33 w 61"/>
                  <a:gd name="T3" fmla="*/ 65 h 65"/>
                  <a:gd name="T4" fmla="*/ 27 w 61"/>
                  <a:gd name="T5" fmla="*/ 58 h 65"/>
                  <a:gd name="T6" fmla="*/ 32 w 61"/>
                  <a:gd name="T7" fmla="*/ 51 h 65"/>
                  <a:gd name="T8" fmla="*/ 42 w 61"/>
                  <a:gd name="T9" fmla="*/ 53 h 65"/>
                  <a:gd name="T10" fmla="*/ 50 w 61"/>
                  <a:gd name="T11" fmla="*/ 51 h 65"/>
                  <a:gd name="T12" fmla="*/ 55 w 61"/>
                  <a:gd name="T13" fmla="*/ 54 h 65"/>
                  <a:gd name="T14" fmla="*/ 58 w 61"/>
                  <a:gd name="T15" fmla="*/ 53 h 65"/>
                  <a:gd name="T16" fmla="*/ 58 w 61"/>
                  <a:gd name="T17" fmla="*/ 48 h 65"/>
                  <a:gd name="T18" fmla="*/ 61 w 61"/>
                  <a:gd name="T19" fmla="*/ 41 h 65"/>
                  <a:gd name="T20" fmla="*/ 61 w 61"/>
                  <a:gd name="T21" fmla="*/ 38 h 65"/>
                  <a:gd name="T22" fmla="*/ 58 w 61"/>
                  <a:gd name="T23" fmla="*/ 33 h 65"/>
                  <a:gd name="T24" fmla="*/ 54 w 61"/>
                  <a:gd name="T25" fmla="*/ 28 h 65"/>
                  <a:gd name="T26" fmla="*/ 54 w 61"/>
                  <a:gd name="T27" fmla="*/ 23 h 65"/>
                  <a:gd name="T28" fmla="*/ 53 w 61"/>
                  <a:gd name="T29" fmla="*/ 14 h 65"/>
                  <a:gd name="T30" fmla="*/ 57 w 61"/>
                  <a:gd name="T31" fmla="*/ 9 h 65"/>
                  <a:gd name="T32" fmla="*/ 60 w 61"/>
                  <a:gd name="T33" fmla="*/ 5 h 65"/>
                  <a:gd name="T34" fmla="*/ 51 w 61"/>
                  <a:gd name="T35" fmla="*/ 3 h 65"/>
                  <a:gd name="T36" fmla="*/ 45 w 61"/>
                  <a:gd name="T37" fmla="*/ 2 h 65"/>
                  <a:gd name="T38" fmla="*/ 36 w 61"/>
                  <a:gd name="T39" fmla="*/ 2 h 65"/>
                  <a:gd name="T40" fmla="*/ 25 w 61"/>
                  <a:gd name="T41" fmla="*/ 2 h 65"/>
                  <a:gd name="T42" fmla="*/ 16 w 61"/>
                  <a:gd name="T43" fmla="*/ 3 h 65"/>
                  <a:gd name="T44" fmla="*/ 14 w 61"/>
                  <a:gd name="T45" fmla="*/ 6 h 65"/>
                  <a:gd name="T46" fmla="*/ 14 w 61"/>
                  <a:gd name="T47" fmla="*/ 11 h 65"/>
                  <a:gd name="T48" fmla="*/ 14 w 61"/>
                  <a:gd name="T49" fmla="*/ 12 h 65"/>
                  <a:gd name="T50" fmla="*/ 11 w 61"/>
                  <a:gd name="T51" fmla="*/ 14 h 65"/>
                  <a:gd name="T52" fmla="*/ 5 w 61"/>
                  <a:gd name="T53" fmla="*/ 17 h 65"/>
                  <a:gd name="T54" fmla="*/ 3 w 61"/>
                  <a:gd name="T55" fmla="*/ 23 h 65"/>
                  <a:gd name="T56" fmla="*/ 0 w 61"/>
                  <a:gd name="T57" fmla="*/ 29 h 65"/>
                  <a:gd name="T58" fmla="*/ 5 w 61"/>
                  <a:gd name="T59" fmla="*/ 33 h 65"/>
                  <a:gd name="T60" fmla="*/ 7 w 61"/>
                  <a:gd name="T61" fmla="*/ 38 h 65"/>
                  <a:gd name="T62" fmla="*/ 9 w 61"/>
                  <a:gd name="T63" fmla="*/ 40 h 65"/>
                  <a:gd name="T64" fmla="*/ 13 w 61"/>
                  <a:gd name="T65" fmla="*/ 41 h 65"/>
                  <a:gd name="T66" fmla="*/ 14 w 61"/>
                  <a:gd name="T67" fmla="*/ 51 h 65"/>
                  <a:gd name="T68" fmla="*/ 19 w 61"/>
                  <a:gd name="T69" fmla="*/ 56 h 65"/>
                  <a:gd name="T70" fmla="*/ 22 w 61"/>
                  <a:gd name="T71" fmla="*/ 60 h 65"/>
                  <a:gd name="T72" fmla="*/ 24 w 61"/>
                  <a:gd name="T73" fmla="*/ 62 h 65"/>
                  <a:gd name="T74" fmla="*/ 26 w 61"/>
                  <a:gd name="T7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5">
                    <a:moveTo>
                      <a:pt x="26" y="63"/>
                    </a:moveTo>
                    <a:lnTo>
                      <a:pt x="27" y="64"/>
                    </a:lnTo>
                    <a:lnTo>
                      <a:pt x="31" y="65"/>
                    </a:lnTo>
                    <a:lnTo>
                      <a:pt x="33" y="65"/>
                    </a:lnTo>
                    <a:lnTo>
                      <a:pt x="31" y="61"/>
                    </a:lnTo>
                    <a:lnTo>
                      <a:pt x="27" y="58"/>
                    </a:lnTo>
                    <a:lnTo>
                      <a:pt x="28" y="54"/>
                    </a:lnTo>
                    <a:lnTo>
                      <a:pt x="32" y="51"/>
                    </a:lnTo>
                    <a:lnTo>
                      <a:pt x="36" y="53"/>
                    </a:lnTo>
                    <a:lnTo>
                      <a:pt x="42" y="53"/>
                    </a:lnTo>
                    <a:lnTo>
                      <a:pt x="46" y="50"/>
                    </a:lnTo>
                    <a:lnTo>
                      <a:pt x="50" y="51"/>
                    </a:lnTo>
                    <a:lnTo>
                      <a:pt x="53" y="54"/>
                    </a:lnTo>
                    <a:lnTo>
                      <a:pt x="55" y="54"/>
                    </a:lnTo>
                    <a:lnTo>
                      <a:pt x="55" y="54"/>
                    </a:lnTo>
                    <a:lnTo>
                      <a:pt x="58" y="53"/>
                    </a:lnTo>
                    <a:lnTo>
                      <a:pt x="60" y="50"/>
                    </a:lnTo>
                    <a:lnTo>
                      <a:pt x="58" y="48"/>
                    </a:lnTo>
                    <a:lnTo>
                      <a:pt x="58" y="43"/>
                    </a:lnTo>
                    <a:lnTo>
                      <a:pt x="61" y="41"/>
                    </a:lnTo>
                    <a:lnTo>
                      <a:pt x="61" y="39"/>
                    </a:lnTo>
                    <a:lnTo>
                      <a:pt x="61" y="38"/>
                    </a:lnTo>
                    <a:lnTo>
                      <a:pt x="60" y="35"/>
                    </a:lnTo>
                    <a:lnTo>
                      <a:pt x="58" y="33"/>
                    </a:lnTo>
                    <a:lnTo>
                      <a:pt x="57" y="31"/>
                    </a:lnTo>
                    <a:lnTo>
                      <a:pt x="54" y="28"/>
                    </a:lnTo>
                    <a:lnTo>
                      <a:pt x="54" y="25"/>
                    </a:lnTo>
                    <a:lnTo>
                      <a:pt x="54" y="23"/>
                    </a:lnTo>
                    <a:lnTo>
                      <a:pt x="53" y="19"/>
                    </a:lnTo>
                    <a:lnTo>
                      <a:pt x="53" y="14"/>
                    </a:lnTo>
                    <a:lnTo>
                      <a:pt x="56" y="11"/>
                    </a:lnTo>
                    <a:lnTo>
                      <a:pt x="57" y="9"/>
                    </a:lnTo>
                    <a:lnTo>
                      <a:pt x="60" y="6"/>
                    </a:lnTo>
                    <a:lnTo>
                      <a:pt x="60" y="5"/>
                    </a:lnTo>
                    <a:lnTo>
                      <a:pt x="57" y="4"/>
                    </a:lnTo>
                    <a:lnTo>
                      <a:pt x="51" y="3"/>
                    </a:lnTo>
                    <a:lnTo>
                      <a:pt x="46" y="0"/>
                    </a:lnTo>
                    <a:lnTo>
                      <a:pt x="45" y="2"/>
                    </a:lnTo>
                    <a:lnTo>
                      <a:pt x="41" y="3"/>
                    </a:lnTo>
                    <a:lnTo>
                      <a:pt x="36" y="2"/>
                    </a:lnTo>
                    <a:lnTo>
                      <a:pt x="31" y="3"/>
                    </a:lnTo>
                    <a:lnTo>
                      <a:pt x="25" y="2"/>
                    </a:lnTo>
                    <a:lnTo>
                      <a:pt x="19" y="2"/>
                    </a:lnTo>
                    <a:lnTo>
                      <a:pt x="16" y="3"/>
                    </a:lnTo>
                    <a:lnTo>
                      <a:pt x="14" y="5"/>
                    </a:lnTo>
                    <a:lnTo>
                      <a:pt x="14" y="6"/>
                    </a:lnTo>
                    <a:lnTo>
                      <a:pt x="14" y="6"/>
                    </a:lnTo>
                    <a:lnTo>
                      <a:pt x="14" y="11"/>
                    </a:lnTo>
                    <a:lnTo>
                      <a:pt x="14" y="11"/>
                    </a:lnTo>
                    <a:lnTo>
                      <a:pt x="14" y="12"/>
                    </a:lnTo>
                    <a:lnTo>
                      <a:pt x="14" y="12"/>
                    </a:lnTo>
                    <a:lnTo>
                      <a:pt x="11" y="14"/>
                    </a:lnTo>
                    <a:lnTo>
                      <a:pt x="9" y="16"/>
                    </a:lnTo>
                    <a:lnTo>
                      <a:pt x="5" y="17"/>
                    </a:lnTo>
                    <a:lnTo>
                      <a:pt x="4" y="19"/>
                    </a:lnTo>
                    <a:lnTo>
                      <a:pt x="3" y="23"/>
                    </a:lnTo>
                    <a:lnTo>
                      <a:pt x="0" y="28"/>
                    </a:lnTo>
                    <a:lnTo>
                      <a:pt x="0" y="29"/>
                    </a:lnTo>
                    <a:lnTo>
                      <a:pt x="4" y="31"/>
                    </a:lnTo>
                    <a:lnTo>
                      <a:pt x="5" y="33"/>
                    </a:lnTo>
                    <a:lnTo>
                      <a:pt x="6" y="35"/>
                    </a:lnTo>
                    <a:lnTo>
                      <a:pt x="7" y="38"/>
                    </a:lnTo>
                    <a:lnTo>
                      <a:pt x="7" y="39"/>
                    </a:lnTo>
                    <a:lnTo>
                      <a:pt x="9" y="40"/>
                    </a:lnTo>
                    <a:lnTo>
                      <a:pt x="11" y="40"/>
                    </a:lnTo>
                    <a:lnTo>
                      <a:pt x="13" y="41"/>
                    </a:lnTo>
                    <a:lnTo>
                      <a:pt x="14" y="49"/>
                    </a:lnTo>
                    <a:lnTo>
                      <a:pt x="14" y="51"/>
                    </a:lnTo>
                    <a:lnTo>
                      <a:pt x="16" y="53"/>
                    </a:lnTo>
                    <a:lnTo>
                      <a:pt x="19" y="56"/>
                    </a:lnTo>
                    <a:lnTo>
                      <a:pt x="19" y="58"/>
                    </a:lnTo>
                    <a:lnTo>
                      <a:pt x="22" y="60"/>
                    </a:lnTo>
                    <a:lnTo>
                      <a:pt x="22" y="61"/>
                    </a:lnTo>
                    <a:lnTo>
                      <a:pt x="24" y="62"/>
                    </a:lnTo>
                    <a:lnTo>
                      <a:pt x="25" y="63"/>
                    </a:lnTo>
                    <a:lnTo>
                      <a:pt x="26"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4"/>
              <p:cNvSpPr>
                <a:spLocks/>
              </p:cNvSpPr>
              <p:nvPr userDrawn="1"/>
            </p:nvSpPr>
            <p:spPr bwMode="auto">
              <a:xfrm>
                <a:off x="2011363" y="4467226"/>
                <a:ext cx="117475" cy="176213"/>
              </a:xfrm>
              <a:custGeom>
                <a:avLst/>
                <a:gdLst>
                  <a:gd name="T0" fmla="*/ 19 w 74"/>
                  <a:gd name="T1" fmla="*/ 5 h 111"/>
                  <a:gd name="T2" fmla="*/ 15 w 74"/>
                  <a:gd name="T3" fmla="*/ 8 h 111"/>
                  <a:gd name="T4" fmla="*/ 13 w 74"/>
                  <a:gd name="T5" fmla="*/ 8 h 111"/>
                  <a:gd name="T6" fmla="*/ 10 w 74"/>
                  <a:gd name="T7" fmla="*/ 12 h 111"/>
                  <a:gd name="T8" fmla="*/ 15 w 74"/>
                  <a:gd name="T9" fmla="*/ 16 h 111"/>
                  <a:gd name="T10" fmla="*/ 19 w 74"/>
                  <a:gd name="T11" fmla="*/ 23 h 111"/>
                  <a:gd name="T12" fmla="*/ 9 w 74"/>
                  <a:gd name="T13" fmla="*/ 25 h 111"/>
                  <a:gd name="T14" fmla="*/ 5 w 74"/>
                  <a:gd name="T15" fmla="*/ 25 h 111"/>
                  <a:gd name="T16" fmla="*/ 4 w 74"/>
                  <a:gd name="T17" fmla="*/ 31 h 111"/>
                  <a:gd name="T18" fmla="*/ 1 w 74"/>
                  <a:gd name="T19" fmla="*/ 37 h 111"/>
                  <a:gd name="T20" fmla="*/ 10 w 74"/>
                  <a:gd name="T21" fmla="*/ 47 h 111"/>
                  <a:gd name="T22" fmla="*/ 13 w 74"/>
                  <a:gd name="T23" fmla="*/ 48 h 111"/>
                  <a:gd name="T24" fmla="*/ 19 w 74"/>
                  <a:gd name="T25" fmla="*/ 47 h 111"/>
                  <a:gd name="T26" fmla="*/ 22 w 74"/>
                  <a:gd name="T27" fmla="*/ 56 h 111"/>
                  <a:gd name="T28" fmla="*/ 20 w 74"/>
                  <a:gd name="T29" fmla="*/ 61 h 111"/>
                  <a:gd name="T30" fmla="*/ 26 w 74"/>
                  <a:gd name="T31" fmla="*/ 63 h 111"/>
                  <a:gd name="T32" fmla="*/ 30 w 74"/>
                  <a:gd name="T33" fmla="*/ 64 h 111"/>
                  <a:gd name="T34" fmla="*/ 27 w 74"/>
                  <a:gd name="T35" fmla="*/ 71 h 111"/>
                  <a:gd name="T36" fmla="*/ 23 w 74"/>
                  <a:gd name="T37" fmla="*/ 81 h 111"/>
                  <a:gd name="T38" fmla="*/ 22 w 74"/>
                  <a:gd name="T39" fmla="*/ 86 h 111"/>
                  <a:gd name="T40" fmla="*/ 23 w 74"/>
                  <a:gd name="T41" fmla="*/ 90 h 111"/>
                  <a:gd name="T42" fmla="*/ 22 w 74"/>
                  <a:gd name="T43" fmla="*/ 95 h 111"/>
                  <a:gd name="T44" fmla="*/ 29 w 74"/>
                  <a:gd name="T45" fmla="*/ 103 h 111"/>
                  <a:gd name="T46" fmla="*/ 36 w 74"/>
                  <a:gd name="T47" fmla="*/ 110 h 111"/>
                  <a:gd name="T48" fmla="*/ 40 w 74"/>
                  <a:gd name="T49" fmla="*/ 108 h 111"/>
                  <a:gd name="T50" fmla="*/ 43 w 74"/>
                  <a:gd name="T51" fmla="*/ 108 h 111"/>
                  <a:gd name="T52" fmla="*/ 48 w 74"/>
                  <a:gd name="T53" fmla="*/ 107 h 111"/>
                  <a:gd name="T54" fmla="*/ 52 w 74"/>
                  <a:gd name="T55" fmla="*/ 104 h 111"/>
                  <a:gd name="T56" fmla="*/ 59 w 74"/>
                  <a:gd name="T57" fmla="*/ 99 h 111"/>
                  <a:gd name="T58" fmla="*/ 69 w 74"/>
                  <a:gd name="T59" fmla="*/ 98 h 111"/>
                  <a:gd name="T60" fmla="*/ 72 w 74"/>
                  <a:gd name="T61" fmla="*/ 98 h 111"/>
                  <a:gd name="T62" fmla="*/ 71 w 74"/>
                  <a:gd name="T63" fmla="*/ 97 h 111"/>
                  <a:gd name="T64" fmla="*/ 73 w 74"/>
                  <a:gd name="T65" fmla="*/ 96 h 111"/>
                  <a:gd name="T66" fmla="*/ 70 w 74"/>
                  <a:gd name="T67" fmla="*/ 92 h 111"/>
                  <a:gd name="T68" fmla="*/ 65 w 74"/>
                  <a:gd name="T69" fmla="*/ 88 h 111"/>
                  <a:gd name="T70" fmla="*/ 64 w 74"/>
                  <a:gd name="T71" fmla="*/ 78 h 111"/>
                  <a:gd name="T72" fmla="*/ 62 w 74"/>
                  <a:gd name="T73" fmla="*/ 77 h 111"/>
                  <a:gd name="T74" fmla="*/ 58 w 74"/>
                  <a:gd name="T75" fmla="*/ 73 h 111"/>
                  <a:gd name="T76" fmla="*/ 56 w 74"/>
                  <a:gd name="T77" fmla="*/ 69 h 111"/>
                  <a:gd name="T78" fmla="*/ 51 w 74"/>
                  <a:gd name="T79" fmla="*/ 66 h 111"/>
                  <a:gd name="T80" fmla="*/ 53 w 74"/>
                  <a:gd name="T81" fmla="*/ 56 h 111"/>
                  <a:gd name="T82" fmla="*/ 57 w 74"/>
                  <a:gd name="T83" fmla="*/ 48 h 111"/>
                  <a:gd name="T84" fmla="*/ 63 w 74"/>
                  <a:gd name="T85" fmla="*/ 47 h 111"/>
                  <a:gd name="T86" fmla="*/ 65 w 74"/>
                  <a:gd name="T87" fmla="*/ 44 h 111"/>
                  <a:gd name="T88" fmla="*/ 65 w 74"/>
                  <a:gd name="T89" fmla="*/ 38 h 111"/>
                  <a:gd name="T90" fmla="*/ 64 w 74"/>
                  <a:gd name="T91" fmla="*/ 32 h 111"/>
                  <a:gd name="T92" fmla="*/ 53 w 74"/>
                  <a:gd name="T93" fmla="*/ 25 h 111"/>
                  <a:gd name="T94" fmla="*/ 50 w 74"/>
                  <a:gd name="T95" fmla="*/ 25 h 111"/>
                  <a:gd name="T96" fmla="*/ 45 w 74"/>
                  <a:gd name="T97" fmla="*/ 27 h 111"/>
                  <a:gd name="T98" fmla="*/ 41 w 74"/>
                  <a:gd name="T99" fmla="*/ 26 h 111"/>
                  <a:gd name="T100" fmla="*/ 43 w 74"/>
                  <a:gd name="T101" fmla="*/ 18 h 111"/>
                  <a:gd name="T102" fmla="*/ 40 w 74"/>
                  <a:gd name="T103" fmla="*/ 12 h 111"/>
                  <a:gd name="T104" fmla="*/ 29 w 74"/>
                  <a:gd name="T105" fmla="*/ 4 h 111"/>
                  <a:gd name="T106" fmla="*/ 26 w 74"/>
                  <a:gd name="T107" fmla="*/ 0 h 111"/>
                  <a:gd name="T108" fmla="*/ 23 w 74"/>
                  <a:gd name="T109" fmla="*/ 0 h 111"/>
                  <a:gd name="T110" fmla="*/ 19 w 74"/>
                  <a:gd name="T111"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111">
                    <a:moveTo>
                      <a:pt x="19" y="5"/>
                    </a:moveTo>
                    <a:lnTo>
                      <a:pt x="19" y="5"/>
                    </a:lnTo>
                    <a:lnTo>
                      <a:pt x="15" y="8"/>
                    </a:lnTo>
                    <a:lnTo>
                      <a:pt x="15" y="8"/>
                    </a:lnTo>
                    <a:lnTo>
                      <a:pt x="15" y="8"/>
                    </a:lnTo>
                    <a:lnTo>
                      <a:pt x="13" y="8"/>
                    </a:lnTo>
                    <a:lnTo>
                      <a:pt x="9" y="11"/>
                    </a:lnTo>
                    <a:lnTo>
                      <a:pt x="10" y="12"/>
                    </a:lnTo>
                    <a:lnTo>
                      <a:pt x="12" y="16"/>
                    </a:lnTo>
                    <a:lnTo>
                      <a:pt x="15" y="16"/>
                    </a:lnTo>
                    <a:lnTo>
                      <a:pt x="19" y="18"/>
                    </a:lnTo>
                    <a:lnTo>
                      <a:pt x="19" y="23"/>
                    </a:lnTo>
                    <a:lnTo>
                      <a:pt x="12" y="26"/>
                    </a:lnTo>
                    <a:lnTo>
                      <a:pt x="9" y="25"/>
                    </a:lnTo>
                    <a:lnTo>
                      <a:pt x="7" y="26"/>
                    </a:lnTo>
                    <a:lnTo>
                      <a:pt x="5" y="25"/>
                    </a:lnTo>
                    <a:lnTo>
                      <a:pt x="4" y="26"/>
                    </a:lnTo>
                    <a:lnTo>
                      <a:pt x="4" y="31"/>
                    </a:lnTo>
                    <a:lnTo>
                      <a:pt x="0" y="34"/>
                    </a:lnTo>
                    <a:lnTo>
                      <a:pt x="1" y="37"/>
                    </a:lnTo>
                    <a:lnTo>
                      <a:pt x="5" y="41"/>
                    </a:lnTo>
                    <a:lnTo>
                      <a:pt x="10" y="47"/>
                    </a:lnTo>
                    <a:lnTo>
                      <a:pt x="12" y="47"/>
                    </a:lnTo>
                    <a:lnTo>
                      <a:pt x="13" y="48"/>
                    </a:lnTo>
                    <a:lnTo>
                      <a:pt x="14" y="47"/>
                    </a:lnTo>
                    <a:lnTo>
                      <a:pt x="19" y="47"/>
                    </a:lnTo>
                    <a:lnTo>
                      <a:pt x="22" y="52"/>
                    </a:lnTo>
                    <a:lnTo>
                      <a:pt x="22" y="56"/>
                    </a:lnTo>
                    <a:lnTo>
                      <a:pt x="20" y="60"/>
                    </a:lnTo>
                    <a:lnTo>
                      <a:pt x="20" y="61"/>
                    </a:lnTo>
                    <a:lnTo>
                      <a:pt x="24" y="60"/>
                    </a:lnTo>
                    <a:lnTo>
                      <a:pt x="26" y="63"/>
                    </a:lnTo>
                    <a:lnTo>
                      <a:pt x="27" y="64"/>
                    </a:lnTo>
                    <a:lnTo>
                      <a:pt x="30" y="64"/>
                    </a:lnTo>
                    <a:lnTo>
                      <a:pt x="30" y="68"/>
                    </a:lnTo>
                    <a:lnTo>
                      <a:pt x="27" y="71"/>
                    </a:lnTo>
                    <a:lnTo>
                      <a:pt x="26" y="76"/>
                    </a:lnTo>
                    <a:lnTo>
                      <a:pt x="23" y="81"/>
                    </a:lnTo>
                    <a:lnTo>
                      <a:pt x="23" y="84"/>
                    </a:lnTo>
                    <a:lnTo>
                      <a:pt x="22" y="86"/>
                    </a:lnTo>
                    <a:lnTo>
                      <a:pt x="22" y="88"/>
                    </a:lnTo>
                    <a:lnTo>
                      <a:pt x="23" y="90"/>
                    </a:lnTo>
                    <a:lnTo>
                      <a:pt x="22" y="92"/>
                    </a:lnTo>
                    <a:lnTo>
                      <a:pt x="22" y="95"/>
                    </a:lnTo>
                    <a:lnTo>
                      <a:pt x="28" y="100"/>
                    </a:lnTo>
                    <a:lnTo>
                      <a:pt x="29" y="103"/>
                    </a:lnTo>
                    <a:lnTo>
                      <a:pt x="30" y="105"/>
                    </a:lnTo>
                    <a:lnTo>
                      <a:pt x="36" y="110"/>
                    </a:lnTo>
                    <a:lnTo>
                      <a:pt x="38" y="111"/>
                    </a:lnTo>
                    <a:lnTo>
                      <a:pt x="40" y="108"/>
                    </a:lnTo>
                    <a:lnTo>
                      <a:pt x="43" y="107"/>
                    </a:lnTo>
                    <a:lnTo>
                      <a:pt x="43" y="108"/>
                    </a:lnTo>
                    <a:lnTo>
                      <a:pt x="45" y="108"/>
                    </a:lnTo>
                    <a:lnTo>
                      <a:pt x="48" y="107"/>
                    </a:lnTo>
                    <a:lnTo>
                      <a:pt x="48" y="105"/>
                    </a:lnTo>
                    <a:lnTo>
                      <a:pt x="52" y="104"/>
                    </a:lnTo>
                    <a:lnTo>
                      <a:pt x="58" y="104"/>
                    </a:lnTo>
                    <a:lnTo>
                      <a:pt x="59" y="99"/>
                    </a:lnTo>
                    <a:lnTo>
                      <a:pt x="64" y="98"/>
                    </a:lnTo>
                    <a:lnTo>
                      <a:pt x="69" y="98"/>
                    </a:lnTo>
                    <a:lnTo>
                      <a:pt x="70" y="99"/>
                    </a:lnTo>
                    <a:lnTo>
                      <a:pt x="72" y="98"/>
                    </a:lnTo>
                    <a:lnTo>
                      <a:pt x="74" y="98"/>
                    </a:lnTo>
                    <a:lnTo>
                      <a:pt x="71" y="97"/>
                    </a:lnTo>
                    <a:lnTo>
                      <a:pt x="73" y="97"/>
                    </a:lnTo>
                    <a:lnTo>
                      <a:pt x="73" y="96"/>
                    </a:lnTo>
                    <a:lnTo>
                      <a:pt x="70" y="95"/>
                    </a:lnTo>
                    <a:lnTo>
                      <a:pt x="70" y="92"/>
                    </a:lnTo>
                    <a:lnTo>
                      <a:pt x="67" y="89"/>
                    </a:lnTo>
                    <a:lnTo>
                      <a:pt x="65" y="88"/>
                    </a:lnTo>
                    <a:lnTo>
                      <a:pt x="65" y="84"/>
                    </a:lnTo>
                    <a:lnTo>
                      <a:pt x="64" y="78"/>
                    </a:lnTo>
                    <a:lnTo>
                      <a:pt x="63" y="77"/>
                    </a:lnTo>
                    <a:lnTo>
                      <a:pt x="62" y="77"/>
                    </a:lnTo>
                    <a:lnTo>
                      <a:pt x="58" y="75"/>
                    </a:lnTo>
                    <a:lnTo>
                      <a:pt x="58" y="73"/>
                    </a:lnTo>
                    <a:lnTo>
                      <a:pt x="57" y="70"/>
                    </a:lnTo>
                    <a:lnTo>
                      <a:pt x="56" y="69"/>
                    </a:lnTo>
                    <a:lnTo>
                      <a:pt x="55" y="68"/>
                    </a:lnTo>
                    <a:lnTo>
                      <a:pt x="51" y="66"/>
                    </a:lnTo>
                    <a:lnTo>
                      <a:pt x="51" y="63"/>
                    </a:lnTo>
                    <a:lnTo>
                      <a:pt x="53" y="56"/>
                    </a:lnTo>
                    <a:lnTo>
                      <a:pt x="53" y="53"/>
                    </a:lnTo>
                    <a:lnTo>
                      <a:pt x="57" y="48"/>
                    </a:lnTo>
                    <a:lnTo>
                      <a:pt x="60" y="48"/>
                    </a:lnTo>
                    <a:lnTo>
                      <a:pt x="63" y="47"/>
                    </a:lnTo>
                    <a:lnTo>
                      <a:pt x="65" y="46"/>
                    </a:lnTo>
                    <a:lnTo>
                      <a:pt x="65" y="44"/>
                    </a:lnTo>
                    <a:lnTo>
                      <a:pt x="65" y="40"/>
                    </a:lnTo>
                    <a:lnTo>
                      <a:pt x="65" y="38"/>
                    </a:lnTo>
                    <a:lnTo>
                      <a:pt x="65" y="34"/>
                    </a:lnTo>
                    <a:lnTo>
                      <a:pt x="64" y="32"/>
                    </a:lnTo>
                    <a:lnTo>
                      <a:pt x="58" y="31"/>
                    </a:lnTo>
                    <a:lnTo>
                      <a:pt x="53" y="25"/>
                    </a:lnTo>
                    <a:lnTo>
                      <a:pt x="51" y="24"/>
                    </a:lnTo>
                    <a:lnTo>
                      <a:pt x="50" y="25"/>
                    </a:lnTo>
                    <a:lnTo>
                      <a:pt x="46" y="25"/>
                    </a:lnTo>
                    <a:lnTo>
                      <a:pt x="45" y="27"/>
                    </a:lnTo>
                    <a:lnTo>
                      <a:pt x="43" y="37"/>
                    </a:lnTo>
                    <a:lnTo>
                      <a:pt x="41" y="26"/>
                    </a:lnTo>
                    <a:lnTo>
                      <a:pt x="42" y="22"/>
                    </a:lnTo>
                    <a:lnTo>
                      <a:pt x="43" y="18"/>
                    </a:lnTo>
                    <a:lnTo>
                      <a:pt x="42" y="15"/>
                    </a:lnTo>
                    <a:lnTo>
                      <a:pt x="40" y="12"/>
                    </a:lnTo>
                    <a:lnTo>
                      <a:pt x="34" y="9"/>
                    </a:lnTo>
                    <a:lnTo>
                      <a:pt x="29" y="4"/>
                    </a:lnTo>
                    <a:lnTo>
                      <a:pt x="28" y="2"/>
                    </a:lnTo>
                    <a:lnTo>
                      <a:pt x="26" y="0"/>
                    </a:lnTo>
                    <a:lnTo>
                      <a:pt x="23" y="0"/>
                    </a:lnTo>
                    <a:lnTo>
                      <a:pt x="23" y="0"/>
                    </a:lnTo>
                    <a:lnTo>
                      <a:pt x="19" y="5"/>
                    </a:lnTo>
                    <a:lnTo>
                      <a:pt x="1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5"/>
              <p:cNvSpPr>
                <a:spLocks/>
              </p:cNvSpPr>
              <p:nvPr userDrawn="1"/>
            </p:nvSpPr>
            <p:spPr bwMode="auto">
              <a:xfrm>
                <a:off x="1720851" y="4389438"/>
                <a:ext cx="323850" cy="266700"/>
              </a:xfrm>
              <a:custGeom>
                <a:avLst/>
                <a:gdLst>
                  <a:gd name="T0" fmla="*/ 25 w 204"/>
                  <a:gd name="T1" fmla="*/ 67 h 168"/>
                  <a:gd name="T2" fmla="*/ 26 w 204"/>
                  <a:gd name="T3" fmla="*/ 67 h 168"/>
                  <a:gd name="T4" fmla="*/ 35 w 204"/>
                  <a:gd name="T5" fmla="*/ 67 h 168"/>
                  <a:gd name="T6" fmla="*/ 60 w 204"/>
                  <a:gd name="T7" fmla="*/ 80 h 168"/>
                  <a:gd name="T8" fmla="*/ 69 w 204"/>
                  <a:gd name="T9" fmla="*/ 81 h 168"/>
                  <a:gd name="T10" fmla="*/ 81 w 204"/>
                  <a:gd name="T11" fmla="*/ 80 h 168"/>
                  <a:gd name="T12" fmla="*/ 86 w 204"/>
                  <a:gd name="T13" fmla="*/ 80 h 168"/>
                  <a:gd name="T14" fmla="*/ 90 w 204"/>
                  <a:gd name="T15" fmla="*/ 88 h 168"/>
                  <a:gd name="T16" fmla="*/ 83 w 204"/>
                  <a:gd name="T17" fmla="*/ 97 h 168"/>
                  <a:gd name="T18" fmla="*/ 82 w 204"/>
                  <a:gd name="T19" fmla="*/ 113 h 168"/>
                  <a:gd name="T20" fmla="*/ 82 w 204"/>
                  <a:gd name="T21" fmla="*/ 135 h 168"/>
                  <a:gd name="T22" fmla="*/ 87 w 204"/>
                  <a:gd name="T23" fmla="*/ 137 h 168"/>
                  <a:gd name="T24" fmla="*/ 89 w 204"/>
                  <a:gd name="T25" fmla="*/ 146 h 168"/>
                  <a:gd name="T26" fmla="*/ 100 w 204"/>
                  <a:gd name="T27" fmla="*/ 163 h 168"/>
                  <a:gd name="T28" fmla="*/ 106 w 204"/>
                  <a:gd name="T29" fmla="*/ 168 h 168"/>
                  <a:gd name="T30" fmla="*/ 124 w 204"/>
                  <a:gd name="T31" fmla="*/ 160 h 168"/>
                  <a:gd name="T32" fmla="*/ 137 w 204"/>
                  <a:gd name="T33" fmla="*/ 148 h 168"/>
                  <a:gd name="T34" fmla="*/ 146 w 204"/>
                  <a:gd name="T35" fmla="*/ 145 h 168"/>
                  <a:gd name="T36" fmla="*/ 140 w 204"/>
                  <a:gd name="T37" fmla="*/ 142 h 168"/>
                  <a:gd name="T38" fmla="*/ 131 w 204"/>
                  <a:gd name="T39" fmla="*/ 131 h 168"/>
                  <a:gd name="T40" fmla="*/ 127 w 204"/>
                  <a:gd name="T41" fmla="*/ 118 h 168"/>
                  <a:gd name="T42" fmla="*/ 141 w 204"/>
                  <a:gd name="T43" fmla="*/ 117 h 168"/>
                  <a:gd name="T44" fmla="*/ 159 w 204"/>
                  <a:gd name="T45" fmla="*/ 115 h 168"/>
                  <a:gd name="T46" fmla="*/ 178 w 204"/>
                  <a:gd name="T47" fmla="*/ 109 h 168"/>
                  <a:gd name="T48" fmla="*/ 192 w 204"/>
                  <a:gd name="T49" fmla="*/ 98 h 168"/>
                  <a:gd name="T50" fmla="*/ 187 w 204"/>
                  <a:gd name="T51" fmla="*/ 93 h 168"/>
                  <a:gd name="T52" fmla="*/ 184 w 204"/>
                  <a:gd name="T53" fmla="*/ 74 h 168"/>
                  <a:gd name="T54" fmla="*/ 195 w 204"/>
                  <a:gd name="T55" fmla="*/ 72 h 168"/>
                  <a:gd name="T56" fmla="*/ 192 w 204"/>
                  <a:gd name="T57" fmla="*/ 67 h 168"/>
                  <a:gd name="T58" fmla="*/ 197 w 204"/>
                  <a:gd name="T59" fmla="*/ 54 h 168"/>
                  <a:gd name="T60" fmla="*/ 199 w 204"/>
                  <a:gd name="T61" fmla="*/ 44 h 168"/>
                  <a:gd name="T62" fmla="*/ 190 w 204"/>
                  <a:gd name="T63" fmla="*/ 45 h 168"/>
                  <a:gd name="T64" fmla="*/ 168 w 204"/>
                  <a:gd name="T65" fmla="*/ 45 h 168"/>
                  <a:gd name="T66" fmla="*/ 184 w 204"/>
                  <a:gd name="T67" fmla="*/ 39 h 168"/>
                  <a:gd name="T68" fmla="*/ 185 w 204"/>
                  <a:gd name="T69" fmla="*/ 32 h 168"/>
                  <a:gd name="T70" fmla="*/ 174 w 204"/>
                  <a:gd name="T71" fmla="*/ 27 h 168"/>
                  <a:gd name="T72" fmla="*/ 166 w 204"/>
                  <a:gd name="T73" fmla="*/ 24 h 168"/>
                  <a:gd name="T74" fmla="*/ 158 w 204"/>
                  <a:gd name="T75" fmla="*/ 18 h 168"/>
                  <a:gd name="T76" fmla="*/ 168 w 204"/>
                  <a:gd name="T77" fmla="*/ 13 h 168"/>
                  <a:gd name="T78" fmla="*/ 147 w 204"/>
                  <a:gd name="T79" fmla="*/ 14 h 168"/>
                  <a:gd name="T80" fmla="*/ 134 w 204"/>
                  <a:gd name="T81" fmla="*/ 18 h 168"/>
                  <a:gd name="T82" fmla="*/ 123 w 204"/>
                  <a:gd name="T83" fmla="*/ 23 h 168"/>
                  <a:gd name="T84" fmla="*/ 110 w 204"/>
                  <a:gd name="T85" fmla="*/ 15 h 168"/>
                  <a:gd name="T86" fmla="*/ 76 w 204"/>
                  <a:gd name="T87" fmla="*/ 16 h 168"/>
                  <a:gd name="T88" fmla="*/ 76 w 204"/>
                  <a:gd name="T89" fmla="*/ 7 h 168"/>
                  <a:gd name="T90" fmla="*/ 61 w 204"/>
                  <a:gd name="T91" fmla="*/ 2 h 168"/>
                  <a:gd name="T92" fmla="*/ 54 w 204"/>
                  <a:gd name="T93" fmla="*/ 3 h 168"/>
                  <a:gd name="T94" fmla="*/ 42 w 204"/>
                  <a:gd name="T95" fmla="*/ 6 h 168"/>
                  <a:gd name="T96" fmla="*/ 26 w 204"/>
                  <a:gd name="T97" fmla="*/ 13 h 168"/>
                  <a:gd name="T98" fmla="*/ 31 w 204"/>
                  <a:gd name="T99" fmla="*/ 30 h 168"/>
                  <a:gd name="T100" fmla="*/ 17 w 204"/>
                  <a:gd name="T101" fmla="*/ 34 h 168"/>
                  <a:gd name="T102" fmla="*/ 17 w 204"/>
                  <a:gd name="T103" fmla="*/ 22 h 168"/>
                  <a:gd name="T104" fmla="*/ 21 w 204"/>
                  <a:gd name="T105" fmla="*/ 7 h 168"/>
                  <a:gd name="T106" fmla="*/ 16 w 204"/>
                  <a:gd name="T107" fmla="*/ 5 h 168"/>
                  <a:gd name="T108" fmla="*/ 7 w 204"/>
                  <a:gd name="T109" fmla="*/ 13 h 168"/>
                  <a:gd name="T110" fmla="*/ 1 w 204"/>
                  <a:gd name="T111" fmla="*/ 30 h 168"/>
                  <a:gd name="T112" fmla="*/ 9 w 204"/>
                  <a:gd name="T113" fmla="*/ 46 h 168"/>
                  <a:gd name="T114" fmla="*/ 12 w 204"/>
                  <a:gd name="T115" fmla="*/ 59 h 168"/>
                  <a:gd name="T116" fmla="*/ 18 w 204"/>
                  <a:gd name="T117" fmla="*/ 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 h="168">
                    <a:moveTo>
                      <a:pt x="18" y="66"/>
                    </a:moveTo>
                    <a:lnTo>
                      <a:pt x="21" y="67"/>
                    </a:lnTo>
                    <a:lnTo>
                      <a:pt x="24" y="68"/>
                    </a:lnTo>
                    <a:lnTo>
                      <a:pt x="25" y="67"/>
                    </a:lnTo>
                    <a:lnTo>
                      <a:pt x="25" y="67"/>
                    </a:lnTo>
                    <a:lnTo>
                      <a:pt x="25" y="67"/>
                    </a:lnTo>
                    <a:lnTo>
                      <a:pt x="26" y="67"/>
                    </a:lnTo>
                    <a:lnTo>
                      <a:pt x="26" y="67"/>
                    </a:lnTo>
                    <a:lnTo>
                      <a:pt x="26" y="67"/>
                    </a:lnTo>
                    <a:lnTo>
                      <a:pt x="31" y="67"/>
                    </a:lnTo>
                    <a:lnTo>
                      <a:pt x="33" y="68"/>
                    </a:lnTo>
                    <a:lnTo>
                      <a:pt x="35" y="67"/>
                    </a:lnTo>
                    <a:lnTo>
                      <a:pt x="39" y="66"/>
                    </a:lnTo>
                    <a:lnTo>
                      <a:pt x="45" y="67"/>
                    </a:lnTo>
                    <a:lnTo>
                      <a:pt x="48" y="69"/>
                    </a:lnTo>
                    <a:lnTo>
                      <a:pt x="60" y="80"/>
                    </a:lnTo>
                    <a:lnTo>
                      <a:pt x="64" y="79"/>
                    </a:lnTo>
                    <a:lnTo>
                      <a:pt x="65" y="80"/>
                    </a:lnTo>
                    <a:lnTo>
                      <a:pt x="66" y="80"/>
                    </a:lnTo>
                    <a:lnTo>
                      <a:pt x="69" y="81"/>
                    </a:lnTo>
                    <a:lnTo>
                      <a:pt x="71" y="81"/>
                    </a:lnTo>
                    <a:lnTo>
                      <a:pt x="74" y="80"/>
                    </a:lnTo>
                    <a:lnTo>
                      <a:pt x="77" y="80"/>
                    </a:lnTo>
                    <a:lnTo>
                      <a:pt x="81" y="80"/>
                    </a:lnTo>
                    <a:lnTo>
                      <a:pt x="82" y="80"/>
                    </a:lnTo>
                    <a:lnTo>
                      <a:pt x="86" y="80"/>
                    </a:lnTo>
                    <a:lnTo>
                      <a:pt x="86" y="80"/>
                    </a:lnTo>
                    <a:lnTo>
                      <a:pt x="86" y="80"/>
                    </a:lnTo>
                    <a:lnTo>
                      <a:pt x="86" y="80"/>
                    </a:lnTo>
                    <a:lnTo>
                      <a:pt x="86" y="80"/>
                    </a:lnTo>
                    <a:lnTo>
                      <a:pt x="89" y="81"/>
                    </a:lnTo>
                    <a:lnTo>
                      <a:pt x="90" y="88"/>
                    </a:lnTo>
                    <a:lnTo>
                      <a:pt x="88" y="90"/>
                    </a:lnTo>
                    <a:lnTo>
                      <a:pt x="88" y="94"/>
                    </a:lnTo>
                    <a:lnTo>
                      <a:pt x="87" y="96"/>
                    </a:lnTo>
                    <a:lnTo>
                      <a:pt x="83" y="97"/>
                    </a:lnTo>
                    <a:lnTo>
                      <a:pt x="82" y="98"/>
                    </a:lnTo>
                    <a:lnTo>
                      <a:pt x="83" y="105"/>
                    </a:lnTo>
                    <a:lnTo>
                      <a:pt x="82" y="109"/>
                    </a:lnTo>
                    <a:lnTo>
                      <a:pt x="82" y="113"/>
                    </a:lnTo>
                    <a:lnTo>
                      <a:pt x="83" y="116"/>
                    </a:lnTo>
                    <a:lnTo>
                      <a:pt x="83" y="118"/>
                    </a:lnTo>
                    <a:lnTo>
                      <a:pt x="88" y="126"/>
                    </a:lnTo>
                    <a:lnTo>
                      <a:pt x="82" y="135"/>
                    </a:lnTo>
                    <a:lnTo>
                      <a:pt x="82" y="137"/>
                    </a:lnTo>
                    <a:lnTo>
                      <a:pt x="83" y="137"/>
                    </a:lnTo>
                    <a:lnTo>
                      <a:pt x="84" y="135"/>
                    </a:lnTo>
                    <a:lnTo>
                      <a:pt x="87" y="137"/>
                    </a:lnTo>
                    <a:lnTo>
                      <a:pt x="87" y="139"/>
                    </a:lnTo>
                    <a:lnTo>
                      <a:pt x="88" y="140"/>
                    </a:lnTo>
                    <a:lnTo>
                      <a:pt x="90" y="144"/>
                    </a:lnTo>
                    <a:lnTo>
                      <a:pt x="89" y="146"/>
                    </a:lnTo>
                    <a:lnTo>
                      <a:pt x="91" y="149"/>
                    </a:lnTo>
                    <a:lnTo>
                      <a:pt x="95" y="157"/>
                    </a:lnTo>
                    <a:lnTo>
                      <a:pt x="95" y="160"/>
                    </a:lnTo>
                    <a:lnTo>
                      <a:pt x="100" y="163"/>
                    </a:lnTo>
                    <a:lnTo>
                      <a:pt x="100" y="163"/>
                    </a:lnTo>
                    <a:lnTo>
                      <a:pt x="100" y="163"/>
                    </a:lnTo>
                    <a:lnTo>
                      <a:pt x="100" y="163"/>
                    </a:lnTo>
                    <a:lnTo>
                      <a:pt x="106" y="168"/>
                    </a:lnTo>
                    <a:lnTo>
                      <a:pt x="109" y="168"/>
                    </a:lnTo>
                    <a:lnTo>
                      <a:pt x="115" y="168"/>
                    </a:lnTo>
                    <a:lnTo>
                      <a:pt x="118" y="163"/>
                    </a:lnTo>
                    <a:lnTo>
                      <a:pt x="124" y="160"/>
                    </a:lnTo>
                    <a:lnTo>
                      <a:pt x="126" y="157"/>
                    </a:lnTo>
                    <a:lnTo>
                      <a:pt x="134" y="153"/>
                    </a:lnTo>
                    <a:lnTo>
                      <a:pt x="135" y="149"/>
                    </a:lnTo>
                    <a:lnTo>
                      <a:pt x="137" y="148"/>
                    </a:lnTo>
                    <a:lnTo>
                      <a:pt x="137" y="148"/>
                    </a:lnTo>
                    <a:lnTo>
                      <a:pt x="139" y="146"/>
                    </a:lnTo>
                    <a:lnTo>
                      <a:pt x="144" y="145"/>
                    </a:lnTo>
                    <a:lnTo>
                      <a:pt x="146" y="145"/>
                    </a:lnTo>
                    <a:lnTo>
                      <a:pt x="148" y="144"/>
                    </a:lnTo>
                    <a:lnTo>
                      <a:pt x="148" y="142"/>
                    </a:lnTo>
                    <a:lnTo>
                      <a:pt x="145" y="141"/>
                    </a:lnTo>
                    <a:lnTo>
                      <a:pt x="140" y="142"/>
                    </a:lnTo>
                    <a:lnTo>
                      <a:pt x="131" y="139"/>
                    </a:lnTo>
                    <a:lnTo>
                      <a:pt x="132" y="137"/>
                    </a:lnTo>
                    <a:lnTo>
                      <a:pt x="132" y="134"/>
                    </a:lnTo>
                    <a:lnTo>
                      <a:pt x="131" y="131"/>
                    </a:lnTo>
                    <a:lnTo>
                      <a:pt x="135" y="124"/>
                    </a:lnTo>
                    <a:lnTo>
                      <a:pt x="134" y="122"/>
                    </a:lnTo>
                    <a:lnTo>
                      <a:pt x="131" y="119"/>
                    </a:lnTo>
                    <a:lnTo>
                      <a:pt x="127" y="118"/>
                    </a:lnTo>
                    <a:lnTo>
                      <a:pt x="124" y="111"/>
                    </a:lnTo>
                    <a:lnTo>
                      <a:pt x="131" y="113"/>
                    </a:lnTo>
                    <a:lnTo>
                      <a:pt x="137" y="113"/>
                    </a:lnTo>
                    <a:lnTo>
                      <a:pt x="141" y="117"/>
                    </a:lnTo>
                    <a:lnTo>
                      <a:pt x="146" y="116"/>
                    </a:lnTo>
                    <a:lnTo>
                      <a:pt x="153" y="116"/>
                    </a:lnTo>
                    <a:lnTo>
                      <a:pt x="155" y="116"/>
                    </a:lnTo>
                    <a:lnTo>
                      <a:pt x="159" y="115"/>
                    </a:lnTo>
                    <a:lnTo>
                      <a:pt x="164" y="110"/>
                    </a:lnTo>
                    <a:lnTo>
                      <a:pt x="169" y="110"/>
                    </a:lnTo>
                    <a:lnTo>
                      <a:pt x="171" y="111"/>
                    </a:lnTo>
                    <a:lnTo>
                      <a:pt x="178" y="109"/>
                    </a:lnTo>
                    <a:lnTo>
                      <a:pt x="183" y="108"/>
                    </a:lnTo>
                    <a:lnTo>
                      <a:pt x="191" y="103"/>
                    </a:lnTo>
                    <a:lnTo>
                      <a:pt x="192" y="100"/>
                    </a:lnTo>
                    <a:lnTo>
                      <a:pt x="192" y="98"/>
                    </a:lnTo>
                    <a:lnTo>
                      <a:pt x="192" y="98"/>
                    </a:lnTo>
                    <a:lnTo>
                      <a:pt x="192" y="97"/>
                    </a:lnTo>
                    <a:lnTo>
                      <a:pt x="192" y="97"/>
                    </a:lnTo>
                    <a:lnTo>
                      <a:pt x="187" y="93"/>
                    </a:lnTo>
                    <a:lnTo>
                      <a:pt x="182" y="87"/>
                    </a:lnTo>
                    <a:lnTo>
                      <a:pt x="181" y="82"/>
                    </a:lnTo>
                    <a:lnTo>
                      <a:pt x="184" y="79"/>
                    </a:lnTo>
                    <a:lnTo>
                      <a:pt x="184" y="74"/>
                    </a:lnTo>
                    <a:lnTo>
                      <a:pt x="188" y="71"/>
                    </a:lnTo>
                    <a:lnTo>
                      <a:pt x="190" y="72"/>
                    </a:lnTo>
                    <a:lnTo>
                      <a:pt x="192" y="72"/>
                    </a:lnTo>
                    <a:lnTo>
                      <a:pt x="195" y="72"/>
                    </a:lnTo>
                    <a:lnTo>
                      <a:pt x="199" y="71"/>
                    </a:lnTo>
                    <a:lnTo>
                      <a:pt x="199" y="68"/>
                    </a:lnTo>
                    <a:lnTo>
                      <a:pt x="197" y="67"/>
                    </a:lnTo>
                    <a:lnTo>
                      <a:pt x="192" y="67"/>
                    </a:lnTo>
                    <a:lnTo>
                      <a:pt x="191" y="62"/>
                    </a:lnTo>
                    <a:lnTo>
                      <a:pt x="189" y="60"/>
                    </a:lnTo>
                    <a:lnTo>
                      <a:pt x="195" y="54"/>
                    </a:lnTo>
                    <a:lnTo>
                      <a:pt x="197" y="54"/>
                    </a:lnTo>
                    <a:lnTo>
                      <a:pt x="200" y="52"/>
                    </a:lnTo>
                    <a:lnTo>
                      <a:pt x="202" y="51"/>
                    </a:lnTo>
                    <a:lnTo>
                      <a:pt x="204" y="47"/>
                    </a:lnTo>
                    <a:lnTo>
                      <a:pt x="199" y="44"/>
                    </a:lnTo>
                    <a:lnTo>
                      <a:pt x="197" y="44"/>
                    </a:lnTo>
                    <a:lnTo>
                      <a:pt x="195" y="45"/>
                    </a:lnTo>
                    <a:lnTo>
                      <a:pt x="191" y="44"/>
                    </a:lnTo>
                    <a:lnTo>
                      <a:pt x="190" y="45"/>
                    </a:lnTo>
                    <a:lnTo>
                      <a:pt x="188" y="45"/>
                    </a:lnTo>
                    <a:lnTo>
                      <a:pt x="182" y="46"/>
                    </a:lnTo>
                    <a:lnTo>
                      <a:pt x="177" y="46"/>
                    </a:lnTo>
                    <a:lnTo>
                      <a:pt x="168" y="45"/>
                    </a:lnTo>
                    <a:lnTo>
                      <a:pt x="180" y="43"/>
                    </a:lnTo>
                    <a:lnTo>
                      <a:pt x="182" y="43"/>
                    </a:lnTo>
                    <a:lnTo>
                      <a:pt x="183" y="42"/>
                    </a:lnTo>
                    <a:lnTo>
                      <a:pt x="184" y="39"/>
                    </a:lnTo>
                    <a:lnTo>
                      <a:pt x="188" y="37"/>
                    </a:lnTo>
                    <a:lnTo>
                      <a:pt x="185" y="36"/>
                    </a:lnTo>
                    <a:lnTo>
                      <a:pt x="187" y="35"/>
                    </a:lnTo>
                    <a:lnTo>
                      <a:pt x="185" y="32"/>
                    </a:lnTo>
                    <a:lnTo>
                      <a:pt x="182" y="30"/>
                    </a:lnTo>
                    <a:lnTo>
                      <a:pt x="176" y="29"/>
                    </a:lnTo>
                    <a:lnTo>
                      <a:pt x="175" y="28"/>
                    </a:lnTo>
                    <a:lnTo>
                      <a:pt x="174" y="27"/>
                    </a:lnTo>
                    <a:lnTo>
                      <a:pt x="170" y="27"/>
                    </a:lnTo>
                    <a:lnTo>
                      <a:pt x="169" y="25"/>
                    </a:lnTo>
                    <a:lnTo>
                      <a:pt x="167" y="24"/>
                    </a:lnTo>
                    <a:lnTo>
                      <a:pt x="166" y="24"/>
                    </a:lnTo>
                    <a:lnTo>
                      <a:pt x="167" y="29"/>
                    </a:lnTo>
                    <a:lnTo>
                      <a:pt x="162" y="23"/>
                    </a:lnTo>
                    <a:lnTo>
                      <a:pt x="161" y="21"/>
                    </a:lnTo>
                    <a:lnTo>
                      <a:pt x="158" y="18"/>
                    </a:lnTo>
                    <a:lnTo>
                      <a:pt x="156" y="16"/>
                    </a:lnTo>
                    <a:lnTo>
                      <a:pt x="159" y="14"/>
                    </a:lnTo>
                    <a:lnTo>
                      <a:pt x="166" y="14"/>
                    </a:lnTo>
                    <a:lnTo>
                      <a:pt x="168" y="13"/>
                    </a:lnTo>
                    <a:lnTo>
                      <a:pt x="162" y="11"/>
                    </a:lnTo>
                    <a:lnTo>
                      <a:pt x="158" y="11"/>
                    </a:lnTo>
                    <a:lnTo>
                      <a:pt x="154" y="11"/>
                    </a:lnTo>
                    <a:lnTo>
                      <a:pt x="147" y="14"/>
                    </a:lnTo>
                    <a:lnTo>
                      <a:pt x="145" y="13"/>
                    </a:lnTo>
                    <a:lnTo>
                      <a:pt x="142" y="14"/>
                    </a:lnTo>
                    <a:lnTo>
                      <a:pt x="137" y="17"/>
                    </a:lnTo>
                    <a:lnTo>
                      <a:pt x="134" y="18"/>
                    </a:lnTo>
                    <a:lnTo>
                      <a:pt x="131" y="20"/>
                    </a:lnTo>
                    <a:lnTo>
                      <a:pt x="130" y="22"/>
                    </a:lnTo>
                    <a:lnTo>
                      <a:pt x="125" y="22"/>
                    </a:lnTo>
                    <a:lnTo>
                      <a:pt x="123" y="23"/>
                    </a:lnTo>
                    <a:lnTo>
                      <a:pt x="119" y="22"/>
                    </a:lnTo>
                    <a:lnTo>
                      <a:pt x="112" y="17"/>
                    </a:lnTo>
                    <a:lnTo>
                      <a:pt x="111" y="15"/>
                    </a:lnTo>
                    <a:lnTo>
                      <a:pt x="110" y="15"/>
                    </a:lnTo>
                    <a:lnTo>
                      <a:pt x="103" y="15"/>
                    </a:lnTo>
                    <a:lnTo>
                      <a:pt x="88" y="17"/>
                    </a:lnTo>
                    <a:lnTo>
                      <a:pt x="80" y="17"/>
                    </a:lnTo>
                    <a:lnTo>
                      <a:pt x="76" y="16"/>
                    </a:lnTo>
                    <a:lnTo>
                      <a:pt x="75" y="13"/>
                    </a:lnTo>
                    <a:lnTo>
                      <a:pt x="75" y="9"/>
                    </a:lnTo>
                    <a:lnTo>
                      <a:pt x="77" y="9"/>
                    </a:lnTo>
                    <a:lnTo>
                      <a:pt x="76" y="7"/>
                    </a:lnTo>
                    <a:lnTo>
                      <a:pt x="74" y="3"/>
                    </a:lnTo>
                    <a:lnTo>
                      <a:pt x="72" y="3"/>
                    </a:lnTo>
                    <a:lnTo>
                      <a:pt x="65" y="3"/>
                    </a:lnTo>
                    <a:lnTo>
                      <a:pt x="61" y="2"/>
                    </a:lnTo>
                    <a:lnTo>
                      <a:pt x="59" y="2"/>
                    </a:lnTo>
                    <a:lnTo>
                      <a:pt x="57" y="2"/>
                    </a:lnTo>
                    <a:lnTo>
                      <a:pt x="54" y="0"/>
                    </a:lnTo>
                    <a:lnTo>
                      <a:pt x="54" y="3"/>
                    </a:lnTo>
                    <a:lnTo>
                      <a:pt x="51" y="5"/>
                    </a:lnTo>
                    <a:lnTo>
                      <a:pt x="46" y="2"/>
                    </a:lnTo>
                    <a:lnTo>
                      <a:pt x="46" y="3"/>
                    </a:lnTo>
                    <a:lnTo>
                      <a:pt x="42" y="6"/>
                    </a:lnTo>
                    <a:lnTo>
                      <a:pt x="35" y="7"/>
                    </a:lnTo>
                    <a:lnTo>
                      <a:pt x="29" y="9"/>
                    </a:lnTo>
                    <a:lnTo>
                      <a:pt x="26" y="11"/>
                    </a:lnTo>
                    <a:lnTo>
                      <a:pt x="26" y="13"/>
                    </a:lnTo>
                    <a:lnTo>
                      <a:pt x="29" y="16"/>
                    </a:lnTo>
                    <a:lnTo>
                      <a:pt x="29" y="23"/>
                    </a:lnTo>
                    <a:lnTo>
                      <a:pt x="29" y="27"/>
                    </a:lnTo>
                    <a:lnTo>
                      <a:pt x="31" y="30"/>
                    </a:lnTo>
                    <a:lnTo>
                      <a:pt x="28" y="36"/>
                    </a:lnTo>
                    <a:lnTo>
                      <a:pt x="22" y="39"/>
                    </a:lnTo>
                    <a:lnTo>
                      <a:pt x="17" y="39"/>
                    </a:lnTo>
                    <a:lnTo>
                      <a:pt x="17" y="34"/>
                    </a:lnTo>
                    <a:lnTo>
                      <a:pt x="15" y="30"/>
                    </a:lnTo>
                    <a:lnTo>
                      <a:pt x="14" y="27"/>
                    </a:lnTo>
                    <a:lnTo>
                      <a:pt x="17" y="23"/>
                    </a:lnTo>
                    <a:lnTo>
                      <a:pt x="17" y="22"/>
                    </a:lnTo>
                    <a:lnTo>
                      <a:pt x="23" y="16"/>
                    </a:lnTo>
                    <a:lnTo>
                      <a:pt x="23" y="13"/>
                    </a:lnTo>
                    <a:lnTo>
                      <a:pt x="21" y="9"/>
                    </a:lnTo>
                    <a:lnTo>
                      <a:pt x="21" y="7"/>
                    </a:lnTo>
                    <a:lnTo>
                      <a:pt x="21" y="6"/>
                    </a:lnTo>
                    <a:lnTo>
                      <a:pt x="18" y="5"/>
                    </a:lnTo>
                    <a:lnTo>
                      <a:pt x="17" y="2"/>
                    </a:lnTo>
                    <a:lnTo>
                      <a:pt x="16" y="5"/>
                    </a:lnTo>
                    <a:lnTo>
                      <a:pt x="14" y="7"/>
                    </a:lnTo>
                    <a:lnTo>
                      <a:pt x="11" y="7"/>
                    </a:lnTo>
                    <a:lnTo>
                      <a:pt x="9" y="10"/>
                    </a:lnTo>
                    <a:lnTo>
                      <a:pt x="7" y="13"/>
                    </a:lnTo>
                    <a:lnTo>
                      <a:pt x="2" y="20"/>
                    </a:lnTo>
                    <a:lnTo>
                      <a:pt x="1" y="22"/>
                    </a:lnTo>
                    <a:lnTo>
                      <a:pt x="2" y="24"/>
                    </a:lnTo>
                    <a:lnTo>
                      <a:pt x="1" y="30"/>
                    </a:lnTo>
                    <a:lnTo>
                      <a:pt x="0" y="35"/>
                    </a:lnTo>
                    <a:lnTo>
                      <a:pt x="0" y="35"/>
                    </a:lnTo>
                    <a:lnTo>
                      <a:pt x="3" y="35"/>
                    </a:lnTo>
                    <a:lnTo>
                      <a:pt x="9" y="46"/>
                    </a:lnTo>
                    <a:lnTo>
                      <a:pt x="12" y="51"/>
                    </a:lnTo>
                    <a:lnTo>
                      <a:pt x="14" y="53"/>
                    </a:lnTo>
                    <a:lnTo>
                      <a:pt x="11" y="57"/>
                    </a:lnTo>
                    <a:lnTo>
                      <a:pt x="12" y="59"/>
                    </a:lnTo>
                    <a:lnTo>
                      <a:pt x="11" y="61"/>
                    </a:lnTo>
                    <a:lnTo>
                      <a:pt x="11" y="62"/>
                    </a:lnTo>
                    <a:lnTo>
                      <a:pt x="14" y="65"/>
                    </a:lnTo>
                    <a:lnTo>
                      <a:pt x="1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26"/>
              <p:cNvSpPr>
                <a:spLocks/>
              </p:cNvSpPr>
              <p:nvPr userDrawn="1"/>
            </p:nvSpPr>
            <p:spPr bwMode="auto">
              <a:xfrm>
                <a:off x="1574801" y="4367213"/>
                <a:ext cx="293688" cy="403225"/>
              </a:xfrm>
              <a:custGeom>
                <a:avLst/>
                <a:gdLst>
                  <a:gd name="T0" fmla="*/ 72 w 185"/>
                  <a:gd name="T1" fmla="*/ 203 h 254"/>
                  <a:gd name="T2" fmla="*/ 87 w 185"/>
                  <a:gd name="T3" fmla="*/ 218 h 254"/>
                  <a:gd name="T4" fmla="*/ 92 w 185"/>
                  <a:gd name="T5" fmla="*/ 228 h 254"/>
                  <a:gd name="T6" fmla="*/ 103 w 185"/>
                  <a:gd name="T7" fmla="*/ 231 h 254"/>
                  <a:gd name="T8" fmla="*/ 123 w 185"/>
                  <a:gd name="T9" fmla="*/ 227 h 254"/>
                  <a:gd name="T10" fmla="*/ 135 w 185"/>
                  <a:gd name="T11" fmla="*/ 233 h 254"/>
                  <a:gd name="T12" fmla="*/ 136 w 185"/>
                  <a:gd name="T13" fmla="*/ 251 h 254"/>
                  <a:gd name="T14" fmla="*/ 145 w 185"/>
                  <a:gd name="T15" fmla="*/ 205 h 254"/>
                  <a:gd name="T16" fmla="*/ 151 w 185"/>
                  <a:gd name="T17" fmla="*/ 185 h 254"/>
                  <a:gd name="T18" fmla="*/ 143 w 185"/>
                  <a:gd name="T19" fmla="*/ 176 h 254"/>
                  <a:gd name="T20" fmla="*/ 167 w 185"/>
                  <a:gd name="T21" fmla="*/ 163 h 254"/>
                  <a:gd name="T22" fmla="*/ 179 w 185"/>
                  <a:gd name="T23" fmla="*/ 163 h 254"/>
                  <a:gd name="T24" fmla="*/ 183 w 185"/>
                  <a:gd name="T25" fmla="*/ 171 h 254"/>
                  <a:gd name="T26" fmla="*/ 176 w 185"/>
                  <a:gd name="T27" fmla="*/ 155 h 254"/>
                  <a:gd name="T28" fmla="*/ 176 w 185"/>
                  <a:gd name="T29" fmla="*/ 140 h 254"/>
                  <a:gd name="T30" fmla="*/ 172 w 185"/>
                  <a:gd name="T31" fmla="*/ 125 h 254"/>
                  <a:gd name="T32" fmla="*/ 173 w 185"/>
                  <a:gd name="T33" fmla="*/ 119 h 254"/>
                  <a:gd name="T34" fmla="*/ 178 w 185"/>
                  <a:gd name="T35" fmla="*/ 103 h 254"/>
                  <a:gd name="T36" fmla="*/ 174 w 185"/>
                  <a:gd name="T37" fmla="*/ 97 h 254"/>
                  <a:gd name="T38" fmla="*/ 158 w 185"/>
                  <a:gd name="T39" fmla="*/ 96 h 254"/>
                  <a:gd name="T40" fmla="*/ 136 w 185"/>
                  <a:gd name="T41" fmla="*/ 83 h 254"/>
                  <a:gd name="T42" fmla="*/ 118 w 185"/>
                  <a:gd name="T43" fmla="*/ 83 h 254"/>
                  <a:gd name="T44" fmla="*/ 109 w 185"/>
                  <a:gd name="T45" fmla="*/ 82 h 254"/>
                  <a:gd name="T46" fmla="*/ 101 w 185"/>
                  <a:gd name="T47" fmla="*/ 71 h 254"/>
                  <a:gd name="T48" fmla="*/ 92 w 185"/>
                  <a:gd name="T49" fmla="*/ 51 h 254"/>
                  <a:gd name="T50" fmla="*/ 91 w 185"/>
                  <a:gd name="T51" fmla="*/ 36 h 254"/>
                  <a:gd name="T52" fmla="*/ 104 w 185"/>
                  <a:gd name="T53" fmla="*/ 19 h 254"/>
                  <a:gd name="T54" fmla="*/ 121 w 185"/>
                  <a:gd name="T55" fmla="*/ 6 h 254"/>
                  <a:gd name="T56" fmla="*/ 117 w 185"/>
                  <a:gd name="T57" fmla="*/ 0 h 254"/>
                  <a:gd name="T58" fmla="*/ 110 w 185"/>
                  <a:gd name="T59" fmla="*/ 3 h 254"/>
                  <a:gd name="T60" fmla="*/ 106 w 185"/>
                  <a:gd name="T61" fmla="*/ 8 h 254"/>
                  <a:gd name="T62" fmla="*/ 82 w 185"/>
                  <a:gd name="T63" fmla="*/ 17 h 254"/>
                  <a:gd name="T64" fmla="*/ 80 w 185"/>
                  <a:gd name="T65" fmla="*/ 21 h 254"/>
                  <a:gd name="T66" fmla="*/ 71 w 185"/>
                  <a:gd name="T67" fmla="*/ 23 h 254"/>
                  <a:gd name="T68" fmla="*/ 59 w 185"/>
                  <a:gd name="T69" fmla="*/ 25 h 254"/>
                  <a:gd name="T70" fmla="*/ 53 w 185"/>
                  <a:gd name="T71" fmla="*/ 45 h 254"/>
                  <a:gd name="T72" fmla="*/ 40 w 185"/>
                  <a:gd name="T73" fmla="*/ 52 h 254"/>
                  <a:gd name="T74" fmla="*/ 36 w 185"/>
                  <a:gd name="T75" fmla="*/ 66 h 254"/>
                  <a:gd name="T76" fmla="*/ 29 w 185"/>
                  <a:gd name="T77" fmla="*/ 65 h 254"/>
                  <a:gd name="T78" fmla="*/ 24 w 185"/>
                  <a:gd name="T79" fmla="*/ 61 h 254"/>
                  <a:gd name="T80" fmla="*/ 19 w 185"/>
                  <a:gd name="T81" fmla="*/ 75 h 254"/>
                  <a:gd name="T82" fmla="*/ 21 w 185"/>
                  <a:gd name="T83" fmla="*/ 89 h 254"/>
                  <a:gd name="T84" fmla="*/ 24 w 185"/>
                  <a:gd name="T85" fmla="*/ 97 h 254"/>
                  <a:gd name="T86" fmla="*/ 23 w 185"/>
                  <a:gd name="T87" fmla="*/ 107 h 254"/>
                  <a:gd name="T88" fmla="*/ 23 w 185"/>
                  <a:gd name="T89" fmla="*/ 126 h 254"/>
                  <a:gd name="T90" fmla="*/ 28 w 185"/>
                  <a:gd name="T91" fmla="*/ 132 h 254"/>
                  <a:gd name="T92" fmla="*/ 21 w 185"/>
                  <a:gd name="T93" fmla="*/ 146 h 254"/>
                  <a:gd name="T94" fmla="*/ 0 w 185"/>
                  <a:gd name="T95" fmla="*/ 163 h 254"/>
                  <a:gd name="T96" fmla="*/ 17 w 185"/>
                  <a:gd name="T97" fmla="*/ 180 h 254"/>
                  <a:gd name="T98" fmla="*/ 31 w 185"/>
                  <a:gd name="T99" fmla="*/ 191 h 254"/>
                  <a:gd name="T100" fmla="*/ 42 w 185"/>
                  <a:gd name="T101" fmla="*/ 187 h 254"/>
                  <a:gd name="T102" fmla="*/ 53 w 185"/>
                  <a:gd name="T103" fmla="*/ 19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254">
                    <a:moveTo>
                      <a:pt x="56" y="192"/>
                    </a:moveTo>
                    <a:lnTo>
                      <a:pt x="57" y="195"/>
                    </a:lnTo>
                    <a:lnTo>
                      <a:pt x="66" y="197"/>
                    </a:lnTo>
                    <a:lnTo>
                      <a:pt x="67" y="198"/>
                    </a:lnTo>
                    <a:lnTo>
                      <a:pt x="72" y="203"/>
                    </a:lnTo>
                    <a:lnTo>
                      <a:pt x="72" y="206"/>
                    </a:lnTo>
                    <a:lnTo>
                      <a:pt x="74" y="210"/>
                    </a:lnTo>
                    <a:lnTo>
                      <a:pt x="75" y="210"/>
                    </a:lnTo>
                    <a:lnTo>
                      <a:pt x="84" y="212"/>
                    </a:lnTo>
                    <a:lnTo>
                      <a:pt x="87" y="218"/>
                    </a:lnTo>
                    <a:lnTo>
                      <a:pt x="87" y="220"/>
                    </a:lnTo>
                    <a:lnTo>
                      <a:pt x="87" y="221"/>
                    </a:lnTo>
                    <a:lnTo>
                      <a:pt x="91" y="222"/>
                    </a:lnTo>
                    <a:lnTo>
                      <a:pt x="92" y="227"/>
                    </a:lnTo>
                    <a:lnTo>
                      <a:pt x="92" y="228"/>
                    </a:lnTo>
                    <a:lnTo>
                      <a:pt x="92" y="229"/>
                    </a:lnTo>
                    <a:lnTo>
                      <a:pt x="94" y="231"/>
                    </a:lnTo>
                    <a:lnTo>
                      <a:pt x="96" y="229"/>
                    </a:lnTo>
                    <a:lnTo>
                      <a:pt x="100" y="231"/>
                    </a:lnTo>
                    <a:lnTo>
                      <a:pt x="103" y="231"/>
                    </a:lnTo>
                    <a:lnTo>
                      <a:pt x="104" y="229"/>
                    </a:lnTo>
                    <a:lnTo>
                      <a:pt x="110" y="227"/>
                    </a:lnTo>
                    <a:lnTo>
                      <a:pt x="115" y="228"/>
                    </a:lnTo>
                    <a:lnTo>
                      <a:pt x="118" y="229"/>
                    </a:lnTo>
                    <a:lnTo>
                      <a:pt x="123" y="227"/>
                    </a:lnTo>
                    <a:lnTo>
                      <a:pt x="127" y="227"/>
                    </a:lnTo>
                    <a:lnTo>
                      <a:pt x="128" y="229"/>
                    </a:lnTo>
                    <a:lnTo>
                      <a:pt x="129" y="228"/>
                    </a:lnTo>
                    <a:lnTo>
                      <a:pt x="134" y="231"/>
                    </a:lnTo>
                    <a:lnTo>
                      <a:pt x="135" y="233"/>
                    </a:lnTo>
                    <a:lnTo>
                      <a:pt x="138" y="231"/>
                    </a:lnTo>
                    <a:lnTo>
                      <a:pt x="139" y="235"/>
                    </a:lnTo>
                    <a:lnTo>
                      <a:pt x="129" y="251"/>
                    </a:lnTo>
                    <a:lnTo>
                      <a:pt x="129" y="253"/>
                    </a:lnTo>
                    <a:lnTo>
                      <a:pt x="136" y="251"/>
                    </a:lnTo>
                    <a:lnTo>
                      <a:pt x="138" y="254"/>
                    </a:lnTo>
                    <a:lnTo>
                      <a:pt x="139" y="250"/>
                    </a:lnTo>
                    <a:lnTo>
                      <a:pt x="149" y="218"/>
                    </a:lnTo>
                    <a:lnTo>
                      <a:pt x="149" y="211"/>
                    </a:lnTo>
                    <a:lnTo>
                      <a:pt x="145" y="205"/>
                    </a:lnTo>
                    <a:lnTo>
                      <a:pt x="139" y="200"/>
                    </a:lnTo>
                    <a:lnTo>
                      <a:pt x="137" y="197"/>
                    </a:lnTo>
                    <a:lnTo>
                      <a:pt x="136" y="188"/>
                    </a:lnTo>
                    <a:lnTo>
                      <a:pt x="147" y="183"/>
                    </a:lnTo>
                    <a:lnTo>
                      <a:pt x="151" y="185"/>
                    </a:lnTo>
                    <a:lnTo>
                      <a:pt x="151" y="185"/>
                    </a:lnTo>
                    <a:lnTo>
                      <a:pt x="149" y="183"/>
                    </a:lnTo>
                    <a:lnTo>
                      <a:pt x="151" y="181"/>
                    </a:lnTo>
                    <a:lnTo>
                      <a:pt x="149" y="178"/>
                    </a:lnTo>
                    <a:lnTo>
                      <a:pt x="143" y="176"/>
                    </a:lnTo>
                    <a:lnTo>
                      <a:pt x="142" y="171"/>
                    </a:lnTo>
                    <a:lnTo>
                      <a:pt x="143" y="166"/>
                    </a:lnTo>
                    <a:lnTo>
                      <a:pt x="160" y="166"/>
                    </a:lnTo>
                    <a:lnTo>
                      <a:pt x="163" y="163"/>
                    </a:lnTo>
                    <a:lnTo>
                      <a:pt x="167" y="163"/>
                    </a:lnTo>
                    <a:lnTo>
                      <a:pt x="168" y="165"/>
                    </a:lnTo>
                    <a:lnTo>
                      <a:pt x="169" y="165"/>
                    </a:lnTo>
                    <a:lnTo>
                      <a:pt x="172" y="161"/>
                    </a:lnTo>
                    <a:lnTo>
                      <a:pt x="178" y="160"/>
                    </a:lnTo>
                    <a:lnTo>
                      <a:pt x="179" y="163"/>
                    </a:lnTo>
                    <a:lnTo>
                      <a:pt x="182" y="167"/>
                    </a:lnTo>
                    <a:lnTo>
                      <a:pt x="182" y="170"/>
                    </a:lnTo>
                    <a:lnTo>
                      <a:pt x="182" y="173"/>
                    </a:lnTo>
                    <a:lnTo>
                      <a:pt x="185" y="173"/>
                    </a:lnTo>
                    <a:lnTo>
                      <a:pt x="183" y="171"/>
                    </a:lnTo>
                    <a:lnTo>
                      <a:pt x="181" y="163"/>
                    </a:lnTo>
                    <a:lnTo>
                      <a:pt x="179" y="160"/>
                    </a:lnTo>
                    <a:lnTo>
                      <a:pt x="180" y="158"/>
                    </a:lnTo>
                    <a:lnTo>
                      <a:pt x="179" y="155"/>
                    </a:lnTo>
                    <a:lnTo>
                      <a:pt x="176" y="155"/>
                    </a:lnTo>
                    <a:lnTo>
                      <a:pt x="176" y="153"/>
                    </a:lnTo>
                    <a:lnTo>
                      <a:pt x="175" y="153"/>
                    </a:lnTo>
                    <a:lnTo>
                      <a:pt x="172" y="152"/>
                    </a:lnTo>
                    <a:lnTo>
                      <a:pt x="172" y="149"/>
                    </a:lnTo>
                    <a:lnTo>
                      <a:pt x="176" y="140"/>
                    </a:lnTo>
                    <a:lnTo>
                      <a:pt x="173" y="132"/>
                    </a:lnTo>
                    <a:lnTo>
                      <a:pt x="173" y="131"/>
                    </a:lnTo>
                    <a:lnTo>
                      <a:pt x="172" y="129"/>
                    </a:lnTo>
                    <a:lnTo>
                      <a:pt x="172" y="131"/>
                    </a:lnTo>
                    <a:lnTo>
                      <a:pt x="172" y="125"/>
                    </a:lnTo>
                    <a:lnTo>
                      <a:pt x="172" y="123"/>
                    </a:lnTo>
                    <a:lnTo>
                      <a:pt x="172" y="123"/>
                    </a:lnTo>
                    <a:lnTo>
                      <a:pt x="172" y="123"/>
                    </a:lnTo>
                    <a:lnTo>
                      <a:pt x="173" y="119"/>
                    </a:lnTo>
                    <a:lnTo>
                      <a:pt x="173" y="119"/>
                    </a:lnTo>
                    <a:lnTo>
                      <a:pt x="172" y="111"/>
                    </a:lnTo>
                    <a:lnTo>
                      <a:pt x="174" y="109"/>
                    </a:lnTo>
                    <a:lnTo>
                      <a:pt x="178" y="108"/>
                    </a:lnTo>
                    <a:lnTo>
                      <a:pt x="178" y="107"/>
                    </a:lnTo>
                    <a:lnTo>
                      <a:pt x="178" y="103"/>
                    </a:lnTo>
                    <a:lnTo>
                      <a:pt x="179" y="102"/>
                    </a:lnTo>
                    <a:lnTo>
                      <a:pt x="179" y="96"/>
                    </a:lnTo>
                    <a:lnTo>
                      <a:pt x="176" y="96"/>
                    </a:lnTo>
                    <a:lnTo>
                      <a:pt x="175" y="96"/>
                    </a:lnTo>
                    <a:lnTo>
                      <a:pt x="174" y="97"/>
                    </a:lnTo>
                    <a:lnTo>
                      <a:pt x="169" y="96"/>
                    </a:lnTo>
                    <a:lnTo>
                      <a:pt x="166" y="96"/>
                    </a:lnTo>
                    <a:lnTo>
                      <a:pt x="163" y="98"/>
                    </a:lnTo>
                    <a:lnTo>
                      <a:pt x="160" y="97"/>
                    </a:lnTo>
                    <a:lnTo>
                      <a:pt x="158" y="96"/>
                    </a:lnTo>
                    <a:lnTo>
                      <a:pt x="157" y="96"/>
                    </a:lnTo>
                    <a:lnTo>
                      <a:pt x="156" y="96"/>
                    </a:lnTo>
                    <a:lnTo>
                      <a:pt x="151" y="96"/>
                    </a:lnTo>
                    <a:lnTo>
                      <a:pt x="139" y="85"/>
                    </a:lnTo>
                    <a:lnTo>
                      <a:pt x="136" y="83"/>
                    </a:lnTo>
                    <a:lnTo>
                      <a:pt x="131" y="83"/>
                    </a:lnTo>
                    <a:lnTo>
                      <a:pt x="128" y="83"/>
                    </a:lnTo>
                    <a:lnTo>
                      <a:pt x="127" y="85"/>
                    </a:lnTo>
                    <a:lnTo>
                      <a:pt x="122" y="83"/>
                    </a:lnTo>
                    <a:lnTo>
                      <a:pt x="118" y="83"/>
                    </a:lnTo>
                    <a:lnTo>
                      <a:pt x="116" y="85"/>
                    </a:lnTo>
                    <a:lnTo>
                      <a:pt x="116" y="85"/>
                    </a:lnTo>
                    <a:lnTo>
                      <a:pt x="116" y="85"/>
                    </a:lnTo>
                    <a:lnTo>
                      <a:pt x="113" y="83"/>
                    </a:lnTo>
                    <a:lnTo>
                      <a:pt x="109" y="82"/>
                    </a:lnTo>
                    <a:lnTo>
                      <a:pt x="104" y="81"/>
                    </a:lnTo>
                    <a:lnTo>
                      <a:pt x="101" y="78"/>
                    </a:lnTo>
                    <a:lnTo>
                      <a:pt x="100" y="74"/>
                    </a:lnTo>
                    <a:lnTo>
                      <a:pt x="101" y="73"/>
                    </a:lnTo>
                    <a:lnTo>
                      <a:pt x="101" y="71"/>
                    </a:lnTo>
                    <a:lnTo>
                      <a:pt x="102" y="67"/>
                    </a:lnTo>
                    <a:lnTo>
                      <a:pt x="102" y="65"/>
                    </a:lnTo>
                    <a:lnTo>
                      <a:pt x="100" y="61"/>
                    </a:lnTo>
                    <a:lnTo>
                      <a:pt x="94" y="51"/>
                    </a:lnTo>
                    <a:lnTo>
                      <a:pt x="92" y="51"/>
                    </a:lnTo>
                    <a:lnTo>
                      <a:pt x="88" y="51"/>
                    </a:lnTo>
                    <a:lnTo>
                      <a:pt x="88" y="48"/>
                    </a:lnTo>
                    <a:lnTo>
                      <a:pt x="91" y="43"/>
                    </a:lnTo>
                    <a:lnTo>
                      <a:pt x="92" y="38"/>
                    </a:lnTo>
                    <a:lnTo>
                      <a:pt x="91" y="36"/>
                    </a:lnTo>
                    <a:lnTo>
                      <a:pt x="92" y="31"/>
                    </a:lnTo>
                    <a:lnTo>
                      <a:pt x="96" y="25"/>
                    </a:lnTo>
                    <a:lnTo>
                      <a:pt x="99" y="23"/>
                    </a:lnTo>
                    <a:lnTo>
                      <a:pt x="102" y="19"/>
                    </a:lnTo>
                    <a:lnTo>
                      <a:pt x="104" y="19"/>
                    </a:lnTo>
                    <a:lnTo>
                      <a:pt x="106" y="17"/>
                    </a:lnTo>
                    <a:lnTo>
                      <a:pt x="110" y="9"/>
                    </a:lnTo>
                    <a:lnTo>
                      <a:pt x="118" y="7"/>
                    </a:lnTo>
                    <a:lnTo>
                      <a:pt x="120" y="6"/>
                    </a:lnTo>
                    <a:lnTo>
                      <a:pt x="121" y="6"/>
                    </a:lnTo>
                    <a:lnTo>
                      <a:pt x="121" y="6"/>
                    </a:lnTo>
                    <a:lnTo>
                      <a:pt x="123" y="5"/>
                    </a:lnTo>
                    <a:lnTo>
                      <a:pt x="123" y="3"/>
                    </a:lnTo>
                    <a:lnTo>
                      <a:pt x="122" y="2"/>
                    </a:lnTo>
                    <a:lnTo>
                      <a:pt x="117" y="0"/>
                    </a:lnTo>
                    <a:lnTo>
                      <a:pt x="116" y="0"/>
                    </a:lnTo>
                    <a:lnTo>
                      <a:pt x="115" y="0"/>
                    </a:lnTo>
                    <a:lnTo>
                      <a:pt x="115" y="2"/>
                    </a:lnTo>
                    <a:lnTo>
                      <a:pt x="113" y="2"/>
                    </a:lnTo>
                    <a:lnTo>
                      <a:pt x="110" y="3"/>
                    </a:lnTo>
                    <a:lnTo>
                      <a:pt x="108" y="3"/>
                    </a:lnTo>
                    <a:lnTo>
                      <a:pt x="107" y="3"/>
                    </a:lnTo>
                    <a:lnTo>
                      <a:pt x="106" y="5"/>
                    </a:lnTo>
                    <a:lnTo>
                      <a:pt x="107" y="6"/>
                    </a:lnTo>
                    <a:lnTo>
                      <a:pt x="106" y="8"/>
                    </a:lnTo>
                    <a:lnTo>
                      <a:pt x="101" y="10"/>
                    </a:lnTo>
                    <a:lnTo>
                      <a:pt x="96" y="14"/>
                    </a:lnTo>
                    <a:lnTo>
                      <a:pt x="92" y="16"/>
                    </a:lnTo>
                    <a:lnTo>
                      <a:pt x="88" y="17"/>
                    </a:lnTo>
                    <a:lnTo>
                      <a:pt x="82" y="17"/>
                    </a:lnTo>
                    <a:lnTo>
                      <a:pt x="78" y="17"/>
                    </a:lnTo>
                    <a:lnTo>
                      <a:pt x="75" y="17"/>
                    </a:lnTo>
                    <a:lnTo>
                      <a:pt x="77" y="19"/>
                    </a:lnTo>
                    <a:lnTo>
                      <a:pt x="77" y="21"/>
                    </a:lnTo>
                    <a:lnTo>
                      <a:pt x="80" y="21"/>
                    </a:lnTo>
                    <a:lnTo>
                      <a:pt x="77" y="22"/>
                    </a:lnTo>
                    <a:lnTo>
                      <a:pt x="77" y="24"/>
                    </a:lnTo>
                    <a:lnTo>
                      <a:pt x="73" y="28"/>
                    </a:lnTo>
                    <a:lnTo>
                      <a:pt x="70" y="25"/>
                    </a:lnTo>
                    <a:lnTo>
                      <a:pt x="71" y="23"/>
                    </a:lnTo>
                    <a:lnTo>
                      <a:pt x="71" y="22"/>
                    </a:lnTo>
                    <a:lnTo>
                      <a:pt x="66" y="21"/>
                    </a:lnTo>
                    <a:lnTo>
                      <a:pt x="65" y="21"/>
                    </a:lnTo>
                    <a:lnTo>
                      <a:pt x="60" y="23"/>
                    </a:lnTo>
                    <a:lnTo>
                      <a:pt x="59" y="25"/>
                    </a:lnTo>
                    <a:lnTo>
                      <a:pt x="56" y="29"/>
                    </a:lnTo>
                    <a:lnTo>
                      <a:pt x="52" y="37"/>
                    </a:lnTo>
                    <a:lnTo>
                      <a:pt x="53" y="38"/>
                    </a:lnTo>
                    <a:lnTo>
                      <a:pt x="55" y="42"/>
                    </a:lnTo>
                    <a:lnTo>
                      <a:pt x="53" y="45"/>
                    </a:lnTo>
                    <a:lnTo>
                      <a:pt x="50" y="46"/>
                    </a:lnTo>
                    <a:lnTo>
                      <a:pt x="48" y="46"/>
                    </a:lnTo>
                    <a:lnTo>
                      <a:pt x="45" y="48"/>
                    </a:lnTo>
                    <a:lnTo>
                      <a:pt x="42" y="52"/>
                    </a:lnTo>
                    <a:lnTo>
                      <a:pt x="40" y="52"/>
                    </a:lnTo>
                    <a:lnTo>
                      <a:pt x="37" y="57"/>
                    </a:lnTo>
                    <a:lnTo>
                      <a:pt x="34" y="58"/>
                    </a:lnTo>
                    <a:lnTo>
                      <a:pt x="34" y="58"/>
                    </a:lnTo>
                    <a:lnTo>
                      <a:pt x="36" y="61"/>
                    </a:lnTo>
                    <a:lnTo>
                      <a:pt x="36" y="66"/>
                    </a:lnTo>
                    <a:lnTo>
                      <a:pt x="35" y="71"/>
                    </a:lnTo>
                    <a:lnTo>
                      <a:pt x="31" y="71"/>
                    </a:lnTo>
                    <a:lnTo>
                      <a:pt x="28" y="67"/>
                    </a:lnTo>
                    <a:lnTo>
                      <a:pt x="28" y="65"/>
                    </a:lnTo>
                    <a:lnTo>
                      <a:pt x="29" y="65"/>
                    </a:lnTo>
                    <a:lnTo>
                      <a:pt x="27" y="64"/>
                    </a:lnTo>
                    <a:lnTo>
                      <a:pt x="26" y="60"/>
                    </a:lnTo>
                    <a:lnTo>
                      <a:pt x="24" y="59"/>
                    </a:lnTo>
                    <a:lnTo>
                      <a:pt x="24" y="59"/>
                    </a:lnTo>
                    <a:lnTo>
                      <a:pt x="24" y="61"/>
                    </a:lnTo>
                    <a:lnTo>
                      <a:pt x="27" y="66"/>
                    </a:lnTo>
                    <a:lnTo>
                      <a:pt x="23" y="70"/>
                    </a:lnTo>
                    <a:lnTo>
                      <a:pt x="22" y="74"/>
                    </a:lnTo>
                    <a:lnTo>
                      <a:pt x="20" y="75"/>
                    </a:lnTo>
                    <a:lnTo>
                      <a:pt x="19" y="75"/>
                    </a:lnTo>
                    <a:lnTo>
                      <a:pt x="17" y="79"/>
                    </a:lnTo>
                    <a:lnTo>
                      <a:pt x="17" y="79"/>
                    </a:lnTo>
                    <a:lnTo>
                      <a:pt x="19" y="83"/>
                    </a:lnTo>
                    <a:lnTo>
                      <a:pt x="19" y="86"/>
                    </a:lnTo>
                    <a:lnTo>
                      <a:pt x="21" y="89"/>
                    </a:lnTo>
                    <a:lnTo>
                      <a:pt x="22" y="89"/>
                    </a:lnTo>
                    <a:lnTo>
                      <a:pt x="24" y="88"/>
                    </a:lnTo>
                    <a:lnTo>
                      <a:pt x="26" y="90"/>
                    </a:lnTo>
                    <a:lnTo>
                      <a:pt x="26" y="95"/>
                    </a:lnTo>
                    <a:lnTo>
                      <a:pt x="24" y="97"/>
                    </a:lnTo>
                    <a:lnTo>
                      <a:pt x="24" y="97"/>
                    </a:lnTo>
                    <a:lnTo>
                      <a:pt x="26" y="100"/>
                    </a:lnTo>
                    <a:lnTo>
                      <a:pt x="26" y="104"/>
                    </a:lnTo>
                    <a:lnTo>
                      <a:pt x="23" y="107"/>
                    </a:lnTo>
                    <a:lnTo>
                      <a:pt x="23" y="107"/>
                    </a:lnTo>
                    <a:lnTo>
                      <a:pt x="23" y="107"/>
                    </a:lnTo>
                    <a:lnTo>
                      <a:pt x="26" y="110"/>
                    </a:lnTo>
                    <a:lnTo>
                      <a:pt x="24" y="116"/>
                    </a:lnTo>
                    <a:lnTo>
                      <a:pt x="26" y="124"/>
                    </a:lnTo>
                    <a:lnTo>
                      <a:pt x="23" y="126"/>
                    </a:lnTo>
                    <a:lnTo>
                      <a:pt x="22" y="127"/>
                    </a:lnTo>
                    <a:lnTo>
                      <a:pt x="23" y="129"/>
                    </a:lnTo>
                    <a:lnTo>
                      <a:pt x="28" y="127"/>
                    </a:lnTo>
                    <a:lnTo>
                      <a:pt x="27" y="131"/>
                    </a:lnTo>
                    <a:lnTo>
                      <a:pt x="28" y="132"/>
                    </a:lnTo>
                    <a:lnTo>
                      <a:pt x="30" y="131"/>
                    </a:lnTo>
                    <a:lnTo>
                      <a:pt x="30" y="134"/>
                    </a:lnTo>
                    <a:lnTo>
                      <a:pt x="28" y="137"/>
                    </a:lnTo>
                    <a:lnTo>
                      <a:pt x="27" y="140"/>
                    </a:lnTo>
                    <a:lnTo>
                      <a:pt x="21" y="146"/>
                    </a:lnTo>
                    <a:lnTo>
                      <a:pt x="20" y="149"/>
                    </a:lnTo>
                    <a:lnTo>
                      <a:pt x="15" y="154"/>
                    </a:lnTo>
                    <a:lnTo>
                      <a:pt x="8" y="155"/>
                    </a:lnTo>
                    <a:lnTo>
                      <a:pt x="5" y="158"/>
                    </a:lnTo>
                    <a:lnTo>
                      <a:pt x="0" y="163"/>
                    </a:lnTo>
                    <a:lnTo>
                      <a:pt x="0" y="169"/>
                    </a:lnTo>
                    <a:lnTo>
                      <a:pt x="0" y="170"/>
                    </a:lnTo>
                    <a:lnTo>
                      <a:pt x="4" y="171"/>
                    </a:lnTo>
                    <a:lnTo>
                      <a:pt x="15" y="180"/>
                    </a:lnTo>
                    <a:lnTo>
                      <a:pt x="17" y="180"/>
                    </a:lnTo>
                    <a:lnTo>
                      <a:pt x="22" y="184"/>
                    </a:lnTo>
                    <a:lnTo>
                      <a:pt x="22" y="187"/>
                    </a:lnTo>
                    <a:lnTo>
                      <a:pt x="22" y="188"/>
                    </a:lnTo>
                    <a:lnTo>
                      <a:pt x="27" y="188"/>
                    </a:lnTo>
                    <a:lnTo>
                      <a:pt x="31" y="191"/>
                    </a:lnTo>
                    <a:lnTo>
                      <a:pt x="34" y="192"/>
                    </a:lnTo>
                    <a:lnTo>
                      <a:pt x="38" y="192"/>
                    </a:lnTo>
                    <a:lnTo>
                      <a:pt x="38" y="192"/>
                    </a:lnTo>
                    <a:lnTo>
                      <a:pt x="38" y="189"/>
                    </a:lnTo>
                    <a:lnTo>
                      <a:pt x="42" y="187"/>
                    </a:lnTo>
                    <a:lnTo>
                      <a:pt x="44" y="187"/>
                    </a:lnTo>
                    <a:lnTo>
                      <a:pt x="49" y="188"/>
                    </a:lnTo>
                    <a:lnTo>
                      <a:pt x="51" y="190"/>
                    </a:lnTo>
                    <a:lnTo>
                      <a:pt x="52" y="191"/>
                    </a:lnTo>
                    <a:lnTo>
                      <a:pt x="53" y="192"/>
                    </a:lnTo>
                    <a:lnTo>
                      <a:pt x="56"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7"/>
              <p:cNvSpPr>
                <a:spLocks/>
              </p:cNvSpPr>
              <p:nvPr userDrawn="1"/>
            </p:nvSpPr>
            <p:spPr bwMode="auto">
              <a:xfrm>
                <a:off x="1524001" y="4641851"/>
                <a:ext cx="141288" cy="152400"/>
              </a:xfrm>
              <a:custGeom>
                <a:avLst/>
                <a:gdLst>
                  <a:gd name="T0" fmla="*/ 82 w 89"/>
                  <a:gd name="T1" fmla="*/ 18 h 96"/>
                  <a:gd name="T2" fmla="*/ 75 w 89"/>
                  <a:gd name="T3" fmla="*/ 16 h 96"/>
                  <a:gd name="T4" fmla="*/ 74 w 89"/>
                  <a:gd name="T5" fmla="*/ 21 h 96"/>
                  <a:gd name="T6" fmla="*/ 65 w 89"/>
                  <a:gd name="T7" fmla="*/ 22 h 96"/>
                  <a:gd name="T8" fmla="*/ 58 w 89"/>
                  <a:gd name="T9" fmla="*/ 17 h 96"/>
                  <a:gd name="T10" fmla="*/ 52 w 89"/>
                  <a:gd name="T11" fmla="*/ 14 h 96"/>
                  <a:gd name="T12" fmla="*/ 49 w 89"/>
                  <a:gd name="T13" fmla="*/ 9 h 96"/>
                  <a:gd name="T14" fmla="*/ 39 w 89"/>
                  <a:gd name="T15" fmla="*/ 4 h 96"/>
                  <a:gd name="T16" fmla="*/ 31 w 89"/>
                  <a:gd name="T17" fmla="*/ 0 h 96"/>
                  <a:gd name="T18" fmla="*/ 25 w 89"/>
                  <a:gd name="T19" fmla="*/ 3 h 96"/>
                  <a:gd name="T20" fmla="*/ 14 w 89"/>
                  <a:gd name="T21" fmla="*/ 9 h 96"/>
                  <a:gd name="T22" fmla="*/ 12 w 89"/>
                  <a:gd name="T23" fmla="*/ 12 h 96"/>
                  <a:gd name="T24" fmla="*/ 15 w 89"/>
                  <a:gd name="T25" fmla="*/ 17 h 96"/>
                  <a:gd name="T26" fmla="*/ 8 w 89"/>
                  <a:gd name="T27" fmla="*/ 29 h 96"/>
                  <a:gd name="T28" fmla="*/ 9 w 89"/>
                  <a:gd name="T29" fmla="*/ 32 h 96"/>
                  <a:gd name="T30" fmla="*/ 2 w 89"/>
                  <a:gd name="T31" fmla="*/ 38 h 96"/>
                  <a:gd name="T32" fmla="*/ 1 w 89"/>
                  <a:gd name="T33" fmla="*/ 43 h 96"/>
                  <a:gd name="T34" fmla="*/ 1 w 89"/>
                  <a:gd name="T35" fmla="*/ 48 h 96"/>
                  <a:gd name="T36" fmla="*/ 0 w 89"/>
                  <a:gd name="T37" fmla="*/ 56 h 96"/>
                  <a:gd name="T38" fmla="*/ 0 w 89"/>
                  <a:gd name="T39" fmla="*/ 59 h 96"/>
                  <a:gd name="T40" fmla="*/ 7 w 89"/>
                  <a:gd name="T41" fmla="*/ 63 h 96"/>
                  <a:gd name="T42" fmla="*/ 9 w 89"/>
                  <a:gd name="T43" fmla="*/ 63 h 96"/>
                  <a:gd name="T44" fmla="*/ 11 w 89"/>
                  <a:gd name="T45" fmla="*/ 58 h 96"/>
                  <a:gd name="T46" fmla="*/ 16 w 89"/>
                  <a:gd name="T47" fmla="*/ 56 h 96"/>
                  <a:gd name="T48" fmla="*/ 18 w 89"/>
                  <a:gd name="T49" fmla="*/ 62 h 96"/>
                  <a:gd name="T50" fmla="*/ 18 w 89"/>
                  <a:gd name="T51" fmla="*/ 69 h 96"/>
                  <a:gd name="T52" fmla="*/ 14 w 89"/>
                  <a:gd name="T53" fmla="*/ 76 h 96"/>
                  <a:gd name="T54" fmla="*/ 15 w 89"/>
                  <a:gd name="T55" fmla="*/ 82 h 96"/>
                  <a:gd name="T56" fmla="*/ 9 w 89"/>
                  <a:gd name="T57" fmla="*/ 85 h 96"/>
                  <a:gd name="T58" fmla="*/ 11 w 89"/>
                  <a:gd name="T59" fmla="*/ 87 h 96"/>
                  <a:gd name="T60" fmla="*/ 17 w 89"/>
                  <a:gd name="T61" fmla="*/ 88 h 96"/>
                  <a:gd name="T62" fmla="*/ 25 w 89"/>
                  <a:gd name="T63" fmla="*/ 90 h 96"/>
                  <a:gd name="T64" fmla="*/ 30 w 89"/>
                  <a:gd name="T65" fmla="*/ 96 h 96"/>
                  <a:gd name="T66" fmla="*/ 45 w 89"/>
                  <a:gd name="T67" fmla="*/ 69 h 96"/>
                  <a:gd name="T68" fmla="*/ 63 w 89"/>
                  <a:gd name="T69" fmla="*/ 62 h 96"/>
                  <a:gd name="T70" fmla="*/ 81 w 89"/>
                  <a:gd name="T71" fmla="*/ 48 h 96"/>
                  <a:gd name="T72" fmla="*/ 88 w 89"/>
                  <a:gd name="T73" fmla="*/ 37 h 96"/>
                  <a:gd name="T74" fmla="*/ 89 w 89"/>
                  <a:gd name="T75" fmla="*/ 33 h 96"/>
                  <a:gd name="T76" fmla="*/ 85 w 89"/>
                  <a:gd name="T77" fmla="*/ 25 h 96"/>
                  <a:gd name="T78" fmla="*/ 84 w 89"/>
                  <a:gd name="T7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96">
                    <a:moveTo>
                      <a:pt x="82" y="21"/>
                    </a:moveTo>
                    <a:lnTo>
                      <a:pt x="82" y="18"/>
                    </a:lnTo>
                    <a:lnTo>
                      <a:pt x="80" y="17"/>
                    </a:lnTo>
                    <a:lnTo>
                      <a:pt x="75" y="16"/>
                    </a:lnTo>
                    <a:lnTo>
                      <a:pt x="74" y="17"/>
                    </a:lnTo>
                    <a:lnTo>
                      <a:pt x="74" y="21"/>
                    </a:lnTo>
                    <a:lnTo>
                      <a:pt x="70" y="23"/>
                    </a:lnTo>
                    <a:lnTo>
                      <a:pt x="65" y="22"/>
                    </a:lnTo>
                    <a:lnTo>
                      <a:pt x="62" y="19"/>
                    </a:lnTo>
                    <a:lnTo>
                      <a:pt x="58" y="17"/>
                    </a:lnTo>
                    <a:lnTo>
                      <a:pt x="52" y="17"/>
                    </a:lnTo>
                    <a:lnTo>
                      <a:pt x="52" y="14"/>
                    </a:lnTo>
                    <a:lnTo>
                      <a:pt x="52" y="12"/>
                    </a:lnTo>
                    <a:lnTo>
                      <a:pt x="49" y="9"/>
                    </a:lnTo>
                    <a:lnTo>
                      <a:pt x="46" y="9"/>
                    </a:lnTo>
                    <a:lnTo>
                      <a:pt x="39" y="4"/>
                    </a:lnTo>
                    <a:lnTo>
                      <a:pt x="34" y="1"/>
                    </a:lnTo>
                    <a:lnTo>
                      <a:pt x="31" y="0"/>
                    </a:lnTo>
                    <a:lnTo>
                      <a:pt x="30" y="3"/>
                    </a:lnTo>
                    <a:lnTo>
                      <a:pt x="25" y="3"/>
                    </a:lnTo>
                    <a:lnTo>
                      <a:pt x="18" y="9"/>
                    </a:lnTo>
                    <a:lnTo>
                      <a:pt x="14" y="9"/>
                    </a:lnTo>
                    <a:lnTo>
                      <a:pt x="11" y="10"/>
                    </a:lnTo>
                    <a:lnTo>
                      <a:pt x="12" y="12"/>
                    </a:lnTo>
                    <a:lnTo>
                      <a:pt x="12" y="15"/>
                    </a:lnTo>
                    <a:lnTo>
                      <a:pt x="15" y="17"/>
                    </a:lnTo>
                    <a:lnTo>
                      <a:pt x="14" y="22"/>
                    </a:lnTo>
                    <a:lnTo>
                      <a:pt x="8" y="29"/>
                    </a:lnTo>
                    <a:lnTo>
                      <a:pt x="7" y="30"/>
                    </a:lnTo>
                    <a:lnTo>
                      <a:pt x="9" y="32"/>
                    </a:lnTo>
                    <a:lnTo>
                      <a:pt x="5" y="37"/>
                    </a:lnTo>
                    <a:lnTo>
                      <a:pt x="2" y="38"/>
                    </a:lnTo>
                    <a:lnTo>
                      <a:pt x="0" y="40"/>
                    </a:lnTo>
                    <a:lnTo>
                      <a:pt x="1" y="43"/>
                    </a:lnTo>
                    <a:lnTo>
                      <a:pt x="2" y="46"/>
                    </a:lnTo>
                    <a:lnTo>
                      <a:pt x="1" y="48"/>
                    </a:lnTo>
                    <a:lnTo>
                      <a:pt x="2" y="53"/>
                    </a:lnTo>
                    <a:lnTo>
                      <a:pt x="0" y="56"/>
                    </a:lnTo>
                    <a:lnTo>
                      <a:pt x="0" y="58"/>
                    </a:lnTo>
                    <a:lnTo>
                      <a:pt x="0" y="59"/>
                    </a:lnTo>
                    <a:lnTo>
                      <a:pt x="3" y="60"/>
                    </a:lnTo>
                    <a:lnTo>
                      <a:pt x="7" y="63"/>
                    </a:lnTo>
                    <a:lnTo>
                      <a:pt x="8" y="63"/>
                    </a:lnTo>
                    <a:lnTo>
                      <a:pt x="9" y="63"/>
                    </a:lnTo>
                    <a:lnTo>
                      <a:pt x="10" y="61"/>
                    </a:lnTo>
                    <a:lnTo>
                      <a:pt x="11" y="58"/>
                    </a:lnTo>
                    <a:lnTo>
                      <a:pt x="16" y="54"/>
                    </a:lnTo>
                    <a:lnTo>
                      <a:pt x="16" y="56"/>
                    </a:lnTo>
                    <a:lnTo>
                      <a:pt x="17" y="58"/>
                    </a:lnTo>
                    <a:lnTo>
                      <a:pt x="18" y="62"/>
                    </a:lnTo>
                    <a:lnTo>
                      <a:pt x="17" y="67"/>
                    </a:lnTo>
                    <a:lnTo>
                      <a:pt x="18" y="69"/>
                    </a:lnTo>
                    <a:lnTo>
                      <a:pt x="16" y="74"/>
                    </a:lnTo>
                    <a:lnTo>
                      <a:pt x="14" y="76"/>
                    </a:lnTo>
                    <a:lnTo>
                      <a:pt x="14" y="76"/>
                    </a:lnTo>
                    <a:lnTo>
                      <a:pt x="15" y="82"/>
                    </a:lnTo>
                    <a:lnTo>
                      <a:pt x="11" y="83"/>
                    </a:lnTo>
                    <a:lnTo>
                      <a:pt x="9" y="85"/>
                    </a:lnTo>
                    <a:lnTo>
                      <a:pt x="9" y="87"/>
                    </a:lnTo>
                    <a:lnTo>
                      <a:pt x="11" y="87"/>
                    </a:lnTo>
                    <a:lnTo>
                      <a:pt x="16" y="85"/>
                    </a:lnTo>
                    <a:lnTo>
                      <a:pt x="17" y="88"/>
                    </a:lnTo>
                    <a:lnTo>
                      <a:pt x="22" y="89"/>
                    </a:lnTo>
                    <a:lnTo>
                      <a:pt x="25" y="90"/>
                    </a:lnTo>
                    <a:lnTo>
                      <a:pt x="29" y="96"/>
                    </a:lnTo>
                    <a:lnTo>
                      <a:pt x="30" y="96"/>
                    </a:lnTo>
                    <a:lnTo>
                      <a:pt x="32" y="94"/>
                    </a:lnTo>
                    <a:lnTo>
                      <a:pt x="45" y="69"/>
                    </a:lnTo>
                    <a:lnTo>
                      <a:pt x="47" y="67"/>
                    </a:lnTo>
                    <a:lnTo>
                      <a:pt x="63" y="62"/>
                    </a:lnTo>
                    <a:lnTo>
                      <a:pt x="70" y="58"/>
                    </a:lnTo>
                    <a:lnTo>
                      <a:pt x="81" y="48"/>
                    </a:lnTo>
                    <a:lnTo>
                      <a:pt x="84" y="38"/>
                    </a:lnTo>
                    <a:lnTo>
                      <a:pt x="88" y="37"/>
                    </a:lnTo>
                    <a:lnTo>
                      <a:pt x="88" y="37"/>
                    </a:lnTo>
                    <a:lnTo>
                      <a:pt x="89" y="33"/>
                    </a:lnTo>
                    <a:lnTo>
                      <a:pt x="88" y="31"/>
                    </a:lnTo>
                    <a:lnTo>
                      <a:pt x="85" y="25"/>
                    </a:lnTo>
                    <a:lnTo>
                      <a:pt x="85" y="23"/>
                    </a:lnTo>
                    <a:lnTo>
                      <a:pt x="84" y="22"/>
                    </a:lnTo>
                    <a:lnTo>
                      <a:pt x="8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28"/>
              <p:cNvSpPr>
                <a:spLocks/>
              </p:cNvSpPr>
              <p:nvPr userDrawn="1"/>
            </p:nvSpPr>
            <p:spPr bwMode="auto">
              <a:xfrm>
                <a:off x="1514476" y="4679951"/>
                <a:ext cx="315913" cy="452438"/>
              </a:xfrm>
              <a:custGeom>
                <a:avLst/>
                <a:gdLst>
                  <a:gd name="T0" fmla="*/ 198 w 199"/>
                  <a:gd name="T1" fmla="*/ 255 h 285"/>
                  <a:gd name="T2" fmla="*/ 195 w 199"/>
                  <a:gd name="T3" fmla="*/ 236 h 285"/>
                  <a:gd name="T4" fmla="*/ 197 w 199"/>
                  <a:gd name="T5" fmla="*/ 224 h 285"/>
                  <a:gd name="T6" fmla="*/ 197 w 199"/>
                  <a:gd name="T7" fmla="*/ 193 h 285"/>
                  <a:gd name="T8" fmla="*/ 183 w 199"/>
                  <a:gd name="T9" fmla="*/ 168 h 285"/>
                  <a:gd name="T10" fmla="*/ 173 w 199"/>
                  <a:gd name="T11" fmla="*/ 170 h 285"/>
                  <a:gd name="T12" fmla="*/ 168 w 199"/>
                  <a:gd name="T13" fmla="*/ 148 h 285"/>
                  <a:gd name="T14" fmla="*/ 166 w 199"/>
                  <a:gd name="T15" fmla="*/ 147 h 285"/>
                  <a:gd name="T16" fmla="*/ 141 w 199"/>
                  <a:gd name="T17" fmla="*/ 147 h 285"/>
                  <a:gd name="T18" fmla="*/ 127 w 199"/>
                  <a:gd name="T19" fmla="*/ 137 h 285"/>
                  <a:gd name="T20" fmla="*/ 115 w 199"/>
                  <a:gd name="T21" fmla="*/ 116 h 285"/>
                  <a:gd name="T22" fmla="*/ 117 w 199"/>
                  <a:gd name="T23" fmla="*/ 105 h 285"/>
                  <a:gd name="T24" fmla="*/ 126 w 199"/>
                  <a:gd name="T25" fmla="*/ 98 h 285"/>
                  <a:gd name="T26" fmla="*/ 127 w 199"/>
                  <a:gd name="T27" fmla="*/ 83 h 285"/>
                  <a:gd name="T28" fmla="*/ 136 w 199"/>
                  <a:gd name="T29" fmla="*/ 73 h 285"/>
                  <a:gd name="T30" fmla="*/ 152 w 199"/>
                  <a:gd name="T31" fmla="*/ 66 h 285"/>
                  <a:gd name="T32" fmla="*/ 168 w 199"/>
                  <a:gd name="T33" fmla="*/ 60 h 285"/>
                  <a:gd name="T34" fmla="*/ 175 w 199"/>
                  <a:gd name="T35" fmla="*/ 64 h 285"/>
                  <a:gd name="T36" fmla="*/ 175 w 199"/>
                  <a:gd name="T37" fmla="*/ 61 h 285"/>
                  <a:gd name="T38" fmla="*/ 165 w 199"/>
                  <a:gd name="T39" fmla="*/ 54 h 285"/>
                  <a:gd name="T40" fmla="*/ 170 w 199"/>
                  <a:gd name="T41" fmla="*/ 36 h 285"/>
                  <a:gd name="T42" fmla="*/ 161 w 199"/>
                  <a:gd name="T43" fmla="*/ 32 h 285"/>
                  <a:gd name="T44" fmla="*/ 144 w 199"/>
                  <a:gd name="T45" fmla="*/ 35 h 285"/>
                  <a:gd name="T46" fmla="*/ 132 w 199"/>
                  <a:gd name="T47" fmla="*/ 36 h 285"/>
                  <a:gd name="T48" fmla="*/ 126 w 199"/>
                  <a:gd name="T49" fmla="*/ 27 h 285"/>
                  <a:gd name="T50" fmla="*/ 120 w 199"/>
                  <a:gd name="T51" fmla="*/ 17 h 285"/>
                  <a:gd name="T52" fmla="*/ 108 w 199"/>
                  <a:gd name="T53" fmla="*/ 7 h 285"/>
                  <a:gd name="T54" fmla="*/ 94 w 199"/>
                  <a:gd name="T55" fmla="*/ 0 h 285"/>
                  <a:gd name="T56" fmla="*/ 96 w 199"/>
                  <a:gd name="T57" fmla="*/ 14 h 285"/>
                  <a:gd name="T58" fmla="*/ 78 w 199"/>
                  <a:gd name="T59" fmla="*/ 35 h 285"/>
                  <a:gd name="T60" fmla="*/ 40 w 199"/>
                  <a:gd name="T61" fmla="*/ 72 h 285"/>
                  <a:gd name="T62" fmla="*/ 26 w 199"/>
                  <a:gd name="T63" fmla="*/ 67 h 285"/>
                  <a:gd name="T64" fmla="*/ 14 w 199"/>
                  <a:gd name="T65" fmla="*/ 65 h 285"/>
                  <a:gd name="T66" fmla="*/ 17 w 199"/>
                  <a:gd name="T67" fmla="*/ 53 h 285"/>
                  <a:gd name="T68" fmla="*/ 2 w 199"/>
                  <a:gd name="T69" fmla="*/ 64 h 285"/>
                  <a:gd name="T70" fmla="*/ 2 w 199"/>
                  <a:gd name="T71" fmla="*/ 73 h 285"/>
                  <a:gd name="T72" fmla="*/ 4 w 199"/>
                  <a:gd name="T73" fmla="*/ 80 h 285"/>
                  <a:gd name="T74" fmla="*/ 1 w 199"/>
                  <a:gd name="T75" fmla="*/ 90 h 285"/>
                  <a:gd name="T76" fmla="*/ 10 w 199"/>
                  <a:gd name="T77" fmla="*/ 98 h 285"/>
                  <a:gd name="T78" fmla="*/ 25 w 199"/>
                  <a:gd name="T79" fmla="*/ 107 h 285"/>
                  <a:gd name="T80" fmla="*/ 37 w 199"/>
                  <a:gd name="T81" fmla="*/ 122 h 285"/>
                  <a:gd name="T82" fmla="*/ 44 w 199"/>
                  <a:gd name="T83" fmla="*/ 139 h 285"/>
                  <a:gd name="T84" fmla="*/ 52 w 199"/>
                  <a:gd name="T85" fmla="*/ 153 h 285"/>
                  <a:gd name="T86" fmla="*/ 60 w 199"/>
                  <a:gd name="T87" fmla="*/ 168 h 285"/>
                  <a:gd name="T88" fmla="*/ 67 w 199"/>
                  <a:gd name="T89" fmla="*/ 177 h 285"/>
                  <a:gd name="T90" fmla="*/ 74 w 199"/>
                  <a:gd name="T91" fmla="*/ 188 h 285"/>
                  <a:gd name="T92" fmla="*/ 86 w 199"/>
                  <a:gd name="T93" fmla="*/ 209 h 285"/>
                  <a:gd name="T94" fmla="*/ 83 w 199"/>
                  <a:gd name="T95" fmla="*/ 217 h 285"/>
                  <a:gd name="T96" fmla="*/ 88 w 199"/>
                  <a:gd name="T97" fmla="*/ 222 h 285"/>
                  <a:gd name="T98" fmla="*/ 100 w 199"/>
                  <a:gd name="T99" fmla="*/ 233 h 285"/>
                  <a:gd name="T100" fmla="*/ 107 w 199"/>
                  <a:gd name="T101" fmla="*/ 238 h 285"/>
                  <a:gd name="T102" fmla="*/ 115 w 199"/>
                  <a:gd name="T103" fmla="*/ 242 h 285"/>
                  <a:gd name="T104" fmla="*/ 125 w 199"/>
                  <a:gd name="T105" fmla="*/ 250 h 285"/>
                  <a:gd name="T106" fmla="*/ 138 w 199"/>
                  <a:gd name="T107" fmla="*/ 255 h 285"/>
                  <a:gd name="T108" fmla="*/ 148 w 199"/>
                  <a:gd name="T109" fmla="*/ 260 h 285"/>
                  <a:gd name="T110" fmla="*/ 160 w 199"/>
                  <a:gd name="T111" fmla="*/ 268 h 285"/>
                  <a:gd name="T112" fmla="*/ 163 w 199"/>
                  <a:gd name="T113" fmla="*/ 275 h 285"/>
                  <a:gd name="T114" fmla="*/ 178 w 199"/>
                  <a:gd name="T115" fmla="*/ 285 h 285"/>
                  <a:gd name="T116" fmla="*/ 190 w 199"/>
                  <a:gd name="T117" fmla="*/ 279 h 285"/>
                  <a:gd name="T118" fmla="*/ 191 w 199"/>
                  <a:gd name="T119" fmla="*/ 27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285">
                    <a:moveTo>
                      <a:pt x="189" y="268"/>
                    </a:moveTo>
                    <a:lnTo>
                      <a:pt x="191" y="262"/>
                    </a:lnTo>
                    <a:lnTo>
                      <a:pt x="196" y="260"/>
                    </a:lnTo>
                    <a:lnTo>
                      <a:pt x="198" y="255"/>
                    </a:lnTo>
                    <a:lnTo>
                      <a:pt x="198" y="253"/>
                    </a:lnTo>
                    <a:lnTo>
                      <a:pt x="194" y="242"/>
                    </a:lnTo>
                    <a:lnTo>
                      <a:pt x="196" y="240"/>
                    </a:lnTo>
                    <a:lnTo>
                      <a:pt x="195" y="236"/>
                    </a:lnTo>
                    <a:lnTo>
                      <a:pt x="195" y="234"/>
                    </a:lnTo>
                    <a:lnTo>
                      <a:pt x="194" y="231"/>
                    </a:lnTo>
                    <a:lnTo>
                      <a:pt x="196" y="228"/>
                    </a:lnTo>
                    <a:lnTo>
                      <a:pt x="197" y="224"/>
                    </a:lnTo>
                    <a:lnTo>
                      <a:pt x="196" y="214"/>
                    </a:lnTo>
                    <a:lnTo>
                      <a:pt x="195" y="210"/>
                    </a:lnTo>
                    <a:lnTo>
                      <a:pt x="197" y="204"/>
                    </a:lnTo>
                    <a:lnTo>
                      <a:pt x="197" y="193"/>
                    </a:lnTo>
                    <a:lnTo>
                      <a:pt x="199" y="190"/>
                    </a:lnTo>
                    <a:lnTo>
                      <a:pt x="199" y="188"/>
                    </a:lnTo>
                    <a:lnTo>
                      <a:pt x="185" y="169"/>
                    </a:lnTo>
                    <a:lnTo>
                      <a:pt x="183" y="168"/>
                    </a:lnTo>
                    <a:lnTo>
                      <a:pt x="182" y="168"/>
                    </a:lnTo>
                    <a:lnTo>
                      <a:pt x="178" y="168"/>
                    </a:lnTo>
                    <a:lnTo>
                      <a:pt x="176" y="169"/>
                    </a:lnTo>
                    <a:lnTo>
                      <a:pt x="173" y="170"/>
                    </a:lnTo>
                    <a:lnTo>
                      <a:pt x="169" y="168"/>
                    </a:lnTo>
                    <a:lnTo>
                      <a:pt x="169" y="163"/>
                    </a:lnTo>
                    <a:lnTo>
                      <a:pt x="168" y="154"/>
                    </a:lnTo>
                    <a:lnTo>
                      <a:pt x="168" y="148"/>
                    </a:lnTo>
                    <a:lnTo>
                      <a:pt x="170" y="147"/>
                    </a:lnTo>
                    <a:lnTo>
                      <a:pt x="170" y="145"/>
                    </a:lnTo>
                    <a:lnTo>
                      <a:pt x="170" y="145"/>
                    </a:lnTo>
                    <a:lnTo>
                      <a:pt x="166" y="147"/>
                    </a:lnTo>
                    <a:lnTo>
                      <a:pt x="159" y="153"/>
                    </a:lnTo>
                    <a:lnTo>
                      <a:pt x="149" y="153"/>
                    </a:lnTo>
                    <a:lnTo>
                      <a:pt x="142" y="152"/>
                    </a:lnTo>
                    <a:lnTo>
                      <a:pt x="141" y="147"/>
                    </a:lnTo>
                    <a:lnTo>
                      <a:pt x="138" y="143"/>
                    </a:lnTo>
                    <a:lnTo>
                      <a:pt x="134" y="143"/>
                    </a:lnTo>
                    <a:lnTo>
                      <a:pt x="122" y="144"/>
                    </a:lnTo>
                    <a:lnTo>
                      <a:pt x="127" y="137"/>
                    </a:lnTo>
                    <a:lnTo>
                      <a:pt x="119" y="126"/>
                    </a:lnTo>
                    <a:lnTo>
                      <a:pt x="115" y="122"/>
                    </a:lnTo>
                    <a:lnTo>
                      <a:pt x="116" y="118"/>
                    </a:lnTo>
                    <a:lnTo>
                      <a:pt x="115" y="116"/>
                    </a:lnTo>
                    <a:lnTo>
                      <a:pt x="117" y="112"/>
                    </a:lnTo>
                    <a:lnTo>
                      <a:pt x="117" y="110"/>
                    </a:lnTo>
                    <a:lnTo>
                      <a:pt x="116" y="108"/>
                    </a:lnTo>
                    <a:lnTo>
                      <a:pt x="117" y="105"/>
                    </a:lnTo>
                    <a:lnTo>
                      <a:pt x="118" y="102"/>
                    </a:lnTo>
                    <a:lnTo>
                      <a:pt x="123" y="98"/>
                    </a:lnTo>
                    <a:lnTo>
                      <a:pt x="125" y="100"/>
                    </a:lnTo>
                    <a:lnTo>
                      <a:pt x="126" y="98"/>
                    </a:lnTo>
                    <a:lnTo>
                      <a:pt x="125" y="96"/>
                    </a:lnTo>
                    <a:lnTo>
                      <a:pt x="124" y="90"/>
                    </a:lnTo>
                    <a:lnTo>
                      <a:pt x="129" y="86"/>
                    </a:lnTo>
                    <a:lnTo>
                      <a:pt x="127" y="83"/>
                    </a:lnTo>
                    <a:lnTo>
                      <a:pt x="129" y="81"/>
                    </a:lnTo>
                    <a:lnTo>
                      <a:pt x="129" y="76"/>
                    </a:lnTo>
                    <a:lnTo>
                      <a:pt x="132" y="75"/>
                    </a:lnTo>
                    <a:lnTo>
                      <a:pt x="136" y="73"/>
                    </a:lnTo>
                    <a:lnTo>
                      <a:pt x="139" y="70"/>
                    </a:lnTo>
                    <a:lnTo>
                      <a:pt x="141" y="70"/>
                    </a:lnTo>
                    <a:lnTo>
                      <a:pt x="142" y="67"/>
                    </a:lnTo>
                    <a:lnTo>
                      <a:pt x="152" y="66"/>
                    </a:lnTo>
                    <a:lnTo>
                      <a:pt x="161" y="63"/>
                    </a:lnTo>
                    <a:lnTo>
                      <a:pt x="162" y="59"/>
                    </a:lnTo>
                    <a:lnTo>
                      <a:pt x="165" y="60"/>
                    </a:lnTo>
                    <a:lnTo>
                      <a:pt x="168" y="60"/>
                    </a:lnTo>
                    <a:lnTo>
                      <a:pt x="169" y="60"/>
                    </a:lnTo>
                    <a:lnTo>
                      <a:pt x="174" y="63"/>
                    </a:lnTo>
                    <a:lnTo>
                      <a:pt x="174" y="64"/>
                    </a:lnTo>
                    <a:lnTo>
                      <a:pt x="175" y="64"/>
                    </a:lnTo>
                    <a:lnTo>
                      <a:pt x="175" y="63"/>
                    </a:lnTo>
                    <a:lnTo>
                      <a:pt x="175" y="63"/>
                    </a:lnTo>
                    <a:lnTo>
                      <a:pt x="175" y="61"/>
                    </a:lnTo>
                    <a:lnTo>
                      <a:pt x="175" y="61"/>
                    </a:lnTo>
                    <a:lnTo>
                      <a:pt x="175" y="59"/>
                    </a:lnTo>
                    <a:lnTo>
                      <a:pt x="173" y="57"/>
                    </a:lnTo>
                    <a:lnTo>
                      <a:pt x="165" y="58"/>
                    </a:lnTo>
                    <a:lnTo>
                      <a:pt x="165" y="54"/>
                    </a:lnTo>
                    <a:lnTo>
                      <a:pt x="174" y="37"/>
                    </a:lnTo>
                    <a:lnTo>
                      <a:pt x="174" y="37"/>
                    </a:lnTo>
                    <a:lnTo>
                      <a:pt x="172" y="38"/>
                    </a:lnTo>
                    <a:lnTo>
                      <a:pt x="170" y="36"/>
                    </a:lnTo>
                    <a:lnTo>
                      <a:pt x="167" y="35"/>
                    </a:lnTo>
                    <a:lnTo>
                      <a:pt x="165" y="35"/>
                    </a:lnTo>
                    <a:lnTo>
                      <a:pt x="163" y="32"/>
                    </a:lnTo>
                    <a:lnTo>
                      <a:pt x="161" y="32"/>
                    </a:lnTo>
                    <a:lnTo>
                      <a:pt x="156" y="35"/>
                    </a:lnTo>
                    <a:lnTo>
                      <a:pt x="152" y="34"/>
                    </a:lnTo>
                    <a:lnTo>
                      <a:pt x="148" y="32"/>
                    </a:lnTo>
                    <a:lnTo>
                      <a:pt x="144" y="35"/>
                    </a:lnTo>
                    <a:lnTo>
                      <a:pt x="141" y="36"/>
                    </a:lnTo>
                    <a:lnTo>
                      <a:pt x="138" y="36"/>
                    </a:lnTo>
                    <a:lnTo>
                      <a:pt x="134" y="36"/>
                    </a:lnTo>
                    <a:lnTo>
                      <a:pt x="132" y="36"/>
                    </a:lnTo>
                    <a:lnTo>
                      <a:pt x="127" y="35"/>
                    </a:lnTo>
                    <a:lnTo>
                      <a:pt x="126" y="31"/>
                    </a:lnTo>
                    <a:lnTo>
                      <a:pt x="127" y="30"/>
                    </a:lnTo>
                    <a:lnTo>
                      <a:pt x="126" y="27"/>
                    </a:lnTo>
                    <a:lnTo>
                      <a:pt x="124" y="27"/>
                    </a:lnTo>
                    <a:lnTo>
                      <a:pt x="123" y="25"/>
                    </a:lnTo>
                    <a:lnTo>
                      <a:pt x="123" y="22"/>
                    </a:lnTo>
                    <a:lnTo>
                      <a:pt x="120" y="17"/>
                    </a:lnTo>
                    <a:lnTo>
                      <a:pt x="113" y="15"/>
                    </a:lnTo>
                    <a:lnTo>
                      <a:pt x="110" y="15"/>
                    </a:lnTo>
                    <a:lnTo>
                      <a:pt x="108" y="9"/>
                    </a:lnTo>
                    <a:lnTo>
                      <a:pt x="108" y="7"/>
                    </a:lnTo>
                    <a:lnTo>
                      <a:pt x="104" y="3"/>
                    </a:lnTo>
                    <a:lnTo>
                      <a:pt x="103" y="2"/>
                    </a:lnTo>
                    <a:lnTo>
                      <a:pt x="94" y="0"/>
                    </a:lnTo>
                    <a:lnTo>
                      <a:pt x="94" y="0"/>
                    </a:lnTo>
                    <a:lnTo>
                      <a:pt x="94" y="0"/>
                    </a:lnTo>
                    <a:lnTo>
                      <a:pt x="97" y="7"/>
                    </a:lnTo>
                    <a:lnTo>
                      <a:pt x="97" y="9"/>
                    </a:lnTo>
                    <a:lnTo>
                      <a:pt x="96" y="14"/>
                    </a:lnTo>
                    <a:lnTo>
                      <a:pt x="95" y="16"/>
                    </a:lnTo>
                    <a:lnTo>
                      <a:pt x="93" y="16"/>
                    </a:lnTo>
                    <a:lnTo>
                      <a:pt x="88" y="25"/>
                    </a:lnTo>
                    <a:lnTo>
                      <a:pt x="78" y="35"/>
                    </a:lnTo>
                    <a:lnTo>
                      <a:pt x="71" y="41"/>
                    </a:lnTo>
                    <a:lnTo>
                      <a:pt x="54" y="45"/>
                    </a:lnTo>
                    <a:lnTo>
                      <a:pt x="52" y="46"/>
                    </a:lnTo>
                    <a:lnTo>
                      <a:pt x="40" y="72"/>
                    </a:lnTo>
                    <a:lnTo>
                      <a:pt x="37" y="74"/>
                    </a:lnTo>
                    <a:lnTo>
                      <a:pt x="33" y="74"/>
                    </a:lnTo>
                    <a:lnTo>
                      <a:pt x="29" y="68"/>
                    </a:lnTo>
                    <a:lnTo>
                      <a:pt x="26" y="67"/>
                    </a:lnTo>
                    <a:lnTo>
                      <a:pt x="22" y="66"/>
                    </a:lnTo>
                    <a:lnTo>
                      <a:pt x="21" y="65"/>
                    </a:lnTo>
                    <a:lnTo>
                      <a:pt x="17" y="66"/>
                    </a:lnTo>
                    <a:lnTo>
                      <a:pt x="14" y="65"/>
                    </a:lnTo>
                    <a:lnTo>
                      <a:pt x="13" y="61"/>
                    </a:lnTo>
                    <a:lnTo>
                      <a:pt x="16" y="57"/>
                    </a:lnTo>
                    <a:lnTo>
                      <a:pt x="18" y="56"/>
                    </a:lnTo>
                    <a:lnTo>
                      <a:pt x="17" y="53"/>
                    </a:lnTo>
                    <a:lnTo>
                      <a:pt x="17" y="53"/>
                    </a:lnTo>
                    <a:lnTo>
                      <a:pt x="10" y="57"/>
                    </a:lnTo>
                    <a:lnTo>
                      <a:pt x="7" y="59"/>
                    </a:lnTo>
                    <a:lnTo>
                      <a:pt x="2" y="64"/>
                    </a:lnTo>
                    <a:lnTo>
                      <a:pt x="1" y="67"/>
                    </a:lnTo>
                    <a:lnTo>
                      <a:pt x="0" y="70"/>
                    </a:lnTo>
                    <a:lnTo>
                      <a:pt x="0" y="71"/>
                    </a:lnTo>
                    <a:lnTo>
                      <a:pt x="2" y="73"/>
                    </a:lnTo>
                    <a:lnTo>
                      <a:pt x="3" y="76"/>
                    </a:lnTo>
                    <a:lnTo>
                      <a:pt x="1" y="78"/>
                    </a:lnTo>
                    <a:lnTo>
                      <a:pt x="1" y="78"/>
                    </a:lnTo>
                    <a:lnTo>
                      <a:pt x="4" y="80"/>
                    </a:lnTo>
                    <a:lnTo>
                      <a:pt x="7" y="85"/>
                    </a:lnTo>
                    <a:lnTo>
                      <a:pt x="6" y="89"/>
                    </a:lnTo>
                    <a:lnTo>
                      <a:pt x="3" y="89"/>
                    </a:lnTo>
                    <a:lnTo>
                      <a:pt x="1" y="90"/>
                    </a:lnTo>
                    <a:lnTo>
                      <a:pt x="1" y="92"/>
                    </a:lnTo>
                    <a:lnTo>
                      <a:pt x="2" y="93"/>
                    </a:lnTo>
                    <a:lnTo>
                      <a:pt x="6" y="94"/>
                    </a:lnTo>
                    <a:lnTo>
                      <a:pt x="10" y="98"/>
                    </a:lnTo>
                    <a:lnTo>
                      <a:pt x="15" y="98"/>
                    </a:lnTo>
                    <a:lnTo>
                      <a:pt x="21" y="103"/>
                    </a:lnTo>
                    <a:lnTo>
                      <a:pt x="24" y="103"/>
                    </a:lnTo>
                    <a:lnTo>
                      <a:pt x="25" y="107"/>
                    </a:lnTo>
                    <a:lnTo>
                      <a:pt x="29" y="111"/>
                    </a:lnTo>
                    <a:lnTo>
                      <a:pt x="29" y="116"/>
                    </a:lnTo>
                    <a:lnTo>
                      <a:pt x="31" y="118"/>
                    </a:lnTo>
                    <a:lnTo>
                      <a:pt x="37" y="122"/>
                    </a:lnTo>
                    <a:lnTo>
                      <a:pt x="40" y="126"/>
                    </a:lnTo>
                    <a:lnTo>
                      <a:pt x="42" y="131"/>
                    </a:lnTo>
                    <a:lnTo>
                      <a:pt x="43" y="134"/>
                    </a:lnTo>
                    <a:lnTo>
                      <a:pt x="44" y="139"/>
                    </a:lnTo>
                    <a:lnTo>
                      <a:pt x="45" y="141"/>
                    </a:lnTo>
                    <a:lnTo>
                      <a:pt x="47" y="143"/>
                    </a:lnTo>
                    <a:lnTo>
                      <a:pt x="51" y="148"/>
                    </a:lnTo>
                    <a:lnTo>
                      <a:pt x="52" y="153"/>
                    </a:lnTo>
                    <a:lnTo>
                      <a:pt x="51" y="154"/>
                    </a:lnTo>
                    <a:lnTo>
                      <a:pt x="53" y="159"/>
                    </a:lnTo>
                    <a:lnTo>
                      <a:pt x="58" y="165"/>
                    </a:lnTo>
                    <a:lnTo>
                      <a:pt x="60" y="168"/>
                    </a:lnTo>
                    <a:lnTo>
                      <a:pt x="59" y="170"/>
                    </a:lnTo>
                    <a:lnTo>
                      <a:pt x="59" y="171"/>
                    </a:lnTo>
                    <a:lnTo>
                      <a:pt x="61" y="173"/>
                    </a:lnTo>
                    <a:lnTo>
                      <a:pt x="67" y="177"/>
                    </a:lnTo>
                    <a:lnTo>
                      <a:pt x="68" y="181"/>
                    </a:lnTo>
                    <a:lnTo>
                      <a:pt x="68" y="184"/>
                    </a:lnTo>
                    <a:lnTo>
                      <a:pt x="69" y="185"/>
                    </a:lnTo>
                    <a:lnTo>
                      <a:pt x="74" y="188"/>
                    </a:lnTo>
                    <a:lnTo>
                      <a:pt x="75" y="191"/>
                    </a:lnTo>
                    <a:lnTo>
                      <a:pt x="80" y="198"/>
                    </a:lnTo>
                    <a:lnTo>
                      <a:pt x="81" y="202"/>
                    </a:lnTo>
                    <a:lnTo>
                      <a:pt x="86" y="209"/>
                    </a:lnTo>
                    <a:lnTo>
                      <a:pt x="86" y="213"/>
                    </a:lnTo>
                    <a:lnTo>
                      <a:pt x="83" y="214"/>
                    </a:lnTo>
                    <a:lnTo>
                      <a:pt x="83" y="216"/>
                    </a:lnTo>
                    <a:lnTo>
                      <a:pt x="83" y="217"/>
                    </a:lnTo>
                    <a:lnTo>
                      <a:pt x="84" y="217"/>
                    </a:lnTo>
                    <a:lnTo>
                      <a:pt x="87" y="219"/>
                    </a:lnTo>
                    <a:lnTo>
                      <a:pt x="88" y="221"/>
                    </a:lnTo>
                    <a:lnTo>
                      <a:pt x="88" y="222"/>
                    </a:lnTo>
                    <a:lnTo>
                      <a:pt x="91" y="225"/>
                    </a:lnTo>
                    <a:lnTo>
                      <a:pt x="97" y="228"/>
                    </a:lnTo>
                    <a:lnTo>
                      <a:pt x="97" y="231"/>
                    </a:lnTo>
                    <a:lnTo>
                      <a:pt x="100" y="233"/>
                    </a:lnTo>
                    <a:lnTo>
                      <a:pt x="102" y="233"/>
                    </a:lnTo>
                    <a:lnTo>
                      <a:pt x="104" y="234"/>
                    </a:lnTo>
                    <a:lnTo>
                      <a:pt x="105" y="238"/>
                    </a:lnTo>
                    <a:lnTo>
                      <a:pt x="107" y="238"/>
                    </a:lnTo>
                    <a:lnTo>
                      <a:pt x="110" y="238"/>
                    </a:lnTo>
                    <a:lnTo>
                      <a:pt x="116" y="231"/>
                    </a:lnTo>
                    <a:lnTo>
                      <a:pt x="112" y="240"/>
                    </a:lnTo>
                    <a:lnTo>
                      <a:pt x="115" y="242"/>
                    </a:lnTo>
                    <a:lnTo>
                      <a:pt x="119" y="244"/>
                    </a:lnTo>
                    <a:lnTo>
                      <a:pt x="123" y="247"/>
                    </a:lnTo>
                    <a:lnTo>
                      <a:pt x="123" y="249"/>
                    </a:lnTo>
                    <a:lnTo>
                      <a:pt x="125" y="250"/>
                    </a:lnTo>
                    <a:lnTo>
                      <a:pt x="127" y="251"/>
                    </a:lnTo>
                    <a:lnTo>
                      <a:pt x="129" y="250"/>
                    </a:lnTo>
                    <a:lnTo>
                      <a:pt x="132" y="251"/>
                    </a:lnTo>
                    <a:lnTo>
                      <a:pt x="138" y="255"/>
                    </a:lnTo>
                    <a:lnTo>
                      <a:pt x="142" y="256"/>
                    </a:lnTo>
                    <a:lnTo>
                      <a:pt x="145" y="257"/>
                    </a:lnTo>
                    <a:lnTo>
                      <a:pt x="147" y="257"/>
                    </a:lnTo>
                    <a:lnTo>
                      <a:pt x="148" y="260"/>
                    </a:lnTo>
                    <a:lnTo>
                      <a:pt x="152" y="263"/>
                    </a:lnTo>
                    <a:lnTo>
                      <a:pt x="154" y="264"/>
                    </a:lnTo>
                    <a:lnTo>
                      <a:pt x="158" y="268"/>
                    </a:lnTo>
                    <a:lnTo>
                      <a:pt x="160" y="268"/>
                    </a:lnTo>
                    <a:lnTo>
                      <a:pt x="161" y="271"/>
                    </a:lnTo>
                    <a:lnTo>
                      <a:pt x="161" y="272"/>
                    </a:lnTo>
                    <a:lnTo>
                      <a:pt x="161" y="273"/>
                    </a:lnTo>
                    <a:lnTo>
                      <a:pt x="163" y="275"/>
                    </a:lnTo>
                    <a:lnTo>
                      <a:pt x="168" y="276"/>
                    </a:lnTo>
                    <a:lnTo>
                      <a:pt x="173" y="280"/>
                    </a:lnTo>
                    <a:lnTo>
                      <a:pt x="176" y="284"/>
                    </a:lnTo>
                    <a:lnTo>
                      <a:pt x="178" y="285"/>
                    </a:lnTo>
                    <a:lnTo>
                      <a:pt x="182" y="283"/>
                    </a:lnTo>
                    <a:lnTo>
                      <a:pt x="185" y="280"/>
                    </a:lnTo>
                    <a:lnTo>
                      <a:pt x="188" y="282"/>
                    </a:lnTo>
                    <a:lnTo>
                      <a:pt x="190" y="279"/>
                    </a:lnTo>
                    <a:lnTo>
                      <a:pt x="190" y="278"/>
                    </a:lnTo>
                    <a:lnTo>
                      <a:pt x="188" y="276"/>
                    </a:lnTo>
                    <a:lnTo>
                      <a:pt x="189" y="272"/>
                    </a:lnTo>
                    <a:lnTo>
                      <a:pt x="191" y="270"/>
                    </a:lnTo>
                    <a:lnTo>
                      <a:pt x="189"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29"/>
              <p:cNvSpPr>
                <a:spLocks/>
              </p:cNvSpPr>
              <p:nvPr userDrawn="1"/>
            </p:nvSpPr>
            <p:spPr bwMode="auto">
              <a:xfrm>
                <a:off x="1812926" y="4914901"/>
                <a:ext cx="303213" cy="333375"/>
              </a:xfrm>
              <a:custGeom>
                <a:avLst/>
                <a:gdLst>
                  <a:gd name="T0" fmla="*/ 59 w 191"/>
                  <a:gd name="T1" fmla="*/ 193 h 210"/>
                  <a:gd name="T2" fmla="*/ 72 w 191"/>
                  <a:gd name="T3" fmla="*/ 195 h 210"/>
                  <a:gd name="T4" fmla="*/ 83 w 191"/>
                  <a:gd name="T5" fmla="*/ 194 h 210"/>
                  <a:gd name="T6" fmla="*/ 90 w 191"/>
                  <a:gd name="T7" fmla="*/ 205 h 210"/>
                  <a:gd name="T8" fmla="*/ 91 w 191"/>
                  <a:gd name="T9" fmla="*/ 197 h 210"/>
                  <a:gd name="T10" fmla="*/ 112 w 191"/>
                  <a:gd name="T11" fmla="*/ 193 h 210"/>
                  <a:gd name="T12" fmla="*/ 119 w 191"/>
                  <a:gd name="T13" fmla="*/ 182 h 210"/>
                  <a:gd name="T14" fmla="*/ 117 w 191"/>
                  <a:gd name="T15" fmla="*/ 173 h 210"/>
                  <a:gd name="T16" fmla="*/ 125 w 191"/>
                  <a:gd name="T17" fmla="*/ 157 h 210"/>
                  <a:gd name="T18" fmla="*/ 169 w 191"/>
                  <a:gd name="T19" fmla="*/ 149 h 210"/>
                  <a:gd name="T20" fmla="*/ 183 w 191"/>
                  <a:gd name="T21" fmla="*/ 157 h 210"/>
                  <a:gd name="T22" fmla="*/ 191 w 191"/>
                  <a:gd name="T23" fmla="*/ 139 h 210"/>
                  <a:gd name="T24" fmla="*/ 175 w 191"/>
                  <a:gd name="T25" fmla="*/ 117 h 210"/>
                  <a:gd name="T26" fmla="*/ 146 w 191"/>
                  <a:gd name="T27" fmla="*/ 101 h 210"/>
                  <a:gd name="T28" fmla="*/ 142 w 191"/>
                  <a:gd name="T29" fmla="*/ 79 h 210"/>
                  <a:gd name="T30" fmla="*/ 141 w 191"/>
                  <a:gd name="T31" fmla="*/ 65 h 210"/>
                  <a:gd name="T32" fmla="*/ 122 w 191"/>
                  <a:gd name="T33" fmla="*/ 61 h 210"/>
                  <a:gd name="T34" fmla="*/ 113 w 191"/>
                  <a:gd name="T35" fmla="*/ 54 h 210"/>
                  <a:gd name="T36" fmla="*/ 100 w 191"/>
                  <a:gd name="T37" fmla="*/ 47 h 210"/>
                  <a:gd name="T38" fmla="*/ 84 w 191"/>
                  <a:gd name="T39" fmla="*/ 43 h 210"/>
                  <a:gd name="T40" fmla="*/ 73 w 191"/>
                  <a:gd name="T41" fmla="*/ 39 h 210"/>
                  <a:gd name="T42" fmla="*/ 65 w 191"/>
                  <a:gd name="T43" fmla="*/ 30 h 210"/>
                  <a:gd name="T44" fmla="*/ 61 w 191"/>
                  <a:gd name="T45" fmla="*/ 14 h 210"/>
                  <a:gd name="T46" fmla="*/ 61 w 191"/>
                  <a:gd name="T47" fmla="*/ 1 h 210"/>
                  <a:gd name="T48" fmla="*/ 54 w 191"/>
                  <a:gd name="T49" fmla="*/ 0 h 210"/>
                  <a:gd name="T50" fmla="*/ 42 w 191"/>
                  <a:gd name="T51" fmla="*/ 4 h 210"/>
                  <a:gd name="T52" fmla="*/ 26 w 191"/>
                  <a:gd name="T53" fmla="*/ 17 h 210"/>
                  <a:gd name="T54" fmla="*/ 17 w 191"/>
                  <a:gd name="T55" fmla="*/ 19 h 210"/>
                  <a:gd name="T56" fmla="*/ 0 w 191"/>
                  <a:gd name="T57" fmla="*/ 21 h 210"/>
                  <a:gd name="T58" fmla="*/ 11 w 191"/>
                  <a:gd name="T59" fmla="*/ 47 h 210"/>
                  <a:gd name="T60" fmla="*/ 10 w 191"/>
                  <a:gd name="T61" fmla="*/ 65 h 210"/>
                  <a:gd name="T62" fmla="*/ 8 w 191"/>
                  <a:gd name="T63" fmla="*/ 84 h 210"/>
                  <a:gd name="T64" fmla="*/ 10 w 191"/>
                  <a:gd name="T65" fmla="*/ 92 h 210"/>
                  <a:gd name="T66" fmla="*/ 13 w 191"/>
                  <a:gd name="T67" fmla="*/ 108 h 210"/>
                  <a:gd name="T68" fmla="*/ 4 w 191"/>
                  <a:gd name="T69" fmla="*/ 118 h 210"/>
                  <a:gd name="T70" fmla="*/ 7 w 191"/>
                  <a:gd name="T71" fmla="*/ 122 h 210"/>
                  <a:gd name="T72" fmla="*/ 14 w 191"/>
                  <a:gd name="T73" fmla="*/ 130 h 210"/>
                  <a:gd name="T74" fmla="*/ 14 w 191"/>
                  <a:gd name="T75" fmla="*/ 138 h 210"/>
                  <a:gd name="T76" fmla="*/ 24 w 191"/>
                  <a:gd name="T77" fmla="*/ 152 h 210"/>
                  <a:gd name="T78" fmla="*/ 24 w 191"/>
                  <a:gd name="T79" fmla="*/ 163 h 210"/>
                  <a:gd name="T80" fmla="*/ 30 w 191"/>
                  <a:gd name="T81" fmla="*/ 180 h 210"/>
                  <a:gd name="T82" fmla="*/ 45 w 191"/>
                  <a:gd name="T83"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50" y="205"/>
                    </a:moveTo>
                    <a:lnTo>
                      <a:pt x="52" y="200"/>
                    </a:lnTo>
                    <a:lnTo>
                      <a:pt x="59" y="193"/>
                    </a:lnTo>
                    <a:lnTo>
                      <a:pt x="64" y="191"/>
                    </a:lnTo>
                    <a:lnTo>
                      <a:pt x="67" y="195"/>
                    </a:lnTo>
                    <a:lnTo>
                      <a:pt x="72" y="195"/>
                    </a:lnTo>
                    <a:lnTo>
                      <a:pt x="74" y="194"/>
                    </a:lnTo>
                    <a:lnTo>
                      <a:pt x="77" y="195"/>
                    </a:lnTo>
                    <a:lnTo>
                      <a:pt x="83" y="194"/>
                    </a:lnTo>
                    <a:lnTo>
                      <a:pt x="87" y="194"/>
                    </a:lnTo>
                    <a:lnTo>
                      <a:pt x="88" y="200"/>
                    </a:lnTo>
                    <a:lnTo>
                      <a:pt x="90" y="205"/>
                    </a:lnTo>
                    <a:lnTo>
                      <a:pt x="90" y="203"/>
                    </a:lnTo>
                    <a:lnTo>
                      <a:pt x="91" y="200"/>
                    </a:lnTo>
                    <a:lnTo>
                      <a:pt x="91" y="197"/>
                    </a:lnTo>
                    <a:lnTo>
                      <a:pt x="95" y="193"/>
                    </a:lnTo>
                    <a:lnTo>
                      <a:pt x="104" y="193"/>
                    </a:lnTo>
                    <a:lnTo>
                      <a:pt x="112" y="193"/>
                    </a:lnTo>
                    <a:lnTo>
                      <a:pt x="115" y="194"/>
                    </a:lnTo>
                    <a:lnTo>
                      <a:pt x="116" y="191"/>
                    </a:lnTo>
                    <a:lnTo>
                      <a:pt x="119" y="182"/>
                    </a:lnTo>
                    <a:lnTo>
                      <a:pt x="119" y="179"/>
                    </a:lnTo>
                    <a:lnTo>
                      <a:pt x="119" y="175"/>
                    </a:lnTo>
                    <a:lnTo>
                      <a:pt x="117" y="173"/>
                    </a:lnTo>
                    <a:lnTo>
                      <a:pt x="123" y="165"/>
                    </a:lnTo>
                    <a:lnTo>
                      <a:pt x="125" y="159"/>
                    </a:lnTo>
                    <a:lnTo>
                      <a:pt x="125" y="157"/>
                    </a:lnTo>
                    <a:lnTo>
                      <a:pt x="129" y="153"/>
                    </a:lnTo>
                    <a:lnTo>
                      <a:pt x="151" y="147"/>
                    </a:lnTo>
                    <a:lnTo>
                      <a:pt x="169" y="149"/>
                    </a:lnTo>
                    <a:lnTo>
                      <a:pt x="180" y="156"/>
                    </a:lnTo>
                    <a:lnTo>
                      <a:pt x="182" y="156"/>
                    </a:lnTo>
                    <a:lnTo>
                      <a:pt x="183" y="157"/>
                    </a:lnTo>
                    <a:lnTo>
                      <a:pt x="184" y="156"/>
                    </a:lnTo>
                    <a:lnTo>
                      <a:pt x="183" y="154"/>
                    </a:lnTo>
                    <a:lnTo>
                      <a:pt x="191" y="139"/>
                    </a:lnTo>
                    <a:lnTo>
                      <a:pt x="191" y="132"/>
                    </a:lnTo>
                    <a:lnTo>
                      <a:pt x="183" y="118"/>
                    </a:lnTo>
                    <a:lnTo>
                      <a:pt x="175" y="117"/>
                    </a:lnTo>
                    <a:lnTo>
                      <a:pt x="175" y="109"/>
                    </a:lnTo>
                    <a:lnTo>
                      <a:pt x="174" y="101"/>
                    </a:lnTo>
                    <a:lnTo>
                      <a:pt x="146" y="101"/>
                    </a:lnTo>
                    <a:lnTo>
                      <a:pt x="147" y="93"/>
                    </a:lnTo>
                    <a:lnTo>
                      <a:pt x="140" y="84"/>
                    </a:lnTo>
                    <a:lnTo>
                      <a:pt x="142" y="79"/>
                    </a:lnTo>
                    <a:lnTo>
                      <a:pt x="141" y="74"/>
                    </a:lnTo>
                    <a:lnTo>
                      <a:pt x="142" y="68"/>
                    </a:lnTo>
                    <a:lnTo>
                      <a:pt x="141" y="65"/>
                    </a:lnTo>
                    <a:lnTo>
                      <a:pt x="135" y="62"/>
                    </a:lnTo>
                    <a:lnTo>
                      <a:pt x="126" y="63"/>
                    </a:lnTo>
                    <a:lnTo>
                      <a:pt x="122" y="61"/>
                    </a:lnTo>
                    <a:lnTo>
                      <a:pt x="118" y="59"/>
                    </a:lnTo>
                    <a:lnTo>
                      <a:pt x="117" y="55"/>
                    </a:lnTo>
                    <a:lnTo>
                      <a:pt x="113" y="54"/>
                    </a:lnTo>
                    <a:lnTo>
                      <a:pt x="108" y="51"/>
                    </a:lnTo>
                    <a:lnTo>
                      <a:pt x="104" y="52"/>
                    </a:lnTo>
                    <a:lnTo>
                      <a:pt x="100" y="47"/>
                    </a:lnTo>
                    <a:lnTo>
                      <a:pt x="95" y="48"/>
                    </a:lnTo>
                    <a:lnTo>
                      <a:pt x="89" y="42"/>
                    </a:lnTo>
                    <a:lnTo>
                      <a:pt x="84" y="43"/>
                    </a:lnTo>
                    <a:lnTo>
                      <a:pt x="82" y="45"/>
                    </a:lnTo>
                    <a:lnTo>
                      <a:pt x="77" y="42"/>
                    </a:lnTo>
                    <a:lnTo>
                      <a:pt x="73" y="39"/>
                    </a:lnTo>
                    <a:lnTo>
                      <a:pt x="69" y="36"/>
                    </a:lnTo>
                    <a:lnTo>
                      <a:pt x="68" y="32"/>
                    </a:lnTo>
                    <a:lnTo>
                      <a:pt x="65" y="30"/>
                    </a:lnTo>
                    <a:lnTo>
                      <a:pt x="61" y="23"/>
                    </a:lnTo>
                    <a:lnTo>
                      <a:pt x="62" y="21"/>
                    </a:lnTo>
                    <a:lnTo>
                      <a:pt x="61" y="14"/>
                    </a:lnTo>
                    <a:lnTo>
                      <a:pt x="64" y="10"/>
                    </a:lnTo>
                    <a:lnTo>
                      <a:pt x="61" y="4"/>
                    </a:lnTo>
                    <a:lnTo>
                      <a:pt x="61" y="1"/>
                    </a:lnTo>
                    <a:lnTo>
                      <a:pt x="61" y="0"/>
                    </a:lnTo>
                    <a:lnTo>
                      <a:pt x="58" y="3"/>
                    </a:lnTo>
                    <a:lnTo>
                      <a:pt x="54" y="0"/>
                    </a:lnTo>
                    <a:lnTo>
                      <a:pt x="52" y="0"/>
                    </a:lnTo>
                    <a:lnTo>
                      <a:pt x="46" y="3"/>
                    </a:lnTo>
                    <a:lnTo>
                      <a:pt x="42" y="4"/>
                    </a:lnTo>
                    <a:lnTo>
                      <a:pt x="35" y="7"/>
                    </a:lnTo>
                    <a:lnTo>
                      <a:pt x="32" y="14"/>
                    </a:lnTo>
                    <a:lnTo>
                      <a:pt x="26" y="17"/>
                    </a:lnTo>
                    <a:lnTo>
                      <a:pt x="23" y="17"/>
                    </a:lnTo>
                    <a:lnTo>
                      <a:pt x="19" y="19"/>
                    </a:lnTo>
                    <a:lnTo>
                      <a:pt x="17" y="19"/>
                    </a:lnTo>
                    <a:lnTo>
                      <a:pt x="13" y="21"/>
                    </a:lnTo>
                    <a:lnTo>
                      <a:pt x="8" y="21"/>
                    </a:lnTo>
                    <a:lnTo>
                      <a:pt x="0" y="21"/>
                    </a:lnTo>
                    <a:lnTo>
                      <a:pt x="14" y="40"/>
                    </a:lnTo>
                    <a:lnTo>
                      <a:pt x="14" y="42"/>
                    </a:lnTo>
                    <a:lnTo>
                      <a:pt x="11" y="47"/>
                    </a:lnTo>
                    <a:lnTo>
                      <a:pt x="11" y="57"/>
                    </a:lnTo>
                    <a:lnTo>
                      <a:pt x="9" y="62"/>
                    </a:lnTo>
                    <a:lnTo>
                      <a:pt x="10" y="65"/>
                    </a:lnTo>
                    <a:lnTo>
                      <a:pt x="11" y="76"/>
                    </a:lnTo>
                    <a:lnTo>
                      <a:pt x="10" y="81"/>
                    </a:lnTo>
                    <a:lnTo>
                      <a:pt x="8" y="84"/>
                    </a:lnTo>
                    <a:lnTo>
                      <a:pt x="9" y="86"/>
                    </a:lnTo>
                    <a:lnTo>
                      <a:pt x="10" y="88"/>
                    </a:lnTo>
                    <a:lnTo>
                      <a:pt x="10" y="92"/>
                    </a:lnTo>
                    <a:lnTo>
                      <a:pt x="9" y="94"/>
                    </a:lnTo>
                    <a:lnTo>
                      <a:pt x="13" y="105"/>
                    </a:lnTo>
                    <a:lnTo>
                      <a:pt x="13" y="108"/>
                    </a:lnTo>
                    <a:lnTo>
                      <a:pt x="9" y="113"/>
                    </a:lnTo>
                    <a:lnTo>
                      <a:pt x="6" y="115"/>
                    </a:lnTo>
                    <a:lnTo>
                      <a:pt x="4" y="118"/>
                    </a:lnTo>
                    <a:lnTo>
                      <a:pt x="4" y="120"/>
                    </a:lnTo>
                    <a:lnTo>
                      <a:pt x="7" y="120"/>
                    </a:lnTo>
                    <a:lnTo>
                      <a:pt x="7" y="122"/>
                    </a:lnTo>
                    <a:lnTo>
                      <a:pt x="8" y="122"/>
                    </a:lnTo>
                    <a:lnTo>
                      <a:pt x="8" y="127"/>
                    </a:lnTo>
                    <a:lnTo>
                      <a:pt x="14" y="130"/>
                    </a:lnTo>
                    <a:lnTo>
                      <a:pt x="14" y="134"/>
                    </a:lnTo>
                    <a:lnTo>
                      <a:pt x="13" y="137"/>
                    </a:lnTo>
                    <a:lnTo>
                      <a:pt x="14" y="138"/>
                    </a:lnTo>
                    <a:lnTo>
                      <a:pt x="15" y="143"/>
                    </a:lnTo>
                    <a:lnTo>
                      <a:pt x="16" y="146"/>
                    </a:lnTo>
                    <a:lnTo>
                      <a:pt x="24" y="152"/>
                    </a:lnTo>
                    <a:lnTo>
                      <a:pt x="24" y="156"/>
                    </a:lnTo>
                    <a:lnTo>
                      <a:pt x="23" y="159"/>
                    </a:lnTo>
                    <a:lnTo>
                      <a:pt x="24" y="163"/>
                    </a:lnTo>
                    <a:lnTo>
                      <a:pt x="21" y="171"/>
                    </a:lnTo>
                    <a:lnTo>
                      <a:pt x="22" y="173"/>
                    </a:lnTo>
                    <a:lnTo>
                      <a:pt x="30" y="180"/>
                    </a:lnTo>
                    <a:lnTo>
                      <a:pt x="42" y="210"/>
                    </a:lnTo>
                    <a:lnTo>
                      <a:pt x="44" y="210"/>
                    </a:lnTo>
                    <a:lnTo>
                      <a:pt x="45" y="208"/>
                    </a:lnTo>
                    <a:lnTo>
                      <a:pt x="47" y="208"/>
                    </a:lnTo>
                    <a:lnTo>
                      <a:pt x="50"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30"/>
              <p:cNvSpPr>
                <a:spLocks/>
              </p:cNvSpPr>
              <p:nvPr userDrawn="1"/>
            </p:nvSpPr>
            <p:spPr bwMode="auto">
              <a:xfrm>
                <a:off x="1998663" y="5154613"/>
                <a:ext cx="206375" cy="212725"/>
              </a:xfrm>
              <a:custGeom>
                <a:avLst/>
                <a:gdLst>
                  <a:gd name="T0" fmla="*/ 51 w 130"/>
                  <a:gd name="T1" fmla="*/ 0 h 134"/>
                  <a:gd name="T2" fmla="*/ 13 w 130"/>
                  <a:gd name="T3" fmla="*/ 5 h 134"/>
                  <a:gd name="T4" fmla="*/ 10 w 130"/>
                  <a:gd name="T5" fmla="*/ 9 h 134"/>
                  <a:gd name="T6" fmla="*/ 3 w 130"/>
                  <a:gd name="T7" fmla="*/ 22 h 134"/>
                  <a:gd name="T8" fmla="*/ 6 w 130"/>
                  <a:gd name="T9" fmla="*/ 28 h 134"/>
                  <a:gd name="T10" fmla="*/ 1 w 130"/>
                  <a:gd name="T11" fmla="*/ 40 h 134"/>
                  <a:gd name="T12" fmla="*/ 3 w 130"/>
                  <a:gd name="T13" fmla="*/ 49 h 134"/>
                  <a:gd name="T14" fmla="*/ 10 w 130"/>
                  <a:gd name="T15" fmla="*/ 57 h 134"/>
                  <a:gd name="T16" fmla="*/ 23 w 130"/>
                  <a:gd name="T17" fmla="*/ 66 h 134"/>
                  <a:gd name="T18" fmla="*/ 30 w 130"/>
                  <a:gd name="T19" fmla="*/ 73 h 134"/>
                  <a:gd name="T20" fmla="*/ 45 w 130"/>
                  <a:gd name="T21" fmla="*/ 79 h 134"/>
                  <a:gd name="T22" fmla="*/ 54 w 130"/>
                  <a:gd name="T23" fmla="*/ 85 h 134"/>
                  <a:gd name="T24" fmla="*/ 71 w 130"/>
                  <a:gd name="T25" fmla="*/ 89 h 134"/>
                  <a:gd name="T26" fmla="*/ 80 w 130"/>
                  <a:gd name="T27" fmla="*/ 97 h 134"/>
                  <a:gd name="T28" fmla="*/ 80 w 130"/>
                  <a:gd name="T29" fmla="*/ 105 h 134"/>
                  <a:gd name="T30" fmla="*/ 75 w 130"/>
                  <a:gd name="T31" fmla="*/ 111 h 134"/>
                  <a:gd name="T32" fmla="*/ 75 w 130"/>
                  <a:gd name="T33" fmla="*/ 117 h 134"/>
                  <a:gd name="T34" fmla="*/ 67 w 130"/>
                  <a:gd name="T35" fmla="*/ 127 h 134"/>
                  <a:gd name="T36" fmla="*/ 68 w 130"/>
                  <a:gd name="T37" fmla="*/ 130 h 134"/>
                  <a:gd name="T38" fmla="*/ 89 w 130"/>
                  <a:gd name="T39" fmla="*/ 131 h 134"/>
                  <a:gd name="T40" fmla="*/ 99 w 130"/>
                  <a:gd name="T41" fmla="*/ 133 h 134"/>
                  <a:gd name="T42" fmla="*/ 102 w 130"/>
                  <a:gd name="T43" fmla="*/ 133 h 134"/>
                  <a:gd name="T44" fmla="*/ 107 w 130"/>
                  <a:gd name="T45" fmla="*/ 130 h 134"/>
                  <a:gd name="T46" fmla="*/ 112 w 130"/>
                  <a:gd name="T47" fmla="*/ 127 h 134"/>
                  <a:gd name="T48" fmla="*/ 121 w 130"/>
                  <a:gd name="T49" fmla="*/ 119 h 134"/>
                  <a:gd name="T50" fmla="*/ 124 w 130"/>
                  <a:gd name="T51" fmla="*/ 111 h 134"/>
                  <a:gd name="T52" fmla="*/ 126 w 130"/>
                  <a:gd name="T53" fmla="*/ 105 h 134"/>
                  <a:gd name="T54" fmla="*/ 126 w 130"/>
                  <a:gd name="T55" fmla="*/ 98 h 134"/>
                  <a:gd name="T56" fmla="*/ 128 w 130"/>
                  <a:gd name="T57" fmla="*/ 96 h 134"/>
                  <a:gd name="T58" fmla="*/ 128 w 130"/>
                  <a:gd name="T59" fmla="*/ 93 h 134"/>
                  <a:gd name="T60" fmla="*/ 129 w 130"/>
                  <a:gd name="T61" fmla="*/ 90 h 134"/>
                  <a:gd name="T62" fmla="*/ 130 w 130"/>
                  <a:gd name="T63" fmla="*/ 75 h 134"/>
                  <a:gd name="T64" fmla="*/ 126 w 130"/>
                  <a:gd name="T65" fmla="*/ 73 h 134"/>
                  <a:gd name="T66" fmla="*/ 118 w 130"/>
                  <a:gd name="T67" fmla="*/ 75 h 134"/>
                  <a:gd name="T68" fmla="*/ 111 w 130"/>
                  <a:gd name="T69" fmla="*/ 67 h 134"/>
                  <a:gd name="T70" fmla="*/ 107 w 130"/>
                  <a:gd name="T71" fmla="*/ 49 h 134"/>
                  <a:gd name="T72" fmla="*/ 100 w 130"/>
                  <a:gd name="T73" fmla="*/ 45 h 134"/>
                  <a:gd name="T74" fmla="*/ 88 w 130"/>
                  <a:gd name="T75" fmla="*/ 46 h 134"/>
                  <a:gd name="T76" fmla="*/ 79 w 130"/>
                  <a:gd name="T77" fmla="*/ 45 h 134"/>
                  <a:gd name="T78" fmla="*/ 71 w 130"/>
                  <a:gd name="T79" fmla="*/ 42 h 134"/>
                  <a:gd name="T80" fmla="*/ 71 w 130"/>
                  <a:gd name="T81" fmla="*/ 35 h 134"/>
                  <a:gd name="T82" fmla="*/ 70 w 130"/>
                  <a:gd name="T83" fmla="*/ 21 h 134"/>
                  <a:gd name="T84" fmla="*/ 65 w 130"/>
                  <a:gd name="T85" fmla="*/ 14 h 134"/>
                  <a:gd name="T86" fmla="*/ 64 w 130"/>
                  <a:gd name="T87"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34">
                    <a:moveTo>
                      <a:pt x="61" y="7"/>
                    </a:moveTo>
                    <a:lnTo>
                      <a:pt x="51" y="0"/>
                    </a:lnTo>
                    <a:lnTo>
                      <a:pt x="34" y="0"/>
                    </a:lnTo>
                    <a:lnTo>
                      <a:pt x="13" y="5"/>
                    </a:lnTo>
                    <a:lnTo>
                      <a:pt x="10" y="7"/>
                    </a:lnTo>
                    <a:lnTo>
                      <a:pt x="10" y="9"/>
                    </a:lnTo>
                    <a:lnTo>
                      <a:pt x="8" y="15"/>
                    </a:lnTo>
                    <a:lnTo>
                      <a:pt x="3" y="22"/>
                    </a:lnTo>
                    <a:lnTo>
                      <a:pt x="5" y="24"/>
                    </a:lnTo>
                    <a:lnTo>
                      <a:pt x="6" y="28"/>
                    </a:lnTo>
                    <a:lnTo>
                      <a:pt x="5" y="32"/>
                    </a:lnTo>
                    <a:lnTo>
                      <a:pt x="1" y="40"/>
                    </a:lnTo>
                    <a:lnTo>
                      <a:pt x="0" y="45"/>
                    </a:lnTo>
                    <a:lnTo>
                      <a:pt x="3" y="49"/>
                    </a:lnTo>
                    <a:lnTo>
                      <a:pt x="6" y="50"/>
                    </a:lnTo>
                    <a:lnTo>
                      <a:pt x="10" y="57"/>
                    </a:lnTo>
                    <a:lnTo>
                      <a:pt x="20" y="65"/>
                    </a:lnTo>
                    <a:lnTo>
                      <a:pt x="23" y="66"/>
                    </a:lnTo>
                    <a:lnTo>
                      <a:pt x="28" y="69"/>
                    </a:lnTo>
                    <a:lnTo>
                      <a:pt x="30" y="73"/>
                    </a:lnTo>
                    <a:lnTo>
                      <a:pt x="38" y="75"/>
                    </a:lnTo>
                    <a:lnTo>
                      <a:pt x="45" y="79"/>
                    </a:lnTo>
                    <a:lnTo>
                      <a:pt x="48" y="79"/>
                    </a:lnTo>
                    <a:lnTo>
                      <a:pt x="54" y="85"/>
                    </a:lnTo>
                    <a:lnTo>
                      <a:pt x="61" y="88"/>
                    </a:lnTo>
                    <a:lnTo>
                      <a:pt x="71" y="89"/>
                    </a:lnTo>
                    <a:lnTo>
                      <a:pt x="75" y="94"/>
                    </a:lnTo>
                    <a:lnTo>
                      <a:pt x="80" y="97"/>
                    </a:lnTo>
                    <a:lnTo>
                      <a:pt x="82" y="102"/>
                    </a:lnTo>
                    <a:lnTo>
                      <a:pt x="80" y="105"/>
                    </a:lnTo>
                    <a:lnTo>
                      <a:pt x="78" y="110"/>
                    </a:lnTo>
                    <a:lnTo>
                      <a:pt x="75" y="111"/>
                    </a:lnTo>
                    <a:lnTo>
                      <a:pt x="74" y="113"/>
                    </a:lnTo>
                    <a:lnTo>
                      <a:pt x="75" y="117"/>
                    </a:lnTo>
                    <a:lnTo>
                      <a:pt x="72" y="123"/>
                    </a:lnTo>
                    <a:lnTo>
                      <a:pt x="67" y="127"/>
                    </a:lnTo>
                    <a:lnTo>
                      <a:pt x="67" y="130"/>
                    </a:lnTo>
                    <a:lnTo>
                      <a:pt x="68" y="130"/>
                    </a:lnTo>
                    <a:lnTo>
                      <a:pt x="80" y="127"/>
                    </a:lnTo>
                    <a:lnTo>
                      <a:pt x="89" y="131"/>
                    </a:lnTo>
                    <a:lnTo>
                      <a:pt x="95" y="134"/>
                    </a:lnTo>
                    <a:lnTo>
                      <a:pt x="99" y="133"/>
                    </a:lnTo>
                    <a:lnTo>
                      <a:pt x="101" y="133"/>
                    </a:lnTo>
                    <a:lnTo>
                      <a:pt x="102" y="133"/>
                    </a:lnTo>
                    <a:lnTo>
                      <a:pt x="106" y="131"/>
                    </a:lnTo>
                    <a:lnTo>
                      <a:pt x="107" y="130"/>
                    </a:lnTo>
                    <a:lnTo>
                      <a:pt x="110" y="131"/>
                    </a:lnTo>
                    <a:lnTo>
                      <a:pt x="112" y="127"/>
                    </a:lnTo>
                    <a:lnTo>
                      <a:pt x="114" y="124"/>
                    </a:lnTo>
                    <a:lnTo>
                      <a:pt x="121" y="119"/>
                    </a:lnTo>
                    <a:lnTo>
                      <a:pt x="122" y="116"/>
                    </a:lnTo>
                    <a:lnTo>
                      <a:pt x="124" y="111"/>
                    </a:lnTo>
                    <a:lnTo>
                      <a:pt x="126" y="110"/>
                    </a:lnTo>
                    <a:lnTo>
                      <a:pt x="126" y="105"/>
                    </a:lnTo>
                    <a:lnTo>
                      <a:pt x="126" y="103"/>
                    </a:lnTo>
                    <a:lnTo>
                      <a:pt x="126" y="98"/>
                    </a:lnTo>
                    <a:lnTo>
                      <a:pt x="128" y="97"/>
                    </a:lnTo>
                    <a:lnTo>
                      <a:pt x="128" y="96"/>
                    </a:lnTo>
                    <a:lnTo>
                      <a:pt x="128" y="95"/>
                    </a:lnTo>
                    <a:lnTo>
                      <a:pt x="128" y="93"/>
                    </a:lnTo>
                    <a:lnTo>
                      <a:pt x="129" y="91"/>
                    </a:lnTo>
                    <a:lnTo>
                      <a:pt x="129" y="90"/>
                    </a:lnTo>
                    <a:lnTo>
                      <a:pt x="129" y="76"/>
                    </a:lnTo>
                    <a:lnTo>
                      <a:pt x="130" y="75"/>
                    </a:lnTo>
                    <a:lnTo>
                      <a:pt x="129" y="75"/>
                    </a:lnTo>
                    <a:lnTo>
                      <a:pt x="126" y="73"/>
                    </a:lnTo>
                    <a:lnTo>
                      <a:pt x="124" y="72"/>
                    </a:lnTo>
                    <a:lnTo>
                      <a:pt x="118" y="75"/>
                    </a:lnTo>
                    <a:lnTo>
                      <a:pt x="114" y="74"/>
                    </a:lnTo>
                    <a:lnTo>
                      <a:pt x="111" y="67"/>
                    </a:lnTo>
                    <a:lnTo>
                      <a:pt x="107" y="51"/>
                    </a:lnTo>
                    <a:lnTo>
                      <a:pt x="107" y="49"/>
                    </a:lnTo>
                    <a:lnTo>
                      <a:pt x="103" y="47"/>
                    </a:lnTo>
                    <a:lnTo>
                      <a:pt x="100" y="45"/>
                    </a:lnTo>
                    <a:lnTo>
                      <a:pt x="93" y="47"/>
                    </a:lnTo>
                    <a:lnTo>
                      <a:pt x="88" y="46"/>
                    </a:lnTo>
                    <a:lnTo>
                      <a:pt x="81" y="46"/>
                    </a:lnTo>
                    <a:lnTo>
                      <a:pt x="79" y="45"/>
                    </a:lnTo>
                    <a:lnTo>
                      <a:pt x="72" y="46"/>
                    </a:lnTo>
                    <a:lnTo>
                      <a:pt x="71" y="42"/>
                    </a:lnTo>
                    <a:lnTo>
                      <a:pt x="72" y="38"/>
                    </a:lnTo>
                    <a:lnTo>
                      <a:pt x="71" y="35"/>
                    </a:lnTo>
                    <a:lnTo>
                      <a:pt x="73" y="25"/>
                    </a:lnTo>
                    <a:lnTo>
                      <a:pt x="70" y="21"/>
                    </a:lnTo>
                    <a:lnTo>
                      <a:pt x="70" y="16"/>
                    </a:lnTo>
                    <a:lnTo>
                      <a:pt x="65" y="14"/>
                    </a:lnTo>
                    <a:lnTo>
                      <a:pt x="66" y="10"/>
                    </a:lnTo>
                    <a:lnTo>
                      <a:pt x="64" y="7"/>
                    </a:lnTo>
                    <a:lnTo>
                      <a:pt x="6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31"/>
              <p:cNvSpPr>
                <a:spLocks/>
              </p:cNvSpPr>
              <p:nvPr userDrawn="1"/>
            </p:nvSpPr>
            <p:spPr bwMode="auto">
              <a:xfrm>
                <a:off x="2127251" y="5435601"/>
                <a:ext cx="122238" cy="134938"/>
              </a:xfrm>
              <a:custGeom>
                <a:avLst/>
                <a:gdLst>
                  <a:gd name="T0" fmla="*/ 5 w 77"/>
                  <a:gd name="T1" fmla="*/ 13 h 85"/>
                  <a:gd name="T2" fmla="*/ 5 w 77"/>
                  <a:gd name="T3" fmla="*/ 18 h 85"/>
                  <a:gd name="T4" fmla="*/ 2 w 77"/>
                  <a:gd name="T5" fmla="*/ 27 h 85"/>
                  <a:gd name="T6" fmla="*/ 1 w 77"/>
                  <a:gd name="T7" fmla="*/ 33 h 85"/>
                  <a:gd name="T8" fmla="*/ 1 w 77"/>
                  <a:gd name="T9" fmla="*/ 40 h 85"/>
                  <a:gd name="T10" fmla="*/ 4 w 77"/>
                  <a:gd name="T11" fmla="*/ 51 h 85"/>
                  <a:gd name="T12" fmla="*/ 0 w 77"/>
                  <a:gd name="T13" fmla="*/ 56 h 85"/>
                  <a:gd name="T14" fmla="*/ 0 w 77"/>
                  <a:gd name="T15" fmla="*/ 63 h 85"/>
                  <a:gd name="T16" fmla="*/ 6 w 77"/>
                  <a:gd name="T17" fmla="*/ 73 h 85"/>
                  <a:gd name="T18" fmla="*/ 12 w 77"/>
                  <a:gd name="T19" fmla="*/ 78 h 85"/>
                  <a:gd name="T20" fmla="*/ 21 w 77"/>
                  <a:gd name="T21" fmla="*/ 78 h 85"/>
                  <a:gd name="T22" fmla="*/ 29 w 77"/>
                  <a:gd name="T23" fmla="*/ 81 h 85"/>
                  <a:gd name="T24" fmla="*/ 34 w 77"/>
                  <a:gd name="T25" fmla="*/ 81 h 85"/>
                  <a:gd name="T26" fmla="*/ 35 w 77"/>
                  <a:gd name="T27" fmla="*/ 85 h 85"/>
                  <a:gd name="T28" fmla="*/ 40 w 77"/>
                  <a:gd name="T29" fmla="*/ 84 h 85"/>
                  <a:gd name="T30" fmla="*/ 48 w 77"/>
                  <a:gd name="T31" fmla="*/ 84 h 85"/>
                  <a:gd name="T32" fmla="*/ 51 w 77"/>
                  <a:gd name="T33" fmla="*/ 84 h 85"/>
                  <a:gd name="T34" fmla="*/ 56 w 77"/>
                  <a:gd name="T35" fmla="*/ 85 h 85"/>
                  <a:gd name="T36" fmla="*/ 57 w 77"/>
                  <a:gd name="T37" fmla="*/ 82 h 85"/>
                  <a:gd name="T38" fmla="*/ 60 w 77"/>
                  <a:gd name="T39" fmla="*/ 82 h 85"/>
                  <a:gd name="T40" fmla="*/ 69 w 77"/>
                  <a:gd name="T41" fmla="*/ 77 h 85"/>
                  <a:gd name="T42" fmla="*/ 71 w 77"/>
                  <a:gd name="T43" fmla="*/ 72 h 85"/>
                  <a:gd name="T44" fmla="*/ 73 w 77"/>
                  <a:gd name="T45" fmla="*/ 66 h 85"/>
                  <a:gd name="T46" fmla="*/ 74 w 77"/>
                  <a:gd name="T47" fmla="*/ 59 h 85"/>
                  <a:gd name="T48" fmla="*/ 72 w 77"/>
                  <a:gd name="T49" fmla="*/ 52 h 85"/>
                  <a:gd name="T50" fmla="*/ 76 w 77"/>
                  <a:gd name="T51" fmla="*/ 45 h 85"/>
                  <a:gd name="T52" fmla="*/ 69 w 77"/>
                  <a:gd name="T53" fmla="*/ 37 h 85"/>
                  <a:gd name="T54" fmla="*/ 59 w 77"/>
                  <a:gd name="T55" fmla="*/ 32 h 85"/>
                  <a:gd name="T56" fmla="*/ 55 w 77"/>
                  <a:gd name="T57" fmla="*/ 27 h 85"/>
                  <a:gd name="T58" fmla="*/ 49 w 77"/>
                  <a:gd name="T59" fmla="*/ 23 h 85"/>
                  <a:gd name="T60" fmla="*/ 41 w 77"/>
                  <a:gd name="T61" fmla="*/ 15 h 85"/>
                  <a:gd name="T62" fmla="*/ 37 w 77"/>
                  <a:gd name="T63" fmla="*/ 19 h 85"/>
                  <a:gd name="T64" fmla="*/ 30 w 77"/>
                  <a:gd name="T65" fmla="*/ 12 h 85"/>
                  <a:gd name="T66" fmla="*/ 26 w 77"/>
                  <a:gd name="T67" fmla="*/ 7 h 85"/>
                  <a:gd name="T68" fmla="*/ 19 w 77"/>
                  <a:gd name="T69" fmla="*/ 0 h 85"/>
                  <a:gd name="T70" fmla="*/ 9 w 77"/>
                  <a:gd name="T71" fmla="*/ 1 h 85"/>
                  <a:gd name="T72" fmla="*/ 6 w 77"/>
                  <a:gd name="T73"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85">
                    <a:moveTo>
                      <a:pt x="4" y="8"/>
                    </a:moveTo>
                    <a:lnTo>
                      <a:pt x="5" y="13"/>
                    </a:lnTo>
                    <a:lnTo>
                      <a:pt x="4" y="15"/>
                    </a:lnTo>
                    <a:lnTo>
                      <a:pt x="5" y="18"/>
                    </a:lnTo>
                    <a:lnTo>
                      <a:pt x="4" y="25"/>
                    </a:lnTo>
                    <a:lnTo>
                      <a:pt x="2" y="27"/>
                    </a:lnTo>
                    <a:lnTo>
                      <a:pt x="4" y="30"/>
                    </a:lnTo>
                    <a:lnTo>
                      <a:pt x="1" y="33"/>
                    </a:lnTo>
                    <a:lnTo>
                      <a:pt x="4" y="37"/>
                    </a:lnTo>
                    <a:lnTo>
                      <a:pt x="1" y="40"/>
                    </a:lnTo>
                    <a:lnTo>
                      <a:pt x="2" y="45"/>
                    </a:lnTo>
                    <a:lnTo>
                      <a:pt x="4" y="51"/>
                    </a:lnTo>
                    <a:lnTo>
                      <a:pt x="2" y="55"/>
                    </a:lnTo>
                    <a:lnTo>
                      <a:pt x="0" y="56"/>
                    </a:lnTo>
                    <a:lnTo>
                      <a:pt x="0" y="57"/>
                    </a:lnTo>
                    <a:lnTo>
                      <a:pt x="0" y="63"/>
                    </a:lnTo>
                    <a:lnTo>
                      <a:pt x="2" y="69"/>
                    </a:lnTo>
                    <a:lnTo>
                      <a:pt x="6" y="73"/>
                    </a:lnTo>
                    <a:lnTo>
                      <a:pt x="8" y="74"/>
                    </a:lnTo>
                    <a:lnTo>
                      <a:pt x="12" y="78"/>
                    </a:lnTo>
                    <a:lnTo>
                      <a:pt x="14" y="79"/>
                    </a:lnTo>
                    <a:lnTo>
                      <a:pt x="21" y="78"/>
                    </a:lnTo>
                    <a:lnTo>
                      <a:pt x="26" y="78"/>
                    </a:lnTo>
                    <a:lnTo>
                      <a:pt x="29" y="81"/>
                    </a:lnTo>
                    <a:lnTo>
                      <a:pt x="31" y="81"/>
                    </a:lnTo>
                    <a:lnTo>
                      <a:pt x="34" y="81"/>
                    </a:lnTo>
                    <a:lnTo>
                      <a:pt x="36" y="84"/>
                    </a:lnTo>
                    <a:lnTo>
                      <a:pt x="35" y="85"/>
                    </a:lnTo>
                    <a:lnTo>
                      <a:pt x="36" y="85"/>
                    </a:lnTo>
                    <a:lnTo>
                      <a:pt x="40" y="84"/>
                    </a:lnTo>
                    <a:lnTo>
                      <a:pt x="44" y="82"/>
                    </a:lnTo>
                    <a:lnTo>
                      <a:pt x="48" y="84"/>
                    </a:lnTo>
                    <a:lnTo>
                      <a:pt x="50" y="85"/>
                    </a:lnTo>
                    <a:lnTo>
                      <a:pt x="51" y="84"/>
                    </a:lnTo>
                    <a:lnTo>
                      <a:pt x="54" y="85"/>
                    </a:lnTo>
                    <a:lnTo>
                      <a:pt x="56" y="85"/>
                    </a:lnTo>
                    <a:lnTo>
                      <a:pt x="56" y="85"/>
                    </a:lnTo>
                    <a:lnTo>
                      <a:pt x="57" y="82"/>
                    </a:lnTo>
                    <a:lnTo>
                      <a:pt x="58" y="81"/>
                    </a:lnTo>
                    <a:lnTo>
                      <a:pt x="60" y="82"/>
                    </a:lnTo>
                    <a:lnTo>
                      <a:pt x="65" y="81"/>
                    </a:lnTo>
                    <a:lnTo>
                      <a:pt x="69" y="77"/>
                    </a:lnTo>
                    <a:lnTo>
                      <a:pt x="69" y="76"/>
                    </a:lnTo>
                    <a:lnTo>
                      <a:pt x="71" y="72"/>
                    </a:lnTo>
                    <a:lnTo>
                      <a:pt x="73" y="70"/>
                    </a:lnTo>
                    <a:lnTo>
                      <a:pt x="73" y="66"/>
                    </a:lnTo>
                    <a:lnTo>
                      <a:pt x="77" y="63"/>
                    </a:lnTo>
                    <a:lnTo>
                      <a:pt x="74" y="59"/>
                    </a:lnTo>
                    <a:lnTo>
                      <a:pt x="73" y="58"/>
                    </a:lnTo>
                    <a:lnTo>
                      <a:pt x="72" y="52"/>
                    </a:lnTo>
                    <a:lnTo>
                      <a:pt x="74" y="49"/>
                    </a:lnTo>
                    <a:lnTo>
                      <a:pt x="76" y="45"/>
                    </a:lnTo>
                    <a:lnTo>
                      <a:pt x="72" y="43"/>
                    </a:lnTo>
                    <a:lnTo>
                      <a:pt x="69" y="37"/>
                    </a:lnTo>
                    <a:lnTo>
                      <a:pt x="65" y="34"/>
                    </a:lnTo>
                    <a:lnTo>
                      <a:pt x="59" y="32"/>
                    </a:lnTo>
                    <a:lnTo>
                      <a:pt x="56" y="32"/>
                    </a:lnTo>
                    <a:lnTo>
                      <a:pt x="55" y="27"/>
                    </a:lnTo>
                    <a:lnTo>
                      <a:pt x="52" y="23"/>
                    </a:lnTo>
                    <a:lnTo>
                      <a:pt x="49" y="23"/>
                    </a:lnTo>
                    <a:lnTo>
                      <a:pt x="44" y="21"/>
                    </a:lnTo>
                    <a:lnTo>
                      <a:pt x="41" y="15"/>
                    </a:lnTo>
                    <a:lnTo>
                      <a:pt x="40" y="15"/>
                    </a:lnTo>
                    <a:lnTo>
                      <a:pt x="37" y="19"/>
                    </a:lnTo>
                    <a:lnTo>
                      <a:pt x="34" y="19"/>
                    </a:lnTo>
                    <a:lnTo>
                      <a:pt x="30" y="12"/>
                    </a:lnTo>
                    <a:lnTo>
                      <a:pt x="28" y="8"/>
                    </a:lnTo>
                    <a:lnTo>
                      <a:pt x="26" y="7"/>
                    </a:lnTo>
                    <a:lnTo>
                      <a:pt x="21" y="3"/>
                    </a:lnTo>
                    <a:lnTo>
                      <a:pt x="19" y="0"/>
                    </a:lnTo>
                    <a:lnTo>
                      <a:pt x="11" y="3"/>
                    </a:lnTo>
                    <a:lnTo>
                      <a:pt x="9" y="1"/>
                    </a:lnTo>
                    <a:lnTo>
                      <a:pt x="8" y="1"/>
                    </a:lnTo>
                    <a:lnTo>
                      <a:pt x="6" y="6"/>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32"/>
              <p:cNvSpPr>
                <a:spLocks/>
              </p:cNvSpPr>
              <p:nvPr userDrawn="1"/>
            </p:nvSpPr>
            <p:spPr bwMode="auto">
              <a:xfrm>
                <a:off x="1828801" y="5224463"/>
                <a:ext cx="393700" cy="901700"/>
              </a:xfrm>
              <a:custGeom>
                <a:avLst/>
                <a:gdLst>
                  <a:gd name="T0" fmla="*/ 209 w 248"/>
                  <a:gd name="T1" fmla="*/ 114 h 568"/>
                  <a:gd name="T2" fmla="*/ 222 w 248"/>
                  <a:gd name="T3" fmla="*/ 96 h 568"/>
                  <a:gd name="T4" fmla="*/ 240 w 248"/>
                  <a:gd name="T5" fmla="*/ 83 h 568"/>
                  <a:gd name="T6" fmla="*/ 244 w 248"/>
                  <a:gd name="T7" fmla="*/ 54 h 568"/>
                  <a:gd name="T8" fmla="*/ 236 w 248"/>
                  <a:gd name="T9" fmla="*/ 60 h 568"/>
                  <a:gd name="T10" fmla="*/ 218 w 248"/>
                  <a:gd name="T11" fmla="*/ 89 h 568"/>
                  <a:gd name="T12" fmla="*/ 195 w 248"/>
                  <a:gd name="T13" fmla="*/ 89 h 568"/>
                  <a:gd name="T14" fmla="*/ 179 w 248"/>
                  <a:gd name="T15" fmla="*/ 69 h 568"/>
                  <a:gd name="T16" fmla="*/ 177 w 248"/>
                  <a:gd name="T17" fmla="*/ 47 h 568"/>
                  <a:gd name="T18" fmla="*/ 132 w 248"/>
                  <a:gd name="T19" fmla="*/ 27 h 568"/>
                  <a:gd name="T20" fmla="*/ 102 w 248"/>
                  <a:gd name="T21" fmla="*/ 0 h 568"/>
                  <a:gd name="T22" fmla="*/ 80 w 248"/>
                  <a:gd name="T23" fmla="*/ 15 h 568"/>
                  <a:gd name="T24" fmla="*/ 62 w 248"/>
                  <a:gd name="T25" fmla="*/ 2 h 568"/>
                  <a:gd name="T26" fmla="*/ 41 w 248"/>
                  <a:gd name="T27" fmla="*/ 16 h 568"/>
                  <a:gd name="T28" fmla="*/ 20 w 248"/>
                  <a:gd name="T29" fmla="*/ 57 h 568"/>
                  <a:gd name="T30" fmla="*/ 23 w 248"/>
                  <a:gd name="T31" fmla="*/ 79 h 568"/>
                  <a:gd name="T32" fmla="*/ 8 w 248"/>
                  <a:gd name="T33" fmla="*/ 108 h 568"/>
                  <a:gd name="T34" fmla="*/ 6 w 248"/>
                  <a:gd name="T35" fmla="*/ 153 h 568"/>
                  <a:gd name="T36" fmla="*/ 12 w 248"/>
                  <a:gd name="T37" fmla="*/ 184 h 568"/>
                  <a:gd name="T38" fmla="*/ 12 w 248"/>
                  <a:gd name="T39" fmla="*/ 227 h 568"/>
                  <a:gd name="T40" fmla="*/ 7 w 248"/>
                  <a:gd name="T41" fmla="*/ 270 h 568"/>
                  <a:gd name="T42" fmla="*/ 3 w 248"/>
                  <a:gd name="T43" fmla="*/ 319 h 568"/>
                  <a:gd name="T44" fmla="*/ 11 w 248"/>
                  <a:gd name="T45" fmla="*/ 361 h 568"/>
                  <a:gd name="T46" fmla="*/ 16 w 248"/>
                  <a:gd name="T47" fmla="*/ 395 h 568"/>
                  <a:gd name="T48" fmla="*/ 15 w 248"/>
                  <a:gd name="T49" fmla="*/ 411 h 568"/>
                  <a:gd name="T50" fmla="*/ 29 w 248"/>
                  <a:gd name="T51" fmla="*/ 428 h 568"/>
                  <a:gd name="T52" fmla="*/ 27 w 248"/>
                  <a:gd name="T53" fmla="*/ 458 h 568"/>
                  <a:gd name="T54" fmla="*/ 21 w 248"/>
                  <a:gd name="T55" fmla="*/ 504 h 568"/>
                  <a:gd name="T56" fmla="*/ 34 w 248"/>
                  <a:gd name="T57" fmla="*/ 533 h 568"/>
                  <a:gd name="T58" fmla="*/ 54 w 248"/>
                  <a:gd name="T59" fmla="*/ 561 h 568"/>
                  <a:gd name="T60" fmla="*/ 100 w 248"/>
                  <a:gd name="T61" fmla="*/ 568 h 568"/>
                  <a:gd name="T62" fmla="*/ 84 w 248"/>
                  <a:gd name="T63" fmla="*/ 554 h 568"/>
                  <a:gd name="T64" fmla="*/ 80 w 248"/>
                  <a:gd name="T65" fmla="*/ 532 h 568"/>
                  <a:gd name="T66" fmla="*/ 88 w 248"/>
                  <a:gd name="T67" fmla="*/ 516 h 568"/>
                  <a:gd name="T68" fmla="*/ 98 w 248"/>
                  <a:gd name="T69" fmla="*/ 505 h 568"/>
                  <a:gd name="T70" fmla="*/ 103 w 248"/>
                  <a:gd name="T71" fmla="*/ 489 h 568"/>
                  <a:gd name="T72" fmla="*/ 115 w 248"/>
                  <a:gd name="T73" fmla="*/ 476 h 568"/>
                  <a:gd name="T74" fmla="*/ 115 w 248"/>
                  <a:gd name="T75" fmla="*/ 465 h 568"/>
                  <a:gd name="T76" fmla="*/ 108 w 248"/>
                  <a:gd name="T77" fmla="*/ 458 h 568"/>
                  <a:gd name="T78" fmla="*/ 83 w 248"/>
                  <a:gd name="T79" fmla="*/ 437 h 568"/>
                  <a:gd name="T80" fmla="*/ 92 w 248"/>
                  <a:gd name="T81" fmla="*/ 418 h 568"/>
                  <a:gd name="T82" fmla="*/ 106 w 248"/>
                  <a:gd name="T83" fmla="*/ 411 h 568"/>
                  <a:gd name="T84" fmla="*/ 108 w 248"/>
                  <a:gd name="T85" fmla="*/ 396 h 568"/>
                  <a:gd name="T86" fmla="*/ 109 w 248"/>
                  <a:gd name="T87" fmla="*/ 380 h 568"/>
                  <a:gd name="T88" fmla="*/ 110 w 248"/>
                  <a:gd name="T89" fmla="*/ 368 h 568"/>
                  <a:gd name="T90" fmla="*/ 124 w 248"/>
                  <a:gd name="T91" fmla="*/ 370 h 568"/>
                  <a:gd name="T92" fmla="*/ 130 w 248"/>
                  <a:gd name="T93" fmla="*/ 357 h 568"/>
                  <a:gd name="T94" fmla="*/ 117 w 248"/>
                  <a:gd name="T95" fmla="*/ 363 h 568"/>
                  <a:gd name="T96" fmla="*/ 106 w 248"/>
                  <a:gd name="T97" fmla="*/ 341 h 568"/>
                  <a:gd name="T98" fmla="*/ 119 w 248"/>
                  <a:gd name="T99" fmla="*/ 331 h 568"/>
                  <a:gd name="T100" fmla="*/ 145 w 248"/>
                  <a:gd name="T101" fmla="*/ 328 h 568"/>
                  <a:gd name="T102" fmla="*/ 143 w 248"/>
                  <a:gd name="T103" fmla="*/ 313 h 568"/>
                  <a:gd name="T104" fmla="*/ 143 w 248"/>
                  <a:gd name="T105" fmla="*/ 304 h 568"/>
                  <a:gd name="T106" fmla="*/ 145 w 248"/>
                  <a:gd name="T107" fmla="*/ 288 h 568"/>
                  <a:gd name="T108" fmla="*/ 174 w 248"/>
                  <a:gd name="T109" fmla="*/ 292 h 568"/>
                  <a:gd name="T110" fmla="*/ 211 w 248"/>
                  <a:gd name="T111" fmla="*/ 276 h 568"/>
                  <a:gd name="T112" fmla="*/ 219 w 248"/>
                  <a:gd name="T113" fmla="*/ 254 h 568"/>
                  <a:gd name="T114" fmla="*/ 207 w 248"/>
                  <a:gd name="T115" fmla="*/ 236 h 568"/>
                  <a:gd name="T116" fmla="*/ 186 w 248"/>
                  <a:gd name="T117" fmla="*/ 209 h 568"/>
                  <a:gd name="T118" fmla="*/ 186 w 248"/>
                  <a:gd name="T119" fmla="*/ 190 h 568"/>
                  <a:gd name="T120" fmla="*/ 188 w 248"/>
                  <a:gd name="T121" fmla="*/ 180 h 568"/>
                  <a:gd name="T122" fmla="*/ 190 w 248"/>
                  <a:gd name="T123" fmla="*/ 15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568">
                    <a:moveTo>
                      <a:pt x="197" y="130"/>
                    </a:moveTo>
                    <a:lnTo>
                      <a:pt x="197" y="129"/>
                    </a:lnTo>
                    <a:lnTo>
                      <a:pt x="200" y="124"/>
                    </a:lnTo>
                    <a:lnTo>
                      <a:pt x="202" y="122"/>
                    </a:lnTo>
                    <a:lnTo>
                      <a:pt x="206" y="116"/>
                    </a:lnTo>
                    <a:lnTo>
                      <a:pt x="207" y="114"/>
                    </a:lnTo>
                    <a:lnTo>
                      <a:pt x="209" y="114"/>
                    </a:lnTo>
                    <a:lnTo>
                      <a:pt x="209" y="110"/>
                    </a:lnTo>
                    <a:lnTo>
                      <a:pt x="210" y="108"/>
                    </a:lnTo>
                    <a:lnTo>
                      <a:pt x="215" y="101"/>
                    </a:lnTo>
                    <a:lnTo>
                      <a:pt x="217" y="102"/>
                    </a:lnTo>
                    <a:lnTo>
                      <a:pt x="218" y="101"/>
                    </a:lnTo>
                    <a:lnTo>
                      <a:pt x="218" y="97"/>
                    </a:lnTo>
                    <a:lnTo>
                      <a:pt x="222" y="96"/>
                    </a:lnTo>
                    <a:lnTo>
                      <a:pt x="228" y="92"/>
                    </a:lnTo>
                    <a:lnTo>
                      <a:pt x="230" y="92"/>
                    </a:lnTo>
                    <a:lnTo>
                      <a:pt x="231" y="89"/>
                    </a:lnTo>
                    <a:lnTo>
                      <a:pt x="238" y="85"/>
                    </a:lnTo>
                    <a:lnTo>
                      <a:pt x="239" y="86"/>
                    </a:lnTo>
                    <a:lnTo>
                      <a:pt x="240" y="85"/>
                    </a:lnTo>
                    <a:lnTo>
                      <a:pt x="240" y="83"/>
                    </a:lnTo>
                    <a:lnTo>
                      <a:pt x="245" y="81"/>
                    </a:lnTo>
                    <a:lnTo>
                      <a:pt x="248" y="81"/>
                    </a:lnTo>
                    <a:lnTo>
                      <a:pt x="248" y="80"/>
                    </a:lnTo>
                    <a:lnTo>
                      <a:pt x="247" y="68"/>
                    </a:lnTo>
                    <a:lnTo>
                      <a:pt x="247" y="64"/>
                    </a:lnTo>
                    <a:lnTo>
                      <a:pt x="245" y="57"/>
                    </a:lnTo>
                    <a:lnTo>
                      <a:pt x="244" y="54"/>
                    </a:lnTo>
                    <a:lnTo>
                      <a:pt x="238" y="54"/>
                    </a:lnTo>
                    <a:lnTo>
                      <a:pt x="237" y="56"/>
                    </a:lnTo>
                    <a:lnTo>
                      <a:pt x="237" y="56"/>
                    </a:lnTo>
                    <a:lnTo>
                      <a:pt x="237" y="56"/>
                    </a:lnTo>
                    <a:lnTo>
                      <a:pt x="236" y="56"/>
                    </a:lnTo>
                    <a:lnTo>
                      <a:pt x="236" y="59"/>
                    </a:lnTo>
                    <a:lnTo>
                      <a:pt x="236" y="60"/>
                    </a:lnTo>
                    <a:lnTo>
                      <a:pt x="236" y="67"/>
                    </a:lnTo>
                    <a:lnTo>
                      <a:pt x="232" y="69"/>
                    </a:lnTo>
                    <a:lnTo>
                      <a:pt x="231" y="73"/>
                    </a:lnTo>
                    <a:lnTo>
                      <a:pt x="230" y="76"/>
                    </a:lnTo>
                    <a:lnTo>
                      <a:pt x="223" y="81"/>
                    </a:lnTo>
                    <a:lnTo>
                      <a:pt x="222" y="86"/>
                    </a:lnTo>
                    <a:lnTo>
                      <a:pt x="218" y="89"/>
                    </a:lnTo>
                    <a:lnTo>
                      <a:pt x="214" y="88"/>
                    </a:lnTo>
                    <a:lnTo>
                      <a:pt x="214" y="89"/>
                    </a:lnTo>
                    <a:lnTo>
                      <a:pt x="209" y="94"/>
                    </a:lnTo>
                    <a:lnTo>
                      <a:pt x="208" y="92"/>
                    </a:lnTo>
                    <a:lnTo>
                      <a:pt x="207" y="92"/>
                    </a:lnTo>
                    <a:lnTo>
                      <a:pt x="202" y="93"/>
                    </a:lnTo>
                    <a:lnTo>
                      <a:pt x="195" y="89"/>
                    </a:lnTo>
                    <a:lnTo>
                      <a:pt x="186" y="86"/>
                    </a:lnTo>
                    <a:lnTo>
                      <a:pt x="175" y="88"/>
                    </a:lnTo>
                    <a:lnTo>
                      <a:pt x="171" y="88"/>
                    </a:lnTo>
                    <a:lnTo>
                      <a:pt x="172" y="82"/>
                    </a:lnTo>
                    <a:lnTo>
                      <a:pt x="178" y="78"/>
                    </a:lnTo>
                    <a:lnTo>
                      <a:pt x="179" y="73"/>
                    </a:lnTo>
                    <a:lnTo>
                      <a:pt x="179" y="69"/>
                    </a:lnTo>
                    <a:lnTo>
                      <a:pt x="181" y="66"/>
                    </a:lnTo>
                    <a:lnTo>
                      <a:pt x="184" y="64"/>
                    </a:lnTo>
                    <a:lnTo>
                      <a:pt x="186" y="60"/>
                    </a:lnTo>
                    <a:lnTo>
                      <a:pt x="186" y="58"/>
                    </a:lnTo>
                    <a:lnTo>
                      <a:pt x="185" y="56"/>
                    </a:lnTo>
                    <a:lnTo>
                      <a:pt x="180" y="51"/>
                    </a:lnTo>
                    <a:lnTo>
                      <a:pt x="177" y="47"/>
                    </a:lnTo>
                    <a:lnTo>
                      <a:pt x="167" y="46"/>
                    </a:lnTo>
                    <a:lnTo>
                      <a:pt x="160" y="43"/>
                    </a:lnTo>
                    <a:lnTo>
                      <a:pt x="153" y="37"/>
                    </a:lnTo>
                    <a:lnTo>
                      <a:pt x="151" y="37"/>
                    </a:lnTo>
                    <a:lnTo>
                      <a:pt x="145" y="34"/>
                    </a:lnTo>
                    <a:lnTo>
                      <a:pt x="135" y="31"/>
                    </a:lnTo>
                    <a:lnTo>
                      <a:pt x="132" y="27"/>
                    </a:lnTo>
                    <a:lnTo>
                      <a:pt x="129" y="24"/>
                    </a:lnTo>
                    <a:lnTo>
                      <a:pt x="125" y="24"/>
                    </a:lnTo>
                    <a:lnTo>
                      <a:pt x="115" y="14"/>
                    </a:lnTo>
                    <a:lnTo>
                      <a:pt x="112" y="7"/>
                    </a:lnTo>
                    <a:lnTo>
                      <a:pt x="108" y="7"/>
                    </a:lnTo>
                    <a:lnTo>
                      <a:pt x="103" y="2"/>
                    </a:lnTo>
                    <a:lnTo>
                      <a:pt x="102" y="0"/>
                    </a:lnTo>
                    <a:lnTo>
                      <a:pt x="94" y="0"/>
                    </a:lnTo>
                    <a:lnTo>
                      <a:pt x="86" y="0"/>
                    </a:lnTo>
                    <a:lnTo>
                      <a:pt x="84" y="2"/>
                    </a:lnTo>
                    <a:lnTo>
                      <a:pt x="84" y="6"/>
                    </a:lnTo>
                    <a:lnTo>
                      <a:pt x="83" y="8"/>
                    </a:lnTo>
                    <a:lnTo>
                      <a:pt x="83" y="12"/>
                    </a:lnTo>
                    <a:lnTo>
                      <a:pt x="80" y="15"/>
                    </a:lnTo>
                    <a:lnTo>
                      <a:pt x="78" y="12"/>
                    </a:lnTo>
                    <a:lnTo>
                      <a:pt x="76" y="5"/>
                    </a:lnTo>
                    <a:lnTo>
                      <a:pt x="74" y="1"/>
                    </a:lnTo>
                    <a:lnTo>
                      <a:pt x="73" y="1"/>
                    </a:lnTo>
                    <a:lnTo>
                      <a:pt x="67" y="2"/>
                    </a:lnTo>
                    <a:lnTo>
                      <a:pt x="64" y="1"/>
                    </a:lnTo>
                    <a:lnTo>
                      <a:pt x="62" y="2"/>
                    </a:lnTo>
                    <a:lnTo>
                      <a:pt x="56" y="2"/>
                    </a:lnTo>
                    <a:lnTo>
                      <a:pt x="52" y="0"/>
                    </a:lnTo>
                    <a:lnTo>
                      <a:pt x="50" y="0"/>
                    </a:lnTo>
                    <a:lnTo>
                      <a:pt x="44" y="6"/>
                    </a:lnTo>
                    <a:lnTo>
                      <a:pt x="41" y="12"/>
                    </a:lnTo>
                    <a:lnTo>
                      <a:pt x="40" y="14"/>
                    </a:lnTo>
                    <a:lnTo>
                      <a:pt x="41" y="16"/>
                    </a:lnTo>
                    <a:lnTo>
                      <a:pt x="42" y="17"/>
                    </a:lnTo>
                    <a:lnTo>
                      <a:pt x="37" y="36"/>
                    </a:lnTo>
                    <a:lnTo>
                      <a:pt x="19" y="45"/>
                    </a:lnTo>
                    <a:lnTo>
                      <a:pt x="18" y="47"/>
                    </a:lnTo>
                    <a:lnTo>
                      <a:pt x="21" y="50"/>
                    </a:lnTo>
                    <a:lnTo>
                      <a:pt x="21" y="53"/>
                    </a:lnTo>
                    <a:lnTo>
                      <a:pt x="20" y="57"/>
                    </a:lnTo>
                    <a:lnTo>
                      <a:pt x="20" y="61"/>
                    </a:lnTo>
                    <a:lnTo>
                      <a:pt x="23" y="66"/>
                    </a:lnTo>
                    <a:lnTo>
                      <a:pt x="23" y="71"/>
                    </a:lnTo>
                    <a:lnTo>
                      <a:pt x="21" y="73"/>
                    </a:lnTo>
                    <a:lnTo>
                      <a:pt x="20" y="74"/>
                    </a:lnTo>
                    <a:lnTo>
                      <a:pt x="22" y="76"/>
                    </a:lnTo>
                    <a:lnTo>
                      <a:pt x="23" y="79"/>
                    </a:lnTo>
                    <a:lnTo>
                      <a:pt x="23" y="82"/>
                    </a:lnTo>
                    <a:lnTo>
                      <a:pt x="26" y="85"/>
                    </a:lnTo>
                    <a:lnTo>
                      <a:pt x="22" y="88"/>
                    </a:lnTo>
                    <a:lnTo>
                      <a:pt x="19" y="90"/>
                    </a:lnTo>
                    <a:lnTo>
                      <a:pt x="15" y="94"/>
                    </a:lnTo>
                    <a:lnTo>
                      <a:pt x="11" y="104"/>
                    </a:lnTo>
                    <a:lnTo>
                      <a:pt x="8" y="108"/>
                    </a:lnTo>
                    <a:lnTo>
                      <a:pt x="7" y="119"/>
                    </a:lnTo>
                    <a:lnTo>
                      <a:pt x="5" y="120"/>
                    </a:lnTo>
                    <a:lnTo>
                      <a:pt x="6" y="130"/>
                    </a:lnTo>
                    <a:lnTo>
                      <a:pt x="8" y="134"/>
                    </a:lnTo>
                    <a:lnTo>
                      <a:pt x="8" y="142"/>
                    </a:lnTo>
                    <a:lnTo>
                      <a:pt x="6" y="145"/>
                    </a:lnTo>
                    <a:lnTo>
                      <a:pt x="6" y="153"/>
                    </a:lnTo>
                    <a:lnTo>
                      <a:pt x="1" y="155"/>
                    </a:lnTo>
                    <a:lnTo>
                      <a:pt x="0" y="160"/>
                    </a:lnTo>
                    <a:lnTo>
                      <a:pt x="3" y="167"/>
                    </a:lnTo>
                    <a:lnTo>
                      <a:pt x="5" y="170"/>
                    </a:lnTo>
                    <a:lnTo>
                      <a:pt x="6" y="174"/>
                    </a:lnTo>
                    <a:lnTo>
                      <a:pt x="9" y="178"/>
                    </a:lnTo>
                    <a:lnTo>
                      <a:pt x="12" y="184"/>
                    </a:lnTo>
                    <a:lnTo>
                      <a:pt x="13" y="192"/>
                    </a:lnTo>
                    <a:lnTo>
                      <a:pt x="15" y="195"/>
                    </a:lnTo>
                    <a:lnTo>
                      <a:pt x="18" y="206"/>
                    </a:lnTo>
                    <a:lnTo>
                      <a:pt x="16" y="215"/>
                    </a:lnTo>
                    <a:lnTo>
                      <a:pt x="13" y="215"/>
                    </a:lnTo>
                    <a:lnTo>
                      <a:pt x="11" y="221"/>
                    </a:lnTo>
                    <a:lnTo>
                      <a:pt x="12" y="227"/>
                    </a:lnTo>
                    <a:lnTo>
                      <a:pt x="8" y="232"/>
                    </a:lnTo>
                    <a:lnTo>
                      <a:pt x="9" y="233"/>
                    </a:lnTo>
                    <a:lnTo>
                      <a:pt x="13" y="239"/>
                    </a:lnTo>
                    <a:lnTo>
                      <a:pt x="14" y="246"/>
                    </a:lnTo>
                    <a:lnTo>
                      <a:pt x="11" y="249"/>
                    </a:lnTo>
                    <a:lnTo>
                      <a:pt x="7" y="255"/>
                    </a:lnTo>
                    <a:lnTo>
                      <a:pt x="7" y="270"/>
                    </a:lnTo>
                    <a:lnTo>
                      <a:pt x="6" y="276"/>
                    </a:lnTo>
                    <a:lnTo>
                      <a:pt x="15" y="293"/>
                    </a:lnTo>
                    <a:lnTo>
                      <a:pt x="13" y="297"/>
                    </a:lnTo>
                    <a:lnTo>
                      <a:pt x="9" y="299"/>
                    </a:lnTo>
                    <a:lnTo>
                      <a:pt x="8" y="307"/>
                    </a:lnTo>
                    <a:lnTo>
                      <a:pt x="3" y="314"/>
                    </a:lnTo>
                    <a:lnTo>
                      <a:pt x="3" y="319"/>
                    </a:lnTo>
                    <a:lnTo>
                      <a:pt x="6" y="323"/>
                    </a:lnTo>
                    <a:lnTo>
                      <a:pt x="5" y="335"/>
                    </a:lnTo>
                    <a:lnTo>
                      <a:pt x="6" y="345"/>
                    </a:lnTo>
                    <a:lnTo>
                      <a:pt x="7" y="351"/>
                    </a:lnTo>
                    <a:lnTo>
                      <a:pt x="9" y="352"/>
                    </a:lnTo>
                    <a:lnTo>
                      <a:pt x="12" y="357"/>
                    </a:lnTo>
                    <a:lnTo>
                      <a:pt x="11" y="361"/>
                    </a:lnTo>
                    <a:lnTo>
                      <a:pt x="7" y="364"/>
                    </a:lnTo>
                    <a:lnTo>
                      <a:pt x="7" y="374"/>
                    </a:lnTo>
                    <a:lnTo>
                      <a:pt x="9" y="378"/>
                    </a:lnTo>
                    <a:lnTo>
                      <a:pt x="14" y="380"/>
                    </a:lnTo>
                    <a:lnTo>
                      <a:pt x="14" y="386"/>
                    </a:lnTo>
                    <a:lnTo>
                      <a:pt x="14" y="389"/>
                    </a:lnTo>
                    <a:lnTo>
                      <a:pt x="16" y="395"/>
                    </a:lnTo>
                    <a:lnTo>
                      <a:pt x="19" y="402"/>
                    </a:lnTo>
                    <a:lnTo>
                      <a:pt x="20" y="402"/>
                    </a:lnTo>
                    <a:lnTo>
                      <a:pt x="22" y="401"/>
                    </a:lnTo>
                    <a:lnTo>
                      <a:pt x="26" y="402"/>
                    </a:lnTo>
                    <a:lnTo>
                      <a:pt x="26" y="407"/>
                    </a:lnTo>
                    <a:lnTo>
                      <a:pt x="22" y="411"/>
                    </a:lnTo>
                    <a:lnTo>
                      <a:pt x="15" y="411"/>
                    </a:lnTo>
                    <a:lnTo>
                      <a:pt x="15" y="412"/>
                    </a:lnTo>
                    <a:lnTo>
                      <a:pt x="15" y="414"/>
                    </a:lnTo>
                    <a:lnTo>
                      <a:pt x="15" y="412"/>
                    </a:lnTo>
                    <a:lnTo>
                      <a:pt x="20" y="412"/>
                    </a:lnTo>
                    <a:lnTo>
                      <a:pt x="26" y="417"/>
                    </a:lnTo>
                    <a:lnTo>
                      <a:pt x="29" y="423"/>
                    </a:lnTo>
                    <a:lnTo>
                      <a:pt x="29" y="428"/>
                    </a:lnTo>
                    <a:lnTo>
                      <a:pt x="25" y="431"/>
                    </a:lnTo>
                    <a:lnTo>
                      <a:pt x="25" y="432"/>
                    </a:lnTo>
                    <a:lnTo>
                      <a:pt x="27" y="437"/>
                    </a:lnTo>
                    <a:lnTo>
                      <a:pt x="28" y="445"/>
                    </a:lnTo>
                    <a:lnTo>
                      <a:pt x="30" y="452"/>
                    </a:lnTo>
                    <a:lnTo>
                      <a:pt x="27" y="455"/>
                    </a:lnTo>
                    <a:lnTo>
                      <a:pt x="27" y="458"/>
                    </a:lnTo>
                    <a:lnTo>
                      <a:pt x="30" y="466"/>
                    </a:lnTo>
                    <a:lnTo>
                      <a:pt x="27" y="469"/>
                    </a:lnTo>
                    <a:lnTo>
                      <a:pt x="26" y="476"/>
                    </a:lnTo>
                    <a:lnTo>
                      <a:pt x="27" y="481"/>
                    </a:lnTo>
                    <a:lnTo>
                      <a:pt x="29" y="490"/>
                    </a:lnTo>
                    <a:lnTo>
                      <a:pt x="27" y="498"/>
                    </a:lnTo>
                    <a:lnTo>
                      <a:pt x="21" y="504"/>
                    </a:lnTo>
                    <a:lnTo>
                      <a:pt x="19" y="507"/>
                    </a:lnTo>
                    <a:lnTo>
                      <a:pt x="16" y="521"/>
                    </a:lnTo>
                    <a:lnTo>
                      <a:pt x="18" y="526"/>
                    </a:lnTo>
                    <a:lnTo>
                      <a:pt x="23" y="538"/>
                    </a:lnTo>
                    <a:lnTo>
                      <a:pt x="26" y="538"/>
                    </a:lnTo>
                    <a:lnTo>
                      <a:pt x="28" y="535"/>
                    </a:lnTo>
                    <a:lnTo>
                      <a:pt x="34" y="533"/>
                    </a:lnTo>
                    <a:lnTo>
                      <a:pt x="38" y="533"/>
                    </a:lnTo>
                    <a:lnTo>
                      <a:pt x="38" y="538"/>
                    </a:lnTo>
                    <a:lnTo>
                      <a:pt x="40" y="546"/>
                    </a:lnTo>
                    <a:lnTo>
                      <a:pt x="43" y="549"/>
                    </a:lnTo>
                    <a:lnTo>
                      <a:pt x="44" y="555"/>
                    </a:lnTo>
                    <a:lnTo>
                      <a:pt x="47" y="560"/>
                    </a:lnTo>
                    <a:lnTo>
                      <a:pt x="54" y="561"/>
                    </a:lnTo>
                    <a:lnTo>
                      <a:pt x="56" y="562"/>
                    </a:lnTo>
                    <a:lnTo>
                      <a:pt x="66" y="561"/>
                    </a:lnTo>
                    <a:lnTo>
                      <a:pt x="88" y="561"/>
                    </a:lnTo>
                    <a:lnTo>
                      <a:pt x="90" y="562"/>
                    </a:lnTo>
                    <a:lnTo>
                      <a:pt x="92" y="562"/>
                    </a:lnTo>
                    <a:lnTo>
                      <a:pt x="96" y="565"/>
                    </a:lnTo>
                    <a:lnTo>
                      <a:pt x="100" y="568"/>
                    </a:lnTo>
                    <a:lnTo>
                      <a:pt x="100" y="567"/>
                    </a:lnTo>
                    <a:lnTo>
                      <a:pt x="96" y="564"/>
                    </a:lnTo>
                    <a:lnTo>
                      <a:pt x="91" y="561"/>
                    </a:lnTo>
                    <a:lnTo>
                      <a:pt x="91" y="558"/>
                    </a:lnTo>
                    <a:lnTo>
                      <a:pt x="88" y="556"/>
                    </a:lnTo>
                    <a:lnTo>
                      <a:pt x="87" y="557"/>
                    </a:lnTo>
                    <a:lnTo>
                      <a:pt x="84" y="554"/>
                    </a:lnTo>
                    <a:lnTo>
                      <a:pt x="87" y="552"/>
                    </a:lnTo>
                    <a:lnTo>
                      <a:pt x="87" y="552"/>
                    </a:lnTo>
                    <a:lnTo>
                      <a:pt x="86" y="550"/>
                    </a:lnTo>
                    <a:lnTo>
                      <a:pt x="86" y="548"/>
                    </a:lnTo>
                    <a:lnTo>
                      <a:pt x="84" y="541"/>
                    </a:lnTo>
                    <a:lnTo>
                      <a:pt x="80" y="536"/>
                    </a:lnTo>
                    <a:lnTo>
                      <a:pt x="80" y="532"/>
                    </a:lnTo>
                    <a:lnTo>
                      <a:pt x="83" y="526"/>
                    </a:lnTo>
                    <a:lnTo>
                      <a:pt x="86" y="523"/>
                    </a:lnTo>
                    <a:lnTo>
                      <a:pt x="87" y="521"/>
                    </a:lnTo>
                    <a:lnTo>
                      <a:pt x="86" y="520"/>
                    </a:lnTo>
                    <a:lnTo>
                      <a:pt x="86" y="518"/>
                    </a:lnTo>
                    <a:lnTo>
                      <a:pt x="81" y="511"/>
                    </a:lnTo>
                    <a:lnTo>
                      <a:pt x="88" y="516"/>
                    </a:lnTo>
                    <a:lnTo>
                      <a:pt x="91" y="518"/>
                    </a:lnTo>
                    <a:lnTo>
                      <a:pt x="92" y="518"/>
                    </a:lnTo>
                    <a:lnTo>
                      <a:pt x="94" y="517"/>
                    </a:lnTo>
                    <a:lnTo>
                      <a:pt x="94" y="514"/>
                    </a:lnTo>
                    <a:lnTo>
                      <a:pt x="98" y="511"/>
                    </a:lnTo>
                    <a:lnTo>
                      <a:pt x="98" y="509"/>
                    </a:lnTo>
                    <a:lnTo>
                      <a:pt x="98" y="505"/>
                    </a:lnTo>
                    <a:lnTo>
                      <a:pt x="96" y="505"/>
                    </a:lnTo>
                    <a:lnTo>
                      <a:pt x="92" y="509"/>
                    </a:lnTo>
                    <a:lnTo>
                      <a:pt x="94" y="502"/>
                    </a:lnTo>
                    <a:lnTo>
                      <a:pt x="96" y="499"/>
                    </a:lnTo>
                    <a:lnTo>
                      <a:pt x="98" y="497"/>
                    </a:lnTo>
                    <a:lnTo>
                      <a:pt x="99" y="494"/>
                    </a:lnTo>
                    <a:lnTo>
                      <a:pt x="103" y="489"/>
                    </a:lnTo>
                    <a:lnTo>
                      <a:pt x="106" y="489"/>
                    </a:lnTo>
                    <a:lnTo>
                      <a:pt x="107" y="485"/>
                    </a:lnTo>
                    <a:lnTo>
                      <a:pt x="109" y="482"/>
                    </a:lnTo>
                    <a:lnTo>
                      <a:pt x="110" y="482"/>
                    </a:lnTo>
                    <a:lnTo>
                      <a:pt x="110" y="480"/>
                    </a:lnTo>
                    <a:lnTo>
                      <a:pt x="114" y="479"/>
                    </a:lnTo>
                    <a:lnTo>
                      <a:pt x="115" y="476"/>
                    </a:lnTo>
                    <a:lnTo>
                      <a:pt x="115" y="476"/>
                    </a:lnTo>
                    <a:lnTo>
                      <a:pt x="115" y="473"/>
                    </a:lnTo>
                    <a:lnTo>
                      <a:pt x="116" y="473"/>
                    </a:lnTo>
                    <a:lnTo>
                      <a:pt x="115" y="472"/>
                    </a:lnTo>
                    <a:lnTo>
                      <a:pt x="110" y="472"/>
                    </a:lnTo>
                    <a:lnTo>
                      <a:pt x="115" y="467"/>
                    </a:lnTo>
                    <a:lnTo>
                      <a:pt x="115" y="465"/>
                    </a:lnTo>
                    <a:lnTo>
                      <a:pt x="114" y="461"/>
                    </a:lnTo>
                    <a:lnTo>
                      <a:pt x="114" y="459"/>
                    </a:lnTo>
                    <a:lnTo>
                      <a:pt x="115" y="459"/>
                    </a:lnTo>
                    <a:lnTo>
                      <a:pt x="114" y="458"/>
                    </a:lnTo>
                    <a:lnTo>
                      <a:pt x="113" y="458"/>
                    </a:lnTo>
                    <a:lnTo>
                      <a:pt x="112" y="458"/>
                    </a:lnTo>
                    <a:lnTo>
                      <a:pt x="108" y="458"/>
                    </a:lnTo>
                    <a:lnTo>
                      <a:pt x="102" y="459"/>
                    </a:lnTo>
                    <a:lnTo>
                      <a:pt x="96" y="452"/>
                    </a:lnTo>
                    <a:lnTo>
                      <a:pt x="92" y="450"/>
                    </a:lnTo>
                    <a:lnTo>
                      <a:pt x="90" y="448"/>
                    </a:lnTo>
                    <a:lnTo>
                      <a:pt x="86" y="445"/>
                    </a:lnTo>
                    <a:lnTo>
                      <a:pt x="83" y="439"/>
                    </a:lnTo>
                    <a:lnTo>
                      <a:pt x="83" y="437"/>
                    </a:lnTo>
                    <a:lnTo>
                      <a:pt x="81" y="433"/>
                    </a:lnTo>
                    <a:lnTo>
                      <a:pt x="81" y="431"/>
                    </a:lnTo>
                    <a:lnTo>
                      <a:pt x="85" y="429"/>
                    </a:lnTo>
                    <a:lnTo>
                      <a:pt x="86" y="426"/>
                    </a:lnTo>
                    <a:lnTo>
                      <a:pt x="87" y="422"/>
                    </a:lnTo>
                    <a:lnTo>
                      <a:pt x="90" y="422"/>
                    </a:lnTo>
                    <a:lnTo>
                      <a:pt x="92" y="418"/>
                    </a:lnTo>
                    <a:lnTo>
                      <a:pt x="95" y="418"/>
                    </a:lnTo>
                    <a:lnTo>
                      <a:pt x="99" y="415"/>
                    </a:lnTo>
                    <a:lnTo>
                      <a:pt x="103" y="414"/>
                    </a:lnTo>
                    <a:lnTo>
                      <a:pt x="107" y="415"/>
                    </a:lnTo>
                    <a:lnTo>
                      <a:pt x="110" y="414"/>
                    </a:lnTo>
                    <a:lnTo>
                      <a:pt x="109" y="414"/>
                    </a:lnTo>
                    <a:lnTo>
                      <a:pt x="106" y="411"/>
                    </a:lnTo>
                    <a:lnTo>
                      <a:pt x="107" y="409"/>
                    </a:lnTo>
                    <a:lnTo>
                      <a:pt x="107" y="407"/>
                    </a:lnTo>
                    <a:lnTo>
                      <a:pt x="110" y="404"/>
                    </a:lnTo>
                    <a:lnTo>
                      <a:pt x="110" y="404"/>
                    </a:lnTo>
                    <a:lnTo>
                      <a:pt x="112" y="401"/>
                    </a:lnTo>
                    <a:lnTo>
                      <a:pt x="113" y="401"/>
                    </a:lnTo>
                    <a:lnTo>
                      <a:pt x="108" y="396"/>
                    </a:lnTo>
                    <a:lnTo>
                      <a:pt x="109" y="394"/>
                    </a:lnTo>
                    <a:lnTo>
                      <a:pt x="109" y="393"/>
                    </a:lnTo>
                    <a:lnTo>
                      <a:pt x="108" y="392"/>
                    </a:lnTo>
                    <a:lnTo>
                      <a:pt x="107" y="387"/>
                    </a:lnTo>
                    <a:lnTo>
                      <a:pt x="109" y="384"/>
                    </a:lnTo>
                    <a:lnTo>
                      <a:pt x="110" y="382"/>
                    </a:lnTo>
                    <a:lnTo>
                      <a:pt x="109" y="380"/>
                    </a:lnTo>
                    <a:lnTo>
                      <a:pt x="112" y="378"/>
                    </a:lnTo>
                    <a:lnTo>
                      <a:pt x="116" y="375"/>
                    </a:lnTo>
                    <a:lnTo>
                      <a:pt x="120" y="373"/>
                    </a:lnTo>
                    <a:lnTo>
                      <a:pt x="120" y="373"/>
                    </a:lnTo>
                    <a:lnTo>
                      <a:pt x="116" y="372"/>
                    </a:lnTo>
                    <a:lnTo>
                      <a:pt x="113" y="372"/>
                    </a:lnTo>
                    <a:lnTo>
                      <a:pt x="110" y="368"/>
                    </a:lnTo>
                    <a:lnTo>
                      <a:pt x="112" y="366"/>
                    </a:lnTo>
                    <a:lnTo>
                      <a:pt x="115" y="364"/>
                    </a:lnTo>
                    <a:lnTo>
                      <a:pt x="120" y="361"/>
                    </a:lnTo>
                    <a:lnTo>
                      <a:pt x="124" y="364"/>
                    </a:lnTo>
                    <a:lnTo>
                      <a:pt x="124" y="367"/>
                    </a:lnTo>
                    <a:lnTo>
                      <a:pt x="123" y="368"/>
                    </a:lnTo>
                    <a:lnTo>
                      <a:pt x="124" y="370"/>
                    </a:lnTo>
                    <a:lnTo>
                      <a:pt x="125" y="371"/>
                    </a:lnTo>
                    <a:lnTo>
                      <a:pt x="131" y="367"/>
                    </a:lnTo>
                    <a:lnTo>
                      <a:pt x="131" y="366"/>
                    </a:lnTo>
                    <a:lnTo>
                      <a:pt x="130" y="363"/>
                    </a:lnTo>
                    <a:lnTo>
                      <a:pt x="128" y="359"/>
                    </a:lnTo>
                    <a:lnTo>
                      <a:pt x="129" y="358"/>
                    </a:lnTo>
                    <a:lnTo>
                      <a:pt x="130" y="357"/>
                    </a:lnTo>
                    <a:lnTo>
                      <a:pt x="128" y="355"/>
                    </a:lnTo>
                    <a:lnTo>
                      <a:pt x="127" y="355"/>
                    </a:lnTo>
                    <a:lnTo>
                      <a:pt x="124" y="356"/>
                    </a:lnTo>
                    <a:lnTo>
                      <a:pt x="123" y="356"/>
                    </a:lnTo>
                    <a:lnTo>
                      <a:pt x="124" y="357"/>
                    </a:lnTo>
                    <a:lnTo>
                      <a:pt x="124" y="360"/>
                    </a:lnTo>
                    <a:lnTo>
                      <a:pt x="117" y="363"/>
                    </a:lnTo>
                    <a:lnTo>
                      <a:pt x="113" y="360"/>
                    </a:lnTo>
                    <a:lnTo>
                      <a:pt x="116" y="358"/>
                    </a:lnTo>
                    <a:lnTo>
                      <a:pt x="112" y="358"/>
                    </a:lnTo>
                    <a:lnTo>
                      <a:pt x="108" y="356"/>
                    </a:lnTo>
                    <a:lnTo>
                      <a:pt x="107" y="352"/>
                    </a:lnTo>
                    <a:lnTo>
                      <a:pt x="107" y="345"/>
                    </a:lnTo>
                    <a:lnTo>
                      <a:pt x="106" y="341"/>
                    </a:lnTo>
                    <a:lnTo>
                      <a:pt x="102" y="337"/>
                    </a:lnTo>
                    <a:lnTo>
                      <a:pt x="102" y="330"/>
                    </a:lnTo>
                    <a:lnTo>
                      <a:pt x="106" y="327"/>
                    </a:lnTo>
                    <a:lnTo>
                      <a:pt x="112" y="327"/>
                    </a:lnTo>
                    <a:lnTo>
                      <a:pt x="109" y="329"/>
                    </a:lnTo>
                    <a:lnTo>
                      <a:pt x="113" y="329"/>
                    </a:lnTo>
                    <a:lnTo>
                      <a:pt x="119" y="331"/>
                    </a:lnTo>
                    <a:lnTo>
                      <a:pt x="124" y="335"/>
                    </a:lnTo>
                    <a:lnTo>
                      <a:pt x="129" y="336"/>
                    </a:lnTo>
                    <a:lnTo>
                      <a:pt x="137" y="336"/>
                    </a:lnTo>
                    <a:lnTo>
                      <a:pt x="141" y="334"/>
                    </a:lnTo>
                    <a:lnTo>
                      <a:pt x="141" y="333"/>
                    </a:lnTo>
                    <a:lnTo>
                      <a:pt x="144" y="329"/>
                    </a:lnTo>
                    <a:lnTo>
                      <a:pt x="145" y="328"/>
                    </a:lnTo>
                    <a:lnTo>
                      <a:pt x="144" y="326"/>
                    </a:lnTo>
                    <a:lnTo>
                      <a:pt x="145" y="323"/>
                    </a:lnTo>
                    <a:lnTo>
                      <a:pt x="145" y="322"/>
                    </a:lnTo>
                    <a:lnTo>
                      <a:pt x="144" y="321"/>
                    </a:lnTo>
                    <a:lnTo>
                      <a:pt x="142" y="317"/>
                    </a:lnTo>
                    <a:lnTo>
                      <a:pt x="142" y="314"/>
                    </a:lnTo>
                    <a:lnTo>
                      <a:pt x="143" y="313"/>
                    </a:lnTo>
                    <a:lnTo>
                      <a:pt x="142" y="311"/>
                    </a:lnTo>
                    <a:lnTo>
                      <a:pt x="145" y="308"/>
                    </a:lnTo>
                    <a:lnTo>
                      <a:pt x="144" y="306"/>
                    </a:lnTo>
                    <a:lnTo>
                      <a:pt x="146" y="306"/>
                    </a:lnTo>
                    <a:lnTo>
                      <a:pt x="146" y="305"/>
                    </a:lnTo>
                    <a:lnTo>
                      <a:pt x="146" y="304"/>
                    </a:lnTo>
                    <a:lnTo>
                      <a:pt x="143" y="304"/>
                    </a:lnTo>
                    <a:lnTo>
                      <a:pt x="143" y="301"/>
                    </a:lnTo>
                    <a:lnTo>
                      <a:pt x="142" y="299"/>
                    </a:lnTo>
                    <a:lnTo>
                      <a:pt x="142" y="293"/>
                    </a:lnTo>
                    <a:lnTo>
                      <a:pt x="141" y="291"/>
                    </a:lnTo>
                    <a:lnTo>
                      <a:pt x="141" y="288"/>
                    </a:lnTo>
                    <a:lnTo>
                      <a:pt x="144" y="286"/>
                    </a:lnTo>
                    <a:lnTo>
                      <a:pt x="145" y="288"/>
                    </a:lnTo>
                    <a:lnTo>
                      <a:pt x="148" y="288"/>
                    </a:lnTo>
                    <a:lnTo>
                      <a:pt x="152" y="290"/>
                    </a:lnTo>
                    <a:lnTo>
                      <a:pt x="156" y="292"/>
                    </a:lnTo>
                    <a:lnTo>
                      <a:pt x="158" y="292"/>
                    </a:lnTo>
                    <a:lnTo>
                      <a:pt x="163" y="291"/>
                    </a:lnTo>
                    <a:lnTo>
                      <a:pt x="168" y="292"/>
                    </a:lnTo>
                    <a:lnTo>
                      <a:pt x="174" y="292"/>
                    </a:lnTo>
                    <a:lnTo>
                      <a:pt x="185" y="288"/>
                    </a:lnTo>
                    <a:lnTo>
                      <a:pt x="194" y="285"/>
                    </a:lnTo>
                    <a:lnTo>
                      <a:pt x="195" y="282"/>
                    </a:lnTo>
                    <a:lnTo>
                      <a:pt x="197" y="284"/>
                    </a:lnTo>
                    <a:lnTo>
                      <a:pt x="203" y="283"/>
                    </a:lnTo>
                    <a:lnTo>
                      <a:pt x="210" y="278"/>
                    </a:lnTo>
                    <a:lnTo>
                      <a:pt x="211" y="276"/>
                    </a:lnTo>
                    <a:lnTo>
                      <a:pt x="210" y="272"/>
                    </a:lnTo>
                    <a:lnTo>
                      <a:pt x="213" y="266"/>
                    </a:lnTo>
                    <a:lnTo>
                      <a:pt x="215" y="264"/>
                    </a:lnTo>
                    <a:lnTo>
                      <a:pt x="216" y="264"/>
                    </a:lnTo>
                    <a:lnTo>
                      <a:pt x="216" y="261"/>
                    </a:lnTo>
                    <a:lnTo>
                      <a:pt x="219" y="256"/>
                    </a:lnTo>
                    <a:lnTo>
                      <a:pt x="219" y="254"/>
                    </a:lnTo>
                    <a:lnTo>
                      <a:pt x="219" y="248"/>
                    </a:lnTo>
                    <a:lnTo>
                      <a:pt x="219" y="247"/>
                    </a:lnTo>
                    <a:lnTo>
                      <a:pt x="218" y="248"/>
                    </a:lnTo>
                    <a:lnTo>
                      <a:pt x="214" y="248"/>
                    </a:lnTo>
                    <a:lnTo>
                      <a:pt x="209" y="244"/>
                    </a:lnTo>
                    <a:lnTo>
                      <a:pt x="207" y="240"/>
                    </a:lnTo>
                    <a:lnTo>
                      <a:pt x="207" y="236"/>
                    </a:lnTo>
                    <a:lnTo>
                      <a:pt x="210" y="229"/>
                    </a:lnTo>
                    <a:lnTo>
                      <a:pt x="211" y="227"/>
                    </a:lnTo>
                    <a:lnTo>
                      <a:pt x="209" y="226"/>
                    </a:lnTo>
                    <a:lnTo>
                      <a:pt x="202" y="220"/>
                    </a:lnTo>
                    <a:lnTo>
                      <a:pt x="195" y="218"/>
                    </a:lnTo>
                    <a:lnTo>
                      <a:pt x="188" y="212"/>
                    </a:lnTo>
                    <a:lnTo>
                      <a:pt x="186" y="209"/>
                    </a:lnTo>
                    <a:lnTo>
                      <a:pt x="187" y="207"/>
                    </a:lnTo>
                    <a:lnTo>
                      <a:pt x="187" y="205"/>
                    </a:lnTo>
                    <a:lnTo>
                      <a:pt x="185" y="203"/>
                    </a:lnTo>
                    <a:lnTo>
                      <a:pt x="186" y="202"/>
                    </a:lnTo>
                    <a:lnTo>
                      <a:pt x="185" y="196"/>
                    </a:lnTo>
                    <a:lnTo>
                      <a:pt x="186" y="190"/>
                    </a:lnTo>
                    <a:lnTo>
                      <a:pt x="186" y="190"/>
                    </a:lnTo>
                    <a:lnTo>
                      <a:pt x="186" y="189"/>
                    </a:lnTo>
                    <a:lnTo>
                      <a:pt x="186" y="189"/>
                    </a:lnTo>
                    <a:lnTo>
                      <a:pt x="186" y="189"/>
                    </a:lnTo>
                    <a:lnTo>
                      <a:pt x="187" y="188"/>
                    </a:lnTo>
                    <a:lnTo>
                      <a:pt x="188" y="185"/>
                    </a:lnTo>
                    <a:lnTo>
                      <a:pt x="189" y="184"/>
                    </a:lnTo>
                    <a:lnTo>
                      <a:pt x="188" y="180"/>
                    </a:lnTo>
                    <a:lnTo>
                      <a:pt x="187" y="171"/>
                    </a:lnTo>
                    <a:lnTo>
                      <a:pt x="188" y="170"/>
                    </a:lnTo>
                    <a:lnTo>
                      <a:pt x="187" y="166"/>
                    </a:lnTo>
                    <a:lnTo>
                      <a:pt x="189" y="162"/>
                    </a:lnTo>
                    <a:lnTo>
                      <a:pt x="188" y="160"/>
                    </a:lnTo>
                    <a:lnTo>
                      <a:pt x="189" y="158"/>
                    </a:lnTo>
                    <a:lnTo>
                      <a:pt x="190" y="151"/>
                    </a:lnTo>
                    <a:lnTo>
                      <a:pt x="189" y="148"/>
                    </a:lnTo>
                    <a:lnTo>
                      <a:pt x="190" y="146"/>
                    </a:lnTo>
                    <a:lnTo>
                      <a:pt x="189" y="141"/>
                    </a:lnTo>
                    <a:lnTo>
                      <a:pt x="193" y="137"/>
                    </a:lnTo>
                    <a:lnTo>
                      <a:pt x="195" y="131"/>
                    </a:lnTo>
                    <a:lnTo>
                      <a:pt x="197"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33"/>
              <p:cNvSpPr>
                <a:spLocks/>
              </p:cNvSpPr>
              <p:nvPr userDrawn="1"/>
            </p:nvSpPr>
            <p:spPr bwMode="auto">
              <a:xfrm>
                <a:off x="1990726" y="6164263"/>
                <a:ext cx="85725" cy="55563"/>
              </a:xfrm>
              <a:custGeom>
                <a:avLst/>
                <a:gdLst>
                  <a:gd name="T0" fmla="*/ 0 w 54"/>
                  <a:gd name="T1" fmla="*/ 0 h 35"/>
                  <a:gd name="T2" fmla="*/ 7 w 54"/>
                  <a:gd name="T3" fmla="*/ 26 h 35"/>
                  <a:gd name="T4" fmla="*/ 13 w 54"/>
                  <a:gd name="T5" fmla="*/ 24 h 35"/>
                  <a:gd name="T6" fmla="*/ 18 w 54"/>
                  <a:gd name="T7" fmla="*/ 24 h 35"/>
                  <a:gd name="T8" fmla="*/ 23 w 54"/>
                  <a:gd name="T9" fmla="*/ 23 h 35"/>
                  <a:gd name="T10" fmla="*/ 21 w 54"/>
                  <a:gd name="T11" fmla="*/ 27 h 35"/>
                  <a:gd name="T12" fmla="*/ 19 w 54"/>
                  <a:gd name="T13" fmla="*/ 28 h 35"/>
                  <a:gd name="T14" fmla="*/ 14 w 54"/>
                  <a:gd name="T15" fmla="*/ 29 h 35"/>
                  <a:gd name="T16" fmla="*/ 8 w 54"/>
                  <a:gd name="T17" fmla="*/ 29 h 35"/>
                  <a:gd name="T18" fmla="*/ 10 w 54"/>
                  <a:gd name="T19" fmla="*/ 33 h 35"/>
                  <a:gd name="T20" fmla="*/ 10 w 54"/>
                  <a:gd name="T21" fmla="*/ 33 h 35"/>
                  <a:gd name="T22" fmla="*/ 15 w 54"/>
                  <a:gd name="T23" fmla="*/ 30 h 35"/>
                  <a:gd name="T24" fmla="*/ 22 w 54"/>
                  <a:gd name="T25" fmla="*/ 31 h 35"/>
                  <a:gd name="T26" fmla="*/ 26 w 54"/>
                  <a:gd name="T27" fmla="*/ 31 h 35"/>
                  <a:gd name="T28" fmla="*/ 33 w 54"/>
                  <a:gd name="T29" fmla="*/ 31 h 35"/>
                  <a:gd name="T30" fmla="*/ 36 w 54"/>
                  <a:gd name="T31" fmla="*/ 34 h 35"/>
                  <a:gd name="T32" fmla="*/ 40 w 54"/>
                  <a:gd name="T33" fmla="*/ 35 h 35"/>
                  <a:gd name="T34" fmla="*/ 42 w 54"/>
                  <a:gd name="T35" fmla="*/ 34 h 35"/>
                  <a:gd name="T36" fmla="*/ 44 w 54"/>
                  <a:gd name="T37" fmla="*/ 31 h 35"/>
                  <a:gd name="T38" fmla="*/ 46 w 54"/>
                  <a:gd name="T39" fmla="*/ 29 h 35"/>
                  <a:gd name="T40" fmla="*/ 50 w 54"/>
                  <a:gd name="T41" fmla="*/ 28 h 35"/>
                  <a:gd name="T42" fmla="*/ 51 w 54"/>
                  <a:gd name="T43" fmla="*/ 28 h 35"/>
                  <a:gd name="T44" fmla="*/ 54 w 54"/>
                  <a:gd name="T45" fmla="*/ 27 h 35"/>
                  <a:gd name="T46" fmla="*/ 54 w 54"/>
                  <a:gd name="T47" fmla="*/ 26 h 35"/>
                  <a:gd name="T48" fmla="*/ 53 w 54"/>
                  <a:gd name="T49" fmla="*/ 26 h 35"/>
                  <a:gd name="T50" fmla="*/ 47 w 54"/>
                  <a:gd name="T51" fmla="*/ 27 h 35"/>
                  <a:gd name="T52" fmla="*/ 43 w 54"/>
                  <a:gd name="T53" fmla="*/ 27 h 35"/>
                  <a:gd name="T54" fmla="*/ 39 w 54"/>
                  <a:gd name="T55" fmla="*/ 23 h 35"/>
                  <a:gd name="T56" fmla="*/ 34 w 54"/>
                  <a:gd name="T57" fmla="*/ 22 h 35"/>
                  <a:gd name="T58" fmla="*/ 33 w 54"/>
                  <a:gd name="T59" fmla="*/ 20 h 35"/>
                  <a:gd name="T60" fmla="*/ 17 w 54"/>
                  <a:gd name="T61" fmla="*/ 15 h 35"/>
                  <a:gd name="T62" fmla="*/ 17 w 54"/>
                  <a:gd name="T63" fmla="*/ 11 h 35"/>
                  <a:gd name="T64" fmla="*/ 13 w 54"/>
                  <a:gd name="T65" fmla="*/ 8 h 35"/>
                  <a:gd name="T66" fmla="*/ 8 w 54"/>
                  <a:gd name="T67" fmla="*/ 8 h 35"/>
                  <a:gd name="T68" fmla="*/ 7 w 54"/>
                  <a:gd name="T69" fmla="*/ 2 h 35"/>
                  <a:gd name="T70" fmla="*/ 6 w 54"/>
                  <a:gd name="T71" fmla="*/ 0 h 35"/>
                  <a:gd name="T72" fmla="*/ 3 w 54"/>
                  <a:gd name="T73" fmla="*/ 0 h 35"/>
                  <a:gd name="T74" fmla="*/ 0 w 54"/>
                  <a:gd name="T7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35">
                    <a:moveTo>
                      <a:pt x="0" y="0"/>
                    </a:moveTo>
                    <a:lnTo>
                      <a:pt x="7" y="26"/>
                    </a:lnTo>
                    <a:lnTo>
                      <a:pt x="13" y="24"/>
                    </a:lnTo>
                    <a:lnTo>
                      <a:pt x="18" y="24"/>
                    </a:lnTo>
                    <a:lnTo>
                      <a:pt x="23" y="23"/>
                    </a:lnTo>
                    <a:lnTo>
                      <a:pt x="21" y="27"/>
                    </a:lnTo>
                    <a:lnTo>
                      <a:pt x="19" y="28"/>
                    </a:lnTo>
                    <a:lnTo>
                      <a:pt x="14" y="29"/>
                    </a:lnTo>
                    <a:lnTo>
                      <a:pt x="8" y="29"/>
                    </a:lnTo>
                    <a:lnTo>
                      <a:pt x="10" y="33"/>
                    </a:lnTo>
                    <a:lnTo>
                      <a:pt x="10" y="33"/>
                    </a:lnTo>
                    <a:lnTo>
                      <a:pt x="15" y="30"/>
                    </a:lnTo>
                    <a:lnTo>
                      <a:pt x="22" y="31"/>
                    </a:lnTo>
                    <a:lnTo>
                      <a:pt x="26" y="31"/>
                    </a:lnTo>
                    <a:lnTo>
                      <a:pt x="33" y="31"/>
                    </a:lnTo>
                    <a:lnTo>
                      <a:pt x="36" y="34"/>
                    </a:lnTo>
                    <a:lnTo>
                      <a:pt x="40" y="35"/>
                    </a:lnTo>
                    <a:lnTo>
                      <a:pt x="42" y="34"/>
                    </a:lnTo>
                    <a:lnTo>
                      <a:pt x="44" y="31"/>
                    </a:lnTo>
                    <a:lnTo>
                      <a:pt x="46" y="29"/>
                    </a:lnTo>
                    <a:lnTo>
                      <a:pt x="50" y="28"/>
                    </a:lnTo>
                    <a:lnTo>
                      <a:pt x="51" y="28"/>
                    </a:lnTo>
                    <a:lnTo>
                      <a:pt x="54" y="27"/>
                    </a:lnTo>
                    <a:lnTo>
                      <a:pt x="54" y="26"/>
                    </a:lnTo>
                    <a:lnTo>
                      <a:pt x="53" y="26"/>
                    </a:lnTo>
                    <a:lnTo>
                      <a:pt x="47" y="27"/>
                    </a:lnTo>
                    <a:lnTo>
                      <a:pt x="43" y="27"/>
                    </a:lnTo>
                    <a:lnTo>
                      <a:pt x="39" y="23"/>
                    </a:lnTo>
                    <a:lnTo>
                      <a:pt x="34" y="22"/>
                    </a:lnTo>
                    <a:lnTo>
                      <a:pt x="33" y="20"/>
                    </a:lnTo>
                    <a:lnTo>
                      <a:pt x="17" y="15"/>
                    </a:lnTo>
                    <a:lnTo>
                      <a:pt x="17" y="11"/>
                    </a:lnTo>
                    <a:lnTo>
                      <a:pt x="13" y="8"/>
                    </a:lnTo>
                    <a:lnTo>
                      <a:pt x="8" y="8"/>
                    </a:lnTo>
                    <a:lnTo>
                      <a:pt x="7" y="2"/>
                    </a:lnTo>
                    <a:lnTo>
                      <a:pt x="6"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34"/>
              <p:cNvSpPr>
                <a:spLocks/>
              </p:cNvSpPr>
              <p:nvPr userDrawn="1"/>
            </p:nvSpPr>
            <p:spPr bwMode="auto">
              <a:xfrm>
                <a:off x="1939926" y="6200776"/>
                <a:ext cx="60325" cy="20638"/>
              </a:xfrm>
              <a:custGeom>
                <a:avLst/>
                <a:gdLst>
                  <a:gd name="T0" fmla="*/ 37 w 38"/>
                  <a:gd name="T1" fmla="*/ 6 h 13"/>
                  <a:gd name="T2" fmla="*/ 33 w 38"/>
                  <a:gd name="T3" fmla="*/ 4 h 13"/>
                  <a:gd name="T4" fmla="*/ 28 w 38"/>
                  <a:gd name="T5" fmla="*/ 3 h 13"/>
                  <a:gd name="T6" fmla="*/ 20 w 38"/>
                  <a:gd name="T7" fmla="*/ 0 h 13"/>
                  <a:gd name="T8" fmla="*/ 20 w 38"/>
                  <a:gd name="T9" fmla="*/ 0 h 13"/>
                  <a:gd name="T10" fmla="*/ 17 w 38"/>
                  <a:gd name="T11" fmla="*/ 3 h 13"/>
                  <a:gd name="T12" fmla="*/ 16 w 38"/>
                  <a:gd name="T13" fmla="*/ 3 h 13"/>
                  <a:gd name="T14" fmla="*/ 17 w 38"/>
                  <a:gd name="T15" fmla="*/ 5 h 13"/>
                  <a:gd name="T16" fmla="*/ 14 w 38"/>
                  <a:gd name="T17" fmla="*/ 5 h 13"/>
                  <a:gd name="T18" fmla="*/ 14 w 38"/>
                  <a:gd name="T19" fmla="*/ 6 h 13"/>
                  <a:gd name="T20" fmla="*/ 10 w 38"/>
                  <a:gd name="T21" fmla="*/ 7 h 13"/>
                  <a:gd name="T22" fmla="*/ 9 w 38"/>
                  <a:gd name="T23" fmla="*/ 5 h 13"/>
                  <a:gd name="T24" fmla="*/ 7 w 38"/>
                  <a:gd name="T25" fmla="*/ 4 h 13"/>
                  <a:gd name="T26" fmla="*/ 8 w 38"/>
                  <a:gd name="T27" fmla="*/ 5 h 13"/>
                  <a:gd name="T28" fmla="*/ 4 w 38"/>
                  <a:gd name="T29" fmla="*/ 6 h 13"/>
                  <a:gd name="T30" fmla="*/ 0 w 38"/>
                  <a:gd name="T31" fmla="*/ 6 h 13"/>
                  <a:gd name="T32" fmla="*/ 1 w 38"/>
                  <a:gd name="T33" fmla="*/ 7 h 13"/>
                  <a:gd name="T34" fmla="*/ 0 w 38"/>
                  <a:gd name="T35" fmla="*/ 7 h 13"/>
                  <a:gd name="T36" fmla="*/ 1 w 38"/>
                  <a:gd name="T37" fmla="*/ 7 h 13"/>
                  <a:gd name="T38" fmla="*/ 4 w 38"/>
                  <a:gd name="T39" fmla="*/ 8 h 13"/>
                  <a:gd name="T40" fmla="*/ 7 w 38"/>
                  <a:gd name="T41" fmla="*/ 10 h 13"/>
                  <a:gd name="T42" fmla="*/ 8 w 38"/>
                  <a:gd name="T43" fmla="*/ 8 h 13"/>
                  <a:gd name="T44" fmla="*/ 10 w 38"/>
                  <a:gd name="T45" fmla="*/ 11 h 13"/>
                  <a:gd name="T46" fmla="*/ 10 w 38"/>
                  <a:gd name="T47" fmla="*/ 12 h 13"/>
                  <a:gd name="T48" fmla="*/ 11 w 38"/>
                  <a:gd name="T49" fmla="*/ 13 h 13"/>
                  <a:gd name="T50" fmla="*/ 20 w 38"/>
                  <a:gd name="T51" fmla="*/ 11 h 13"/>
                  <a:gd name="T52" fmla="*/ 23 w 38"/>
                  <a:gd name="T53" fmla="*/ 10 h 13"/>
                  <a:gd name="T54" fmla="*/ 35 w 38"/>
                  <a:gd name="T55" fmla="*/ 12 h 13"/>
                  <a:gd name="T56" fmla="*/ 36 w 38"/>
                  <a:gd name="T57" fmla="*/ 12 h 13"/>
                  <a:gd name="T58" fmla="*/ 35 w 38"/>
                  <a:gd name="T59" fmla="*/ 10 h 13"/>
                  <a:gd name="T60" fmla="*/ 38 w 38"/>
                  <a:gd name="T61" fmla="*/ 10 h 13"/>
                  <a:gd name="T62" fmla="*/ 38 w 38"/>
                  <a:gd name="T63" fmla="*/ 7 h 13"/>
                  <a:gd name="T64" fmla="*/ 38 w 38"/>
                  <a:gd name="T65" fmla="*/ 6 h 13"/>
                  <a:gd name="T66" fmla="*/ 37 w 38"/>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13">
                    <a:moveTo>
                      <a:pt x="37" y="6"/>
                    </a:moveTo>
                    <a:lnTo>
                      <a:pt x="33" y="4"/>
                    </a:lnTo>
                    <a:lnTo>
                      <a:pt x="28" y="3"/>
                    </a:lnTo>
                    <a:lnTo>
                      <a:pt x="20" y="0"/>
                    </a:lnTo>
                    <a:lnTo>
                      <a:pt x="20" y="0"/>
                    </a:lnTo>
                    <a:lnTo>
                      <a:pt x="17" y="3"/>
                    </a:lnTo>
                    <a:lnTo>
                      <a:pt x="16" y="3"/>
                    </a:lnTo>
                    <a:lnTo>
                      <a:pt x="17" y="5"/>
                    </a:lnTo>
                    <a:lnTo>
                      <a:pt x="14" y="5"/>
                    </a:lnTo>
                    <a:lnTo>
                      <a:pt x="14" y="6"/>
                    </a:lnTo>
                    <a:lnTo>
                      <a:pt x="10" y="7"/>
                    </a:lnTo>
                    <a:lnTo>
                      <a:pt x="9" y="5"/>
                    </a:lnTo>
                    <a:lnTo>
                      <a:pt x="7" y="4"/>
                    </a:lnTo>
                    <a:lnTo>
                      <a:pt x="8" y="5"/>
                    </a:lnTo>
                    <a:lnTo>
                      <a:pt x="4" y="6"/>
                    </a:lnTo>
                    <a:lnTo>
                      <a:pt x="0" y="6"/>
                    </a:lnTo>
                    <a:lnTo>
                      <a:pt x="1" y="7"/>
                    </a:lnTo>
                    <a:lnTo>
                      <a:pt x="0" y="7"/>
                    </a:lnTo>
                    <a:lnTo>
                      <a:pt x="1" y="7"/>
                    </a:lnTo>
                    <a:lnTo>
                      <a:pt x="4" y="8"/>
                    </a:lnTo>
                    <a:lnTo>
                      <a:pt x="7" y="10"/>
                    </a:lnTo>
                    <a:lnTo>
                      <a:pt x="8" y="8"/>
                    </a:lnTo>
                    <a:lnTo>
                      <a:pt x="10" y="11"/>
                    </a:lnTo>
                    <a:lnTo>
                      <a:pt x="10" y="12"/>
                    </a:lnTo>
                    <a:lnTo>
                      <a:pt x="11" y="13"/>
                    </a:lnTo>
                    <a:lnTo>
                      <a:pt x="20" y="11"/>
                    </a:lnTo>
                    <a:lnTo>
                      <a:pt x="23" y="10"/>
                    </a:lnTo>
                    <a:lnTo>
                      <a:pt x="35" y="12"/>
                    </a:lnTo>
                    <a:lnTo>
                      <a:pt x="36" y="12"/>
                    </a:lnTo>
                    <a:lnTo>
                      <a:pt x="35" y="10"/>
                    </a:lnTo>
                    <a:lnTo>
                      <a:pt x="38" y="10"/>
                    </a:lnTo>
                    <a:lnTo>
                      <a:pt x="38" y="7"/>
                    </a:lnTo>
                    <a:lnTo>
                      <a:pt x="38" y="6"/>
                    </a:ln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35"/>
              <p:cNvSpPr>
                <a:spLocks/>
              </p:cNvSpPr>
              <p:nvPr userDrawn="1"/>
            </p:nvSpPr>
            <p:spPr bwMode="auto">
              <a:xfrm>
                <a:off x="1776413" y="5111751"/>
                <a:ext cx="200025" cy="1074738"/>
              </a:xfrm>
              <a:custGeom>
                <a:avLst/>
                <a:gdLst>
                  <a:gd name="T0" fmla="*/ 44 w 126"/>
                  <a:gd name="T1" fmla="*/ 35 h 677"/>
                  <a:gd name="T2" fmla="*/ 29 w 126"/>
                  <a:gd name="T3" fmla="*/ 4 h 677"/>
                  <a:gd name="T4" fmla="*/ 23 w 126"/>
                  <a:gd name="T5" fmla="*/ 12 h 677"/>
                  <a:gd name="T6" fmla="*/ 19 w 126"/>
                  <a:gd name="T7" fmla="*/ 43 h 677"/>
                  <a:gd name="T8" fmla="*/ 17 w 126"/>
                  <a:gd name="T9" fmla="*/ 92 h 677"/>
                  <a:gd name="T10" fmla="*/ 19 w 126"/>
                  <a:gd name="T11" fmla="*/ 136 h 677"/>
                  <a:gd name="T12" fmla="*/ 17 w 126"/>
                  <a:gd name="T13" fmla="*/ 171 h 677"/>
                  <a:gd name="T14" fmla="*/ 19 w 126"/>
                  <a:gd name="T15" fmla="*/ 203 h 677"/>
                  <a:gd name="T16" fmla="*/ 17 w 126"/>
                  <a:gd name="T17" fmla="*/ 233 h 677"/>
                  <a:gd name="T18" fmla="*/ 19 w 126"/>
                  <a:gd name="T19" fmla="*/ 263 h 677"/>
                  <a:gd name="T20" fmla="*/ 18 w 126"/>
                  <a:gd name="T21" fmla="*/ 285 h 677"/>
                  <a:gd name="T22" fmla="*/ 11 w 126"/>
                  <a:gd name="T23" fmla="*/ 311 h 677"/>
                  <a:gd name="T24" fmla="*/ 7 w 126"/>
                  <a:gd name="T25" fmla="*/ 332 h 677"/>
                  <a:gd name="T26" fmla="*/ 0 w 126"/>
                  <a:gd name="T27" fmla="*/ 348 h 677"/>
                  <a:gd name="T28" fmla="*/ 11 w 126"/>
                  <a:gd name="T29" fmla="*/ 386 h 677"/>
                  <a:gd name="T30" fmla="*/ 8 w 126"/>
                  <a:gd name="T31" fmla="*/ 404 h 677"/>
                  <a:gd name="T32" fmla="*/ 22 w 126"/>
                  <a:gd name="T33" fmla="*/ 424 h 677"/>
                  <a:gd name="T34" fmla="*/ 29 w 126"/>
                  <a:gd name="T35" fmla="*/ 429 h 677"/>
                  <a:gd name="T36" fmla="*/ 30 w 126"/>
                  <a:gd name="T37" fmla="*/ 443 h 677"/>
                  <a:gd name="T38" fmla="*/ 32 w 126"/>
                  <a:gd name="T39" fmla="*/ 461 h 677"/>
                  <a:gd name="T40" fmla="*/ 38 w 126"/>
                  <a:gd name="T41" fmla="*/ 477 h 677"/>
                  <a:gd name="T42" fmla="*/ 31 w 126"/>
                  <a:gd name="T43" fmla="*/ 500 h 677"/>
                  <a:gd name="T44" fmla="*/ 25 w 126"/>
                  <a:gd name="T45" fmla="*/ 528 h 677"/>
                  <a:gd name="T46" fmla="*/ 15 w 126"/>
                  <a:gd name="T47" fmla="*/ 512 h 677"/>
                  <a:gd name="T48" fmla="*/ 9 w 126"/>
                  <a:gd name="T49" fmla="*/ 511 h 677"/>
                  <a:gd name="T50" fmla="*/ 12 w 126"/>
                  <a:gd name="T51" fmla="*/ 524 h 677"/>
                  <a:gd name="T52" fmla="*/ 26 w 126"/>
                  <a:gd name="T53" fmla="*/ 533 h 677"/>
                  <a:gd name="T54" fmla="*/ 23 w 126"/>
                  <a:gd name="T55" fmla="*/ 543 h 677"/>
                  <a:gd name="T56" fmla="*/ 40 w 126"/>
                  <a:gd name="T57" fmla="*/ 550 h 677"/>
                  <a:gd name="T58" fmla="*/ 31 w 126"/>
                  <a:gd name="T59" fmla="*/ 558 h 677"/>
                  <a:gd name="T60" fmla="*/ 31 w 126"/>
                  <a:gd name="T61" fmla="*/ 568 h 677"/>
                  <a:gd name="T62" fmla="*/ 44 w 126"/>
                  <a:gd name="T63" fmla="*/ 575 h 677"/>
                  <a:gd name="T64" fmla="*/ 38 w 126"/>
                  <a:gd name="T65" fmla="*/ 589 h 677"/>
                  <a:gd name="T66" fmla="*/ 46 w 126"/>
                  <a:gd name="T67" fmla="*/ 609 h 677"/>
                  <a:gd name="T68" fmla="*/ 48 w 126"/>
                  <a:gd name="T69" fmla="*/ 617 h 677"/>
                  <a:gd name="T70" fmla="*/ 49 w 126"/>
                  <a:gd name="T71" fmla="*/ 627 h 677"/>
                  <a:gd name="T72" fmla="*/ 58 w 126"/>
                  <a:gd name="T73" fmla="*/ 633 h 677"/>
                  <a:gd name="T74" fmla="*/ 75 w 126"/>
                  <a:gd name="T75" fmla="*/ 632 h 677"/>
                  <a:gd name="T76" fmla="*/ 78 w 126"/>
                  <a:gd name="T77" fmla="*/ 648 h 677"/>
                  <a:gd name="T78" fmla="*/ 85 w 126"/>
                  <a:gd name="T79" fmla="*/ 653 h 677"/>
                  <a:gd name="T80" fmla="*/ 74 w 126"/>
                  <a:gd name="T81" fmla="*/ 662 h 677"/>
                  <a:gd name="T82" fmla="*/ 84 w 126"/>
                  <a:gd name="T83" fmla="*/ 663 h 677"/>
                  <a:gd name="T84" fmla="*/ 100 w 126"/>
                  <a:gd name="T85" fmla="*/ 655 h 677"/>
                  <a:gd name="T86" fmla="*/ 90 w 126"/>
                  <a:gd name="T87" fmla="*/ 675 h 677"/>
                  <a:gd name="T88" fmla="*/ 102 w 126"/>
                  <a:gd name="T89" fmla="*/ 665 h 677"/>
                  <a:gd name="T90" fmla="*/ 117 w 126"/>
                  <a:gd name="T91" fmla="*/ 642 h 677"/>
                  <a:gd name="T92" fmla="*/ 89 w 126"/>
                  <a:gd name="T93" fmla="*/ 635 h 677"/>
                  <a:gd name="T94" fmla="*/ 63 w 126"/>
                  <a:gd name="T95" fmla="*/ 609 h 677"/>
                  <a:gd name="T96" fmla="*/ 58 w 126"/>
                  <a:gd name="T97" fmla="*/ 553 h 677"/>
                  <a:gd name="T98" fmla="*/ 55 w 126"/>
                  <a:gd name="T99" fmla="*/ 504 h 677"/>
                  <a:gd name="T100" fmla="*/ 46 w 126"/>
                  <a:gd name="T101" fmla="*/ 480 h 677"/>
                  <a:gd name="T102" fmla="*/ 45 w 126"/>
                  <a:gd name="T103" fmla="*/ 457 h 677"/>
                  <a:gd name="T104" fmla="*/ 36 w 126"/>
                  <a:gd name="T105" fmla="*/ 416 h 677"/>
                  <a:gd name="T106" fmla="*/ 37 w 126"/>
                  <a:gd name="T107" fmla="*/ 347 h 677"/>
                  <a:gd name="T108" fmla="*/ 41 w 126"/>
                  <a:gd name="T109" fmla="*/ 292 h 677"/>
                  <a:gd name="T110" fmla="*/ 36 w 126"/>
                  <a:gd name="T111" fmla="*/ 242 h 677"/>
                  <a:gd name="T112" fmla="*/ 36 w 126"/>
                  <a:gd name="T113" fmla="*/ 190 h 677"/>
                  <a:gd name="T114" fmla="*/ 54 w 126"/>
                  <a:gd name="T115" fmla="*/ 150 h 677"/>
                  <a:gd name="T116" fmla="*/ 52 w 126"/>
                  <a:gd name="T117" fmla="*/ 12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677">
                    <a:moveTo>
                      <a:pt x="70" y="86"/>
                    </a:moveTo>
                    <a:lnTo>
                      <a:pt x="69" y="86"/>
                    </a:lnTo>
                    <a:lnTo>
                      <a:pt x="68" y="88"/>
                    </a:lnTo>
                    <a:lnTo>
                      <a:pt x="62" y="88"/>
                    </a:lnTo>
                    <a:lnTo>
                      <a:pt x="51" y="57"/>
                    </a:lnTo>
                    <a:lnTo>
                      <a:pt x="44" y="50"/>
                    </a:lnTo>
                    <a:lnTo>
                      <a:pt x="40" y="47"/>
                    </a:lnTo>
                    <a:lnTo>
                      <a:pt x="45" y="39"/>
                    </a:lnTo>
                    <a:lnTo>
                      <a:pt x="44" y="35"/>
                    </a:lnTo>
                    <a:lnTo>
                      <a:pt x="45" y="30"/>
                    </a:lnTo>
                    <a:lnTo>
                      <a:pt x="45" y="29"/>
                    </a:lnTo>
                    <a:lnTo>
                      <a:pt x="38" y="23"/>
                    </a:lnTo>
                    <a:lnTo>
                      <a:pt x="34" y="20"/>
                    </a:lnTo>
                    <a:lnTo>
                      <a:pt x="34" y="14"/>
                    </a:lnTo>
                    <a:lnTo>
                      <a:pt x="33" y="13"/>
                    </a:lnTo>
                    <a:lnTo>
                      <a:pt x="34" y="10"/>
                    </a:lnTo>
                    <a:lnTo>
                      <a:pt x="34" y="7"/>
                    </a:lnTo>
                    <a:lnTo>
                      <a:pt x="29" y="4"/>
                    </a:lnTo>
                    <a:lnTo>
                      <a:pt x="29" y="0"/>
                    </a:lnTo>
                    <a:lnTo>
                      <a:pt x="29" y="0"/>
                    </a:lnTo>
                    <a:lnTo>
                      <a:pt x="29" y="0"/>
                    </a:lnTo>
                    <a:lnTo>
                      <a:pt x="27" y="0"/>
                    </a:lnTo>
                    <a:lnTo>
                      <a:pt x="26" y="1"/>
                    </a:lnTo>
                    <a:lnTo>
                      <a:pt x="26" y="3"/>
                    </a:lnTo>
                    <a:lnTo>
                      <a:pt x="29" y="6"/>
                    </a:lnTo>
                    <a:lnTo>
                      <a:pt x="27" y="10"/>
                    </a:lnTo>
                    <a:lnTo>
                      <a:pt x="23" y="12"/>
                    </a:lnTo>
                    <a:lnTo>
                      <a:pt x="22" y="12"/>
                    </a:lnTo>
                    <a:lnTo>
                      <a:pt x="18" y="13"/>
                    </a:lnTo>
                    <a:lnTo>
                      <a:pt x="16" y="14"/>
                    </a:lnTo>
                    <a:lnTo>
                      <a:pt x="16" y="14"/>
                    </a:lnTo>
                    <a:lnTo>
                      <a:pt x="17" y="20"/>
                    </a:lnTo>
                    <a:lnTo>
                      <a:pt x="16" y="22"/>
                    </a:lnTo>
                    <a:lnTo>
                      <a:pt x="17" y="27"/>
                    </a:lnTo>
                    <a:lnTo>
                      <a:pt x="19" y="39"/>
                    </a:lnTo>
                    <a:lnTo>
                      <a:pt x="19" y="43"/>
                    </a:lnTo>
                    <a:lnTo>
                      <a:pt x="18" y="47"/>
                    </a:lnTo>
                    <a:lnTo>
                      <a:pt x="17" y="48"/>
                    </a:lnTo>
                    <a:lnTo>
                      <a:pt x="18" y="54"/>
                    </a:lnTo>
                    <a:lnTo>
                      <a:pt x="20" y="58"/>
                    </a:lnTo>
                    <a:lnTo>
                      <a:pt x="22" y="64"/>
                    </a:lnTo>
                    <a:lnTo>
                      <a:pt x="22" y="72"/>
                    </a:lnTo>
                    <a:lnTo>
                      <a:pt x="20" y="76"/>
                    </a:lnTo>
                    <a:lnTo>
                      <a:pt x="20" y="90"/>
                    </a:lnTo>
                    <a:lnTo>
                      <a:pt x="17" y="92"/>
                    </a:lnTo>
                    <a:lnTo>
                      <a:pt x="17" y="98"/>
                    </a:lnTo>
                    <a:lnTo>
                      <a:pt x="19" y="96"/>
                    </a:lnTo>
                    <a:lnTo>
                      <a:pt x="22" y="99"/>
                    </a:lnTo>
                    <a:lnTo>
                      <a:pt x="19" y="101"/>
                    </a:lnTo>
                    <a:lnTo>
                      <a:pt x="19" y="116"/>
                    </a:lnTo>
                    <a:lnTo>
                      <a:pt x="22" y="122"/>
                    </a:lnTo>
                    <a:lnTo>
                      <a:pt x="22" y="127"/>
                    </a:lnTo>
                    <a:lnTo>
                      <a:pt x="22" y="131"/>
                    </a:lnTo>
                    <a:lnTo>
                      <a:pt x="19" y="136"/>
                    </a:lnTo>
                    <a:lnTo>
                      <a:pt x="19" y="138"/>
                    </a:lnTo>
                    <a:lnTo>
                      <a:pt x="22" y="144"/>
                    </a:lnTo>
                    <a:lnTo>
                      <a:pt x="22" y="147"/>
                    </a:lnTo>
                    <a:lnTo>
                      <a:pt x="20" y="156"/>
                    </a:lnTo>
                    <a:lnTo>
                      <a:pt x="19" y="158"/>
                    </a:lnTo>
                    <a:lnTo>
                      <a:pt x="19" y="161"/>
                    </a:lnTo>
                    <a:lnTo>
                      <a:pt x="20" y="164"/>
                    </a:lnTo>
                    <a:lnTo>
                      <a:pt x="20" y="166"/>
                    </a:lnTo>
                    <a:lnTo>
                      <a:pt x="17" y="171"/>
                    </a:lnTo>
                    <a:lnTo>
                      <a:pt x="17" y="174"/>
                    </a:lnTo>
                    <a:lnTo>
                      <a:pt x="16" y="176"/>
                    </a:lnTo>
                    <a:lnTo>
                      <a:pt x="17" y="181"/>
                    </a:lnTo>
                    <a:lnTo>
                      <a:pt x="16" y="183"/>
                    </a:lnTo>
                    <a:lnTo>
                      <a:pt x="13" y="189"/>
                    </a:lnTo>
                    <a:lnTo>
                      <a:pt x="13" y="190"/>
                    </a:lnTo>
                    <a:lnTo>
                      <a:pt x="16" y="195"/>
                    </a:lnTo>
                    <a:lnTo>
                      <a:pt x="17" y="200"/>
                    </a:lnTo>
                    <a:lnTo>
                      <a:pt x="19" y="203"/>
                    </a:lnTo>
                    <a:lnTo>
                      <a:pt x="16" y="205"/>
                    </a:lnTo>
                    <a:lnTo>
                      <a:pt x="15" y="208"/>
                    </a:lnTo>
                    <a:lnTo>
                      <a:pt x="17" y="210"/>
                    </a:lnTo>
                    <a:lnTo>
                      <a:pt x="13" y="213"/>
                    </a:lnTo>
                    <a:lnTo>
                      <a:pt x="12" y="215"/>
                    </a:lnTo>
                    <a:lnTo>
                      <a:pt x="12" y="218"/>
                    </a:lnTo>
                    <a:lnTo>
                      <a:pt x="13" y="220"/>
                    </a:lnTo>
                    <a:lnTo>
                      <a:pt x="13" y="224"/>
                    </a:lnTo>
                    <a:lnTo>
                      <a:pt x="17" y="233"/>
                    </a:lnTo>
                    <a:lnTo>
                      <a:pt x="17" y="239"/>
                    </a:lnTo>
                    <a:lnTo>
                      <a:pt x="16" y="240"/>
                    </a:lnTo>
                    <a:lnTo>
                      <a:pt x="16" y="242"/>
                    </a:lnTo>
                    <a:lnTo>
                      <a:pt x="19" y="247"/>
                    </a:lnTo>
                    <a:lnTo>
                      <a:pt x="19" y="253"/>
                    </a:lnTo>
                    <a:lnTo>
                      <a:pt x="18" y="256"/>
                    </a:lnTo>
                    <a:lnTo>
                      <a:pt x="18" y="258"/>
                    </a:lnTo>
                    <a:lnTo>
                      <a:pt x="19" y="261"/>
                    </a:lnTo>
                    <a:lnTo>
                      <a:pt x="19" y="263"/>
                    </a:lnTo>
                    <a:lnTo>
                      <a:pt x="18" y="266"/>
                    </a:lnTo>
                    <a:lnTo>
                      <a:pt x="19" y="267"/>
                    </a:lnTo>
                    <a:lnTo>
                      <a:pt x="23" y="271"/>
                    </a:lnTo>
                    <a:lnTo>
                      <a:pt x="23" y="275"/>
                    </a:lnTo>
                    <a:lnTo>
                      <a:pt x="20" y="278"/>
                    </a:lnTo>
                    <a:lnTo>
                      <a:pt x="18" y="280"/>
                    </a:lnTo>
                    <a:lnTo>
                      <a:pt x="17" y="283"/>
                    </a:lnTo>
                    <a:lnTo>
                      <a:pt x="17" y="283"/>
                    </a:lnTo>
                    <a:lnTo>
                      <a:pt x="18" y="285"/>
                    </a:lnTo>
                    <a:lnTo>
                      <a:pt x="17" y="290"/>
                    </a:lnTo>
                    <a:lnTo>
                      <a:pt x="15" y="291"/>
                    </a:lnTo>
                    <a:lnTo>
                      <a:pt x="15" y="293"/>
                    </a:lnTo>
                    <a:lnTo>
                      <a:pt x="15" y="299"/>
                    </a:lnTo>
                    <a:lnTo>
                      <a:pt x="13" y="300"/>
                    </a:lnTo>
                    <a:lnTo>
                      <a:pt x="13" y="304"/>
                    </a:lnTo>
                    <a:lnTo>
                      <a:pt x="12" y="305"/>
                    </a:lnTo>
                    <a:lnTo>
                      <a:pt x="12" y="309"/>
                    </a:lnTo>
                    <a:lnTo>
                      <a:pt x="11" y="311"/>
                    </a:lnTo>
                    <a:lnTo>
                      <a:pt x="11" y="312"/>
                    </a:lnTo>
                    <a:lnTo>
                      <a:pt x="12" y="313"/>
                    </a:lnTo>
                    <a:lnTo>
                      <a:pt x="10" y="317"/>
                    </a:lnTo>
                    <a:lnTo>
                      <a:pt x="10" y="320"/>
                    </a:lnTo>
                    <a:lnTo>
                      <a:pt x="10" y="324"/>
                    </a:lnTo>
                    <a:lnTo>
                      <a:pt x="8" y="325"/>
                    </a:lnTo>
                    <a:lnTo>
                      <a:pt x="8" y="328"/>
                    </a:lnTo>
                    <a:lnTo>
                      <a:pt x="7" y="329"/>
                    </a:lnTo>
                    <a:lnTo>
                      <a:pt x="7" y="332"/>
                    </a:lnTo>
                    <a:lnTo>
                      <a:pt x="8" y="334"/>
                    </a:lnTo>
                    <a:lnTo>
                      <a:pt x="8" y="337"/>
                    </a:lnTo>
                    <a:lnTo>
                      <a:pt x="5" y="341"/>
                    </a:lnTo>
                    <a:lnTo>
                      <a:pt x="2" y="341"/>
                    </a:lnTo>
                    <a:lnTo>
                      <a:pt x="1" y="340"/>
                    </a:lnTo>
                    <a:lnTo>
                      <a:pt x="0" y="340"/>
                    </a:lnTo>
                    <a:lnTo>
                      <a:pt x="0" y="341"/>
                    </a:lnTo>
                    <a:lnTo>
                      <a:pt x="0" y="343"/>
                    </a:lnTo>
                    <a:lnTo>
                      <a:pt x="0" y="348"/>
                    </a:lnTo>
                    <a:lnTo>
                      <a:pt x="2" y="350"/>
                    </a:lnTo>
                    <a:lnTo>
                      <a:pt x="5" y="354"/>
                    </a:lnTo>
                    <a:lnTo>
                      <a:pt x="7" y="357"/>
                    </a:lnTo>
                    <a:lnTo>
                      <a:pt x="5" y="362"/>
                    </a:lnTo>
                    <a:lnTo>
                      <a:pt x="10" y="369"/>
                    </a:lnTo>
                    <a:lnTo>
                      <a:pt x="11" y="371"/>
                    </a:lnTo>
                    <a:lnTo>
                      <a:pt x="13" y="373"/>
                    </a:lnTo>
                    <a:lnTo>
                      <a:pt x="13" y="379"/>
                    </a:lnTo>
                    <a:lnTo>
                      <a:pt x="11" y="386"/>
                    </a:lnTo>
                    <a:lnTo>
                      <a:pt x="10" y="387"/>
                    </a:lnTo>
                    <a:lnTo>
                      <a:pt x="11" y="388"/>
                    </a:lnTo>
                    <a:lnTo>
                      <a:pt x="10" y="392"/>
                    </a:lnTo>
                    <a:lnTo>
                      <a:pt x="8" y="391"/>
                    </a:lnTo>
                    <a:lnTo>
                      <a:pt x="8" y="391"/>
                    </a:lnTo>
                    <a:lnTo>
                      <a:pt x="7" y="393"/>
                    </a:lnTo>
                    <a:lnTo>
                      <a:pt x="8" y="394"/>
                    </a:lnTo>
                    <a:lnTo>
                      <a:pt x="10" y="397"/>
                    </a:lnTo>
                    <a:lnTo>
                      <a:pt x="8" y="404"/>
                    </a:lnTo>
                    <a:lnTo>
                      <a:pt x="9" y="407"/>
                    </a:lnTo>
                    <a:lnTo>
                      <a:pt x="8" y="408"/>
                    </a:lnTo>
                    <a:lnTo>
                      <a:pt x="9" y="409"/>
                    </a:lnTo>
                    <a:lnTo>
                      <a:pt x="8" y="413"/>
                    </a:lnTo>
                    <a:lnTo>
                      <a:pt x="12" y="421"/>
                    </a:lnTo>
                    <a:lnTo>
                      <a:pt x="15" y="422"/>
                    </a:lnTo>
                    <a:lnTo>
                      <a:pt x="15" y="424"/>
                    </a:lnTo>
                    <a:lnTo>
                      <a:pt x="19" y="426"/>
                    </a:lnTo>
                    <a:lnTo>
                      <a:pt x="22" y="424"/>
                    </a:lnTo>
                    <a:lnTo>
                      <a:pt x="22" y="421"/>
                    </a:lnTo>
                    <a:lnTo>
                      <a:pt x="24" y="420"/>
                    </a:lnTo>
                    <a:lnTo>
                      <a:pt x="27" y="420"/>
                    </a:lnTo>
                    <a:lnTo>
                      <a:pt x="30" y="422"/>
                    </a:lnTo>
                    <a:lnTo>
                      <a:pt x="30" y="422"/>
                    </a:lnTo>
                    <a:lnTo>
                      <a:pt x="34" y="421"/>
                    </a:lnTo>
                    <a:lnTo>
                      <a:pt x="32" y="426"/>
                    </a:lnTo>
                    <a:lnTo>
                      <a:pt x="29" y="428"/>
                    </a:lnTo>
                    <a:lnTo>
                      <a:pt x="29" y="429"/>
                    </a:lnTo>
                    <a:lnTo>
                      <a:pt x="30" y="429"/>
                    </a:lnTo>
                    <a:lnTo>
                      <a:pt x="33" y="428"/>
                    </a:lnTo>
                    <a:lnTo>
                      <a:pt x="33" y="431"/>
                    </a:lnTo>
                    <a:lnTo>
                      <a:pt x="33" y="437"/>
                    </a:lnTo>
                    <a:lnTo>
                      <a:pt x="36" y="439"/>
                    </a:lnTo>
                    <a:lnTo>
                      <a:pt x="33" y="442"/>
                    </a:lnTo>
                    <a:lnTo>
                      <a:pt x="33" y="441"/>
                    </a:lnTo>
                    <a:lnTo>
                      <a:pt x="33" y="443"/>
                    </a:lnTo>
                    <a:lnTo>
                      <a:pt x="30" y="443"/>
                    </a:lnTo>
                    <a:lnTo>
                      <a:pt x="30" y="444"/>
                    </a:lnTo>
                    <a:lnTo>
                      <a:pt x="30" y="446"/>
                    </a:lnTo>
                    <a:lnTo>
                      <a:pt x="33" y="450"/>
                    </a:lnTo>
                    <a:lnTo>
                      <a:pt x="30" y="452"/>
                    </a:lnTo>
                    <a:lnTo>
                      <a:pt x="30" y="453"/>
                    </a:lnTo>
                    <a:lnTo>
                      <a:pt x="31" y="455"/>
                    </a:lnTo>
                    <a:lnTo>
                      <a:pt x="29" y="458"/>
                    </a:lnTo>
                    <a:lnTo>
                      <a:pt x="29" y="459"/>
                    </a:lnTo>
                    <a:lnTo>
                      <a:pt x="32" y="461"/>
                    </a:lnTo>
                    <a:lnTo>
                      <a:pt x="31" y="465"/>
                    </a:lnTo>
                    <a:lnTo>
                      <a:pt x="30" y="468"/>
                    </a:lnTo>
                    <a:lnTo>
                      <a:pt x="29" y="471"/>
                    </a:lnTo>
                    <a:lnTo>
                      <a:pt x="29" y="472"/>
                    </a:lnTo>
                    <a:lnTo>
                      <a:pt x="30" y="472"/>
                    </a:lnTo>
                    <a:lnTo>
                      <a:pt x="32" y="472"/>
                    </a:lnTo>
                    <a:lnTo>
                      <a:pt x="34" y="475"/>
                    </a:lnTo>
                    <a:lnTo>
                      <a:pt x="36" y="477"/>
                    </a:lnTo>
                    <a:lnTo>
                      <a:pt x="38" y="477"/>
                    </a:lnTo>
                    <a:lnTo>
                      <a:pt x="39" y="480"/>
                    </a:lnTo>
                    <a:lnTo>
                      <a:pt x="39" y="486"/>
                    </a:lnTo>
                    <a:lnTo>
                      <a:pt x="36" y="489"/>
                    </a:lnTo>
                    <a:lnTo>
                      <a:pt x="32" y="492"/>
                    </a:lnTo>
                    <a:lnTo>
                      <a:pt x="31" y="492"/>
                    </a:lnTo>
                    <a:lnTo>
                      <a:pt x="31" y="494"/>
                    </a:lnTo>
                    <a:lnTo>
                      <a:pt x="32" y="497"/>
                    </a:lnTo>
                    <a:lnTo>
                      <a:pt x="31" y="499"/>
                    </a:lnTo>
                    <a:lnTo>
                      <a:pt x="31" y="500"/>
                    </a:lnTo>
                    <a:lnTo>
                      <a:pt x="32" y="501"/>
                    </a:lnTo>
                    <a:lnTo>
                      <a:pt x="30" y="504"/>
                    </a:lnTo>
                    <a:lnTo>
                      <a:pt x="27" y="509"/>
                    </a:lnTo>
                    <a:lnTo>
                      <a:pt x="27" y="511"/>
                    </a:lnTo>
                    <a:lnTo>
                      <a:pt x="30" y="511"/>
                    </a:lnTo>
                    <a:lnTo>
                      <a:pt x="29" y="515"/>
                    </a:lnTo>
                    <a:lnTo>
                      <a:pt x="29" y="521"/>
                    </a:lnTo>
                    <a:lnTo>
                      <a:pt x="26" y="522"/>
                    </a:lnTo>
                    <a:lnTo>
                      <a:pt x="25" y="528"/>
                    </a:lnTo>
                    <a:lnTo>
                      <a:pt x="22" y="522"/>
                    </a:lnTo>
                    <a:lnTo>
                      <a:pt x="23" y="521"/>
                    </a:lnTo>
                    <a:lnTo>
                      <a:pt x="24" y="516"/>
                    </a:lnTo>
                    <a:lnTo>
                      <a:pt x="24" y="514"/>
                    </a:lnTo>
                    <a:lnTo>
                      <a:pt x="24" y="512"/>
                    </a:lnTo>
                    <a:lnTo>
                      <a:pt x="20" y="514"/>
                    </a:lnTo>
                    <a:lnTo>
                      <a:pt x="17" y="516"/>
                    </a:lnTo>
                    <a:lnTo>
                      <a:pt x="15" y="516"/>
                    </a:lnTo>
                    <a:lnTo>
                      <a:pt x="15" y="512"/>
                    </a:lnTo>
                    <a:lnTo>
                      <a:pt x="18" y="511"/>
                    </a:lnTo>
                    <a:lnTo>
                      <a:pt x="19" y="510"/>
                    </a:lnTo>
                    <a:lnTo>
                      <a:pt x="19" y="508"/>
                    </a:lnTo>
                    <a:lnTo>
                      <a:pt x="16" y="508"/>
                    </a:lnTo>
                    <a:lnTo>
                      <a:pt x="10" y="509"/>
                    </a:lnTo>
                    <a:lnTo>
                      <a:pt x="9" y="508"/>
                    </a:lnTo>
                    <a:lnTo>
                      <a:pt x="8" y="508"/>
                    </a:lnTo>
                    <a:lnTo>
                      <a:pt x="8" y="509"/>
                    </a:lnTo>
                    <a:lnTo>
                      <a:pt x="9" y="511"/>
                    </a:lnTo>
                    <a:lnTo>
                      <a:pt x="10" y="511"/>
                    </a:lnTo>
                    <a:lnTo>
                      <a:pt x="11" y="516"/>
                    </a:lnTo>
                    <a:lnTo>
                      <a:pt x="9" y="516"/>
                    </a:lnTo>
                    <a:lnTo>
                      <a:pt x="8" y="518"/>
                    </a:lnTo>
                    <a:lnTo>
                      <a:pt x="5" y="521"/>
                    </a:lnTo>
                    <a:lnTo>
                      <a:pt x="5" y="522"/>
                    </a:lnTo>
                    <a:lnTo>
                      <a:pt x="9" y="522"/>
                    </a:lnTo>
                    <a:lnTo>
                      <a:pt x="11" y="518"/>
                    </a:lnTo>
                    <a:lnTo>
                      <a:pt x="12" y="524"/>
                    </a:lnTo>
                    <a:lnTo>
                      <a:pt x="15" y="525"/>
                    </a:lnTo>
                    <a:lnTo>
                      <a:pt x="17" y="525"/>
                    </a:lnTo>
                    <a:lnTo>
                      <a:pt x="18" y="524"/>
                    </a:lnTo>
                    <a:lnTo>
                      <a:pt x="22" y="525"/>
                    </a:lnTo>
                    <a:lnTo>
                      <a:pt x="23" y="526"/>
                    </a:lnTo>
                    <a:lnTo>
                      <a:pt x="26" y="529"/>
                    </a:lnTo>
                    <a:lnTo>
                      <a:pt x="30" y="532"/>
                    </a:lnTo>
                    <a:lnTo>
                      <a:pt x="26" y="533"/>
                    </a:lnTo>
                    <a:lnTo>
                      <a:pt x="26" y="533"/>
                    </a:lnTo>
                    <a:lnTo>
                      <a:pt x="29" y="536"/>
                    </a:lnTo>
                    <a:lnTo>
                      <a:pt x="25" y="537"/>
                    </a:lnTo>
                    <a:lnTo>
                      <a:pt x="25" y="538"/>
                    </a:lnTo>
                    <a:lnTo>
                      <a:pt x="25" y="539"/>
                    </a:lnTo>
                    <a:lnTo>
                      <a:pt x="29" y="541"/>
                    </a:lnTo>
                    <a:lnTo>
                      <a:pt x="27" y="545"/>
                    </a:lnTo>
                    <a:lnTo>
                      <a:pt x="23" y="543"/>
                    </a:lnTo>
                    <a:lnTo>
                      <a:pt x="23" y="541"/>
                    </a:lnTo>
                    <a:lnTo>
                      <a:pt x="23" y="543"/>
                    </a:lnTo>
                    <a:lnTo>
                      <a:pt x="24" y="544"/>
                    </a:lnTo>
                    <a:lnTo>
                      <a:pt x="25" y="546"/>
                    </a:lnTo>
                    <a:lnTo>
                      <a:pt x="29" y="546"/>
                    </a:lnTo>
                    <a:lnTo>
                      <a:pt x="33" y="544"/>
                    </a:lnTo>
                    <a:lnTo>
                      <a:pt x="34" y="546"/>
                    </a:lnTo>
                    <a:lnTo>
                      <a:pt x="36" y="546"/>
                    </a:lnTo>
                    <a:lnTo>
                      <a:pt x="41" y="544"/>
                    </a:lnTo>
                    <a:lnTo>
                      <a:pt x="39" y="548"/>
                    </a:lnTo>
                    <a:lnTo>
                      <a:pt x="40" y="550"/>
                    </a:lnTo>
                    <a:lnTo>
                      <a:pt x="38" y="551"/>
                    </a:lnTo>
                    <a:lnTo>
                      <a:pt x="34" y="551"/>
                    </a:lnTo>
                    <a:lnTo>
                      <a:pt x="33" y="553"/>
                    </a:lnTo>
                    <a:lnTo>
                      <a:pt x="31" y="551"/>
                    </a:lnTo>
                    <a:lnTo>
                      <a:pt x="27" y="552"/>
                    </a:lnTo>
                    <a:lnTo>
                      <a:pt x="26" y="553"/>
                    </a:lnTo>
                    <a:lnTo>
                      <a:pt x="27" y="553"/>
                    </a:lnTo>
                    <a:lnTo>
                      <a:pt x="30" y="555"/>
                    </a:lnTo>
                    <a:lnTo>
                      <a:pt x="31" y="558"/>
                    </a:lnTo>
                    <a:lnTo>
                      <a:pt x="32" y="558"/>
                    </a:lnTo>
                    <a:lnTo>
                      <a:pt x="37" y="555"/>
                    </a:lnTo>
                    <a:lnTo>
                      <a:pt x="36" y="560"/>
                    </a:lnTo>
                    <a:lnTo>
                      <a:pt x="33" y="562"/>
                    </a:lnTo>
                    <a:lnTo>
                      <a:pt x="33" y="563"/>
                    </a:lnTo>
                    <a:lnTo>
                      <a:pt x="33" y="565"/>
                    </a:lnTo>
                    <a:lnTo>
                      <a:pt x="32" y="568"/>
                    </a:lnTo>
                    <a:lnTo>
                      <a:pt x="31" y="568"/>
                    </a:lnTo>
                    <a:lnTo>
                      <a:pt x="31" y="568"/>
                    </a:lnTo>
                    <a:lnTo>
                      <a:pt x="32" y="575"/>
                    </a:lnTo>
                    <a:lnTo>
                      <a:pt x="34" y="577"/>
                    </a:lnTo>
                    <a:lnTo>
                      <a:pt x="34" y="581"/>
                    </a:lnTo>
                    <a:lnTo>
                      <a:pt x="36" y="583"/>
                    </a:lnTo>
                    <a:lnTo>
                      <a:pt x="36" y="583"/>
                    </a:lnTo>
                    <a:lnTo>
                      <a:pt x="36" y="580"/>
                    </a:lnTo>
                    <a:lnTo>
                      <a:pt x="38" y="574"/>
                    </a:lnTo>
                    <a:lnTo>
                      <a:pt x="41" y="572"/>
                    </a:lnTo>
                    <a:lnTo>
                      <a:pt x="44" y="575"/>
                    </a:lnTo>
                    <a:lnTo>
                      <a:pt x="41" y="576"/>
                    </a:lnTo>
                    <a:lnTo>
                      <a:pt x="40" y="581"/>
                    </a:lnTo>
                    <a:lnTo>
                      <a:pt x="40" y="582"/>
                    </a:lnTo>
                    <a:lnTo>
                      <a:pt x="41" y="583"/>
                    </a:lnTo>
                    <a:lnTo>
                      <a:pt x="46" y="582"/>
                    </a:lnTo>
                    <a:lnTo>
                      <a:pt x="42" y="585"/>
                    </a:lnTo>
                    <a:lnTo>
                      <a:pt x="39" y="587"/>
                    </a:lnTo>
                    <a:lnTo>
                      <a:pt x="38" y="588"/>
                    </a:lnTo>
                    <a:lnTo>
                      <a:pt x="38" y="589"/>
                    </a:lnTo>
                    <a:lnTo>
                      <a:pt x="37" y="592"/>
                    </a:lnTo>
                    <a:lnTo>
                      <a:pt x="37" y="596"/>
                    </a:lnTo>
                    <a:lnTo>
                      <a:pt x="36" y="597"/>
                    </a:lnTo>
                    <a:lnTo>
                      <a:pt x="34" y="598"/>
                    </a:lnTo>
                    <a:lnTo>
                      <a:pt x="34" y="599"/>
                    </a:lnTo>
                    <a:lnTo>
                      <a:pt x="38" y="603"/>
                    </a:lnTo>
                    <a:lnTo>
                      <a:pt x="44" y="604"/>
                    </a:lnTo>
                    <a:lnTo>
                      <a:pt x="47" y="606"/>
                    </a:lnTo>
                    <a:lnTo>
                      <a:pt x="46" y="609"/>
                    </a:lnTo>
                    <a:lnTo>
                      <a:pt x="46" y="609"/>
                    </a:lnTo>
                    <a:lnTo>
                      <a:pt x="46" y="611"/>
                    </a:lnTo>
                    <a:lnTo>
                      <a:pt x="49" y="606"/>
                    </a:lnTo>
                    <a:lnTo>
                      <a:pt x="49" y="612"/>
                    </a:lnTo>
                    <a:lnTo>
                      <a:pt x="48" y="614"/>
                    </a:lnTo>
                    <a:lnTo>
                      <a:pt x="46" y="616"/>
                    </a:lnTo>
                    <a:lnTo>
                      <a:pt x="45" y="617"/>
                    </a:lnTo>
                    <a:lnTo>
                      <a:pt x="45" y="617"/>
                    </a:lnTo>
                    <a:lnTo>
                      <a:pt x="48" y="617"/>
                    </a:lnTo>
                    <a:lnTo>
                      <a:pt x="48" y="619"/>
                    </a:lnTo>
                    <a:lnTo>
                      <a:pt x="51" y="621"/>
                    </a:lnTo>
                    <a:lnTo>
                      <a:pt x="51" y="621"/>
                    </a:lnTo>
                    <a:lnTo>
                      <a:pt x="54" y="618"/>
                    </a:lnTo>
                    <a:lnTo>
                      <a:pt x="54" y="624"/>
                    </a:lnTo>
                    <a:lnTo>
                      <a:pt x="55" y="628"/>
                    </a:lnTo>
                    <a:lnTo>
                      <a:pt x="52" y="628"/>
                    </a:lnTo>
                    <a:lnTo>
                      <a:pt x="51" y="627"/>
                    </a:lnTo>
                    <a:lnTo>
                      <a:pt x="49" y="627"/>
                    </a:lnTo>
                    <a:lnTo>
                      <a:pt x="49" y="627"/>
                    </a:lnTo>
                    <a:lnTo>
                      <a:pt x="52" y="629"/>
                    </a:lnTo>
                    <a:lnTo>
                      <a:pt x="53" y="631"/>
                    </a:lnTo>
                    <a:lnTo>
                      <a:pt x="54" y="634"/>
                    </a:lnTo>
                    <a:lnTo>
                      <a:pt x="55" y="635"/>
                    </a:lnTo>
                    <a:lnTo>
                      <a:pt x="58" y="638"/>
                    </a:lnTo>
                    <a:lnTo>
                      <a:pt x="58" y="638"/>
                    </a:lnTo>
                    <a:lnTo>
                      <a:pt x="56" y="634"/>
                    </a:lnTo>
                    <a:lnTo>
                      <a:pt x="58" y="633"/>
                    </a:lnTo>
                    <a:lnTo>
                      <a:pt x="55" y="627"/>
                    </a:lnTo>
                    <a:lnTo>
                      <a:pt x="59" y="629"/>
                    </a:lnTo>
                    <a:lnTo>
                      <a:pt x="59" y="626"/>
                    </a:lnTo>
                    <a:lnTo>
                      <a:pt x="61" y="626"/>
                    </a:lnTo>
                    <a:lnTo>
                      <a:pt x="60" y="624"/>
                    </a:lnTo>
                    <a:lnTo>
                      <a:pt x="63" y="623"/>
                    </a:lnTo>
                    <a:lnTo>
                      <a:pt x="68" y="625"/>
                    </a:lnTo>
                    <a:lnTo>
                      <a:pt x="74" y="627"/>
                    </a:lnTo>
                    <a:lnTo>
                      <a:pt x="75" y="632"/>
                    </a:lnTo>
                    <a:lnTo>
                      <a:pt x="73" y="634"/>
                    </a:lnTo>
                    <a:lnTo>
                      <a:pt x="73" y="636"/>
                    </a:lnTo>
                    <a:lnTo>
                      <a:pt x="75" y="640"/>
                    </a:lnTo>
                    <a:lnTo>
                      <a:pt x="75" y="643"/>
                    </a:lnTo>
                    <a:lnTo>
                      <a:pt x="70" y="647"/>
                    </a:lnTo>
                    <a:lnTo>
                      <a:pt x="71" y="646"/>
                    </a:lnTo>
                    <a:lnTo>
                      <a:pt x="75" y="647"/>
                    </a:lnTo>
                    <a:lnTo>
                      <a:pt x="77" y="646"/>
                    </a:lnTo>
                    <a:lnTo>
                      <a:pt x="78" y="648"/>
                    </a:lnTo>
                    <a:lnTo>
                      <a:pt x="78" y="647"/>
                    </a:lnTo>
                    <a:lnTo>
                      <a:pt x="83" y="646"/>
                    </a:lnTo>
                    <a:lnTo>
                      <a:pt x="85" y="647"/>
                    </a:lnTo>
                    <a:lnTo>
                      <a:pt x="89" y="647"/>
                    </a:lnTo>
                    <a:lnTo>
                      <a:pt x="92" y="647"/>
                    </a:lnTo>
                    <a:lnTo>
                      <a:pt x="94" y="650"/>
                    </a:lnTo>
                    <a:lnTo>
                      <a:pt x="91" y="650"/>
                    </a:lnTo>
                    <a:lnTo>
                      <a:pt x="89" y="654"/>
                    </a:lnTo>
                    <a:lnTo>
                      <a:pt x="85" y="653"/>
                    </a:lnTo>
                    <a:lnTo>
                      <a:pt x="84" y="651"/>
                    </a:lnTo>
                    <a:lnTo>
                      <a:pt x="83" y="651"/>
                    </a:lnTo>
                    <a:lnTo>
                      <a:pt x="78" y="656"/>
                    </a:lnTo>
                    <a:lnTo>
                      <a:pt x="77" y="656"/>
                    </a:lnTo>
                    <a:lnTo>
                      <a:pt x="76" y="656"/>
                    </a:lnTo>
                    <a:lnTo>
                      <a:pt x="75" y="657"/>
                    </a:lnTo>
                    <a:lnTo>
                      <a:pt x="75" y="658"/>
                    </a:lnTo>
                    <a:lnTo>
                      <a:pt x="74" y="661"/>
                    </a:lnTo>
                    <a:lnTo>
                      <a:pt x="74" y="662"/>
                    </a:lnTo>
                    <a:lnTo>
                      <a:pt x="74" y="662"/>
                    </a:lnTo>
                    <a:lnTo>
                      <a:pt x="75" y="663"/>
                    </a:lnTo>
                    <a:lnTo>
                      <a:pt x="74" y="665"/>
                    </a:lnTo>
                    <a:lnTo>
                      <a:pt x="77" y="667"/>
                    </a:lnTo>
                    <a:lnTo>
                      <a:pt x="81" y="669"/>
                    </a:lnTo>
                    <a:lnTo>
                      <a:pt x="81" y="669"/>
                    </a:lnTo>
                    <a:lnTo>
                      <a:pt x="80" y="667"/>
                    </a:lnTo>
                    <a:lnTo>
                      <a:pt x="82" y="663"/>
                    </a:lnTo>
                    <a:lnTo>
                      <a:pt x="84" y="663"/>
                    </a:lnTo>
                    <a:lnTo>
                      <a:pt x="81" y="660"/>
                    </a:lnTo>
                    <a:lnTo>
                      <a:pt x="87" y="658"/>
                    </a:lnTo>
                    <a:lnTo>
                      <a:pt x="89" y="656"/>
                    </a:lnTo>
                    <a:lnTo>
                      <a:pt x="91" y="653"/>
                    </a:lnTo>
                    <a:lnTo>
                      <a:pt x="95" y="650"/>
                    </a:lnTo>
                    <a:lnTo>
                      <a:pt x="96" y="651"/>
                    </a:lnTo>
                    <a:lnTo>
                      <a:pt x="97" y="653"/>
                    </a:lnTo>
                    <a:lnTo>
                      <a:pt x="99" y="653"/>
                    </a:lnTo>
                    <a:lnTo>
                      <a:pt x="100" y="655"/>
                    </a:lnTo>
                    <a:lnTo>
                      <a:pt x="98" y="657"/>
                    </a:lnTo>
                    <a:lnTo>
                      <a:pt x="96" y="658"/>
                    </a:lnTo>
                    <a:lnTo>
                      <a:pt x="96" y="661"/>
                    </a:lnTo>
                    <a:lnTo>
                      <a:pt x="94" y="663"/>
                    </a:lnTo>
                    <a:lnTo>
                      <a:pt x="94" y="665"/>
                    </a:lnTo>
                    <a:lnTo>
                      <a:pt x="95" y="668"/>
                    </a:lnTo>
                    <a:lnTo>
                      <a:pt x="92" y="671"/>
                    </a:lnTo>
                    <a:lnTo>
                      <a:pt x="88" y="672"/>
                    </a:lnTo>
                    <a:lnTo>
                      <a:pt x="90" y="675"/>
                    </a:lnTo>
                    <a:lnTo>
                      <a:pt x="95" y="675"/>
                    </a:lnTo>
                    <a:lnTo>
                      <a:pt x="98" y="677"/>
                    </a:lnTo>
                    <a:lnTo>
                      <a:pt x="99" y="677"/>
                    </a:lnTo>
                    <a:lnTo>
                      <a:pt x="100" y="677"/>
                    </a:lnTo>
                    <a:lnTo>
                      <a:pt x="102" y="677"/>
                    </a:lnTo>
                    <a:lnTo>
                      <a:pt x="103" y="674"/>
                    </a:lnTo>
                    <a:lnTo>
                      <a:pt x="102" y="669"/>
                    </a:lnTo>
                    <a:lnTo>
                      <a:pt x="102" y="667"/>
                    </a:lnTo>
                    <a:lnTo>
                      <a:pt x="102" y="665"/>
                    </a:lnTo>
                    <a:lnTo>
                      <a:pt x="103" y="661"/>
                    </a:lnTo>
                    <a:lnTo>
                      <a:pt x="103" y="656"/>
                    </a:lnTo>
                    <a:lnTo>
                      <a:pt x="102" y="654"/>
                    </a:lnTo>
                    <a:lnTo>
                      <a:pt x="103" y="650"/>
                    </a:lnTo>
                    <a:lnTo>
                      <a:pt x="106" y="648"/>
                    </a:lnTo>
                    <a:lnTo>
                      <a:pt x="111" y="643"/>
                    </a:lnTo>
                    <a:lnTo>
                      <a:pt x="113" y="643"/>
                    </a:lnTo>
                    <a:lnTo>
                      <a:pt x="116" y="643"/>
                    </a:lnTo>
                    <a:lnTo>
                      <a:pt x="117" y="642"/>
                    </a:lnTo>
                    <a:lnTo>
                      <a:pt x="116" y="639"/>
                    </a:lnTo>
                    <a:lnTo>
                      <a:pt x="119" y="636"/>
                    </a:lnTo>
                    <a:lnTo>
                      <a:pt x="123" y="635"/>
                    </a:lnTo>
                    <a:lnTo>
                      <a:pt x="126" y="638"/>
                    </a:lnTo>
                    <a:lnTo>
                      <a:pt x="124" y="635"/>
                    </a:lnTo>
                    <a:lnTo>
                      <a:pt x="120" y="635"/>
                    </a:lnTo>
                    <a:lnTo>
                      <a:pt x="120" y="634"/>
                    </a:lnTo>
                    <a:lnTo>
                      <a:pt x="100" y="634"/>
                    </a:lnTo>
                    <a:lnTo>
                      <a:pt x="89" y="635"/>
                    </a:lnTo>
                    <a:lnTo>
                      <a:pt x="85" y="634"/>
                    </a:lnTo>
                    <a:lnTo>
                      <a:pt x="77" y="634"/>
                    </a:lnTo>
                    <a:lnTo>
                      <a:pt x="75" y="626"/>
                    </a:lnTo>
                    <a:lnTo>
                      <a:pt x="74" y="621"/>
                    </a:lnTo>
                    <a:lnTo>
                      <a:pt x="70" y="618"/>
                    </a:lnTo>
                    <a:lnTo>
                      <a:pt x="69" y="609"/>
                    </a:lnTo>
                    <a:lnTo>
                      <a:pt x="69" y="606"/>
                    </a:lnTo>
                    <a:lnTo>
                      <a:pt x="67" y="606"/>
                    </a:lnTo>
                    <a:lnTo>
                      <a:pt x="63" y="609"/>
                    </a:lnTo>
                    <a:lnTo>
                      <a:pt x="60" y="612"/>
                    </a:lnTo>
                    <a:lnTo>
                      <a:pt x="55" y="612"/>
                    </a:lnTo>
                    <a:lnTo>
                      <a:pt x="48" y="597"/>
                    </a:lnTo>
                    <a:lnTo>
                      <a:pt x="47" y="592"/>
                    </a:lnTo>
                    <a:lnTo>
                      <a:pt x="49" y="577"/>
                    </a:lnTo>
                    <a:lnTo>
                      <a:pt x="53" y="573"/>
                    </a:lnTo>
                    <a:lnTo>
                      <a:pt x="58" y="568"/>
                    </a:lnTo>
                    <a:lnTo>
                      <a:pt x="60" y="561"/>
                    </a:lnTo>
                    <a:lnTo>
                      <a:pt x="58" y="553"/>
                    </a:lnTo>
                    <a:lnTo>
                      <a:pt x="55" y="547"/>
                    </a:lnTo>
                    <a:lnTo>
                      <a:pt x="58" y="539"/>
                    </a:lnTo>
                    <a:lnTo>
                      <a:pt x="60" y="536"/>
                    </a:lnTo>
                    <a:lnTo>
                      <a:pt x="58" y="530"/>
                    </a:lnTo>
                    <a:lnTo>
                      <a:pt x="58" y="525"/>
                    </a:lnTo>
                    <a:lnTo>
                      <a:pt x="60" y="523"/>
                    </a:lnTo>
                    <a:lnTo>
                      <a:pt x="59" y="517"/>
                    </a:lnTo>
                    <a:lnTo>
                      <a:pt x="58" y="508"/>
                    </a:lnTo>
                    <a:lnTo>
                      <a:pt x="55" y="504"/>
                    </a:lnTo>
                    <a:lnTo>
                      <a:pt x="55" y="501"/>
                    </a:lnTo>
                    <a:lnTo>
                      <a:pt x="60" y="497"/>
                    </a:lnTo>
                    <a:lnTo>
                      <a:pt x="60" y="494"/>
                    </a:lnTo>
                    <a:lnTo>
                      <a:pt x="56" y="489"/>
                    </a:lnTo>
                    <a:lnTo>
                      <a:pt x="52" y="486"/>
                    </a:lnTo>
                    <a:lnTo>
                      <a:pt x="49" y="486"/>
                    </a:lnTo>
                    <a:lnTo>
                      <a:pt x="48" y="488"/>
                    </a:lnTo>
                    <a:lnTo>
                      <a:pt x="45" y="485"/>
                    </a:lnTo>
                    <a:lnTo>
                      <a:pt x="46" y="480"/>
                    </a:lnTo>
                    <a:lnTo>
                      <a:pt x="54" y="480"/>
                    </a:lnTo>
                    <a:lnTo>
                      <a:pt x="56" y="478"/>
                    </a:lnTo>
                    <a:lnTo>
                      <a:pt x="56" y="475"/>
                    </a:lnTo>
                    <a:lnTo>
                      <a:pt x="55" y="474"/>
                    </a:lnTo>
                    <a:lnTo>
                      <a:pt x="53" y="477"/>
                    </a:lnTo>
                    <a:lnTo>
                      <a:pt x="49" y="475"/>
                    </a:lnTo>
                    <a:lnTo>
                      <a:pt x="47" y="467"/>
                    </a:lnTo>
                    <a:lnTo>
                      <a:pt x="45" y="461"/>
                    </a:lnTo>
                    <a:lnTo>
                      <a:pt x="45" y="457"/>
                    </a:lnTo>
                    <a:lnTo>
                      <a:pt x="45" y="452"/>
                    </a:lnTo>
                    <a:lnTo>
                      <a:pt x="40" y="451"/>
                    </a:lnTo>
                    <a:lnTo>
                      <a:pt x="38" y="445"/>
                    </a:lnTo>
                    <a:lnTo>
                      <a:pt x="38" y="434"/>
                    </a:lnTo>
                    <a:lnTo>
                      <a:pt x="41" y="431"/>
                    </a:lnTo>
                    <a:lnTo>
                      <a:pt x="41" y="428"/>
                    </a:lnTo>
                    <a:lnTo>
                      <a:pt x="40" y="426"/>
                    </a:lnTo>
                    <a:lnTo>
                      <a:pt x="38" y="424"/>
                    </a:lnTo>
                    <a:lnTo>
                      <a:pt x="36" y="416"/>
                    </a:lnTo>
                    <a:lnTo>
                      <a:pt x="36" y="406"/>
                    </a:lnTo>
                    <a:lnTo>
                      <a:pt x="37" y="395"/>
                    </a:lnTo>
                    <a:lnTo>
                      <a:pt x="33" y="390"/>
                    </a:lnTo>
                    <a:lnTo>
                      <a:pt x="33" y="384"/>
                    </a:lnTo>
                    <a:lnTo>
                      <a:pt x="39" y="377"/>
                    </a:lnTo>
                    <a:lnTo>
                      <a:pt x="39" y="368"/>
                    </a:lnTo>
                    <a:lnTo>
                      <a:pt x="44" y="366"/>
                    </a:lnTo>
                    <a:lnTo>
                      <a:pt x="46" y="364"/>
                    </a:lnTo>
                    <a:lnTo>
                      <a:pt x="37" y="347"/>
                    </a:lnTo>
                    <a:lnTo>
                      <a:pt x="38" y="340"/>
                    </a:lnTo>
                    <a:lnTo>
                      <a:pt x="38" y="326"/>
                    </a:lnTo>
                    <a:lnTo>
                      <a:pt x="41" y="319"/>
                    </a:lnTo>
                    <a:lnTo>
                      <a:pt x="45" y="315"/>
                    </a:lnTo>
                    <a:lnTo>
                      <a:pt x="44" y="311"/>
                    </a:lnTo>
                    <a:lnTo>
                      <a:pt x="41" y="306"/>
                    </a:lnTo>
                    <a:lnTo>
                      <a:pt x="38" y="304"/>
                    </a:lnTo>
                    <a:lnTo>
                      <a:pt x="42" y="298"/>
                    </a:lnTo>
                    <a:lnTo>
                      <a:pt x="41" y="292"/>
                    </a:lnTo>
                    <a:lnTo>
                      <a:pt x="44" y="285"/>
                    </a:lnTo>
                    <a:lnTo>
                      <a:pt x="47" y="284"/>
                    </a:lnTo>
                    <a:lnTo>
                      <a:pt x="47" y="277"/>
                    </a:lnTo>
                    <a:lnTo>
                      <a:pt x="46" y="267"/>
                    </a:lnTo>
                    <a:lnTo>
                      <a:pt x="44" y="264"/>
                    </a:lnTo>
                    <a:lnTo>
                      <a:pt x="42" y="255"/>
                    </a:lnTo>
                    <a:lnTo>
                      <a:pt x="40" y="251"/>
                    </a:lnTo>
                    <a:lnTo>
                      <a:pt x="36" y="245"/>
                    </a:lnTo>
                    <a:lnTo>
                      <a:pt x="36" y="242"/>
                    </a:lnTo>
                    <a:lnTo>
                      <a:pt x="33" y="239"/>
                    </a:lnTo>
                    <a:lnTo>
                      <a:pt x="31" y="231"/>
                    </a:lnTo>
                    <a:lnTo>
                      <a:pt x="32" y="224"/>
                    </a:lnTo>
                    <a:lnTo>
                      <a:pt x="37" y="223"/>
                    </a:lnTo>
                    <a:lnTo>
                      <a:pt x="37" y="215"/>
                    </a:lnTo>
                    <a:lnTo>
                      <a:pt x="39" y="212"/>
                    </a:lnTo>
                    <a:lnTo>
                      <a:pt x="39" y="207"/>
                    </a:lnTo>
                    <a:lnTo>
                      <a:pt x="37" y="201"/>
                    </a:lnTo>
                    <a:lnTo>
                      <a:pt x="36" y="190"/>
                    </a:lnTo>
                    <a:lnTo>
                      <a:pt x="38" y="189"/>
                    </a:lnTo>
                    <a:lnTo>
                      <a:pt x="39" y="178"/>
                    </a:lnTo>
                    <a:lnTo>
                      <a:pt x="42" y="173"/>
                    </a:lnTo>
                    <a:lnTo>
                      <a:pt x="46" y="163"/>
                    </a:lnTo>
                    <a:lnTo>
                      <a:pt x="51" y="159"/>
                    </a:lnTo>
                    <a:lnTo>
                      <a:pt x="54" y="157"/>
                    </a:lnTo>
                    <a:lnTo>
                      <a:pt x="55" y="156"/>
                    </a:lnTo>
                    <a:lnTo>
                      <a:pt x="54" y="154"/>
                    </a:lnTo>
                    <a:lnTo>
                      <a:pt x="54" y="150"/>
                    </a:lnTo>
                    <a:lnTo>
                      <a:pt x="53" y="149"/>
                    </a:lnTo>
                    <a:lnTo>
                      <a:pt x="51" y="146"/>
                    </a:lnTo>
                    <a:lnTo>
                      <a:pt x="52" y="143"/>
                    </a:lnTo>
                    <a:lnTo>
                      <a:pt x="54" y="140"/>
                    </a:lnTo>
                    <a:lnTo>
                      <a:pt x="54" y="138"/>
                    </a:lnTo>
                    <a:lnTo>
                      <a:pt x="51" y="134"/>
                    </a:lnTo>
                    <a:lnTo>
                      <a:pt x="49" y="128"/>
                    </a:lnTo>
                    <a:lnTo>
                      <a:pt x="52" y="124"/>
                    </a:lnTo>
                    <a:lnTo>
                      <a:pt x="52" y="123"/>
                    </a:lnTo>
                    <a:lnTo>
                      <a:pt x="48" y="120"/>
                    </a:lnTo>
                    <a:lnTo>
                      <a:pt x="49" y="114"/>
                    </a:lnTo>
                    <a:lnTo>
                      <a:pt x="68" y="105"/>
                    </a:lnTo>
                    <a:lnTo>
                      <a:pt x="71" y="88"/>
                    </a:lnTo>
                    <a:lnTo>
                      <a:pt x="70" y="87"/>
                    </a:lnTo>
                    <a:lnTo>
                      <a:pt x="70" y="87"/>
                    </a:lnTo>
                    <a:lnTo>
                      <a:pt x="7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36"/>
              <p:cNvSpPr>
                <a:spLocks/>
              </p:cNvSpPr>
              <p:nvPr userDrawn="1"/>
            </p:nvSpPr>
            <p:spPr bwMode="auto">
              <a:xfrm>
                <a:off x="1952626" y="6135688"/>
                <a:ext cx="46038" cy="66675"/>
              </a:xfrm>
              <a:custGeom>
                <a:avLst/>
                <a:gdLst>
                  <a:gd name="T0" fmla="*/ 22 w 29"/>
                  <a:gd name="T1" fmla="*/ 19 h 42"/>
                  <a:gd name="T2" fmla="*/ 22 w 29"/>
                  <a:gd name="T3" fmla="*/ 17 h 42"/>
                  <a:gd name="T4" fmla="*/ 21 w 29"/>
                  <a:gd name="T5" fmla="*/ 17 h 42"/>
                  <a:gd name="T6" fmla="*/ 22 w 29"/>
                  <a:gd name="T7" fmla="*/ 16 h 42"/>
                  <a:gd name="T8" fmla="*/ 17 w 29"/>
                  <a:gd name="T9" fmla="*/ 0 h 42"/>
                  <a:gd name="T10" fmla="*/ 15 w 29"/>
                  <a:gd name="T11" fmla="*/ 1 h 42"/>
                  <a:gd name="T12" fmla="*/ 13 w 29"/>
                  <a:gd name="T13" fmla="*/ 3 h 42"/>
                  <a:gd name="T14" fmla="*/ 9 w 29"/>
                  <a:gd name="T15" fmla="*/ 0 h 42"/>
                  <a:gd name="T16" fmla="*/ 9 w 29"/>
                  <a:gd name="T17" fmla="*/ 0 h 42"/>
                  <a:gd name="T18" fmla="*/ 8 w 29"/>
                  <a:gd name="T19" fmla="*/ 1 h 42"/>
                  <a:gd name="T20" fmla="*/ 9 w 29"/>
                  <a:gd name="T21" fmla="*/ 3 h 42"/>
                  <a:gd name="T22" fmla="*/ 8 w 29"/>
                  <a:gd name="T23" fmla="*/ 5 h 42"/>
                  <a:gd name="T24" fmla="*/ 6 w 29"/>
                  <a:gd name="T25" fmla="*/ 8 h 42"/>
                  <a:gd name="T26" fmla="*/ 5 w 29"/>
                  <a:gd name="T27" fmla="*/ 10 h 42"/>
                  <a:gd name="T28" fmla="*/ 2 w 29"/>
                  <a:gd name="T29" fmla="*/ 10 h 42"/>
                  <a:gd name="T30" fmla="*/ 1 w 29"/>
                  <a:gd name="T31" fmla="*/ 13 h 42"/>
                  <a:gd name="T32" fmla="*/ 0 w 29"/>
                  <a:gd name="T33" fmla="*/ 15 h 42"/>
                  <a:gd name="T34" fmla="*/ 0 w 29"/>
                  <a:gd name="T35" fmla="*/ 17 h 42"/>
                  <a:gd name="T36" fmla="*/ 0 w 29"/>
                  <a:gd name="T37" fmla="*/ 19 h 42"/>
                  <a:gd name="T38" fmla="*/ 2 w 29"/>
                  <a:gd name="T39" fmla="*/ 23 h 42"/>
                  <a:gd name="T40" fmla="*/ 3 w 29"/>
                  <a:gd name="T41" fmla="*/ 23 h 42"/>
                  <a:gd name="T42" fmla="*/ 6 w 29"/>
                  <a:gd name="T43" fmla="*/ 20 h 42"/>
                  <a:gd name="T44" fmla="*/ 10 w 29"/>
                  <a:gd name="T45" fmla="*/ 18 h 42"/>
                  <a:gd name="T46" fmla="*/ 15 w 29"/>
                  <a:gd name="T47" fmla="*/ 18 h 42"/>
                  <a:gd name="T48" fmla="*/ 16 w 29"/>
                  <a:gd name="T49" fmla="*/ 22 h 42"/>
                  <a:gd name="T50" fmla="*/ 14 w 29"/>
                  <a:gd name="T51" fmla="*/ 26 h 42"/>
                  <a:gd name="T52" fmla="*/ 12 w 29"/>
                  <a:gd name="T53" fmla="*/ 27 h 42"/>
                  <a:gd name="T54" fmla="*/ 10 w 29"/>
                  <a:gd name="T55" fmla="*/ 29 h 42"/>
                  <a:gd name="T56" fmla="*/ 6 w 29"/>
                  <a:gd name="T57" fmla="*/ 31 h 42"/>
                  <a:gd name="T58" fmla="*/ 6 w 29"/>
                  <a:gd name="T59" fmla="*/ 31 h 42"/>
                  <a:gd name="T60" fmla="*/ 7 w 29"/>
                  <a:gd name="T61" fmla="*/ 32 h 42"/>
                  <a:gd name="T62" fmla="*/ 9 w 29"/>
                  <a:gd name="T63" fmla="*/ 34 h 42"/>
                  <a:gd name="T64" fmla="*/ 12 w 29"/>
                  <a:gd name="T65" fmla="*/ 35 h 42"/>
                  <a:gd name="T66" fmla="*/ 14 w 29"/>
                  <a:gd name="T67" fmla="*/ 35 h 42"/>
                  <a:gd name="T68" fmla="*/ 20 w 29"/>
                  <a:gd name="T69" fmla="*/ 38 h 42"/>
                  <a:gd name="T70" fmla="*/ 28 w 29"/>
                  <a:gd name="T71" fmla="*/ 42 h 42"/>
                  <a:gd name="T72" fmla="*/ 29 w 29"/>
                  <a:gd name="T73" fmla="*/ 42 h 42"/>
                  <a:gd name="T74" fmla="*/ 22 w 29"/>
                  <a:gd name="T75" fmla="*/ 19 h 42"/>
                  <a:gd name="T76" fmla="*/ 22 w 29"/>
                  <a:gd name="T77"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2">
                    <a:moveTo>
                      <a:pt x="22" y="19"/>
                    </a:moveTo>
                    <a:lnTo>
                      <a:pt x="22" y="17"/>
                    </a:lnTo>
                    <a:lnTo>
                      <a:pt x="21" y="17"/>
                    </a:lnTo>
                    <a:lnTo>
                      <a:pt x="22" y="16"/>
                    </a:lnTo>
                    <a:lnTo>
                      <a:pt x="17" y="0"/>
                    </a:lnTo>
                    <a:lnTo>
                      <a:pt x="15" y="1"/>
                    </a:lnTo>
                    <a:lnTo>
                      <a:pt x="13" y="3"/>
                    </a:lnTo>
                    <a:lnTo>
                      <a:pt x="9" y="0"/>
                    </a:lnTo>
                    <a:lnTo>
                      <a:pt x="9" y="0"/>
                    </a:lnTo>
                    <a:lnTo>
                      <a:pt x="8" y="1"/>
                    </a:lnTo>
                    <a:lnTo>
                      <a:pt x="9" y="3"/>
                    </a:lnTo>
                    <a:lnTo>
                      <a:pt x="8" y="5"/>
                    </a:lnTo>
                    <a:lnTo>
                      <a:pt x="6" y="8"/>
                    </a:lnTo>
                    <a:lnTo>
                      <a:pt x="5" y="10"/>
                    </a:lnTo>
                    <a:lnTo>
                      <a:pt x="2" y="10"/>
                    </a:lnTo>
                    <a:lnTo>
                      <a:pt x="1" y="13"/>
                    </a:lnTo>
                    <a:lnTo>
                      <a:pt x="0" y="15"/>
                    </a:lnTo>
                    <a:lnTo>
                      <a:pt x="0" y="17"/>
                    </a:lnTo>
                    <a:lnTo>
                      <a:pt x="0" y="19"/>
                    </a:lnTo>
                    <a:lnTo>
                      <a:pt x="2" y="23"/>
                    </a:lnTo>
                    <a:lnTo>
                      <a:pt x="3" y="23"/>
                    </a:lnTo>
                    <a:lnTo>
                      <a:pt x="6" y="20"/>
                    </a:lnTo>
                    <a:lnTo>
                      <a:pt x="10" y="18"/>
                    </a:lnTo>
                    <a:lnTo>
                      <a:pt x="15" y="18"/>
                    </a:lnTo>
                    <a:lnTo>
                      <a:pt x="16" y="22"/>
                    </a:lnTo>
                    <a:lnTo>
                      <a:pt x="14" y="26"/>
                    </a:lnTo>
                    <a:lnTo>
                      <a:pt x="12" y="27"/>
                    </a:lnTo>
                    <a:lnTo>
                      <a:pt x="10" y="29"/>
                    </a:lnTo>
                    <a:lnTo>
                      <a:pt x="6" y="31"/>
                    </a:lnTo>
                    <a:lnTo>
                      <a:pt x="6" y="31"/>
                    </a:lnTo>
                    <a:lnTo>
                      <a:pt x="7" y="32"/>
                    </a:lnTo>
                    <a:lnTo>
                      <a:pt x="9" y="34"/>
                    </a:lnTo>
                    <a:lnTo>
                      <a:pt x="12" y="35"/>
                    </a:lnTo>
                    <a:lnTo>
                      <a:pt x="14" y="35"/>
                    </a:lnTo>
                    <a:lnTo>
                      <a:pt x="20" y="38"/>
                    </a:lnTo>
                    <a:lnTo>
                      <a:pt x="28" y="42"/>
                    </a:lnTo>
                    <a:lnTo>
                      <a:pt x="29" y="42"/>
                    </a:lnTo>
                    <a:lnTo>
                      <a:pt x="22" y="19"/>
                    </a:lnTo>
                    <a:lnTo>
                      <a:pt x="2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p:cNvGrpSpPr/>
            <p:nvPr userDrawn="1"/>
          </p:nvGrpSpPr>
          <p:grpSpPr>
            <a:xfrm>
              <a:off x="9243983" y="4032085"/>
              <a:ext cx="1511300" cy="1436688"/>
              <a:chOff x="5230813" y="488950"/>
              <a:chExt cx="1511300" cy="1436688"/>
            </a:xfrm>
            <a:solidFill>
              <a:schemeClr val="bg1">
                <a:lumMod val="85000"/>
              </a:schemeClr>
            </a:solidFill>
          </p:grpSpPr>
          <p:sp>
            <p:nvSpPr>
              <p:cNvPr id="39" name="Freeform 240"/>
              <p:cNvSpPr>
                <a:spLocks/>
              </p:cNvSpPr>
              <p:nvPr userDrawn="1"/>
            </p:nvSpPr>
            <p:spPr bwMode="auto">
              <a:xfrm>
                <a:off x="6350001" y="1692275"/>
                <a:ext cx="239713" cy="233363"/>
              </a:xfrm>
              <a:custGeom>
                <a:avLst/>
                <a:gdLst>
                  <a:gd name="T0" fmla="*/ 147 w 151"/>
                  <a:gd name="T1" fmla="*/ 14 h 147"/>
                  <a:gd name="T2" fmla="*/ 142 w 151"/>
                  <a:gd name="T3" fmla="*/ 17 h 147"/>
                  <a:gd name="T4" fmla="*/ 139 w 151"/>
                  <a:gd name="T5" fmla="*/ 9 h 147"/>
                  <a:gd name="T6" fmla="*/ 139 w 151"/>
                  <a:gd name="T7" fmla="*/ 5 h 147"/>
                  <a:gd name="T8" fmla="*/ 135 w 151"/>
                  <a:gd name="T9" fmla="*/ 3 h 147"/>
                  <a:gd name="T10" fmla="*/ 132 w 151"/>
                  <a:gd name="T11" fmla="*/ 2 h 147"/>
                  <a:gd name="T12" fmla="*/ 128 w 151"/>
                  <a:gd name="T13" fmla="*/ 8 h 147"/>
                  <a:gd name="T14" fmla="*/ 120 w 151"/>
                  <a:gd name="T15" fmla="*/ 19 h 147"/>
                  <a:gd name="T16" fmla="*/ 113 w 151"/>
                  <a:gd name="T17" fmla="*/ 28 h 147"/>
                  <a:gd name="T18" fmla="*/ 107 w 151"/>
                  <a:gd name="T19" fmla="*/ 31 h 147"/>
                  <a:gd name="T20" fmla="*/ 102 w 151"/>
                  <a:gd name="T21" fmla="*/ 38 h 147"/>
                  <a:gd name="T22" fmla="*/ 100 w 151"/>
                  <a:gd name="T23" fmla="*/ 45 h 147"/>
                  <a:gd name="T24" fmla="*/ 85 w 151"/>
                  <a:gd name="T25" fmla="*/ 58 h 147"/>
                  <a:gd name="T26" fmla="*/ 78 w 151"/>
                  <a:gd name="T27" fmla="*/ 61 h 147"/>
                  <a:gd name="T28" fmla="*/ 64 w 151"/>
                  <a:gd name="T29" fmla="*/ 69 h 147"/>
                  <a:gd name="T30" fmla="*/ 59 w 151"/>
                  <a:gd name="T31" fmla="*/ 75 h 147"/>
                  <a:gd name="T32" fmla="*/ 55 w 151"/>
                  <a:gd name="T33" fmla="*/ 77 h 147"/>
                  <a:gd name="T34" fmla="*/ 48 w 151"/>
                  <a:gd name="T35" fmla="*/ 77 h 147"/>
                  <a:gd name="T36" fmla="*/ 40 w 151"/>
                  <a:gd name="T37" fmla="*/ 83 h 147"/>
                  <a:gd name="T38" fmla="*/ 32 w 151"/>
                  <a:gd name="T39" fmla="*/ 90 h 147"/>
                  <a:gd name="T40" fmla="*/ 27 w 151"/>
                  <a:gd name="T41" fmla="*/ 92 h 147"/>
                  <a:gd name="T42" fmla="*/ 22 w 151"/>
                  <a:gd name="T43" fmla="*/ 101 h 147"/>
                  <a:gd name="T44" fmla="*/ 17 w 151"/>
                  <a:gd name="T45" fmla="*/ 104 h 147"/>
                  <a:gd name="T46" fmla="*/ 12 w 151"/>
                  <a:gd name="T47" fmla="*/ 113 h 147"/>
                  <a:gd name="T48" fmla="*/ 8 w 151"/>
                  <a:gd name="T49" fmla="*/ 111 h 147"/>
                  <a:gd name="T50" fmla="*/ 8 w 151"/>
                  <a:gd name="T51" fmla="*/ 118 h 147"/>
                  <a:gd name="T52" fmla="*/ 5 w 151"/>
                  <a:gd name="T53" fmla="*/ 123 h 147"/>
                  <a:gd name="T54" fmla="*/ 5 w 151"/>
                  <a:gd name="T55" fmla="*/ 126 h 147"/>
                  <a:gd name="T56" fmla="*/ 3 w 151"/>
                  <a:gd name="T57" fmla="*/ 131 h 147"/>
                  <a:gd name="T58" fmla="*/ 8 w 151"/>
                  <a:gd name="T59" fmla="*/ 132 h 147"/>
                  <a:gd name="T60" fmla="*/ 15 w 151"/>
                  <a:gd name="T61" fmla="*/ 137 h 147"/>
                  <a:gd name="T62" fmla="*/ 18 w 151"/>
                  <a:gd name="T63" fmla="*/ 137 h 147"/>
                  <a:gd name="T64" fmla="*/ 22 w 151"/>
                  <a:gd name="T65" fmla="*/ 144 h 147"/>
                  <a:gd name="T66" fmla="*/ 28 w 151"/>
                  <a:gd name="T67" fmla="*/ 147 h 147"/>
                  <a:gd name="T68" fmla="*/ 37 w 151"/>
                  <a:gd name="T69" fmla="*/ 145 h 147"/>
                  <a:gd name="T70" fmla="*/ 44 w 151"/>
                  <a:gd name="T71" fmla="*/ 140 h 147"/>
                  <a:gd name="T72" fmla="*/ 48 w 151"/>
                  <a:gd name="T73" fmla="*/ 139 h 147"/>
                  <a:gd name="T74" fmla="*/ 52 w 151"/>
                  <a:gd name="T75" fmla="*/ 132 h 147"/>
                  <a:gd name="T76" fmla="*/ 59 w 151"/>
                  <a:gd name="T77" fmla="*/ 127 h 147"/>
                  <a:gd name="T78" fmla="*/ 68 w 151"/>
                  <a:gd name="T79" fmla="*/ 113 h 147"/>
                  <a:gd name="T80" fmla="*/ 78 w 151"/>
                  <a:gd name="T81" fmla="*/ 104 h 147"/>
                  <a:gd name="T82" fmla="*/ 83 w 151"/>
                  <a:gd name="T83" fmla="*/ 94 h 147"/>
                  <a:gd name="T84" fmla="*/ 88 w 151"/>
                  <a:gd name="T85" fmla="*/ 87 h 147"/>
                  <a:gd name="T86" fmla="*/ 93 w 151"/>
                  <a:gd name="T87" fmla="*/ 86 h 147"/>
                  <a:gd name="T88" fmla="*/ 99 w 151"/>
                  <a:gd name="T89" fmla="*/ 82 h 147"/>
                  <a:gd name="T90" fmla="*/ 94 w 151"/>
                  <a:gd name="T91" fmla="*/ 73 h 147"/>
                  <a:gd name="T92" fmla="*/ 105 w 151"/>
                  <a:gd name="T93" fmla="*/ 80 h 147"/>
                  <a:gd name="T94" fmla="*/ 112 w 151"/>
                  <a:gd name="T95" fmla="*/ 77 h 147"/>
                  <a:gd name="T96" fmla="*/ 113 w 151"/>
                  <a:gd name="T97" fmla="*/ 80 h 147"/>
                  <a:gd name="T98" fmla="*/ 116 w 151"/>
                  <a:gd name="T99" fmla="*/ 77 h 147"/>
                  <a:gd name="T100" fmla="*/ 113 w 151"/>
                  <a:gd name="T101" fmla="*/ 75 h 147"/>
                  <a:gd name="T102" fmla="*/ 115 w 151"/>
                  <a:gd name="T103" fmla="*/ 63 h 147"/>
                  <a:gd name="T104" fmla="*/ 127 w 151"/>
                  <a:gd name="T105" fmla="*/ 59 h 147"/>
                  <a:gd name="T106" fmla="*/ 130 w 151"/>
                  <a:gd name="T107" fmla="*/ 51 h 147"/>
                  <a:gd name="T108" fmla="*/ 136 w 151"/>
                  <a:gd name="T109" fmla="*/ 46 h 147"/>
                  <a:gd name="T110" fmla="*/ 151 w 151"/>
                  <a:gd name="T111" fmla="*/ 31 h 147"/>
                  <a:gd name="T112" fmla="*/ 150 w 151"/>
                  <a:gd name="T113" fmla="*/ 22 h 147"/>
                  <a:gd name="T114" fmla="*/ 149 w 151"/>
                  <a:gd name="T115" fmla="*/ 1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47">
                    <a:moveTo>
                      <a:pt x="149" y="16"/>
                    </a:moveTo>
                    <a:lnTo>
                      <a:pt x="147" y="15"/>
                    </a:lnTo>
                    <a:lnTo>
                      <a:pt x="147" y="14"/>
                    </a:lnTo>
                    <a:lnTo>
                      <a:pt x="146" y="14"/>
                    </a:lnTo>
                    <a:lnTo>
                      <a:pt x="145" y="14"/>
                    </a:lnTo>
                    <a:lnTo>
                      <a:pt x="142" y="17"/>
                    </a:lnTo>
                    <a:lnTo>
                      <a:pt x="139" y="16"/>
                    </a:lnTo>
                    <a:lnTo>
                      <a:pt x="137" y="10"/>
                    </a:lnTo>
                    <a:lnTo>
                      <a:pt x="139" y="9"/>
                    </a:lnTo>
                    <a:lnTo>
                      <a:pt x="140" y="8"/>
                    </a:lnTo>
                    <a:lnTo>
                      <a:pt x="139" y="7"/>
                    </a:lnTo>
                    <a:lnTo>
                      <a:pt x="139" y="5"/>
                    </a:lnTo>
                    <a:lnTo>
                      <a:pt x="138" y="7"/>
                    </a:lnTo>
                    <a:lnTo>
                      <a:pt x="136" y="5"/>
                    </a:lnTo>
                    <a:lnTo>
                      <a:pt x="135" y="3"/>
                    </a:lnTo>
                    <a:lnTo>
                      <a:pt x="136" y="1"/>
                    </a:lnTo>
                    <a:lnTo>
                      <a:pt x="136" y="0"/>
                    </a:lnTo>
                    <a:lnTo>
                      <a:pt x="132" y="2"/>
                    </a:lnTo>
                    <a:lnTo>
                      <a:pt x="130" y="3"/>
                    </a:lnTo>
                    <a:lnTo>
                      <a:pt x="128" y="4"/>
                    </a:lnTo>
                    <a:lnTo>
                      <a:pt x="128" y="8"/>
                    </a:lnTo>
                    <a:lnTo>
                      <a:pt x="124" y="16"/>
                    </a:lnTo>
                    <a:lnTo>
                      <a:pt x="121" y="19"/>
                    </a:lnTo>
                    <a:lnTo>
                      <a:pt x="120" y="19"/>
                    </a:lnTo>
                    <a:lnTo>
                      <a:pt x="117" y="24"/>
                    </a:lnTo>
                    <a:lnTo>
                      <a:pt x="115" y="26"/>
                    </a:lnTo>
                    <a:lnTo>
                      <a:pt x="113" y="28"/>
                    </a:lnTo>
                    <a:lnTo>
                      <a:pt x="109" y="28"/>
                    </a:lnTo>
                    <a:lnTo>
                      <a:pt x="107" y="29"/>
                    </a:lnTo>
                    <a:lnTo>
                      <a:pt x="107" y="31"/>
                    </a:lnTo>
                    <a:lnTo>
                      <a:pt x="107" y="34"/>
                    </a:lnTo>
                    <a:lnTo>
                      <a:pt x="105" y="36"/>
                    </a:lnTo>
                    <a:lnTo>
                      <a:pt x="102" y="38"/>
                    </a:lnTo>
                    <a:lnTo>
                      <a:pt x="102" y="41"/>
                    </a:lnTo>
                    <a:lnTo>
                      <a:pt x="101" y="43"/>
                    </a:lnTo>
                    <a:lnTo>
                      <a:pt x="100" y="45"/>
                    </a:lnTo>
                    <a:lnTo>
                      <a:pt x="94" y="52"/>
                    </a:lnTo>
                    <a:lnTo>
                      <a:pt x="87" y="57"/>
                    </a:lnTo>
                    <a:lnTo>
                      <a:pt x="85" y="58"/>
                    </a:lnTo>
                    <a:lnTo>
                      <a:pt x="81" y="59"/>
                    </a:lnTo>
                    <a:lnTo>
                      <a:pt x="80" y="61"/>
                    </a:lnTo>
                    <a:lnTo>
                      <a:pt x="78" y="61"/>
                    </a:lnTo>
                    <a:lnTo>
                      <a:pt x="72" y="63"/>
                    </a:lnTo>
                    <a:lnTo>
                      <a:pt x="66" y="69"/>
                    </a:lnTo>
                    <a:lnTo>
                      <a:pt x="64" y="69"/>
                    </a:lnTo>
                    <a:lnTo>
                      <a:pt x="59" y="73"/>
                    </a:lnTo>
                    <a:lnTo>
                      <a:pt x="58" y="73"/>
                    </a:lnTo>
                    <a:lnTo>
                      <a:pt x="59" y="75"/>
                    </a:lnTo>
                    <a:lnTo>
                      <a:pt x="61" y="82"/>
                    </a:lnTo>
                    <a:lnTo>
                      <a:pt x="56" y="77"/>
                    </a:lnTo>
                    <a:lnTo>
                      <a:pt x="55" y="77"/>
                    </a:lnTo>
                    <a:lnTo>
                      <a:pt x="52" y="77"/>
                    </a:lnTo>
                    <a:lnTo>
                      <a:pt x="49" y="79"/>
                    </a:lnTo>
                    <a:lnTo>
                      <a:pt x="48" y="77"/>
                    </a:lnTo>
                    <a:lnTo>
                      <a:pt x="47" y="77"/>
                    </a:lnTo>
                    <a:lnTo>
                      <a:pt x="42" y="81"/>
                    </a:lnTo>
                    <a:lnTo>
                      <a:pt x="40" y="83"/>
                    </a:lnTo>
                    <a:lnTo>
                      <a:pt x="36" y="87"/>
                    </a:lnTo>
                    <a:lnTo>
                      <a:pt x="34" y="88"/>
                    </a:lnTo>
                    <a:lnTo>
                      <a:pt x="32" y="90"/>
                    </a:lnTo>
                    <a:lnTo>
                      <a:pt x="29" y="99"/>
                    </a:lnTo>
                    <a:lnTo>
                      <a:pt x="28" y="92"/>
                    </a:lnTo>
                    <a:lnTo>
                      <a:pt x="27" y="92"/>
                    </a:lnTo>
                    <a:lnTo>
                      <a:pt x="26" y="94"/>
                    </a:lnTo>
                    <a:lnTo>
                      <a:pt x="26" y="97"/>
                    </a:lnTo>
                    <a:lnTo>
                      <a:pt x="22" y="101"/>
                    </a:lnTo>
                    <a:lnTo>
                      <a:pt x="21" y="99"/>
                    </a:lnTo>
                    <a:lnTo>
                      <a:pt x="18" y="104"/>
                    </a:lnTo>
                    <a:lnTo>
                      <a:pt x="17" y="104"/>
                    </a:lnTo>
                    <a:lnTo>
                      <a:pt x="15" y="105"/>
                    </a:lnTo>
                    <a:lnTo>
                      <a:pt x="15" y="110"/>
                    </a:lnTo>
                    <a:lnTo>
                      <a:pt x="12" y="113"/>
                    </a:lnTo>
                    <a:lnTo>
                      <a:pt x="11" y="110"/>
                    </a:lnTo>
                    <a:lnTo>
                      <a:pt x="10" y="111"/>
                    </a:lnTo>
                    <a:lnTo>
                      <a:pt x="8" y="111"/>
                    </a:lnTo>
                    <a:lnTo>
                      <a:pt x="6" y="115"/>
                    </a:lnTo>
                    <a:lnTo>
                      <a:pt x="6" y="116"/>
                    </a:lnTo>
                    <a:lnTo>
                      <a:pt x="8" y="118"/>
                    </a:lnTo>
                    <a:lnTo>
                      <a:pt x="11" y="120"/>
                    </a:lnTo>
                    <a:lnTo>
                      <a:pt x="8" y="123"/>
                    </a:lnTo>
                    <a:lnTo>
                      <a:pt x="5" y="123"/>
                    </a:lnTo>
                    <a:lnTo>
                      <a:pt x="3" y="123"/>
                    </a:lnTo>
                    <a:lnTo>
                      <a:pt x="0" y="125"/>
                    </a:lnTo>
                    <a:lnTo>
                      <a:pt x="5" y="126"/>
                    </a:lnTo>
                    <a:lnTo>
                      <a:pt x="2" y="128"/>
                    </a:lnTo>
                    <a:lnTo>
                      <a:pt x="2" y="130"/>
                    </a:lnTo>
                    <a:lnTo>
                      <a:pt x="3" y="131"/>
                    </a:lnTo>
                    <a:lnTo>
                      <a:pt x="4" y="132"/>
                    </a:lnTo>
                    <a:lnTo>
                      <a:pt x="7" y="132"/>
                    </a:lnTo>
                    <a:lnTo>
                      <a:pt x="8" y="132"/>
                    </a:lnTo>
                    <a:lnTo>
                      <a:pt x="11" y="131"/>
                    </a:lnTo>
                    <a:lnTo>
                      <a:pt x="14" y="132"/>
                    </a:lnTo>
                    <a:lnTo>
                      <a:pt x="15" y="137"/>
                    </a:lnTo>
                    <a:lnTo>
                      <a:pt x="15" y="137"/>
                    </a:lnTo>
                    <a:lnTo>
                      <a:pt x="15" y="137"/>
                    </a:lnTo>
                    <a:lnTo>
                      <a:pt x="18" y="137"/>
                    </a:lnTo>
                    <a:lnTo>
                      <a:pt x="20" y="139"/>
                    </a:lnTo>
                    <a:lnTo>
                      <a:pt x="20" y="141"/>
                    </a:lnTo>
                    <a:lnTo>
                      <a:pt x="22" y="144"/>
                    </a:lnTo>
                    <a:lnTo>
                      <a:pt x="25" y="146"/>
                    </a:lnTo>
                    <a:lnTo>
                      <a:pt x="28" y="145"/>
                    </a:lnTo>
                    <a:lnTo>
                      <a:pt x="28" y="147"/>
                    </a:lnTo>
                    <a:lnTo>
                      <a:pt x="29" y="147"/>
                    </a:lnTo>
                    <a:lnTo>
                      <a:pt x="33" y="147"/>
                    </a:lnTo>
                    <a:lnTo>
                      <a:pt x="37" y="145"/>
                    </a:lnTo>
                    <a:lnTo>
                      <a:pt x="42" y="141"/>
                    </a:lnTo>
                    <a:lnTo>
                      <a:pt x="44" y="140"/>
                    </a:lnTo>
                    <a:lnTo>
                      <a:pt x="44" y="140"/>
                    </a:lnTo>
                    <a:lnTo>
                      <a:pt x="43" y="133"/>
                    </a:lnTo>
                    <a:lnTo>
                      <a:pt x="49" y="138"/>
                    </a:lnTo>
                    <a:lnTo>
                      <a:pt x="48" y="139"/>
                    </a:lnTo>
                    <a:lnTo>
                      <a:pt x="49" y="138"/>
                    </a:lnTo>
                    <a:lnTo>
                      <a:pt x="50" y="135"/>
                    </a:lnTo>
                    <a:lnTo>
                      <a:pt x="52" y="132"/>
                    </a:lnTo>
                    <a:lnTo>
                      <a:pt x="58" y="130"/>
                    </a:lnTo>
                    <a:lnTo>
                      <a:pt x="61" y="128"/>
                    </a:lnTo>
                    <a:lnTo>
                      <a:pt x="59" y="127"/>
                    </a:lnTo>
                    <a:lnTo>
                      <a:pt x="64" y="123"/>
                    </a:lnTo>
                    <a:lnTo>
                      <a:pt x="66" y="119"/>
                    </a:lnTo>
                    <a:lnTo>
                      <a:pt x="68" y="113"/>
                    </a:lnTo>
                    <a:lnTo>
                      <a:pt x="70" y="111"/>
                    </a:lnTo>
                    <a:lnTo>
                      <a:pt x="77" y="106"/>
                    </a:lnTo>
                    <a:lnTo>
                      <a:pt x="78" y="104"/>
                    </a:lnTo>
                    <a:lnTo>
                      <a:pt x="79" y="101"/>
                    </a:lnTo>
                    <a:lnTo>
                      <a:pt x="81" y="96"/>
                    </a:lnTo>
                    <a:lnTo>
                      <a:pt x="83" y="94"/>
                    </a:lnTo>
                    <a:lnTo>
                      <a:pt x="84" y="91"/>
                    </a:lnTo>
                    <a:lnTo>
                      <a:pt x="87" y="88"/>
                    </a:lnTo>
                    <a:lnTo>
                      <a:pt x="88" y="87"/>
                    </a:lnTo>
                    <a:lnTo>
                      <a:pt x="90" y="82"/>
                    </a:lnTo>
                    <a:lnTo>
                      <a:pt x="93" y="86"/>
                    </a:lnTo>
                    <a:lnTo>
                      <a:pt x="93" y="86"/>
                    </a:lnTo>
                    <a:lnTo>
                      <a:pt x="94" y="83"/>
                    </a:lnTo>
                    <a:lnTo>
                      <a:pt x="98" y="83"/>
                    </a:lnTo>
                    <a:lnTo>
                      <a:pt x="99" y="82"/>
                    </a:lnTo>
                    <a:lnTo>
                      <a:pt x="100" y="81"/>
                    </a:lnTo>
                    <a:lnTo>
                      <a:pt x="100" y="80"/>
                    </a:lnTo>
                    <a:lnTo>
                      <a:pt x="94" y="73"/>
                    </a:lnTo>
                    <a:lnTo>
                      <a:pt x="102" y="76"/>
                    </a:lnTo>
                    <a:lnTo>
                      <a:pt x="103" y="80"/>
                    </a:lnTo>
                    <a:lnTo>
                      <a:pt x="105" y="80"/>
                    </a:lnTo>
                    <a:lnTo>
                      <a:pt x="105" y="79"/>
                    </a:lnTo>
                    <a:lnTo>
                      <a:pt x="108" y="76"/>
                    </a:lnTo>
                    <a:lnTo>
                      <a:pt x="112" y="77"/>
                    </a:lnTo>
                    <a:lnTo>
                      <a:pt x="112" y="80"/>
                    </a:lnTo>
                    <a:lnTo>
                      <a:pt x="113" y="80"/>
                    </a:lnTo>
                    <a:lnTo>
                      <a:pt x="113" y="80"/>
                    </a:lnTo>
                    <a:lnTo>
                      <a:pt x="113" y="77"/>
                    </a:lnTo>
                    <a:lnTo>
                      <a:pt x="114" y="75"/>
                    </a:lnTo>
                    <a:lnTo>
                      <a:pt x="116" y="77"/>
                    </a:lnTo>
                    <a:lnTo>
                      <a:pt x="116" y="77"/>
                    </a:lnTo>
                    <a:lnTo>
                      <a:pt x="116" y="76"/>
                    </a:lnTo>
                    <a:lnTo>
                      <a:pt x="113" y="75"/>
                    </a:lnTo>
                    <a:lnTo>
                      <a:pt x="114" y="73"/>
                    </a:lnTo>
                    <a:lnTo>
                      <a:pt x="114" y="69"/>
                    </a:lnTo>
                    <a:lnTo>
                      <a:pt x="115" y="63"/>
                    </a:lnTo>
                    <a:lnTo>
                      <a:pt x="117" y="62"/>
                    </a:lnTo>
                    <a:lnTo>
                      <a:pt x="122" y="61"/>
                    </a:lnTo>
                    <a:lnTo>
                      <a:pt x="127" y="59"/>
                    </a:lnTo>
                    <a:lnTo>
                      <a:pt x="127" y="57"/>
                    </a:lnTo>
                    <a:lnTo>
                      <a:pt x="130" y="53"/>
                    </a:lnTo>
                    <a:lnTo>
                      <a:pt x="130" y="51"/>
                    </a:lnTo>
                    <a:lnTo>
                      <a:pt x="135" y="46"/>
                    </a:lnTo>
                    <a:lnTo>
                      <a:pt x="136" y="46"/>
                    </a:lnTo>
                    <a:lnTo>
                      <a:pt x="136" y="46"/>
                    </a:lnTo>
                    <a:lnTo>
                      <a:pt x="142" y="40"/>
                    </a:lnTo>
                    <a:lnTo>
                      <a:pt x="142" y="39"/>
                    </a:lnTo>
                    <a:lnTo>
                      <a:pt x="151" y="31"/>
                    </a:lnTo>
                    <a:lnTo>
                      <a:pt x="151" y="28"/>
                    </a:lnTo>
                    <a:lnTo>
                      <a:pt x="150" y="24"/>
                    </a:lnTo>
                    <a:lnTo>
                      <a:pt x="150" y="22"/>
                    </a:lnTo>
                    <a:lnTo>
                      <a:pt x="151" y="18"/>
                    </a:lnTo>
                    <a:lnTo>
                      <a:pt x="145" y="18"/>
                    </a:lnTo>
                    <a:lnTo>
                      <a:pt x="1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1"/>
              <p:cNvSpPr>
                <a:spLocks/>
              </p:cNvSpPr>
              <p:nvPr userDrawn="1"/>
            </p:nvSpPr>
            <p:spPr bwMode="auto">
              <a:xfrm>
                <a:off x="5230813" y="711200"/>
                <a:ext cx="984250" cy="849313"/>
              </a:xfrm>
              <a:custGeom>
                <a:avLst/>
                <a:gdLst>
                  <a:gd name="T0" fmla="*/ 307 w 620"/>
                  <a:gd name="T1" fmla="*/ 20 h 535"/>
                  <a:gd name="T2" fmla="*/ 292 w 620"/>
                  <a:gd name="T3" fmla="*/ 31 h 535"/>
                  <a:gd name="T4" fmla="*/ 276 w 620"/>
                  <a:gd name="T5" fmla="*/ 55 h 535"/>
                  <a:gd name="T6" fmla="*/ 272 w 620"/>
                  <a:gd name="T7" fmla="*/ 67 h 535"/>
                  <a:gd name="T8" fmla="*/ 255 w 620"/>
                  <a:gd name="T9" fmla="*/ 76 h 535"/>
                  <a:gd name="T10" fmla="*/ 237 w 620"/>
                  <a:gd name="T11" fmla="*/ 49 h 535"/>
                  <a:gd name="T12" fmla="*/ 215 w 620"/>
                  <a:gd name="T13" fmla="*/ 61 h 535"/>
                  <a:gd name="T14" fmla="*/ 205 w 620"/>
                  <a:gd name="T15" fmla="*/ 76 h 535"/>
                  <a:gd name="T16" fmla="*/ 195 w 620"/>
                  <a:gd name="T17" fmla="*/ 94 h 535"/>
                  <a:gd name="T18" fmla="*/ 182 w 620"/>
                  <a:gd name="T19" fmla="*/ 103 h 535"/>
                  <a:gd name="T20" fmla="*/ 159 w 620"/>
                  <a:gd name="T21" fmla="*/ 103 h 535"/>
                  <a:gd name="T22" fmla="*/ 144 w 620"/>
                  <a:gd name="T23" fmla="*/ 135 h 535"/>
                  <a:gd name="T24" fmla="*/ 85 w 620"/>
                  <a:gd name="T25" fmla="*/ 157 h 535"/>
                  <a:gd name="T26" fmla="*/ 48 w 620"/>
                  <a:gd name="T27" fmla="*/ 172 h 535"/>
                  <a:gd name="T28" fmla="*/ 19 w 620"/>
                  <a:gd name="T29" fmla="*/ 186 h 535"/>
                  <a:gd name="T30" fmla="*/ 14 w 620"/>
                  <a:gd name="T31" fmla="*/ 257 h 535"/>
                  <a:gd name="T32" fmla="*/ 13 w 620"/>
                  <a:gd name="T33" fmla="*/ 306 h 535"/>
                  <a:gd name="T34" fmla="*/ 17 w 620"/>
                  <a:gd name="T35" fmla="*/ 376 h 535"/>
                  <a:gd name="T36" fmla="*/ 13 w 620"/>
                  <a:gd name="T37" fmla="*/ 415 h 535"/>
                  <a:gd name="T38" fmla="*/ 37 w 620"/>
                  <a:gd name="T39" fmla="*/ 423 h 535"/>
                  <a:gd name="T40" fmla="*/ 66 w 620"/>
                  <a:gd name="T41" fmla="*/ 412 h 535"/>
                  <a:gd name="T42" fmla="*/ 108 w 620"/>
                  <a:gd name="T43" fmla="*/ 401 h 535"/>
                  <a:gd name="T44" fmla="*/ 137 w 620"/>
                  <a:gd name="T45" fmla="*/ 397 h 535"/>
                  <a:gd name="T46" fmla="*/ 184 w 620"/>
                  <a:gd name="T47" fmla="*/ 374 h 535"/>
                  <a:gd name="T48" fmla="*/ 259 w 620"/>
                  <a:gd name="T49" fmla="*/ 362 h 535"/>
                  <a:gd name="T50" fmla="*/ 293 w 620"/>
                  <a:gd name="T51" fmla="*/ 376 h 535"/>
                  <a:gd name="T52" fmla="*/ 310 w 620"/>
                  <a:gd name="T53" fmla="*/ 409 h 535"/>
                  <a:gd name="T54" fmla="*/ 316 w 620"/>
                  <a:gd name="T55" fmla="*/ 431 h 535"/>
                  <a:gd name="T56" fmla="*/ 345 w 620"/>
                  <a:gd name="T57" fmla="*/ 404 h 535"/>
                  <a:gd name="T58" fmla="*/ 347 w 620"/>
                  <a:gd name="T59" fmla="*/ 420 h 535"/>
                  <a:gd name="T60" fmla="*/ 350 w 620"/>
                  <a:gd name="T61" fmla="*/ 426 h 535"/>
                  <a:gd name="T62" fmla="*/ 358 w 620"/>
                  <a:gd name="T63" fmla="*/ 451 h 535"/>
                  <a:gd name="T64" fmla="*/ 369 w 620"/>
                  <a:gd name="T65" fmla="*/ 481 h 535"/>
                  <a:gd name="T66" fmla="*/ 388 w 620"/>
                  <a:gd name="T67" fmla="*/ 514 h 535"/>
                  <a:gd name="T68" fmla="*/ 423 w 620"/>
                  <a:gd name="T69" fmla="*/ 524 h 535"/>
                  <a:gd name="T70" fmla="*/ 439 w 620"/>
                  <a:gd name="T71" fmla="*/ 524 h 535"/>
                  <a:gd name="T72" fmla="*/ 452 w 620"/>
                  <a:gd name="T73" fmla="*/ 535 h 535"/>
                  <a:gd name="T74" fmla="*/ 500 w 620"/>
                  <a:gd name="T75" fmla="*/ 513 h 535"/>
                  <a:gd name="T76" fmla="*/ 528 w 620"/>
                  <a:gd name="T77" fmla="*/ 476 h 535"/>
                  <a:gd name="T78" fmla="*/ 559 w 620"/>
                  <a:gd name="T79" fmla="*/ 423 h 535"/>
                  <a:gd name="T80" fmla="*/ 585 w 620"/>
                  <a:gd name="T81" fmla="*/ 394 h 535"/>
                  <a:gd name="T82" fmla="*/ 609 w 620"/>
                  <a:gd name="T83" fmla="*/ 340 h 535"/>
                  <a:gd name="T84" fmla="*/ 615 w 620"/>
                  <a:gd name="T85" fmla="*/ 290 h 535"/>
                  <a:gd name="T86" fmla="*/ 613 w 620"/>
                  <a:gd name="T87" fmla="*/ 251 h 535"/>
                  <a:gd name="T88" fmla="*/ 590 w 620"/>
                  <a:gd name="T89" fmla="*/ 220 h 535"/>
                  <a:gd name="T90" fmla="*/ 576 w 620"/>
                  <a:gd name="T91" fmla="*/ 205 h 535"/>
                  <a:gd name="T92" fmla="*/ 564 w 620"/>
                  <a:gd name="T93" fmla="*/ 164 h 535"/>
                  <a:gd name="T94" fmla="*/ 539 w 620"/>
                  <a:gd name="T95" fmla="*/ 161 h 535"/>
                  <a:gd name="T96" fmla="*/ 527 w 620"/>
                  <a:gd name="T97" fmla="*/ 126 h 535"/>
                  <a:gd name="T98" fmla="*/ 522 w 620"/>
                  <a:gd name="T99" fmla="*/ 86 h 535"/>
                  <a:gd name="T100" fmla="*/ 507 w 620"/>
                  <a:gd name="T101" fmla="*/ 57 h 535"/>
                  <a:gd name="T102" fmla="*/ 493 w 620"/>
                  <a:gd name="T103" fmla="*/ 25 h 535"/>
                  <a:gd name="T104" fmla="*/ 482 w 620"/>
                  <a:gd name="T105" fmla="*/ 2 h 535"/>
                  <a:gd name="T106" fmla="*/ 473 w 620"/>
                  <a:gd name="T107" fmla="*/ 33 h 535"/>
                  <a:gd name="T108" fmla="*/ 466 w 620"/>
                  <a:gd name="T109" fmla="*/ 73 h 535"/>
                  <a:gd name="T110" fmla="*/ 430 w 620"/>
                  <a:gd name="T111" fmla="*/ 114 h 535"/>
                  <a:gd name="T112" fmla="*/ 397 w 620"/>
                  <a:gd name="T113" fmla="*/ 90 h 535"/>
                  <a:gd name="T114" fmla="*/ 369 w 620"/>
                  <a:gd name="T115" fmla="*/ 68 h 535"/>
                  <a:gd name="T116" fmla="*/ 382 w 620"/>
                  <a:gd name="T117" fmla="*/ 38 h 535"/>
                  <a:gd name="T118" fmla="*/ 389 w 620"/>
                  <a:gd name="T119" fmla="*/ 21 h 535"/>
                  <a:gd name="T120" fmla="*/ 371 w 620"/>
                  <a:gd name="T121" fmla="*/ 21 h 535"/>
                  <a:gd name="T122" fmla="*/ 349 w 620"/>
                  <a:gd name="T123" fmla="*/ 1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535">
                    <a:moveTo>
                      <a:pt x="330" y="11"/>
                    </a:moveTo>
                    <a:lnTo>
                      <a:pt x="329" y="11"/>
                    </a:lnTo>
                    <a:lnTo>
                      <a:pt x="330" y="11"/>
                    </a:lnTo>
                    <a:lnTo>
                      <a:pt x="329" y="13"/>
                    </a:lnTo>
                    <a:lnTo>
                      <a:pt x="330" y="19"/>
                    </a:lnTo>
                    <a:lnTo>
                      <a:pt x="327" y="20"/>
                    </a:lnTo>
                    <a:lnTo>
                      <a:pt x="324" y="25"/>
                    </a:lnTo>
                    <a:lnTo>
                      <a:pt x="322" y="21"/>
                    </a:lnTo>
                    <a:lnTo>
                      <a:pt x="321" y="20"/>
                    </a:lnTo>
                    <a:lnTo>
                      <a:pt x="319" y="22"/>
                    </a:lnTo>
                    <a:lnTo>
                      <a:pt x="309" y="22"/>
                    </a:lnTo>
                    <a:lnTo>
                      <a:pt x="307" y="20"/>
                    </a:lnTo>
                    <a:lnTo>
                      <a:pt x="307" y="21"/>
                    </a:lnTo>
                    <a:lnTo>
                      <a:pt x="303" y="21"/>
                    </a:lnTo>
                    <a:lnTo>
                      <a:pt x="303" y="26"/>
                    </a:lnTo>
                    <a:lnTo>
                      <a:pt x="301" y="25"/>
                    </a:lnTo>
                    <a:lnTo>
                      <a:pt x="303" y="33"/>
                    </a:lnTo>
                    <a:lnTo>
                      <a:pt x="299" y="27"/>
                    </a:lnTo>
                    <a:lnTo>
                      <a:pt x="297" y="26"/>
                    </a:lnTo>
                    <a:lnTo>
                      <a:pt x="295" y="27"/>
                    </a:lnTo>
                    <a:lnTo>
                      <a:pt x="298" y="28"/>
                    </a:lnTo>
                    <a:lnTo>
                      <a:pt x="297" y="32"/>
                    </a:lnTo>
                    <a:lnTo>
                      <a:pt x="292" y="31"/>
                    </a:lnTo>
                    <a:lnTo>
                      <a:pt x="292" y="31"/>
                    </a:lnTo>
                    <a:lnTo>
                      <a:pt x="293" y="33"/>
                    </a:lnTo>
                    <a:lnTo>
                      <a:pt x="288" y="35"/>
                    </a:lnTo>
                    <a:lnTo>
                      <a:pt x="288" y="36"/>
                    </a:lnTo>
                    <a:lnTo>
                      <a:pt x="291" y="39"/>
                    </a:lnTo>
                    <a:lnTo>
                      <a:pt x="293" y="43"/>
                    </a:lnTo>
                    <a:lnTo>
                      <a:pt x="287" y="41"/>
                    </a:lnTo>
                    <a:lnTo>
                      <a:pt x="286" y="42"/>
                    </a:lnTo>
                    <a:lnTo>
                      <a:pt x="283" y="42"/>
                    </a:lnTo>
                    <a:lnTo>
                      <a:pt x="280" y="46"/>
                    </a:lnTo>
                    <a:lnTo>
                      <a:pt x="278" y="51"/>
                    </a:lnTo>
                    <a:lnTo>
                      <a:pt x="277" y="51"/>
                    </a:lnTo>
                    <a:lnTo>
                      <a:pt x="276" y="55"/>
                    </a:lnTo>
                    <a:lnTo>
                      <a:pt x="273" y="56"/>
                    </a:lnTo>
                    <a:lnTo>
                      <a:pt x="275" y="57"/>
                    </a:lnTo>
                    <a:lnTo>
                      <a:pt x="285" y="58"/>
                    </a:lnTo>
                    <a:lnTo>
                      <a:pt x="278" y="61"/>
                    </a:lnTo>
                    <a:lnTo>
                      <a:pt x="278" y="61"/>
                    </a:lnTo>
                    <a:lnTo>
                      <a:pt x="286" y="64"/>
                    </a:lnTo>
                    <a:lnTo>
                      <a:pt x="280" y="67"/>
                    </a:lnTo>
                    <a:lnTo>
                      <a:pt x="279" y="67"/>
                    </a:lnTo>
                    <a:lnTo>
                      <a:pt x="279" y="70"/>
                    </a:lnTo>
                    <a:lnTo>
                      <a:pt x="287" y="80"/>
                    </a:lnTo>
                    <a:lnTo>
                      <a:pt x="275" y="71"/>
                    </a:lnTo>
                    <a:lnTo>
                      <a:pt x="272" y="67"/>
                    </a:lnTo>
                    <a:lnTo>
                      <a:pt x="272" y="67"/>
                    </a:lnTo>
                    <a:lnTo>
                      <a:pt x="271" y="68"/>
                    </a:lnTo>
                    <a:lnTo>
                      <a:pt x="269" y="73"/>
                    </a:lnTo>
                    <a:lnTo>
                      <a:pt x="268" y="68"/>
                    </a:lnTo>
                    <a:lnTo>
                      <a:pt x="262" y="64"/>
                    </a:lnTo>
                    <a:lnTo>
                      <a:pt x="259" y="64"/>
                    </a:lnTo>
                    <a:lnTo>
                      <a:pt x="261" y="65"/>
                    </a:lnTo>
                    <a:lnTo>
                      <a:pt x="257" y="69"/>
                    </a:lnTo>
                    <a:lnTo>
                      <a:pt x="255" y="67"/>
                    </a:lnTo>
                    <a:lnTo>
                      <a:pt x="255" y="68"/>
                    </a:lnTo>
                    <a:lnTo>
                      <a:pt x="257" y="70"/>
                    </a:lnTo>
                    <a:lnTo>
                      <a:pt x="255" y="76"/>
                    </a:lnTo>
                    <a:lnTo>
                      <a:pt x="254" y="73"/>
                    </a:lnTo>
                    <a:lnTo>
                      <a:pt x="250" y="76"/>
                    </a:lnTo>
                    <a:lnTo>
                      <a:pt x="235" y="78"/>
                    </a:lnTo>
                    <a:lnTo>
                      <a:pt x="248" y="72"/>
                    </a:lnTo>
                    <a:lnTo>
                      <a:pt x="250" y="70"/>
                    </a:lnTo>
                    <a:lnTo>
                      <a:pt x="249" y="65"/>
                    </a:lnTo>
                    <a:lnTo>
                      <a:pt x="251" y="63"/>
                    </a:lnTo>
                    <a:lnTo>
                      <a:pt x="251" y="62"/>
                    </a:lnTo>
                    <a:lnTo>
                      <a:pt x="248" y="62"/>
                    </a:lnTo>
                    <a:lnTo>
                      <a:pt x="243" y="54"/>
                    </a:lnTo>
                    <a:lnTo>
                      <a:pt x="242" y="50"/>
                    </a:lnTo>
                    <a:lnTo>
                      <a:pt x="237" y="49"/>
                    </a:lnTo>
                    <a:lnTo>
                      <a:pt x="235" y="48"/>
                    </a:lnTo>
                    <a:lnTo>
                      <a:pt x="237" y="49"/>
                    </a:lnTo>
                    <a:lnTo>
                      <a:pt x="234" y="50"/>
                    </a:lnTo>
                    <a:lnTo>
                      <a:pt x="232" y="54"/>
                    </a:lnTo>
                    <a:lnTo>
                      <a:pt x="227" y="54"/>
                    </a:lnTo>
                    <a:lnTo>
                      <a:pt x="226" y="56"/>
                    </a:lnTo>
                    <a:lnTo>
                      <a:pt x="225" y="54"/>
                    </a:lnTo>
                    <a:lnTo>
                      <a:pt x="221" y="55"/>
                    </a:lnTo>
                    <a:lnTo>
                      <a:pt x="221" y="57"/>
                    </a:lnTo>
                    <a:lnTo>
                      <a:pt x="222" y="60"/>
                    </a:lnTo>
                    <a:lnTo>
                      <a:pt x="217" y="63"/>
                    </a:lnTo>
                    <a:lnTo>
                      <a:pt x="215" y="61"/>
                    </a:lnTo>
                    <a:lnTo>
                      <a:pt x="213" y="60"/>
                    </a:lnTo>
                    <a:lnTo>
                      <a:pt x="213" y="60"/>
                    </a:lnTo>
                    <a:lnTo>
                      <a:pt x="210" y="60"/>
                    </a:lnTo>
                    <a:lnTo>
                      <a:pt x="209" y="61"/>
                    </a:lnTo>
                    <a:lnTo>
                      <a:pt x="209" y="63"/>
                    </a:lnTo>
                    <a:lnTo>
                      <a:pt x="214" y="64"/>
                    </a:lnTo>
                    <a:lnTo>
                      <a:pt x="209" y="70"/>
                    </a:lnTo>
                    <a:lnTo>
                      <a:pt x="205" y="69"/>
                    </a:lnTo>
                    <a:lnTo>
                      <a:pt x="203" y="70"/>
                    </a:lnTo>
                    <a:lnTo>
                      <a:pt x="203" y="70"/>
                    </a:lnTo>
                    <a:lnTo>
                      <a:pt x="209" y="71"/>
                    </a:lnTo>
                    <a:lnTo>
                      <a:pt x="205" y="76"/>
                    </a:lnTo>
                    <a:lnTo>
                      <a:pt x="203" y="77"/>
                    </a:lnTo>
                    <a:lnTo>
                      <a:pt x="199" y="73"/>
                    </a:lnTo>
                    <a:lnTo>
                      <a:pt x="198" y="76"/>
                    </a:lnTo>
                    <a:lnTo>
                      <a:pt x="196" y="76"/>
                    </a:lnTo>
                    <a:lnTo>
                      <a:pt x="197" y="79"/>
                    </a:lnTo>
                    <a:lnTo>
                      <a:pt x="200" y="78"/>
                    </a:lnTo>
                    <a:lnTo>
                      <a:pt x="197" y="84"/>
                    </a:lnTo>
                    <a:lnTo>
                      <a:pt x="198" y="86"/>
                    </a:lnTo>
                    <a:lnTo>
                      <a:pt x="195" y="89"/>
                    </a:lnTo>
                    <a:lnTo>
                      <a:pt x="202" y="90"/>
                    </a:lnTo>
                    <a:lnTo>
                      <a:pt x="195" y="92"/>
                    </a:lnTo>
                    <a:lnTo>
                      <a:pt x="195" y="94"/>
                    </a:lnTo>
                    <a:lnTo>
                      <a:pt x="190" y="93"/>
                    </a:lnTo>
                    <a:lnTo>
                      <a:pt x="188" y="91"/>
                    </a:lnTo>
                    <a:lnTo>
                      <a:pt x="187" y="90"/>
                    </a:lnTo>
                    <a:lnTo>
                      <a:pt x="184" y="92"/>
                    </a:lnTo>
                    <a:lnTo>
                      <a:pt x="183" y="92"/>
                    </a:lnTo>
                    <a:lnTo>
                      <a:pt x="182" y="92"/>
                    </a:lnTo>
                    <a:lnTo>
                      <a:pt x="181" y="94"/>
                    </a:lnTo>
                    <a:lnTo>
                      <a:pt x="182" y="96"/>
                    </a:lnTo>
                    <a:lnTo>
                      <a:pt x="188" y="96"/>
                    </a:lnTo>
                    <a:lnTo>
                      <a:pt x="185" y="100"/>
                    </a:lnTo>
                    <a:lnTo>
                      <a:pt x="184" y="105"/>
                    </a:lnTo>
                    <a:lnTo>
                      <a:pt x="182" y="103"/>
                    </a:lnTo>
                    <a:lnTo>
                      <a:pt x="183" y="105"/>
                    </a:lnTo>
                    <a:lnTo>
                      <a:pt x="181" y="108"/>
                    </a:lnTo>
                    <a:lnTo>
                      <a:pt x="181" y="116"/>
                    </a:lnTo>
                    <a:lnTo>
                      <a:pt x="174" y="103"/>
                    </a:lnTo>
                    <a:lnTo>
                      <a:pt x="170" y="96"/>
                    </a:lnTo>
                    <a:lnTo>
                      <a:pt x="168" y="93"/>
                    </a:lnTo>
                    <a:lnTo>
                      <a:pt x="167" y="94"/>
                    </a:lnTo>
                    <a:lnTo>
                      <a:pt x="166" y="98"/>
                    </a:lnTo>
                    <a:lnTo>
                      <a:pt x="163" y="99"/>
                    </a:lnTo>
                    <a:lnTo>
                      <a:pt x="163" y="101"/>
                    </a:lnTo>
                    <a:lnTo>
                      <a:pt x="160" y="100"/>
                    </a:lnTo>
                    <a:lnTo>
                      <a:pt x="159" y="103"/>
                    </a:lnTo>
                    <a:lnTo>
                      <a:pt x="156" y="104"/>
                    </a:lnTo>
                    <a:lnTo>
                      <a:pt x="156" y="107"/>
                    </a:lnTo>
                    <a:lnTo>
                      <a:pt x="156" y="115"/>
                    </a:lnTo>
                    <a:lnTo>
                      <a:pt x="159" y="115"/>
                    </a:lnTo>
                    <a:lnTo>
                      <a:pt x="159" y="120"/>
                    </a:lnTo>
                    <a:lnTo>
                      <a:pt x="155" y="121"/>
                    </a:lnTo>
                    <a:lnTo>
                      <a:pt x="153" y="125"/>
                    </a:lnTo>
                    <a:lnTo>
                      <a:pt x="149" y="126"/>
                    </a:lnTo>
                    <a:lnTo>
                      <a:pt x="149" y="127"/>
                    </a:lnTo>
                    <a:lnTo>
                      <a:pt x="146" y="129"/>
                    </a:lnTo>
                    <a:lnTo>
                      <a:pt x="146" y="134"/>
                    </a:lnTo>
                    <a:lnTo>
                      <a:pt x="144" y="135"/>
                    </a:lnTo>
                    <a:lnTo>
                      <a:pt x="139" y="142"/>
                    </a:lnTo>
                    <a:lnTo>
                      <a:pt x="129" y="148"/>
                    </a:lnTo>
                    <a:lnTo>
                      <a:pt x="121" y="149"/>
                    </a:lnTo>
                    <a:lnTo>
                      <a:pt x="118" y="150"/>
                    </a:lnTo>
                    <a:lnTo>
                      <a:pt x="112" y="150"/>
                    </a:lnTo>
                    <a:lnTo>
                      <a:pt x="109" y="151"/>
                    </a:lnTo>
                    <a:lnTo>
                      <a:pt x="105" y="150"/>
                    </a:lnTo>
                    <a:lnTo>
                      <a:pt x="102" y="151"/>
                    </a:lnTo>
                    <a:lnTo>
                      <a:pt x="101" y="155"/>
                    </a:lnTo>
                    <a:lnTo>
                      <a:pt x="97" y="156"/>
                    </a:lnTo>
                    <a:lnTo>
                      <a:pt x="87" y="156"/>
                    </a:lnTo>
                    <a:lnTo>
                      <a:pt x="85" y="157"/>
                    </a:lnTo>
                    <a:lnTo>
                      <a:pt x="85" y="159"/>
                    </a:lnTo>
                    <a:lnTo>
                      <a:pt x="77" y="163"/>
                    </a:lnTo>
                    <a:lnTo>
                      <a:pt x="72" y="163"/>
                    </a:lnTo>
                    <a:lnTo>
                      <a:pt x="70" y="162"/>
                    </a:lnTo>
                    <a:lnTo>
                      <a:pt x="66" y="162"/>
                    </a:lnTo>
                    <a:lnTo>
                      <a:pt x="65" y="161"/>
                    </a:lnTo>
                    <a:lnTo>
                      <a:pt x="64" y="161"/>
                    </a:lnTo>
                    <a:lnTo>
                      <a:pt x="61" y="165"/>
                    </a:lnTo>
                    <a:lnTo>
                      <a:pt x="56" y="166"/>
                    </a:lnTo>
                    <a:lnTo>
                      <a:pt x="55" y="167"/>
                    </a:lnTo>
                    <a:lnTo>
                      <a:pt x="52" y="167"/>
                    </a:lnTo>
                    <a:lnTo>
                      <a:pt x="48" y="172"/>
                    </a:lnTo>
                    <a:lnTo>
                      <a:pt x="41" y="174"/>
                    </a:lnTo>
                    <a:lnTo>
                      <a:pt x="32" y="178"/>
                    </a:lnTo>
                    <a:lnTo>
                      <a:pt x="29" y="183"/>
                    </a:lnTo>
                    <a:lnTo>
                      <a:pt x="28" y="187"/>
                    </a:lnTo>
                    <a:lnTo>
                      <a:pt x="23" y="191"/>
                    </a:lnTo>
                    <a:lnTo>
                      <a:pt x="20" y="188"/>
                    </a:lnTo>
                    <a:lnTo>
                      <a:pt x="21" y="186"/>
                    </a:lnTo>
                    <a:lnTo>
                      <a:pt x="21" y="184"/>
                    </a:lnTo>
                    <a:lnTo>
                      <a:pt x="22" y="180"/>
                    </a:lnTo>
                    <a:lnTo>
                      <a:pt x="22" y="179"/>
                    </a:lnTo>
                    <a:lnTo>
                      <a:pt x="20" y="181"/>
                    </a:lnTo>
                    <a:lnTo>
                      <a:pt x="19" y="186"/>
                    </a:lnTo>
                    <a:lnTo>
                      <a:pt x="15" y="192"/>
                    </a:lnTo>
                    <a:lnTo>
                      <a:pt x="17" y="196"/>
                    </a:lnTo>
                    <a:lnTo>
                      <a:pt x="16" y="200"/>
                    </a:lnTo>
                    <a:lnTo>
                      <a:pt x="16" y="208"/>
                    </a:lnTo>
                    <a:lnTo>
                      <a:pt x="9" y="215"/>
                    </a:lnTo>
                    <a:lnTo>
                      <a:pt x="8" y="224"/>
                    </a:lnTo>
                    <a:lnTo>
                      <a:pt x="9" y="230"/>
                    </a:lnTo>
                    <a:lnTo>
                      <a:pt x="8" y="237"/>
                    </a:lnTo>
                    <a:lnTo>
                      <a:pt x="14" y="246"/>
                    </a:lnTo>
                    <a:lnTo>
                      <a:pt x="14" y="249"/>
                    </a:lnTo>
                    <a:lnTo>
                      <a:pt x="16" y="252"/>
                    </a:lnTo>
                    <a:lnTo>
                      <a:pt x="14" y="257"/>
                    </a:lnTo>
                    <a:lnTo>
                      <a:pt x="16" y="261"/>
                    </a:lnTo>
                    <a:lnTo>
                      <a:pt x="10" y="264"/>
                    </a:lnTo>
                    <a:lnTo>
                      <a:pt x="9" y="260"/>
                    </a:lnTo>
                    <a:lnTo>
                      <a:pt x="12" y="265"/>
                    </a:lnTo>
                    <a:lnTo>
                      <a:pt x="5" y="266"/>
                    </a:lnTo>
                    <a:lnTo>
                      <a:pt x="0" y="261"/>
                    </a:lnTo>
                    <a:lnTo>
                      <a:pt x="1" y="263"/>
                    </a:lnTo>
                    <a:lnTo>
                      <a:pt x="7" y="270"/>
                    </a:lnTo>
                    <a:lnTo>
                      <a:pt x="10" y="279"/>
                    </a:lnTo>
                    <a:lnTo>
                      <a:pt x="9" y="294"/>
                    </a:lnTo>
                    <a:lnTo>
                      <a:pt x="12" y="296"/>
                    </a:lnTo>
                    <a:lnTo>
                      <a:pt x="13" y="306"/>
                    </a:lnTo>
                    <a:lnTo>
                      <a:pt x="19" y="317"/>
                    </a:lnTo>
                    <a:lnTo>
                      <a:pt x="16" y="321"/>
                    </a:lnTo>
                    <a:lnTo>
                      <a:pt x="16" y="338"/>
                    </a:lnTo>
                    <a:lnTo>
                      <a:pt x="16" y="340"/>
                    </a:lnTo>
                    <a:lnTo>
                      <a:pt x="17" y="345"/>
                    </a:lnTo>
                    <a:lnTo>
                      <a:pt x="17" y="350"/>
                    </a:lnTo>
                    <a:lnTo>
                      <a:pt x="21" y="358"/>
                    </a:lnTo>
                    <a:lnTo>
                      <a:pt x="21" y="362"/>
                    </a:lnTo>
                    <a:lnTo>
                      <a:pt x="19" y="364"/>
                    </a:lnTo>
                    <a:lnTo>
                      <a:pt x="20" y="365"/>
                    </a:lnTo>
                    <a:lnTo>
                      <a:pt x="19" y="369"/>
                    </a:lnTo>
                    <a:lnTo>
                      <a:pt x="17" y="376"/>
                    </a:lnTo>
                    <a:lnTo>
                      <a:pt x="15" y="379"/>
                    </a:lnTo>
                    <a:lnTo>
                      <a:pt x="16" y="380"/>
                    </a:lnTo>
                    <a:lnTo>
                      <a:pt x="15" y="384"/>
                    </a:lnTo>
                    <a:lnTo>
                      <a:pt x="13" y="387"/>
                    </a:lnTo>
                    <a:lnTo>
                      <a:pt x="13" y="390"/>
                    </a:lnTo>
                    <a:lnTo>
                      <a:pt x="7" y="395"/>
                    </a:lnTo>
                    <a:lnTo>
                      <a:pt x="5" y="394"/>
                    </a:lnTo>
                    <a:lnTo>
                      <a:pt x="2" y="398"/>
                    </a:lnTo>
                    <a:lnTo>
                      <a:pt x="2" y="406"/>
                    </a:lnTo>
                    <a:lnTo>
                      <a:pt x="4" y="408"/>
                    </a:lnTo>
                    <a:lnTo>
                      <a:pt x="6" y="408"/>
                    </a:lnTo>
                    <a:lnTo>
                      <a:pt x="13" y="415"/>
                    </a:lnTo>
                    <a:lnTo>
                      <a:pt x="13" y="418"/>
                    </a:lnTo>
                    <a:lnTo>
                      <a:pt x="14" y="418"/>
                    </a:lnTo>
                    <a:lnTo>
                      <a:pt x="17" y="419"/>
                    </a:lnTo>
                    <a:lnTo>
                      <a:pt x="19" y="420"/>
                    </a:lnTo>
                    <a:lnTo>
                      <a:pt x="22" y="422"/>
                    </a:lnTo>
                    <a:lnTo>
                      <a:pt x="24" y="420"/>
                    </a:lnTo>
                    <a:lnTo>
                      <a:pt x="26" y="423"/>
                    </a:lnTo>
                    <a:lnTo>
                      <a:pt x="29" y="423"/>
                    </a:lnTo>
                    <a:lnTo>
                      <a:pt x="34" y="422"/>
                    </a:lnTo>
                    <a:lnTo>
                      <a:pt x="34" y="423"/>
                    </a:lnTo>
                    <a:lnTo>
                      <a:pt x="36" y="423"/>
                    </a:lnTo>
                    <a:lnTo>
                      <a:pt x="37" y="423"/>
                    </a:lnTo>
                    <a:lnTo>
                      <a:pt x="41" y="423"/>
                    </a:lnTo>
                    <a:lnTo>
                      <a:pt x="44" y="423"/>
                    </a:lnTo>
                    <a:lnTo>
                      <a:pt x="44" y="420"/>
                    </a:lnTo>
                    <a:lnTo>
                      <a:pt x="46" y="420"/>
                    </a:lnTo>
                    <a:lnTo>
                      <a:pt x="50" y="416"/>
                    </a:lnTo>
                    <a:lnTo>
                      <a:pt x="53" y="417"/>
                    </a:lnTo>
                    <a:lnTo>
                      <a:pt x="53" y="415"/>
                    </a:lnTo>
                    <a:lnTo>
                      <a:pt x="58" y="412"/>
                    </a:lnTo>
                    <a:lnTo>
                      <a:pt x="60" y="412"/>
                    </a:lnTo>
                    <a:lnTo>
                      <a:pt x="63" y="415"/>
                    </a:lnTo>
                    <a:lnTo>
                      <a:pt x="65" y="411"/>
                    </a:lnTo>
                    <a:lnTo>
                      <a:pt x="66" y="412"/>
                    </a:lnTo>
                    <a:lnTo>
                      <a:pt x="66" y="411"/>
                    </a:lnTo>
                    <a:lnTo>
                      <a:pt x="67" y="408"/>
                    </a:lnTo>
                    <a:lnTo>
                      <a:pt x="77" y="402"/>
                    </a:lnTo>
                    <a:lnTo>
                      <a:pt x="81" y="403"/>
                    </a:lnTo>
                    <a:lnTo>
                      <a:pt x="82" y="404"/>
                    </a:lnTo>
                    <a:lnTo>
                      <a:pt x="85" y="402"/>
                    </a:lnTo>
                    <a:lnTo>
                      <a:pt x="94" y="401"/>
                    </a:lnTo>
                    <a:lnTo>
                      <a:pt x="95" y="402"/>
                    </a:lnTo>
                    <a:lnTo>
                      <a:pt x="100" y="401"/>
                    </a:lnTo>
                    <a:lnTo>
                      <a:pt x="102" y="402"/>
                    </a:lnTo>
                    <a:lnTo>
                      <a:pt x="104" y="402"/>
                    </a:lnTo>
                    <a:lnTo>
                      <a:pt x="108" y="401"/>
                    </a:lnTo>
                    <a:lnTo>
                      <a:pt x="109" y="404"/>
                    </a:lnTo>
                    <a:lnTo>
                      <a:pt x="110" y="404"/>
                    </a:lnTo>
                    <a:lnTo>
                      <a:pt x="114" y="403"/>
                    </a:lnTo>
                    <a:lnTo>
                      <a:pt x="115" y="404"/>
                    </a:lnTo>
                    <a:lnTo>
                      <a:pt x="116" y="403"/>
                    </a:lnTo>
                    <a:lnTo>
                      <a:pt x="124" y="403"/>
                    </a:lnTo>
                    <a:lnTo>
                      <a:pt x="124" y="405"/>
                    </a:lnTo>
                    <a:lnTo>
                      <a:pt x="126" y="403"/>
                    </a:lnTo>
                    <a:lnTo>
                      <a:pt x="130" y="404"/>
                    </a:lnTo>
                    <a:lnTo>
                      <a:pt x="133" y="402"/>
                    </a:lnTo>
                    <a:lnTo>
                      <a:pt x="134" y="397"/>
                    </a:lnTo>
                    <a:lnTo>
                      <a:pt x="137" y="397"/>
                    </a:lnTo>
                    <a:lnTo>
                      <a:pt x="140" y="394"/>
                    </a:lnTo>
                    <a:lnTo>
                      <a:pt x="141" y="389"/>
                    </a:lnTo>
                    <a:lnTo>
                      <a:pt x="146" y="386"/>
                    </a:lnTo>
                    <a:lnTo>
                      <a:pt x="151" y="384"/>
                    </a:lnTo>
                    <a:lnTo>
                      <a:pt x="153" y="384"/>
                    </a:lnTo>
                    <a:lnTo>
                      <a:pt x="159" y="383"/>
                    </a:lnTo>
                    <a:lnTo>
                      <a:pt x="167" y="379"/>
                    </a:lnTo>
                    <a:lnTo>
                      <a:pt x="171" y="374"/>
                    </a:lnTo>
                    <a:lnTo>
                      <a:pt x="175" y="373"/>
                    </a:lnTo>
                    <a:lnTo>
                      <a:pt x="177" y="373"/>
                    </a:lnTo>
                    <a:lnTo>
                      <a:pt x="180" y="373"/>
                    </a:lnTo>
                    <a:lnTo>
                      <a:pt x="184" y="374"/>
                    </a:lnTo>
                    <a:lnTo>
                      <a:pt x="189" y="375"/>
                    </a:lnTo>
                    <a:lnTo>
                      <a:pt x="191" y="374"/>
                    </a:lnTo>
                    <a:lnTo>
                      <a:pt x="197" y="374"/>
                    </a:lnTo>
                    <a:lnTo>
                      <a:pt x="206" y="371"/>
                    </a:lnTo>
                    <a:lnTo>
                      <a:pt x="211" y="369"/>
                    </a:lnTo>
                    <a:lnTo>
                      <a:pt x="214" y="367"/>
                    </a:lnTo>
                    <a:lnTo>
                      <a:pt x="217" y="367"/>
                    </a:lnTo>
                    <a:lnTo>
                      <a:pt x="221" y="364"/>
                    </a:lnTo>
                    <a:lnTo>
                      <a:pt x="246" y="362"/>
                    </a:lnTo>
                    <a:lnTo>
                      <a:pt x="251" y="364"/>
                    </a:lnTo>
                    <a:lnTo>
                      <a:pt x="255" y="364"/>
                    </a:lnTo>
                    <a:lnTo>
                      <a:pt x="259" y="362"/>
                    </a:lnTo>
                    <a:lnTo>
                      <a:pt x="264" y="362"/>
                    </a:lnTo>
                    <a:lnTo>
                      <a:pt x="269" y="368"/>
                    </a:lnTo>
                    <a:lnTo>
                      <a:pt x="272" y="374"/>
                    </a:lnTo>
                    <a:lnTo>
                      <a:pt x="275" y="374"/>
                    </a:lnTo>
                    <a:lnTo>
                      <a:pt x="276" y="373"/>
                    </a:lnTo>
                    <a:lnTo>
                      <a:pt x="279" y="372"/>
                    </a:lnTo>
                    <a:lnTo>
                      <a:pt x="280" y="373"/>
                    </a:lnTo>
                    <a:lnTo>
                      <a:pt x="281" y="373"/>
                    </a:lnTo>
                    <a:lnTo>
                      <a:pt x="285" y="374"/>
                    </a:lnTo>
                    <a:lnTo>
                      <a:pt x="288" y="377"/>
                    </a:lnTo>
                    <a:lnTo>
                      <a:pt x="292" y="377"/>
                    </a:lnTo>
                    <a:lnTo>
                      <a:pt x="293" y="376"/>
                    </a:lnTo>
                    <a:lnTo>
                      <a:pt x="301" y="382"/>
                    </a:lnTo>
                    <a:lnTo>
                      <a:pt x="301" y="384"/>
                    </a:lnTo>
                    <a:lnTo>
                      <a:pt x="302" y="384"/>
                    </a:lnTo>
                    <a:lnTo>
                      <a:pt x="306" y="388"/>
                    </a:lnTo>
                    <a:lnTo>
                      <a:pt x="303" y="391"/>
                    </a:lnTo>
                    <a:lnTo>
                      <a:pt x="301" y="391"/>
                    </a:lnTo>
                    <a:lnTo>
                      <a:pt x="301" y="393"/>
                    </a:lnTo>
                    <a:lnTo>
                      <a:pt x="303" y="397"/>
                    </a:lnTo>
                    <a:lnTo>
                      <a:pt x="306" y="397"/>
                    </a:lnTo>
                    <a:lnTo>
                      <a:pt x="309" y="401"/>
                    </a:lnTo>
                    <a:lnTo>
                      <a:pt x="310" y="406"/>
                    </a:lnTo>
                    <a:lnTo>
                      <a:pt x="310" y="409"/>
                    </a:lnTo>
                    <a:lnTo>
                      <a:pt x="314" y="417"/>
                    </a:lnTo>
                    <a:lnTo>
                      <a:pt x="313" y="420"/>
                    </a:lnTo>
                    <a:lnTo>
                      <a:pt x="314" y="422"/>
                    </a:lnTo>
                    <a:lnTo>
                      <a:pt x="313" y="426"/>
                    </a:lnTo>
                    <a:lnTo>
                      <a:pt x="312" y="430"/>
                    </a:lnTo>
                    <a:lnTo>
                      <a:pt x="312" y="430"/>
                    </a:lnTo>
                    <a:lnTo>
                      <a:pt x="312" y="430"/>
                    </a:lnTo>
                    <a:lnTo>
                      <a:pt x="314" y="431"/>
                    </a:lnTo>
                    <a:lnTo>
                      <a:pt x="315" y="434"/>
                    </a:lnTo>
                    <a:lnTo>
                      <a:pt x="317" y="433"/>
                    </a:lnTo>
                    <a:lnTo>
                      <a:pt x="319" y="434"/>
                    </a:lnTo>
                    <a:lnTo>
                      <a:pt x="316" y="431"/>
                    </a:lnTo>
                    <a:lnTo>
                      <a:pt x="319" y="429"/>
                    </a:lnTo>
                    <a:lnTo>
                      <a:pt x="321" y="425"/>
                    </a:lnTo>
                    <a:lnTo>
                      <a:pt x="323" y="425"/>
                    </a:lnTo>
                    <a:lnTo>
                      <a:pt x="324" y="423"/>
                    </a:lnTo>
                    <a:lnTo>
                      <a:pt x="327" y="422"/>
                    </a:lnTo>
                    <a:lnTo>
                      <a:pt x="328" y="419"/>
                    </a:lnTo>
                    <a:lnTo>
                      <a:pt x="331" y="415"/>
                    </a:lnTo>
                    <a:lnTo>
                      <a:pt x="337" y="412"/>
                    </a:lnTo>
                    <a:lnTo>
                      <a:pt x="338" y="410"/>
                    </a:lnTo>
                    <a:lnTo>
                      <a:pt x="339" y="410"/>
                    </a:lnTo>
                    <a:lnTo>
                      <a:pt x="344" y="408"/>
                    </a:lnTo>
                    <a:lnTo>
                      <a:pt x="345" y="404"/>
                    </a:lnTo>
                    <a:lnTo>
                      <a:pt x="350" y="397"/>
                    </a:lnTo>
                    <a:lnTo>
                      <a:pt x="354" y="396"/>
                    </a:lnTo>
                    <a:lnTo>
                      <a:pt x="356" y="395"/>
                    </a:lnTo>
                    <a:lnTo>
                      <a:pt x="354" y="391"/>
                    </a:lnTo>
                    <a:lnTo>
                      <a:pt x="356" y="383"/>
                    </a:lnTo>
                    <a:lnTo>
                      <a:pt x="359" y="393"/>
                    </a:lnTo>
                    <a:lnTo>
                      <a:pt x="360" y="401"/>
                    </a:lnTo>
                    <a:lnTo>
                      <a:pt x="358" y="403"/>
                    </a:lnTo>
                    <a:lnTo>
                      <a:pt x="357" y="411"/>
                    </a:lnTo>
                    <a:lnTo>
                      <a:pt x="350" y="415"/>
                    </a:lnTo>
                    <a:lnTo>
                      <a:pt x="350" y="418"/>
                    </a:lnTo>
                    <a:lnTo>
                      <a:pt x="347" y="420"/>
                    </a:lnTo>
                    <a:lnTo>
                      <a:pt x="347" y="424"/>
                    </a:lnTo>
                    <a:lnTo>
                      <a:pt x="344" y="429"/>
                    </a:lnTo>
                    <a:lnTo>
                      <a:pt x="345" y="430"/>
                    </a:lnTo>
                    <a:lnTo>
                      <a:pt x="342" y="439"/>
                    </a:lnTo>
                    <a:lnTo>
                      <a:pt x="335" y="438"/>
                    </a:lnTo>
                    <a:lnTo>
                      <a:pt x="334" y="441"/>
                    </a:lnTo>
                    <a:lnTo>
                      <a:pt x="332" y="444"/>
                    </a:lnTo>
                    <a:lnTo>
                      <a:pt x="335" y="442"/>
                    </a:lnTo>
                    <a:lnTo>
                      <a:pt x="339" y="440"/>
                    </a:lnTo>
                    <a:lnTo>
                      <a:pt x="344" y="442"/>
                    </a:lnTo>
                    <a:lnTo>
                      <a:pt x="349" y="434"/>
                    </a:lnTo>
                    <a:lnTo>
                      <a:pt x="350" y="426"/>
                    </a:lnTo>
                    <a:lnTo>
                      <a:pt x="356" y="422"/>
                    </a:lnTo>
                    <a:lnTo>
                      <a:pt x="358" y="424"/>
                    </a:lnTo>
                    <a:lnTo>
                      <a:pt x="358" y="431"/>
                    </a:lnTo>
                    <a:lnTo>
                      <a:pt x="360" y="437"/>
                    </a:lnTo>
                    <a:lnTo>
                      <a:pt x="359" y="437"/>
                    </a:lnTo>
                    <a:lnTo>
                      <a:pt x="359" y="444"/>
                    </a:lnTo>
                    <a:lnTo>
                      <a:pt x="356" y="451"/>
                    </a:lnTo>
                    <a:lnTo>
                      <a:pt x="350" y="453"/>
                    </a:lnTo>
                    <a:lnTo>
                      <a:pt x="350" y="453"/>
                    </a:lnTo>
                    <a:lnTo>
                      <a:pt x="353" y="453"/>
                    </a:lnTo>
                    <a:lnTo>
                      <a:pt x="357" y="453"/>
                    </a:lnTo>
                    <a:lnTo>
                      <a:pt x="358" y="451"/>
                    </a:lnTo>
                    <a:lnTo>
                      <a:pt x="361" y="451"/>
                    </a:lnTo>
                    <a:lnTo>
                      <a:pt x="365" y="447"/>
                    </a:lnTo>
                    <a:lnTo>
                      <a:pt x="367" y="448"/>
                    </a:lnTo>
                    <a:lnTo>
                      <a:pt x="372" y="447"/>
                    </a:lnTo>
                    <a:lnTo>
                      <a:pt x="367" y="455"/>
                    </a:lnTo>
                    <a:lnTo>
                      <a:pt x="365" y="455"/>
                    </a:lnTo>
                    <a:lnTo>
                      <a:pt x="365" y="455"/>
                    </a:lnTo>
                    <a:lnTo>
                      <a:pt x="367" y="459"/>
                    </a:lnTo>
                    <a:lnTo>
                      <a:pt x="368" y="462"/>
                    </a:lnTo>
                    <a:lnTo>
                      <a:pt x="371" y="468"/>
                    </a:lnTo>
                    <a:lnTo>
                      <a:pt x="371" y="474"/>
                    </a:lnTo>
                    <a:lnTo>
                      <a:pt x="369" y="481"/>
                    </a:lnTo>
                    <a:lnTo>
                      <a:pt x="366" y="485"/>
                    </a:lnTo>
                    <a:lnTo>
                      <a:pt x="367" y="487"/>
                    </a:lnTo>
                    <a:lnTo>
                      <a:pt x="366" y="491"/>
                    </a:lnTo>
                    <a:lnTo>
                      <a:pt x="368" y="494"/>
                    </a:lnTo>
                    <a:lnTo>
                      <a:pt x="371" y="498"/>
                    </a:lnTo>
                    <a:lnTo>
                      <a:pt x="372" y="503"/>
                    </a:lnTo>
                    <a:lnTo>
                      <a:pt x="376" y="509"/>
                    </a:lnTo>
                    <a:lnTo>
                      <a:pt x="381" y="510"/>
                    </a:lnTo>
                    <a:lnTo>
                      <a:pt x="385" y="512"/>
                    </a:lnTo>
                    <a:lnTo>
                      <a:pt x="386" y="516"/>
                    </a:lnTo>
                    <a:lnTo>
                      <a:pt x="387" y="516"/>
                    </a:lnTo>
                    <a:lnTo>
                      <a:pt x="388" y="514"/>
                    </a:lnTo>
                    <a:lnTo>
                      <a:pt x="390" y="514"/>
                    </a:lnTo>
                    <a:lnTo>
                      <a:pt x="395" y="516"/>
                    </a:lnTo>
                    <a:lnTo>
                      <a:pt x="398" y="519"/>
                    </a:lnTo>
                    <a:lnTo>
                      <a:pt x="402" y="519"/>
                    </a:lnTo>
                    <a:lnTo>
                      <a:pt x="407" y="524"/>
                    </a:lnTo>
                    <a:lnTo>
                      <a:pt x="407" y="526"/>
                    </a:lnTo>
                    <a:lnTo>
                      <a:pt x="410" y="527"/>
                    </a:lnTo>
                    <a:lnTo>
                      <a:pt x="412" y="531"/>
                    </a:lnTo>
                    <a:lnTo>
                      <a:pt x="414" y="531"/>
                    </a:lnTo>
                    <a:lnTo>
                      <a:pt x="415" y="529"/>
                    </a:lnTo>
                    <a:lnTo>
                      <a:pt x="420" y="526"/>
                    </a:lnTo>
                    <a:lnTo>
                      <a:pt x="423" y="524"/>
                    </a:lnTo>
                    <a:lnTo>
                      <a:pt x="426" y="524"/>
                    </a:lnTo>
                    <a:lnTo>
                      <a:pt x="431" y="519"/>
                    </a:lnTo>
                    <a:lnTo>
                      <a:pt x="433" y="520"/>
                    </a:lnTo>
                    <a:lnTo>
                      <a:pt x="433" y="519"/>
                    </a:lnTo>
                    <a:lnTo>
                      <a:pt x="433" y="519"/>
                    </a:lnTo>
                    <a:lnTo>
                      <a:pt x="430" y="518"/>
                    </a:lnTo>
                    <a:lnTo>
                      <a:pt x="432" y="514"/>
                    </a:lnTo>
                    <a:lnTo>
                      <a:pt x="438" y="510"/>
                    </a:lnTo>
                    <a:lnTo>
                      <a:pt x="445" y="514"/>
                    </a:lnTo>
                    <a:lnTo>
                      <a:pt x="445" y="519"/>
                    </a:lnTo>
                    <a:lnTo>
                      <a:pt x="439" y="523"/>
                    </a:lnTo>
                    <a:lnTo>
                      <a:pt x="439" y="524"/>
                    </a:lnTo>
                    <a:lnTo>
                      <a:pt x="440" y="524"/>
                    </a:lnTo>
                    <a:lnTo>
                      <a:pt x="441" y="521"/>
                    </a:lnTo>
                    <a:lnTo>
                      <a:pt x="445" y="519"/>
                    </a:lnTo>
                    <a:lnTo>
                      <a:pt x="449" y="521"/>
                    </a:lnTo>
                    <a:lnTo>
                      <a:pt x="449" y="526"/>
                    </a:lnTo>
                    <a:lnTo>
                      <a:pt x="447" y="526"/>
                    </a:lnTo>
                    <a:lnTo>
                      <a:pt x="446" y="527"/>
                    </a:lnTo>
                    <a:lnTo>
                      <a:pt x="449" y="532"/>
                    </a:lnTo>
                    <a:lnTo>
                      <a:pt x="449" y="535"/>
                    </a:lnTo>
                    <a:lnTo>
                      <a:pt x="449" y="535"/>
                    </a:lnTo>
                    <a:lnTo>
                      <a:pt x="453" y="535"/>
                    </a:lnTo>
                    <a:lnTo>
                      <a:pt x="452" y="535"/>
                    </a:lnTo>
                    <a:lnTo>
                      <a:pt x="455" y="532"/>
                    </a:lnTo>
                    <a:lnTo>
                      <a:pt x="464" y="532"/>
                    </a:lnTo>
                    <a:lnTo>
                      <a:pt x="464" y="533"/>
                    </a:lnTo>
                    <a:lnTo>
                      <a:pt x="464" y="533"/>
                    </a:lnTo>
                    <a:lnTo>
                      <a:pt x="468" y="527"/>
                    </a:lnTo>
                    <a:lnTo>
                      <a:pt x="473" y="525"/>
                    </a:lnTo>
                    <a:lnTo>
                      <a:pt x="476" y="520"/>
                    </a:lnTo>
                    <a:lnTo>
                      <a:pt x="469" y="518"/>
                    </a:lnTo>
                    <a:lnTo>
                      <a:pt x="478" y="517"/>
                    </a:lnTo>
                    <a:lnTo>
                      <a:pt x="482" y="517"/>
                    </a:lnTo>
                    <a:lnTo>
                      <a:pt x="488" y="516"/>
                    </a:lnTo>
                    <a:lnTo>
                      <a:pt x="500" y="513"/>
                    </a:lnTo>
                    <a:lnTo>
                      <a:pt x="500" y="513"/>
                    </a:lnTo>
                    <a:lnTo>
                      <a:pt x="510" y="514"/>
                    </a:lnTo>
                    <a:lnTo>
                      <a:pt x="513" y="513"/>
                    </a:lnTo>
                    <a:lnTo>
                      <a:pt x="513" y="510"/>
                    </a:lnTo>
                    <a:lnTo>
                      <a:pt x="517" y="510"/>
                    </a:lnTo>
                    <a:lnTo>
                      <a:pt x="519" y="509"/>
                    </a:lnTo>
                    <a:lnTo>
                      <a:pt x="521" y="504"/>
                    </a:lnTo>
                    <a:lnTo>
                      <a:pt x="520" y="498"/>
                    </a:lnTo>
                    <a:lnTo>
                      <a:pt x="520" y="495"/>
                    </a:lnTo>
                    <a:lnTo>
                      <a:pt x="526" y="489"/>
                    </a:lnTo>
                    <a:lnTo>
                      <a:pt x="526" y="481"/>
                    </a:lnTo>
                    <a:lnTo>
                      <a:pt x="528" y="476"/>
                    </a:lnTo>
                    <a:lnTo>
                      <a:pt x="529" y="470"/>
                    </a:lnTo>
                    <a:lnTo>
                      <a:pt x="532" y="469"/>
                    </a:lnTo>
                    <a:lnTo>
                      <a:pt x="532" y="467"/>
                    </a:lnTo>
                    <a:lnTo>
                      <a:pt x="542" y="454"/>
                    </a:lnTo>
                    <a:lnTo>
                      <a:pt x="544" y="454"/>
                    </a:lnTo>
                    <a:lnTo>
                      <a:pt x="546" y="448"/>
                    </a:lnTo>
                    <a:lnTo>
                      <a:pt x="549" y="442"/>
                    </a:lnTo>
                    <a:lnTo>
                      <a:pt x="551" y="437"/>
                    </a:lnTo>
                    <a:lnTo>
                      <a:pt x="555" y="433"/>
                    </a:lnTo>
                    <a:lnTo>
                      <a:pt x="555" y="430"/>
                    </a:lnTo>
                    <a:lnTo>
                      <a:pt x="558" y="427"/>
                    </a:lnTo>
                    <a:lnTo>
                      <a:pt x="559" y="423"/>
                    </a:lnTo>
                    <a:lnTo>
                      <a:pt x="557" y="420"/>
                    </a:lnTo>
                    <a:lnTo>
                      <a:pt x="563" y="418"/>
                    </a:lnTo>
                    <a:lnTo>
                      <a:pt x="566" y="413"/>
                    </a:lnTo>
                    <a:lnTo>
                      <a:pt x="569" y="411"/>
                    </a:lnTo>
                    <a:lnTo>
                      <a:pt x="571" y="406"/>
                    </a:lnTo>
                    <a:lnTo>
                      <a:pt x="572" y="405"/>
                    </a:lnTo>
                    <a:lnTo>
                      <a:pt x="572" y="405"/>
                    </a:lnTo>
                    <a:lnTo>
                      <a:pt x="574" y="402"/>
                    </a:lnTo>
                    <a:lnTo>
                      <a:pt x="580" y="402"/>
                    </a:lnTo>
                    <a:lnTo>
                      <a:pt x="585" y="398"/>
                    </a:lnTo>
                    <a:lnTo>
                      <a:pt x="586" y="396"/>
                    </a:lnTo>
                    <a:lnTo>
                      <a:pt x="585" y="394"/>
                    </a:lnTo>
                    <a:lnTo>
                      <a:pt x="586" y="390"/>
                    </a:lnTo>
                    <a:lnTo>
                      <a:pt x="591" y="386"/>
                    </a:lnTo>
                    <a:lnTo>
                      <a:pt x="591" y="382"/>
                    </a:lnTo>
                    <a:lnTo>
                      <a:pt x="595" y="381"/>
                    </a:lnTo>
                    <a:lnTo>
                      <a:pt x="598" y="376"/>
                    </a:lnTo>
                    <a:lnTo>
                      <a:pt x="598" y="374"/>
                    </a:lnTo>
                    <a:lnTo>
                      <a:pt x="599" y="369"/>
                    </a:lnTo>
                    <a:lnTo>
                      <a:pt x="598" y="368"/>
                    </a:lnTo>
                    <a:lnTo>
                      <a:pt x="599" y="365"/>
                    </a:lnTo>
                    <a:lnTo>
                      <a:pt x="603" y="354"/>
                    </a:lnTo>
                    <a:lnTo>
                      <a:pt x="605" y="350"/>
                    </a:lnTo>
                    <a:lnTo>
                      <a:pt x="609" y="340"/>
                    </a:lnTo>
                    <a:lnTo>
                      <a:pt x="609" y="336"/>
                    </a:lnTo>
                    <a:lnTo>
                      <a:pt x="613" y="329"/>
                    </a:lnTo>
                    <a:lnTo>
                      <a:pt x="617" y="325"/>
                    </a:lnTo>
                    <a:lnTo>
                      <a:pt x="618" y="322"/>
                    </a:lnTo>
                    <a:lnTo>
                      <a:pt x="617" y="317"/>
                    </a:lnTo>
                    <a:lnTo>
                      <a:pt x="620" y="314"/>
                    </a:lnTo>
                    <a:lnTo>
                      <a:pt x="617" y="308"/>
                    </a:lnTo>
                    <a:lnTo>
                      <a:pt x="617" y="303"/>
                    </a:lnTo>
                    <a:lnTo>
                      <a:pt x="615" y="299"/>
                    </a:lnTo>
                    <a:lnTo>
                      <a:pt x="614" y="296"/>
                    </a:lnTo>
                    <a:lnTo>
                      <a:pt x="614" y="293"/>
                    </a:lnTo>
                    <a:lnTo>
                      <a:pt x="615" y="290"/>
                    </a:lnTo>
                    <a:lnTo>
                      <a:pt x="615" y="287"/>
                    </a:lnTo>
                    <a:lnTo>
                      <a:pt x="618" y="284"/>
                    </a:lnTo>
                    <a:lnTo>
                      <a:pt x="617" y="282"/>
                    </a:lnTo>
                    <a:lnTo>
                      <a:pt x="617" y="273"/>
                    </a:lnTo>
                    <a:lnTo>
                      <a:pt x="620" y="270"/>
                    </a:lnTo>
                    <a:lnTo>
                      <a:pt x="618" y="268"/>
                    </a:lnTo>
                    <a:lnTo>
                      <a:pt x="617" y="265"/>
                    </a:lnTo>
                    <a:lnTo>
                      <a:pt x="617" y="260"/>
                    </a:lnTo>
                    <a:lnTo>
                      <a:pt x="616" y="259"/>
                    </a:lnTo>
                    <a:lnTo>
                      <a:pt x="617" y="256"/>
                    </a:lnTo>
                    <a:lnTo>
                      <a:pt x="615" y="256"/>
                    </a:lnTo>
                    <a:lnTo>
                      <a:pt x="613" y="251"/>
                    </a:lnTo>
                    <a:lnTo>
                      <a:pt x="613" y="249"/>
                    </a:lnTo>
                    <a:lnTo>
                      <a:pt x="610" y="245"/>
                    </a:lnTo>
                    <a:lnTo>
                      <a:pt x="608" y="241"/>
                    </a:lnTo>
                    <a:lnTo>
                      <a:pt x="607" y="237"/>
                    </a:lnTo>
                    <a:lnTo>
                      <a:pt x="605" y="234"/>
                    </a:lnTo>
                    <a:lnTo>
                      <a:pt x="605" y="234"/>
                    </a:lnTo>
                    <a:lnTo>
                      <a:pt x="601" y="235"/>
                    </a:lnTo>
                    <a:lnTo>
                      <a:pt x="598" y="232"/>
                    </a:lnTo>
                    <a:lnTo>
                      <a:pt x="598" y="228"/>
                    </a:lnTo>
                    <a:lnTo>
                      <a:pt x="596" y="228"/>
                    </a:lnTo>
                    <a:lnTo>
                      <a:pt x="595" y="225"/>
                    </a:lnTo>
                    <a:lnTo>
                      <a:pt x="590" y="220"/>
                    </a:lnTo>
                    <a:lnTo>
                      <a:pt x="591" y="217"/>
                    </a:lnTo>
                    <a:lnTo>
                      <a:pt x="588" y="214"/>
                    </a:lnTo>
                    <a:lnTo>
                      <a:pt x="592" y="209"/>
                    </a:lnTo>
                    <a:lnTo>
                      <a:pt x="593" y="206"/>
                    </a:lnTo>
                    <a:lnTo>
                      <a:pt x="592" y="203"/>
                    </a:lnTo>
                    <a:lnTo>
                      <a:pt x="591" y="206"/>
                    </a:lnTo>
                    <a:lnTo>
                      <a:pt x="583" y="198"/>
                    </a:lnTo>
                    <a:lnTo>
                      <a:pt x="581" y="196"/>
                    </a:lnTo>
                    <a:lnTo>
                      <a:pt x="581" y="199"/>
                    </a:lnTo>
                    <a:lnTo>
                      <a:pt x="585" y="209"/>
                    </a:lnTo>
                    <a:lnTo>
                      <a:pt x="578" y="201"/>
                    </a:lnTo>
                    <a:lnTo>
                      <a:pt x="576" y="205"/>
                    </a:lnTo>
                    <a:lnTo>
                      <a:pt x="576" y="199"/>
                    </a:lnTo>
                    <a:lnTo>
                      <a:pt x="573" y="196"/>
                    </a:lnTo>
                    <a:lnTo>
                      <a:pt x="573" y="187"/>
                    </a:lnTo>
                    <a:lnTo>
                      <a:pt x="574" y="186"/>
                    </a:lnTo>
                    <a:lnTo>
                      <a:pt x="574" y="185"/>
                    </a:lnTo>
                    <a:lnTo>
                      <a:pt x="571" y="184"/>
                    </a:lnTo>
                    <a:lnTo>
                      <a:pt x="572" y="180"/>
                    </a:lnTo>
                    <a:lnTo>
                      <a:pt x="570" y="179"/>
                    </a:lnTo>
                    <a:lnTo>
                      <a:pt x="571" y="177"/>
                    </a:lnTo>
                    <a:lnTo>
                      <a:pt x="566" y="172"/>
                    </a:lnTo>
                    <a:lnTo>
                      <a:pt x="564" y="169"/>
                    </a:lnTo>
                    <a:lnTo>
                      <a:pt x="564" y="164"/>
                    </a:lnTo>
                    <a:lnTo>
                      <a:pt x="568" y="164"/>
                    </a:lnTo>
                    <a:lnTo>
                      <a:pt x="568" y="163"/>
                    </a:lnTo>
                    <a:lnTo>
                      <a:pt x="565" y="161"/>
                    </a:lnTo>
                    <a:lnTo>
                      <a:pt x="565" y="161"/>
                    </a:lnTo>
                    <a:lnTo>
                      <a:pt x="561" y="161"/>
                    </a:lnTo>
                    <a:lnTo>
                      <a:pt x="558" y="156"/>
                    </a:lnTo>
                    <a:lnTo>
                      <a:pt x="556" y="156"/>
                    </a:lnTo>
                    <a:lnTo>
                      <a:pt x="554" y="154"/>
                    </a:lnTo>
                    <a:lnTo>
                      <a:pt x="551" y="156"/>
                    </a:lnTo>
                    <a:lnTo>
                      <a:pt x="550" y="154"/>
                    </a:lnTo>
                    <a:lnTo>
                      <a:pt x="548" y="152"/>
                    </a:lnTo>
                    <a:lnTo>
                      <a:pt x="539" y="161"/>
                    </a:lnTo>
                    <a:lnTo>
                      <a:pt x="546" y="149"/>
                    </a:lnTo>
                    <a:lnTo>
                      <a:pt x="549" y="148"/>
                    </a:lnTo>
                    <a:lnTo>
                      <a:pt x="549" y="148"/>
                    </a:lnTo>
                    <a:lnTo>
                      <a:pt x="549" y="147"/>
                    </a:lnTo>
                    <a:lnTo>
                      <a:pt x="546" y="147"/>
                    </a:lnTo>
                    <a:lnTo>
                      <a:pt x="542" y="147"/>
                    </a:lnTo>
                    <a:lnTo>
                      <a:pt x="541" y="145"/>
                    </a:lnTo>
                    <a:lnTo>
                      <a:pt x="540" y="144"/>
                    </a:lnTo>
                    <a:lnTo>
                      <a:pt x="533" y="141"/>
                    </a:lnTo>
                    <a:lnTo>
                      <a:pt x="530" y="135"/>
                    </a:lnTo>
                    <a:lnTo>
                      <a:pt x="529" y="129"/>
                    </a:lnTo>
                    <a:lnTo>
                      <a:pt x="527" y="126"/>
                    </a:lnTo>
                    <a:lnTo>
                      <a:pt x="528" y="122"/>
                    </a:lnTo>
                    <a:lnTo>
                      <a:pt x="529" y="121"/>
                    </a:lnTo>
                    <a:lnTo>
                      <a:pt x="530" y="116"/>
                    </a:lnTo>
                    <a:lnTo>
                      <a:pt x="529" y="108"/>
                    </a:lnTo>
                    <a:lnTo>
                      <a:pt x="526" y="104"/>
                    </a:lnTo>
                    <a:lnTo>
                      <a:pt x="527" y="103"/>
                    </a:lnTo>
                    <a:lnTo>
                      <a:pt x="527" y="103"/>
                    </a:lnTo>
                    <a:lnTo>
                      <a:pt x="525" y="103"/>
                    </a:lnTo>
                    <a:lnTo>
                      <a:pt x="521" y="96"/>
                    </a:lnTo>
                    <a:lnTo>
                      <a:pt x="521" y="87"/>
                    </a:lnTo>
                    <a:lnTo>
                      <a:pt x="522" y="86"/>
                    </a:lnTo>
                    <a:lnTo>
                      <a:pt x="522" y="86"/>
                    </a:lnTo>
                    <a:lnTo>
                      <a:pt x="521" y="84"/>
                    </a:lnTo>
                    <a:lnTo>
                      <a:pt x="520" y="75"/>
                    </a:lnTo>
                    <a:lnTo>
                      <a:pt x="521" y="72"/>
                    </a:lnTo>
                    <a:lnTo>
                      <a:pt x="520" y="69"/>
                    </a:lnTo>
                    <a:lnTo>
                      <a:pt x="521" y="68"/>
                    </a:lnTo>
                    <a:lnTo>
                      <a:pt x="521" y="67"/>
                    </a:lnTo>
                    <a:lnTo>
                      <a:pt x="517" y="62"/>
                    </a:lnTo>
                    <a:lnTo>
                      <a:pt x="512" y="60"/>
                    </a:lnTo>
                    <a:lnTo>
                      <a:pt x="513" y="57"/>
                    </a:lnTo>
                    <a:lnTo>
                      <a:pt x="512" y="56"/>
                    </a:lnTo>
                    <a:lnTo>
                      <a:pt x="508" y="57"/>
                    </a:lnTo>
                    <a:lnTo>
                      <a:pt x="507" y="57"/>
                    </a:lnTo>
                    <a:lnTo>
                      <a:pt x="506" y="60"/>
                    </a:lnTo>
                    <a:lnTo>
                      <a:pt x="502" y="60"/>
                    </a:lnTo>
                    <a:lnTo>
                      <a:pt x="498" y="54"/>
                    </a:lnTo>
                    <a:lnTo>
                      <a:pt x="498" y="51"/>
                    </a:lnTo>
                    <a:lnTo>
                      <a:pt x="497" y="47"/>
                    </a:lnTo>
                    <a:lnTo>
                      <a:pt x="498" y="41"/>
                    </a:lnTo>
                    <a:lnTo>
                      <a:pt x="497" y="36"/>
                    </a:lnTo>
                    <a:lnTo>
                      <a:pt x="496" y="36"/>
                    </a:lnTo>
                    <a:lnTo>
                      <a:pt x="495" y="32"/>
                    </a:lnTo>
                    <a:lnTo>
                      <a:pt x="496" y="29"/>
                    </a:lnTo>
                    <a:lnTo>
                      <a:pt x="493" y="27"/>
                    </a:lnTo>
                    <a:lnTo>
                      <a:pt x="493" y="25"/>
                    </a:lnTo>
                    <a:lnTo>
                      <a:pt x="491" y="24"/>
                    </a:lnTo>
                    <a:lnTo>
                      <a:pt x="492" y="19"/>
                    </a:lnTo>
                    <a:lnTo>
                      <a:pt x="493" y="18"/>
                    </a:lnTo>
                    <a:lnTo>
                      <a:pt x="492" y="18"/>
                    </a:lnTo>
                    <a:lnTo>
                      <a:pt x="490" y="18"/>
                    </a:lnTo>
                    <a:lnTo>
                      <a:pt x="486" y="15"/>
                    </a:lnTo>
                    <a:lnTo>
                      <a:pt x="488" y="7"/>
                    </a:lnTo>
                    <a:lnTo>
                      <a:pt x="488" y="6"/>
                    </a:lnTo>
                    <a:lnTo>
                      <a:pt x="486" y="3"/>
                    </a:lnTo>
                    <a:lnTo>
                      <a:pt x="483" y="2"/>
                    </a:lnTo>
                    <a:lnTo>
                      <a:pt x="483" y="0"/>
                    </a:lnTo>
                    <a:lnTo>
                      <a:pt x="482" y="2"/>
                    </a:lnTo>
                    <a:lnTo>
                      <a:pt x="481" y="3"/>
                    </a:lnTo>
                    <a:lnTo>
                      <a:pt x="481" y="9"/>
                    </a:lnTo>
                    <a:lnTo>
                      <a:pt x="478" y="13"/>
                    </a:lnTo>
                    <a:lnTo>
                      <a:pt x="478" y="14"/>
                    </a:lnTo>
                    <a:lnTo>
                      <a:pt x="477" y="19"/>
                    </a:lnTo>
                    <a:lnTo>
                      <a:pt x="476" y="18"/>
                    </a:lnTo>
                    <a:lnTo>
                      <a:pt x="474" y="22"/>
                    </a:lnTo>
                    <a:lnTo>
                      <a:pt x="471" y="26"/>
                    </a:lnTo>
                    <a:lnTo>
                      <a:pt x="474" y="27"/>
                    </a:lnTo>
                    <a:lnTo>
                      <a:pt x="477" y="31"/>
                    </a:lnTo>
                    <a:lnTo>
                      <a:pt x="474" y="33"/>
                    </a:lnTo>
                    <a:lnTo>
                      <a:pt x="473" y="33"/>
                    </a:lnTo>
                    <a:lnTo>
                      <a:pt x="471" y="34"/>
                    </a:lnTo>
                    <a:lnTo>
                      <a:pt x="470" y="38"/>
                    </a:lnTo>
                    <a:lnTo>
                      <a:pt x="473" y="40"/>
                    </a:lnTo>
                    <a:lnTo>
                      <a:pt x="473" y="44"/>
                    </a:lnTo>
                    <a:lnTo>
                      <a:pt x="469" y="43"/>
                    </a:lnTo>
                    <a:lnTo>
                      <a:pt x="468" y="44"/>
                    </a:lnTo>
                    <a:lnTo>
                      <a:pt x="467" y="50"/>
                    </a:lnTo>
                    <a:lnTo>
                      <a:pt x="468" y="56"/>
                    </a:lnTo>
                    <a:lnTo>
                      <a:pt x="467" y="62"/>
                    </a:lnTo>
                    <a:lnTo>
                      <a:pt x="469" y="65"/>
                    </a:lnTo>
                    <a:lnTo>
                      <a:pt x="468" y="70"/>
                    </a:lnTo>
                    <a:lnTo>
                      <a:pt x="466" y="73"/>
                    </a:lnTo>
                    <a:lnTo>
                      <a:pt x="466" y="76"/>
                    </a:lnTo>
                    <a:lnTo>
                      <a:pt x="462" y="82"/>
                    </a:lnTo>
                    <a:lnTo>
                      <a:pt x="462" y="90"/>
                    </a:lnTo>
                    <a:lnTo>
                      <a:pt x="459" y="93"/>
                    </a:lnTo>
                    <a:lnTo>
                      <a:pt x="460" y="96"/>
                    </a:lnTo>
                    <a:lnTo>
                      <a:pt x="458" y="101"/>
                    </a:lnTo>
                    <a:lnTo>
                      <a:pt x="455" y="104"/>
                    </a:lnTo>
                    <a:lnTo>
                      <a:pt x="455" y="109"/>
                    </a:lnTo>
                    <a:lnTo>
                      <a:pt x="449" y="114"/>
                    </a:lnTo>
                    <a:lnTo>
                      <a:pt x="439" y="118"/>
                    </a:lnTo>
                    <a:lnTo>
                      <a:pt x="434" y="115"/>
                    </a:lnTo>
                    <a:lnTo>
                      <a:pt x="430" y="114"/>
                    </a:lnTo>
                    <a:lnTo>
                      <a:pt x="427" y="112"/>
                    </a:lnTo>
                    <a:lnTo>
                      <a:pt x="424" y="108"/>
                    </a:lnTo>
                    <a:lnTo>
                      <a:pt x="424" y="106"/>
                    </a:lnTo>
                    <a:lnTo>
                      <a:pt x="423" y="105"/>
                    </a:lnTo>
                    <a:lnTo>
                      <a:pt x="422" y="103"/>
                    </a:lnTo>
                    <a:lnTo>
                      <a:pt x="419" y="101"/>
                    </a:lnTo>
                    <a:lnTo>
                      <a:pt x="416" y="100"/>
                    </a:lnTo>
                    <a:lnTo>
                      <a:pt x="411" y="100"/>
                    </a:lnTo>
                    <a:lnTo>
                      <a:pt x="405" y="97"/>
                    </a:lnTo>
                    <a:lnTo>
                      <a:pt x="405" y="94"/>
                    </a:lnTo>
                    <a:lnTo>
                      <a:pt x="402" y="91"/>
                    </a:lnTo>
                    <a:lnTo>
                      <a:pt x="397" y="90"/>
                    </a:lnTo>
                    <a:lnTo>
                      <a:pt x="394" y="87"/>
                    </a:lnTo>
                    <a:lnTo>
                      <a:pt x="394" y="86"/>
                    </a:lnTo>
                    <a:lnTo>
                      <a:pt x="392" y="85"/>
                    </a:lnTo>
                    <a:lnTo>
                      <a:pt x="390" y="84"/>
                    </a:lnTo>
                    <a:lnTo>
                      <a:pt x="387" y="84"/>
                    </a:lnTo>
                    <a:lnTo>
                      <a:pt x="382" y="83"/>
                    </a:lnTo>
                    <a:lnTo>
                      <a:pt x="383" y="82"/>
                    </a:lnTo>
                    <a:lnTo>
                      <a:pt x="380" y="79"/>
                    </a:lnTo>
                    <a:lnTo>
                      <a:pt x="380" y="76"/>
                    </a:lnTo>
                    <a:lnTo>
                      <a:pt x="376" y="72"/>
                    </a:lnTo>
                    <a:lnTo>
                      <a:pt x="373" y="72"/>
                    </a:lnTo>
                    <a:lnTo>
                      <a:pt x="369" y="68"/>
                    </a:lnTo>
                    <a:lnTo>
                      <a:pt x="369" y="63"/>
                    </a:lnTo>
                    <a:lnTo>
                      <a:pt x="372" y="58"/>
                    </a:lnTo>
                    <a:lnTo>
                      <a:pt x="373" y="54"/>
                    </a:lnTo>
                    <a:lnTo>
                      <a:pt x="376" y="51"/>
                    </a:lnTo>
                    <a:lnTo>
                      <a:pt x="376" y="49"/>
                    </a:lnTo>
                    <a:lnTo>
                      <a:pt x="376" y="49"/>
                    </a:lnTo>
                    <a:lnTo>
                      <a:pt x="373" y="43"/>
                    </a:lnTo>
                    <a:lnTo>
                      <a:pt x="376" y="41"/>
                    </a:lnTo>
                    <a:lnTo>
                      <a:pt x="375" y="36"/>
                    </a:lnTo>
                    <a:lnTo>
                      <a:pt x="379" y="38"/>
                    </a:lnTo>
                    <a:lnTo>
                      <a:pt x="381" y="36"/>
                    </a:lnTo>
                    <a:lnTo>
                      <a:pt x="382" y="38"/>
                    </a:lnTo>
                    <a:lnTo>
                      <a:pt x="385" y="38"/>
                    </a:lnTo>
                    <a:lnTo>
                      <a:pt x="387" y="36"/>
                    </a:lnTo>
                    <a:lnTo>
                      <a:pt x="388" y="34"/>
                    </a:lnTo>
                    <a:lnTo>
                      <a:pt x="385" y="32"/>
                    </a:lnTo>
                    <a:lnTo>
                      <a:pt x="389" y="29"/>
                    </a:lnTo>
                    <a:lnTo>
                      <a:pt x="390" y="29"/>
                    </a:lnTo>
                    <a:lnTo>
                      <a:pt x="392" y="25"/>
                    </a:lnTo>
                    <a:lnTo>
                      <a:pt x="394" y="24"/>
                    </a:lnTo>
                    <a:lnTo>
                      <a:pt x="396" y="21"/>
                    </a:lnTo>
                    <a:lnTo>
                      <a:pt x="394" y="20"/>
                    </a:lnTo>
                    <a:lnTo>
                      <a:pt x="393" y="22"/>
                    </a:lnTo>
                    <a:lnTo>
                      <a:pt x="389" y="21"/>
                    </a:lnTo>
                    <a:lnTo>
                      <a:pt x="388" y="17"/>
                    </a:lnTo>
                    <a:lnTo>
                      <a:pt x="388" y="18"/>
                    </a:lnTo>
                    <a:lnTo>
                      <a:pt x="386" y="20"/>
                    </a:lnTo>
                    <a:lnTo>
                      <a:pt x="386" y="20"/>
                    </a:lnTo>
                    <a:lnTo>
                      <a:pt x="386" y="25"/>
                    </a:lnTo>
                    <a:lnTo>
                      <a:pt x="382" y="26"/>
                    </a:lnTo>
                    <a:lnTo>
                      <a:pt x="379" y="24"/>
                    </a:lnTo>
                    <a:lnTo>
                      <a:pt x="379" y="22"/>
                    </a:lnTo>
                    <a:lnTo>
                      <a:pt x="378" y="22"/>
                    </a:lnTo>
                    <a:lnTo>
                      <a:pt x="373" y="24"/>
                    </a:lnTo>
                    <a:lnTo>
                      <a:pt x="374" y="21"/>
                    </a:lnTo>
                    <a:lnTo>
                      <a:pt x="371" y="21"/>
                    </a:lnTo>
                    <a:lnTo>
                      <a:pt x="371" y="24"/>
                    </a:lnTo>
                    <a:lnTo>
                      <a:pt x="367" y="24"/>
                    </a:lnTo>
                    <a:lnTo>
                      <a:pt x="366" y="22"/>
                    </a:lnTo>
                    <a:lnTo>
                      <a:pt x="363" y="22"/>
                    </a:lnTo>
                    <a:lnTo>
                      <a:pt x="363" y="20"/>
                    </a:lnTo>
                    <a:lnTo>
                      <a:pt x="360" y="18"/>
                    </a:lnTo>
                    <a:lnTo>
                      <a:pt x="360" y="18"/>
                    </a:lnTo>
                    <a:lnTo>
                      <a:pt x="357" y="19"/>
                    </a:lnTo>
                    <a:lnTo>
                      <a:pt x="354" y="18"/>
                    </a:lnTo>
                    <a:lnTo>
                      <a:pt x="352" y="19"/>
                    </a:lnTo>
                    <a:lnTo>
                      <a:pt x="350" y="17"/>
                    </a:lnTo>
                    <a:lnTo>
                      <a:pt x="349" y="17"/>
                    </a:lnTo>
                    <a:lnTo>
                      <a:pt x="347" y="13"/>
                    </a:lnTo>
                    <a:lnTo>
                      <a:pt x="344" y="15"/>
                    </a:lnTo>
                    <a:lnTo>
                      <a:pt x="341" y="14"/>
                    </a:lnTo>
                    <a:lnTo>
                      <a:pt x="336" y="12"/>
                    </a:lnTo>
                    <a:lnTo>
                      <a:pt x="336" y="10"/>
                    </a:lnTo>
                    <a:lnTo>
                      <a:pt x="336" y="9"/>
                    </a:lnTo>
                    <a:lnTo>
                      <a:pt x="330" y="11"/>
                    </a:lnTo>
                    <a:lnTo>
                      <a:pt x="330" y="11"/>
                    </a:lnTo>
                    <a:lnTo>
                      <a:pt x="3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42"/>
              <p:cNvSpPr>
                <a:spLocks/>
              </p:cNvSpPr>
              <p:nvPr userDrawn="1"/>
            </p:nvSpPr>
            <p:spPr bwMode="auto">
              <a:xfrm>
                <a:off x="5888038" y="1627188"/>
                <a:ext cx="88900" cy="114300"/>
              </a:xfrm>
              <a:custGeom>
                <a:avLst/>
                <a:gdLst>
                  <a:gd name="T0" fmla="*/ 3 w 49"/>
                  <a:gd name="T1" fmla="*/ 0 h 62"/>
                  <a:gd name="T2" fmla="*/ 2 w 49"/>
                  <a:gd name="T3" fmla="*/ 4 h 62"/>
                  <a:gd name="T4" fmla="*/ 3 w 49"/>
                  <a:gd name="T5" fmla="*/ 11 h 62"/>
                  <a:gd name="T6" fmla="*/ 3 w 49"/>
                  <a:gd name="T7" fmla="*/ 20 h 62"/>
                  <a:gd name="T8" fmla="*/ 3 w 49"/>
                  <a:gd name="T9" fmla="*/ 28 h 62"/>
                  <a:gd name="T10" fmla="*/ 4 w 49"/>
                  <a:gd name="T11" fmla="*/ 31 h 62"/>
                  <a:gd name="T12" fmla="*/ 2 w 49"/>
                  <a:gd name="T13" fmla="*/ 34 h 62"/>
                  <a:gd name="T14" fmla="*/ 0 w 49"/>
                  <a:gd name="T15" fmla="*/ 34 h 62"/>
                  <a:gd name="T16" fmla="*/ 2 w 49"/>
                  <a:gd name="T17" fmla="*/ 39 h 62"/>
                  <a:gd name="T18" fmla="*/ 2 w 49"/>
                  <a:gd name="T19" fmla="*/ 48 h 62"/>
                  <a:gd name="T20" fmla="*/ 2 w 49"/>
                  <a:gd name="T21" fmla="*/ 51 h 62"/>
                  <a:gd name="T22" fmla="*/ 6 w 49"/>
                  <a:gd name="T23" fmla="*/ 54 h 62"/>
                  <a:gd name="T24" fmla="*/ 4 w 49"/>
                  <a:gd name="T25" fmla="*/ 58 h 62"/>
                  <a:gd name="T26" fmla="*/ 7 w 49"/>
                  <a:gd name="T27" fmla="*/ 58 h 62"/>
                  <a:gd name="T28" fmla="*/ 11 w 49"/>
                  <a:gd name="T29" fmla="*/ 55 h 62"/>
                  <a:gd name="T30" fmla="*/ 12 w 49"/>
                  <a:gd name="T31" fmla="*/ 62 h 62"/>
                  <a:gd name="T32" fmla="*/ 15 w 49"/>
                  <a:gd name="T33" fmla="*/ 58 h 62"/>
                  <a:gd name="T34" fmla="*/ 17 w 49"/>
                  <a:gd name="T35" fmla="*/ 50 h 62"/>
                  <a:gd name="T36" fmla="*/ 20 w 49"/>
                  <a:gd name="T37" fmla="*/ 52 h 62"/>
                  <a:gd name="T38" fmla="*/ 25 w 49"/>
                  <a:gd name="T39" fmla="*/ 42 h 62"/>
                  <a:gd name="T40" fmla="*/ 25 w 49"/>
                  <a:gd name="T41" fmla="*/ 50 h 62"/>
                  <a:gd name="T42" fmla="*/ 30 w 49"/>
                  <a:gd name="T43" fmla="*/ 47 h 62"/>
                  <a:gd name="T44" fmla="*/ 32 w 49"/>
                  <a:gd name="T45" fmla="*/ 52 h 62"/>
                  <a:gd name="T46" fmla="*/ 33 w 49"/>
                  <a:gd name="T47" fmla="*/ 49 h 62"/>
                  <a:gd name="T48" fmla="*/ 33 w 49"/>
                  <a:gd name="T49" fmla="*/ 44 h 62"/>
                  <a:gd name="T50" fmla="*/ 36 w 49"/>
                  <a:gd name="T51" fmla="*/ 40 h 62"/>
                  <a:gd name="T52" fmla="*/ 37 w 49"/>
                  <a:gd name="T53" fmla="*/ 34 h 62"/>
                  <a:gd name="T54" fmla="*/ 41 w 49"/>
                  <a:gd name="T55" fmla="*/ 28 h 62"/>
                  <a:gd name="T56" fmla="*/ 42 w 49"/>
                  <a:gd name="T57" fmla="*/ 31 h 62"/>
                  <a:gd name="T58" fmla="*/ 42 w 49"/>
                  <a:gd name="T59" fmla="*/ 27 h 62"/>
                  <a:gd name="T60" fmla="*/ 44 w 49"/>
                  <a:gd name="T61" fmla="*/ 19 h 62"/>
                  <a:gd name="T62" fmla="*/ 48 w 49"/>
                  <a:gd name="T63" fmla="*/ 10 h 62"/>
                  <a:gd name="T64" fmla="*/ 46 w 49"/>
                  <a:gd name="T65" fmla="*/ 6 h 62"/>
                  <a:gd name="T66" fmla="*/ 44 w 49"/>
                  <a:gd name="T67" fmla="*/ 9 h 62"/>
                  <a:gd name="T68" fmla="*/ 42 w 49"/>
                  <a:gd name="T69" fmla="*/ 8 h 62"/>
                  <a:gd name="T70" fmla="*/ 39 w 49"/>
                  <a:gd name="T71" fmla="*/ 11 h 62"/>
                  <a:gd name="T72" fmla="*/ 30 w 49"/>
                  <a:gd name="T73" fmla="*/ 11 h 62"/>
                  <a:gd name="T74" fmla="*/ 26 w 49"/>
                  <a:gd name="T75" fmla="*/ 12 h 62"/>
                  <a:gd name="T76" fmla="*/ 23 w 49"/>
                  <a:gd name="T77" fmla="*/ 13 h 62"/>
                  <a:gd name="T78" fmla="*/ 16 w 49"/>
                  <a:gd name="T79" fmla="*/ 8 h 62"/>
                  <a:gd name="T80" fmla="*/ 11 w 49"/>
                  <a:gd name="T81" fmla="*/ 5 h 62"/>
                  <a:gd name="T82" fmla="*/ 5 w 49"/>
                  <a:gd name="T8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62">
                    <a:moveTo>
                      <a:pt x="3" y="0"/>
                    </a:moveTo>
                    <a:cubicBezTo>
                      <a:pt x="3" y="0"/>
                      <a:pt x="3" y="0"/>
                      <a:pt x="3" y="0"/>
                    </a:cubicBezTo>
                    <a:cubicBezTo>
                      <a:pt x="3" y="3"/>
                      <a:pt x="3" y="3"/>
                      <a:pt x="3" y="3"/>
                    </a:cubicBezTo>
                    <a:cubicBezTo>
                      <a:pt x="2" y="4"/>
                      <a:pt x="2" y="4"/>
                      <a:pt x="2" y="4"/>
                    </a:cubicBezTo>
                    <a:cubicBezTo>
                      <a:pt x="2" y="6"/>
                      <a:pt x="2" y="6"/>
                      <a:pt x="2" y="6"/>
                    </a:cubicBezTo>
                    <a:cubicBezTo>
                      <a:pt x="3" y="11"/>
                      <a:pt x="3" y="11"/>
                      <a:pt x="3" y="11"/>
                    </a:cubicBezTo>
                    <a:cubicBezTo>
                      <a:pt x="2" y="15"/>
                      <a:pt x="2" y="15"/>
                      <a:pt x="2" y="15"/>
                    </a:cubicBezTo>
                    <a:cubicBezTo>
                      <a:pt x="3" y="20"/>
                      <a:pt x="3" y="20"/>
                      <a:pt x="3" y="20"/>
                    </a:cubicBezTo>
                    <a:cubicBezTo>
                      <a:pt x="3" y="25"/>
                      <a:pt x="3" y="25"/>
                      <a:pt x="3" y="25"/>
                    </a:cubicBezTo>
                    <a:cubicBezTo>
                      <a:pt x="3" y="28"/>
                      <a:pt x="3" y="28"/>
                      <a:pt x="3" y="28"/>
                    </a:cubicBezTo>
                    <a:cubicBezTo>
                      <a:pt x="4" y="29"/>
                      <a:pt x="4" y="29"/>
                      <a:pt x="4" y="29"/>
                    </a:cubicBezTo>
                    <a:cubicBezTo>
                      <a:pt x="4" y="31"/>
                      <a:pt x="4" y="31"/>
                      <a:pt x="4" y="31"/>
                    </a:cubicBezTo>
                    <a:cubicBezTo>
                      <a:pt x="8" y="35"/>
                      <a:pt x="8" y="35"/>
                      <a:pt x="8" y="35"/>
                    </a:cubicBezTo>
                    <a:cubicBezTo>
                      <a:pt x="2" y="34"/>
                      <a:pt x="2" y="34"/>
                      <a:pt x="2" y="34"/>
                    </a:cubicBezTo>
                    <a:cubicBezTo>
                      <a:pt x="0" y="33"/>
                      <a:pt x="0" y="33"/>
                      <a:pt x="0" y="33"/>
                    </a:cubicBezTo>
                    <a:cubicBezTo>
                      <a:pt x="0" y="34"/>
                      <a:pt x="0" y="34"/>
                      <a:pt x="0" y="34"/>
                    </a:cubicBezTo>
                    <a:cubicBezTo>
                      <a:pt x="0" y="37"/>
                      <a:pt x="0" y="37"/>
                      <a:pt x="0" y="37"/>
                    </a:cubicBezTo>
                    <a:cubicBezTo>
                      <a:pt x="2" y="39"/>
                      <a:pt x="2" y="39"/>
                      <a:pt x="2" y="39"/>
                    </a:cubicBezTo>
                    <a:cubicBezTo>
                      <a:pt x="1" y="41"/>
                      <a:pt x="1" y="41"/>
                      <a:pt x="1" y="41"/>
                    </a:cubicBezTo>
                    <a:cubicBezTo>
                      <a:pt x="2" y="48"/>
                      <a:pt x="2" y="48"/>
                      <a:pt x="2" y="48"/>
                    </a:cubicBezTo>
                    <a:cubicBezTo>
                      <a:pt x="3" y="49"/>
                      <a:pt x="3" y="49"/>
                      <a:pt x="3" y="49"/>
                    </a:cubicBezTo>
                    <a:cubicBezTo>
                      <a:pt x="2" y="51"/>
                      <a:pt x="2" y="51"/>
                      <a:pt x="2" y="51"/>
                    </a:cubicBezTo>
                    <a:cubicBezTo>
                      <a:pt x="3" y="53"/>
                      <a:pt x="3" y="53"/>
                      <a:pt x="3" y="53"/>
                    </a:cubicBezTo>
                    <a:cubicBezTo>
                      <a:pt x="6" y="54"/>
                      <a:pt x="6" y="54"/>
                      <a:pt x="6" y="54"/>
                    </a:cubicBezTo>
                    <a:cubicBezTo>
                      <a:pt x="4" y="57"/>
                      <a:pt x="4" y="57"/>
                      <a:pt x="4" y="57"/>
                    </a:cubicBezTo>
                    <a:cubicBezTo>
                      <a:pt x="4" y="58"/>
                      <a:pt x="4" y="58"/>
                      <a:pt x="4" y="58"/>
                    </a:cubicBezTo>
                    <a:cubicBezTo>
                      <a:pt x="4" y="58"/>
                      <a:pt x="4" y="58"/>
                      <a:pt x="4" y="58"/>
                    </a:cubicBezTo>
                    <a:cubicBezTo>
                      <a:pt x="7" y="58"/>
                      <a:pt x="7" y="58"/>
                      <a:pt x="7" y="58"/>
                    </a:cubicBezTo>
                    <a:cubicBezTo>
                      <a:pt x="8" y="59"/>
                      <a:pt x="8" y="59"/>
                      <a:pt x="8" y="59"/>
                    </a:cubicBezTo>
                    <a:cubicBezTo>
                      <a:pt x="11" y="55"/>
                      <a:pt x="11" y="55"/>
                      <a:pt x="11" y="55"/>
                    </a:cubicBezTo>
                    <a:cubicBezTo>
                      <a:pt x="11" y="60"/>
                      <a:pt x="11" y="60"/>
                      <a:pt x="11" y="60"/>
                    </a:cubicBezTo>
                    <a:cubicBezTo>
                      <a:pt x="12" y="62"/>
                      <a:pt x="12" y="62"/>
                      <a:pt x="12" y="62"/>
                    </a:cubicBezTo>
                    <a:cubicBezTo>
                      <a:pt x="13" y="62"/>
                      <a:pt x="13" y="62"/>
                      <a:pt x="13" y="62"/>
                    </a:cubicBezTo>
                    <a:cubicBezTo>
                      <a:pt x="15" y="58"/>
                      <a:pt x="15" y="58"/>
                      <a:pt x="15" y="58"/>
                    </a:cubicBezTo>
                    <a:cubicBezTo>
                      <a:pt x="16" y="56"/>
                      <a:pt x="16" y="56"/>
                      <a:pt x="16" y="56"/>
                    </a:cubicBezTo>
                    <a:cubicBezTo>
                      <a:pt x="17" y="50"/>
                      <a:pt x="17" y="50"/>
                      <a:pt x="17" y="50"/>
                    </a:cubicBezTo>
                    <a:cubicBezTo>
                      <a:pt x="20" y="52"/>
                      <a:pt x="20" y="52"/>
                      <a:pt x="20" y="52"/>
                    </a:cubicBezTo>
                    <a:cubicBezTo>
                      <a:pt x="20" y="52"/>
                      <a:pt x="20" y="52"/>
                      <a:pt x="20" y="52"/>
                    </a:cubicBezTo>
                    <a:cubicBezTo>
                      <a:pt x="22" y="50"/>
                      <a:pt x="22" y="50"/>
                      <a:pt x="22" y="50"/>
                    </a:cubicBezTo>
                    <a:cubicBezTo>
                      <a:pt x="25" y="42"/>
                      <a:pt x="25" y="42"/>
                      <a:pt x="25" y="42"/>
                    </a:cubicBezTo>
                    <a:cubicBezTo>
                      <a:pt x="25" y="50"/>
                      <a:pt x="25" y="50"/>
                      <a:pt x="25" y="50"/>
                    </a:cubicBezTo>
                    <a:cubicBezTo>
                      <a:pt x="25" y="50"/>
                      <a:pt x="25" y="50"/>
                      <a:pt x="25" y="50"/>
                    </a:cubicBezTo>
                    <a:cubicBezTo>
                      <a:pt x="26" y="48"/>
                      <a:pt x="26" y="48"/>
                      <a:pt x="26" y="48"/>
                    </a:cubicBezTo>
                    <a:cubicBezTo>
                      <a:pt x="30" y="47"/>
                      <a:pt x="30" y="47"/>
                      <a:pt x="30" y="47"/>
                    </a:cubicBezTo>
                    <a:cubicBezTo>
                      <a:pt x="32" y="49"/>
                      <a:pt x="32" y="49"/>
                      <a:pt x="32" y="49"/>
                    </a:cubicBezTo>
                    <a:cubicBezTo>
                      <a:pt x="32" y="52"/>
                      <a:pt x="32" y="52"/>
                      <a:pt x="32" y="52"/>
                    </a:cubicBezTo>
                    <a:cubicBezTo>
                      <a:pt x="33" y="49"/>
                      <a:pt x="33" y="49"/>
                      <a:pt x="33" y="49"/>
                    </a:cubicBezTo>
                    <a:cubicBezTo>
                      <a:pt x="33" y="49"/>
                      <a:pt x="33" y="49"/>
                      <a:pt x="33" y="49"/>
                    </a:cubicBezTo>
                    <a:cubicBezTo>
                      <a:pt x="31" y="47"/>
                      <a:pt x="31" y="47"/>
                      <a:pt x="31" y="47"/>
                    </a:cubicBezTo>
                    <a:cubicBezTo>
                      <a:pt x="33" y="44"/>
                      <a:pt x="33" y="44"/>
                      <a:pt x="33" y="44"/>
                    </a:cubicBezTo>
                    <a:cubicBezTo>
                      <a:pt x="33" y="40"/>
                      <a:pt x="33" y="40"/>
                      <a:pt x="33" y="40"/>
                    </a:cubicBezTo>
                    <a:cubicBezTo>
                      <a:pt x="36" y="40"/>
                      <a:pt x="36" y="40"/>
                      <a:pt x="36" y="40"/>
                    </a:cubicBezTo>
                    <a:cubicBezTo>
                      <a:pt x="36" y="40"/>
                      <a:pt x="36" y="40"/>
                      <a:pt x="36" y="40"/>
                    </a:cubicBezTo>
                    <a:cubicBezTo>
                      <a:pt x="37" y="34"/>
                      <a:pt x="37" y="34"/>
                      <a:pt x="37" y="34"/>
                    </a:cubicBezTo>
                    <a:cubicBezTo>
                      <a:pt x="39" y="33"/>
                      <a:pt x="39" y="33"/>
                      <a:pt x="39" y="33"/>
                    </a:cubicBezTo>
                    <a:cubicBezTo>
                      <a:pt x="41" y="28"/>
                      <a:pt x="41" y="28"/>
                      <a:pt x="41" y="28"/>
                    </a:cubicBezTo>
                    <a:cubicBezTo>
                      <a:pt x="42" y="33"/>
                      <a:pt x="42" y="33"/>
                      <a:pt x="42" y="33"/>
                    </a:cubicBezTo>
                    <a:cubicBezTo>
                      <a:pt x="42" y="31"/>
                      <a:pt x="42" y="31"/>
                      <a:pt x="42" y="31"/>
                    </a:cubicBezTo>
                    <a:cubicBezTo>
                      <a:pt x="43" y="30"/>
                      <a:pt x="43" y="30"/>
                      <a:pt x="43" y="30"/>
                    </a:cubicBezTo>
                    <a:cubicBezTo>
                      <a:pt x="42" y="27"/>
                      <a:pt x="42" y="27"/>
                      <a:pt x="42" y="27"/>
                    </a:cubicBezTo>
                    <a:cubicBezTo>
                      <a:pt x="44" y="24"/>
                      <a:pt x="44" y="24"/>
                      <a:pt x="44" y="24"/>
                    </a:cubicBezTo>
                    <a:cubicBezTo>
                      <a:pt x="44" y="19"/>
                      <a:pt x="44" y="19"/>
                      <a:pt x="44" y="19"/>
                    </a:cubicBezTo>
                    <a:cubicBezTo>
                      <a:pt x="47" y="16"/>
                      <a:pt x="47" y="16"/>
                      <a:pt x="47" y="16"/>
                    </a:cubicBezTo>
                    <a:cubicBezTo>
                      <a:pt x="48" y="10"/>
                      <a:pt x="48" y="10"/>
                      <a:pt x="48" y="10"/>
                    </a:cubicBezTo>
                    <a:cubicBezTo>
                      <a:pt x="49" y="8"/>
                      <a:pt x="49" y="8"/>
                      <a:pt x="49" y="8"/>
                    </a:cubicBezTo>
                    <a:cubicBezTo>
                      <a:pt x="46" y="6"/>
                      <a:pt x="46" y="6"/>
                      <a:pt x="46" y="6"/>
                    </a:cubicBezTo>
                    <a:cubicBezTo>
                      <a:pt x="46" y="6"/>
                      <a:pt x="46" y="6"/>
                      <a:pt x="46" y="6"/>
                    </a:cubicBezTo>
                    <a:cubicBezTo>
                      <a:pt x="44" y="9"/>
                      <a:pt x="44" y="9"/>
                      <a:pt x="44" y="9"/>
                    </a:cubicBezTo>
                    <a:cubicBezTo>
                      <a:pt x="43" y="8"/>
                      <a:pt x="43" y="8"/>
                      <a:pt x="43" y="8"/>
                    </a:cubicBezTo>
                    <a:cubicBezTo>
                      <a:pt x="42" y="8"/>
                      <a:pt x="42" y="8"/>
                      <a:pt x="42" y="8"/>
                    </a:cubicBezTo>
                    <a:cubicBezTo>
                      <a:pt x="41" y="9"/>
                      <a:pt x="41" y="9"/>
                      <a:pt x="41" y="9"/>
                    </a:cubicBezTo>
                    <a:cubicBezTo>
                      <a:pt x="39" y="11"/>
                      <a:pt x="39" y="11"/>
                      <a:pt x="39" y="11"/>
                    </a:cubicBezTo>
                    <a:cubicBezTo>
                      <a:pt x="31" y="10"/>
                      <a:pt x="31" y="10"/>
                      <a:pt x="31" y="10"/>
                    </a:cubicBezTo>
                    <a:cubicBezTo>
                      <a:pt x="30" y="11"/>
                      <a:pt x="30" y="11"/>
                      <a:pt x="30" y="11"/>
                    </a:cubicBezTo>
                    <a:cubicBezTo>
                      <a:pt x="30" y="15"/>
                      <a:pt x="30" y="15"/>
                      <a:pt x="30" y="15"/>
                    </a:cubicBezTo>
                    <a:cubicBezTo>
                      <a:pt x="26" y="12"/>
                      <a:pt x="26" y="12"/>
                      <a:pt x="26" y="12"/>
                    </a:cubicBezTo>
                    <a:cubicBezTo>
                      <a:pt x="25" y="12"/>
                      <a:pt x="25" y="12"/>
                      <a:pt x="25" y="12"/>
                    </a:cubicBezTo>
                    <a:cubicBezTo>
                      <a:pt x="23" y="13"/>
                      <a:pt x="23" y="13"/>
                      <a:pt x="23" y="13"/>
                    </a:cubicBezTo>
                    <a:cubicBezTo>
                      <a:pt x="19" y="11"/>
                      <a:pt x="19" y="11"/>
                      <a:pt x="19" y="11"/>
                    </a:cubicBezTo>
                    <a:cubicBezTo>
                      <a:pt x="16" y="8"/>
                      <a:pt x="16" y="8"/>
                      <a:pt x="16" y="8"/>
                    </a:cubicBezTo>
                    <a:cubicBezTo>
                      <a:pt x="11" y="5"/>
                      <a:pt x="11" y="5"/>
                      <a:pt x="11" y="5"/>
                    </a:cubicBezTo>
                    <a:cubicBezTo>
                      <a:pt x="11" y="5"/>
                      <a:pt x="11" y="5"/>
                      <a:pt x="11" y="5"/>
                    </a:cubicBezTo>
                    <a:cubicBezTo>
                      <a:pt x="7" y="2"/>
                      <a:pt x="7" y="2"/>
                      <a:pt x="7" y="2"/>
                    </a:cubicBezTo>
                    <a:cubicBezTo>
                      <a:pt x="5" y="1"/>
                      <a:pt x="5" y="1"/>
                      <a:pt x="5"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43"/>
              <p:cNvSpPr>
                <a:spLocks/>
              </p:cNvSpPr>
              <p:nvPr userDrawn="1"/>
            </p:nvSpPr>
            <p:spPr bwMode="auto">
              <a:xfrm>
                <a:off x="6605588" y="1489075"/>
                <a:ext cx="136525" cy="242888"/>
              </a:xfrm>
              <a:custGeom>
                <a:avLst/>
                <a:gdLst>
                  <a:gd name="T0" fmla="*/ 72 w 86"/>
                  <a:gd name="T1" fmla="*/ 68 h 153"/>
                  <a:gd name="T2" fmla="*/ 62 w 86"/>
                  <a:gd name="T3" fmla="*/ 67 h 153"/>
                  <a:gd name="T4" fmla="*/ 51 w 86"/>
                  <a:gd name="T5" fmla="*/ 58 h 153"/>
                  <a:gd name="T6" fmla="*/ 52 w 86"/>
                  <a:gd name="T7" fmla="*/ 51 h 153"/>
                  <a:gd name="T8" fmla="*/ 49 w 86"/>
                  <a:gd name="T9" fmla="*/ 42 h 153"/>
                  <a:gd name="T10" fmla="*/ 49 w 86"/>
                  <a:gd name="T11" fmla="*/ 37 h 153"/>
                  <a:gd name="T12" fmla="*/ 48 w 86"/>
                  <a:gd name="T13" fmla="*/ 34 h 153"/>
                  <a:gd name="T14" fmla="*/ 45 w 86"/>
                  <a:gd name="T15" fmla="*/ 41 h 153"/>
                  <a:gd name="T16" fmla="*/ 48 w 86"/>
                  <a:gd name="T17" fmla="*/ 48 h 153"/>
                  <a:gd name="T18" fmla="*/ 41 w 86"/>
                  <a:gd name="T19" fmla="*/ 44 h 153"/>
                  <a:gd name="T20" fmla="*/ 36 w 86"/>
                  <a:gd name="T21" fmla="*/ 41 h 153"/>
                  <a:gd name="T22" fmla="*/ 35 w 86"/>
                  <a:gd name="T23" fmla="*/ 36 h 153"/>
                  <a:gd name="T24" fmla="*/ 36 w 86"/>
                  <a:gd name="T25" fmla="*/ 29 h 153"/>
                  <a:gd name="T26" fmla="*/ 37 w 86"/>
                  <a:gd name="T27" fmla="*/ 24 h 153"/>
                  <a:gd name="T28" fmla="*/ 37 w 86"/>
                  <a:gd name="T29" fmla="*/ 17 h 153"/>
                  <a:gd name="T30" fmla="*/ 37 w 86"/>
                  <a:gd name="T31" fmla="*/ 13 h 153"/>
                  <a:gd name="T32" fmla="*/ 41 w 86"/>
                  <a:gd name="T33" fmla="*/ 8 h 153"/>
                  <a:gd name="T34" fmla="*/ 40 w 86"/>
                  <a:gd name="T35" fmla="*/ 0 h 153"/>
                  <a:gd name="T36" fmla="*/ 26 w 86"/>
                  <a:gd name="T37" fmla="*/ 2 h 153"/>
                  <a:gd name="T38" fmla="*/ 27 w 86"/>
                  <a:gd name="T39" fmla="*/ 12 h 153"/>
                  <a:gd name="T40" fmla="*/ 29 w 86"/>
                  <a:gd name="T41" fmla="*/ 20 h 153"/>
                  <a:gd name="T42" fmla="*/ 34 w 86"/>
                  <a:gd name="T43" fmla="*/ 26 h 153"/>
                  <a:gd name="T44" fmla="*/ 32 w 86"/>
                  <a:gd name="T45" fmla="*/ 33 h 153"/>
                  <a:gd name="T46" fmla="*/ 28 w 86"/>
                  <a:gd name="T47" fmla="*/ 35 h 153"/>
                  <a:gd name="T48" fmla="*/ 32 w 86"/>
                  <a:gd name="T49" fmla="*/ 39 h 153"/>
                  <a:gd name="T50" fmla="*/ 36 w 86"/>
                  <a:gd name="T51" fmla="*/ 45 h 153"/>
                  <a:gd name="T52" fmla="*/ 33 w 86"/>
                  <a:gd name="T53" fmla="*/ 52 h 153"/>
                  <a:gd name="T54" fmla="*/ 30 w 86"/>
                  <a:gd name="T55" fmla="*/ 60 h 153"/>
                  <a:gd name="T56" fmla="*/ 28 w 86"/>
                  <a:gd name="T57" fmla="*/ 64 h 153"/>
                  <a:gd name="T58" fmla="*/ 30 w 86"/>
                  <a:gd name="T59" fmla="*/ 68 h 153"/>
                  <a:gd name="T60" fmla="*/ 23 w 86"/>
                  <a:gd name="T61" fmla="*/ 73 h 153"/>
                  <a:gd name="T62" fmla="*/ 15 w 86"/>
                  <a:gd name="T63" fmla="*/ 89 h 153"/>
                  <a:gd name="T64" fmla="*/ 5 w 86"/>
                  <a:gd name="T65" fmla="*/ 92 h 153"/>
                  <a:gd name="T66" fmla="*/ 3 w 86"/>
                  <a:gd name="T67" fmla="*/ 101 h 153"/>
                  <a:gd name="T68" fmla="*/ 12 w 86"/>
                  <a:gd name="T69" fmla="*/ 109 h 153"/>
                  <a:gd name="T70" fmla="*/ 19 w 86"/>
                  <a:gd name="T71" fmla="*/ 120 h 153"/>
                  <a:gd name="T72" fmla="*/ 18 w 86"/>
                  <a:gd name="T73" fmla="*/ 125 h 153"/>
                  <a:gd name="T74" fmla="*/ 6 w 86"/>
                  <a:gd name="T75" fmla="*/ 140 h 153"/>
                  <a:gd name="T76" fmla="*/ 0 w 86"/>
                  <a:gd name="T77" fmla="*/ 146 h 153"/>
                  <a:gd name="T78" fmla="*/ 6 w 86"/>
                  <a:gd name="T79" fmla="*/ 145 h 153"/>
                  <a:gd name="T80" fmla="*/ 7 w 86"/>
                  <a:gd name="T81" fmla="*/ 149 h 153"/>
                  <a:gd name="T82" fmla="*/ 10 w 86"/>
                  <a:gd name="T83" fmla="*/ 153 h 153"/>
                  <a:gd name="T84" fmla="*/ 25 w 86"/>
                  <a:gd name="T85" fmla="*/ 140 h 153"/>
                  <a:gd name="T86" fmla="*/ 37 w 86"/>
                  <a:gd name="T87" fmla="*/ 126 h 153"/>
                  <a:gd name="T88" fmla="*/ 40 w 86"/>
                  <a:gd name="T89" fmla="*/ 124 h 153"/>
                  <a:gd name="T90" fmla="*/ 47 w 86"/>
                  <a:gd name="T91" fmla="*/ 115 h 153"/>
                  <a:gd name="T92" fmla="*/ 50 w 86"/>
                  <a:gd name="T93" fmla="*/ 108 h 153"/>
                  <a:gd name="T94" fmla="*/ 41 w 86"/>
                  <a:gd name="T95" fmla="*/ 108 h 153"/>
                  <a:gd name="T96" fmla="*/ 56 w 86"/>
                  <a:gd name="T97" fmla="*/ 95 h 153"/>
                  <a:gd name="T98" fmla="*/ 66 w 86"/>
                  <a:gd name="T99" fmla="*/ 92 h 153"/>
                  <a:gd name="T100" fmla="*/ 74 w 86"/>
                  <a:gd name="T101" fmla="*/ 85 h 153"/>
                  <a:gd name="T102" fmla="*/ 77 w 86"/>
                  <a:gd name="T103" fmla="*/ 82 h 153"/>
                  <a:gd name="T104" fmla="*/ 83 w 86"/>
                  <a:gd name="T105" fmla="*/ 68 h 153"/>
                  <a:gd name="T106" fmla="*/ 84 w 86"/>
                  <a:gd name="T107"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153">
                    <a:moveTo>
                      <a:pt x="80" y="60"/>
                    </a:moveTo>
                    <a:lnTo>
                      <a:pt x="78" y="62"/>
                    </a:lnTo>
                    <a:lnTo>
                      <a:pt x="72" y="68"/>
                    </a:lnTo>
                    <a:lnTo>
                      <a:pt x="69" y="68"/>
                    </a:lnTo>
                    <a:lnTo>
                      <a:pt x="66" y="70"/>
                    </a:lnTo>
                    <a:lnTo>
                      <a:pt x="62" y="67"/>
                    </a:lnTo>
                    <a:lnTo>
                      <a:pt x="56" y="62"/>
                    </a:lnTo>
                    <a:lnTo>
                      <a:pt x="55" y="63"/>
                    </a:lnTo>
                    <a:lnTo>
                      <a:pt x="51" y="58"/>
                    </a:lnTo>
                    <a:lnTo>
                      <a:pt x="50" y="56"/>
                    </a:lnTo>
                    <a:lnTo>
                      <a:pt x="52" y="53"/>
                    </a:lnTo>
                    <a:lnTo>
                      <a:pt x="52" y="51"/>
                    </a:lnTo>
                    <a:lnTo>
                      <a:pt x="50" y="45"/>
                    </a:lnTo>
                    <a:lnTo>
                      <a:pt x="50" y="44"/>
                    </a:lnTo>
                    <a:lnTo>
                      <a:pt x="49" y="42"/>
                    </a:lnTo>
                    <a:lnTo>
                      <a:pt x="49" y="38"/>
                    </a:lnTo>
                    <a:lnTo>
                      <a:pt x="50" y="37"/>
                    </a:lnTo>
                    <a:lnTo>
                      <a:pt x="49" y="37"/>
                    </a:lnTo>
                    <a:lnTo>
                      <a:pt x="48" y="33"/>
                    </a:lnTo>
                    <a:lnTo>
                      <a:pt x="48" y="34"/>
                    </a:lnTo>
                    <a:lnTo>
                      <a:pt x="48" y="34"/>
                    </a:lnTo>
                    <a:lnTo>
                      <a:pt x="48" y="36"/>
                    </a:lnTo>
                    <a:lnTo>
                      <a:pt x="48" y="38"/>
                    </a:lnTo>
                    <a:lnTo>
                      <a:pt x="45" y="41"/>
                    </a:lnTo>
                    <a:lnTo>
                      <a:pt x="45" y="42"/>
                    </a:lnTo>
                    <a:lnTo>
                      <a:pt x="48" y="44"/>
                    </a:lnTo>
                    <a:lnTo>
                      <a:pt x="48" y="48"/>
                    </a:lnTo>
                    <a:lnTo>
                      <a:pt x="43" y="49"/>
                    </a:lnTo>
                    <a:lnTo>
                      <a:pt x="41" y="45"/>
                    </a:lnTo>
                    <a:lnTo>
                      <a:pt x="41" y="44"/>
                    </a:lnTo>
                    <a:lnTo>
                      <a:pt x="37" y="43"/>
                    </a:lnTo>
                    <a:lnTo>
                      <a:pt x="37" y="42"/>
                    </a:lnTo>
                    <a:lnTo>
                      <a:pt x="36" y="41"/>
                    </a:lnTo>
                    <a:lnTo>
                      <a:pt x="34" y="42"/>
                    </a:lnTo>
                    <a:lnTo>
                      <a:pt x="33" y="38"/>
                    </a:lnTo>
                    <a:lnTo>
                      <a:pt x="35" y="36"/>
                    </a:lnTo>
                    <a:lnTo>
                      <a:pt x="36" y="36"/>
                    </a:lnTo>
                    <a:lnTo>
                      <a:pt x="34" y="34"/>
                    </a:lnTo>
                    <a:lnTo>
                      <a:pt x="36" y="29"/>
                    </a:lnTo>
                    <a:lnTo>
                      <a:pt x="39" y="28"/>
                    </a:lnTo>
                    <a:lnTo>
                      <a:pt x="39" y="27"/>
                    </a:lnTo>
                    <a:lnTo>
                      <a:pt x="37" y="24"/>
                    </a:lnTo>
                    <a:lnTo>
                      <a:pt x="39" y="22"/>
                    </a:lnTo>
                    <a:lnTo>
                      <a:pt x="37" y="20"/>
                    </a:lnTo>
                    <a:lnTo>
                      <a:pt x="37" y="17"/>
                    </a:lnTo>
                    <a:lnTo>
                      <a:pt x="34" y="15"/>
                    </a:lnTo>
                    <a:lnTo>
                      <a:pt x="35" y="10"/>
                    </a:lnTo>
                    <a:lnTo>
                      <a:pt x="37" y="13"/>
                    </a:lnTo>
                    <a:lnTo>
                      <a:pt x="40" y="12"/>
                    </a:lnTo>
                    <a:lnTo>
                      <a:pt x="40" y="9"/>
                    </a:lnTo>
                    <a:lnTo>
                      <a:pt x="41" y="8"/>
                    </a:lnTo>
                    <a:lnTo>
                      <a:pt x="41" y="5"/>
                    </a:lnTo>
                    <a:lnTo>
                      <a:pt x="40" y="0"/>
                    </a:lnTo>
                    <a:lnTo>
                      <a:pt x="40" y="0"/>
                    </a:lnTo>
                    <a:lnTo>
                      <a:pt x="36" y="1"/>
                    </a:lnTo>
                    <a:lnTo>
                      <a:pt x="34" y="0"/>
                    </a:lnTo>
                    <a:lnTo>
                      <a:pt x="26" y="2"/>
                    </a:lnTo>
                    <a:lnTo>
                      <a:pt x="25" y="5"/>
                    </a:lnTo>
                    <a:lnTo>
                      <a:pt x="25" y="7"/>
                    </a:lnTo>
                    <a:lnTo>
                      <a:pt x="27" y="12"/>
                    </a:lnTo>
                    <a:lnTo>
                      <a:pt x="27" y="20"/>
                    </a:lnTo>
                    <a:lnTo>
                      <a:pt x="27" y="21"/>
                    </a:lnTo>
                    <a:lnTo>
                      <a:pt x="29" y="20"/>
                    </a:lnTo>
                    <a:lnTo>
                      <a:pt x="30" y="22"/>
                    </a:lnTo>
                    <a:lnTo>
                      <a:pt x="34" y="21"/>
                    </a:lnTo>
                    <a:lnTo>
                      <a:pt x="34" y="26"/>
                    </a:lnTo>
                    <a:lnTo>
                      <a:pt x="32" y="29"/>
                    </a:lnTo>
                    <a:lnTo>
                      <a:pt x="32" y="30"/>
                    </a:lnTo>
                    <a:lnTo>
                      <a:pt x="32" y="33"/>
                    </a:lnTo>
                    <a:lnTo>
                      <a:pt x="28" y="34"/>
                    </a:lnTo>
                    <a:lnTo>
                      <a:pt x="28" y="34"/>
                    </a:lnTo>
                    <a:lnTo>
                      <a:pt x="28" y="35"/>
                    </a:lnTo>
                    <a:lnTo>
                      <a:pt x="30" y="39"/>
                    </a:lnTo>
                    <a:lnTo>
                      <a:pt x="30" y="39"/>
                    </a:lnTo>
                    <a:lnTo>
                      <a:pt x="32" y="39"/>
                    </a:lnTo>
                    <a:lnTo>
                      <a:pt x="34" y="43"/>
                    </a:lnTo>
                    <a:lnTo>
                      <a:pt x="34" y="43"/>
                    </a:lnTo>
                    <a:lnTo>
                      <a:pt x="36" y="45"/>
                    </a:lnTo>
                    <a:lnTo>
                      <a:pt x="33" y="48"/>
                    </a:lnTo>
                    <a:lnTo>
                      <a:pt x="34" y="49"/>
                    </a:lnTo>
                    <a:lnTo>
                      <a:pt x="33" y="52"/>
                    </a:lnTo>
                    <a:lnTo>
                      <a:pt x="30" y="57"/>
                    </a:lnTo>
                    <a:lnTo>
                      <a:pt x="30" y="59"/>
                    </a:lnTo>
                    <a:lnTo>
                      <a:pt x="30" y="60"/>
                    </a:lnTo>
                    <a:lnTo>
                      <a:pt x="32" y="62"/>
                    </a:lnTo>
                    <a:lnTo>
                      <a:pt x="30" y="64"/>
                    </a:lnTo>
                    <a:lnTo>
                      <a:pt x="28" y="64"/>
                    </a:lnTo>
                    <a:lnTo>
                      <a:pt x="27" y="66"/>
                    </a:lnTo>
                    <a:lnTo>
                      <a:pt x="27" y="66"/>
                    </a:lnTo>
                    <a:lnTo>
                      <a:pt x="30" y="68"/>
                    </a:lnTo>
                    <a:lnTo>
                      <a:pt x="26" y="71"/>
                    </a:lnTo>
                    <a:lnTo>
                      <a:pt x="25" y="71"/>
                    </a:lnTo>
                    <a:lnTo>
                      <a:pt x="23" y="73"/>
                    </a:lnTo>
                    <a:lnTo>
                      <a:pt x="21" y="87"/>
                    </a:lnTo>
                    <a:lnTo>
                      <a:pt x="19" y="89"/>
                    </a:lnTo>
                    <a:lnTo>
                      <a:pt x="15" y="89"/>
                    </a:lnTo>
                    <a:lnTo>
                      <a:pt x="13" y="88"/>
                    </a:lnTo>
                    <a:lnTo>
                      <a:pt x="11" y="88"/>
                    </a:lnTo>
                    <a:lnTo>
                      <a:pt x="5" y="92"/>
                    </a:lnTo>
                    <a:lnTo>
                      <a:pt x="3" y="94"/>
                    </a:lnTo>
                    <a:lnTo>
                      <a:pt x="3" y="96"/>
                    </a:lnTo>
                    <a:lnTo>
                      <a:pt x="3" y="101"/>
                    </a:lnTo>
                    <a:lnTo>
                      <a:pt x="5" y="102"/>
                    </a:lnTo>
                    <a:lnTo>
                      <a:pt x="10" y="106"/>
                    </a:lnTo>
                    <a:lnTo>
                      <a:pt x="12" y="109"/>
                    </a:lnTo>
                    <a:lnTo>
                      <a:pt x="15" y="110"/>
                    </a:lnTo>
                    <a:lnTo>
                      <a:pt x="18" y="113"/>
                    </a:lnTo>
                    <a:lnTo>
                      <a:pt x="19" y="120"/>
                    </a:lnTo>
                    <a:lnTo>
                      <a:pt x="19" y="121"/>
                    </a:lnTo>
                    <a:lnTo>
                      <a:pt x="18" y="122"/>
                    </a:lnTo>
                    <a:lnTo>
                      <a:pt x="18" y="125"/>
                    </a:lnTo>
                    <a:lnTo>
                      <a:pt x="17" y="128"/>
                    </a:lnTo>
                    <a:lnTo>
                      <a:pt x="11" y="136"/>
                    </a:lnTo>
                    <a:lnTo>
                      <a:pt x="6" y="140"/>
                    </a:lnTo>
                    <a:lnTo>
                      <a:pt x="1" y="145"/>
                    </a:lnTo>
                    <a:lnTo>
                      <a:pt x="0" y="146"/>
                    </a:lnTo>
                    <a:lnTo>
                      <a:pt x="0" y="146"/>
                    </a:lnTo>
                    <a:lnTo>
                      <a:pt x="1" y="146"/>
                    </a:lnTo>
                    <a:lnTo>
                      <a:pt x="3" y="145"/>
                    </a:lnTo>
                    <a:lnTo>
                      <a:pt x="6" y="145"/>
                    </a:lnTo>
                    <a:lnTo>
                      <a:pt x="6" y="149"/>
                    </a:lnTo>
                    <a:lnTo>
                      <a:pt x="6" y="149"/>
                    </a:lnTo>
                    <a:lnTo>
                      <a:pt x="7" y="149"/>
                    </a:lnTo>
                    <a:lnTo>
                      <a:pt x="8" y="151"/>
                    </a:lnTo>
                    <a:lnTo>
                      <a:pt x="8" y="153"/>
                    </a:lnTo>
                    <a:lnTo>
                      <a:pt x="10" y="153"/>
                    </a:lnTo>
                    <a:lnTo>
                      <a:pt x="15" y="149"/>
                    </a:lnTo>
                    <a:lnTo>
                      <a:pt x="20" y="145"/>
                    </a:lnTo>
                    <a:lnTo>
                      <a:pt x="25" y="140"/>
                    </a:lnTo>
                    <a:lnTo>
                      <a:pt x="29" y="136"/>
                    </a:lnTo>
                    <a:lnTo>
                      <a:pt x="34" y="129"/>
                    </a:lnTo>
                    <a:lnTo>
                      <a:pt x="37" y="126"/>
                    </a:lnTo>
                    <a:lnTo>
                      <a:pt x="40" y="126"/>
                    </a:lnTo>
                    <a:lnTo>
                      <a:pt x="40" y="126"/>
                    </a:lnTo>
                    <a:lnTo>
                      <a:pt x="40" y="124"/>
                    </a:lnTo>
                    <a:lnTo>
                      <a:pt x="42" y="122"/>
                    </a:lnTo>
                    <a:lnTo>
                      <a:pt x="44" y="121"/>
                    </a:lnTo>
                    <a:lnTo>
                      <a:pt x="47" y="115"/>
                    </a:lnTo>
                    <a:lnTo>
                      <a:pt x="49" y="110"/>
                    </a:lnTo>
                    <a:lnTo>
                      <a:pt x="49" y="109"/>
                    </a:lnTo>
                    <a:lnTo>
                      <a:pt x="50" y="108"/>
                    </a:lnTo>
                    <a:lnTo>
                      <a:pt x="49" y="107"/>
                    </a:lnTo>
                    <a:lnTo>
                      <a:pt x="48" y="107"/>
                    </a:lnTo>
                    <a:lnTo>
                      <a:pt x="41" y="108"/>
                    </a:lnTo>
                    <a:lnTo>
                      <a:pt x="47" y="103"/>
                    </a:lnTo>
                    <a:lnTo>
                      <a:pt x="49" y="102"/>
                    </a:lnTo>
                    <a:lnTo>
                      <a:pt x="56" y="95"/>
                    </a:lnTo>
                    <a:lnTo>
                      <a:pt x="59" y="94"/>
                    </a:lnTo>
                    <a:lnTo>
                      <a:pt x="66" y="95"/>
                    </a:lnTo>
                    <a:lnTo>
                      <a:pt x="66" y="92"/>
                    </a:lnTo>
                    <a:lnTo>
                      <a:pt x="69" y="87"/>
                    </a:lnTo>
                    <a:lnTo>
                      <a:pt x="71" y="85"/>
                    </a:lnTo>
                    <a:lnTo>
                      <a:pt x="74" y="85"/>
                    </a:lnTo>
                    <a:lnTo>
                      <a:pt x="76" y="85"/>
                    </a:lnTo>
                    <a:lnTo>
                      <a:pt x="76" y="85"/>
                    </a:lnTo>
                    <a:lnTo>
                      <a:pt x="77" y="82"/>
                    </a:lnTo>
                    <a:lnTo>
                      <a:pt x="80" y="77"/>
                    </a:lnTo>
                    <a:lnTo>
                      <a:pt x="80" y="72"/>
                    </a:lnTo>
                    <a:lnTo>
                      <a:pt x="83" y="68"/>
                    </a:lnTo>
                    <a:lnTo>
                      <a:pt x="85" y="65"/>
                    </a:lnTo>
                    <a:lnTo>
                      <a:pt x="86" y="65"/>
                    </a:lnTo>
                    <a:lnTo>
                      <a:pt x="84" y="64"/>
                    </a:lnTo>
                    <a:lnTo>
                      <a:pt x="8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44"/>
              <p:cNvSpPr>
                <a:spLocks/>
              </p:cNvSpPr>
              <p:nvPr userDrawn="1"/>
            </p:nvSpPr>
            <p:spPr bwMode="auto">
              <a:xfrm>
                <a:off x="5902326" y="488950"/>
                <a:ext cx="233363" cy="198438"/>
              </a:xfrm>
              <a:custGeom>
                <a:avLst/>
                <a:gdLst>
                  <a:gd name="T0" fmla="*/ 14 w 147"/>
                  <a:gd name="T1" fmla="*/ 77 h 125"/>
                  <a:gd name="T2" fmla="*/ 18 w 147"/>
                  <a:gd name="T3" fmla="*/ 85 h 125"/>
                  <a:gd name="T4" fmla="*/ 25 w 147"/>
                  <a:gd name="T5" fmla="*/ 87 h 125"/>
                  <a:gd name="T6" fmla="*/ 37 w 147"/>
                  <a:gd name="T7" fmla="*/ 87 h 125"/>
                  <a:gd name="T8" fmla="*/ 35 w 147"/>
                  <a:gd name="T9" fmla="*/ 84 h 125"/>
                  <a:gd name="T10" fmla="*/ 35 w 147"/>
                  <a:gd name="T11" fmla="*/ 81 h 125"/>
                  <a:gd name="T12" fmla="*/ 40 w 147"/>
                  <a:gd name="T13" fmla="*/ 80 h 125"/>
                  <a:gd name="T14" fmla="*/ 41 w 147"/>
                  <a:gd name="T15" fmla="*/ 77 h 125"/>
                  <a:gd name="T16" fmla="*/ 44 w 147"/>
                  <a:gd name="T17" fmla="*/ 73 h 125"/>
                  <a:gd name="T18" fmla="*/ 48 w 147"/>
                  <a:gd name="T19" fmla="*/ 78 h 125"/>
                  <a:gd name="T20" fmla="*/ 51 w 147"/>
                  <a:gd name="T21" fmla="*/ 68 h 125"/>
                  <a:gd name="T22" fmla="*/ 59 w 147"/>
                  <a:gd name="T23" fmla="*/ 75 h 125"/>
                  <a:gd name="T24" fmla="*/ 60 w 147"/>
                  <a:gd name="T25" fmla="*/ 75 h 125"/>
                  <a:gd name="T26" fmla="*/ 62 w 147"/>
                  <a:gd name="T27" fmla="*/ 75 h 125"/>
                  <a:gd name="T28" fmla="*/ 67 w 147"/>
                  <a:gd name="T29" fmla="*/ 74 h 125"/>
                  <a:gd name="T30" fmla="*/ 66 w 147"/>
                  <a:gd name="T31" fmla="*/ 79 h 125"/>
                  <a:gd name="T32" fmla="*/ 76 w 147"/>
                  <a:gd name="T33" fmla="*/ 82 h 125"/>
                  <a:gd name="T34" fmla="*/ 83 w 147"/>
                  <a:gd name="T35" fmla="*/ 92 h 125"/>
                  <a:gd name="T36" fmla="*/ 91 w 147"/>
                  <a:gd name="T37" fmla="*/ 100 h 125"/>
                  <a:gd name="T38" fmla="*/ 101 w 147"/>
                  <a:gd name="T39" fmla="*/ 111 h 125"/>
                  <a:gd name="T40" fmla="*/ 106 w 147"/>
                  <a:gd name="T41" fmla="*/ 116 h 125"/>
                  <a:gd name="T42" fmla="*/ 113 w 147"/>
                  <a:gd name="T43" fmla="*/ 116 h 125"/>
                  <a:gd name="T44" fmla="*/ 124 w 147"/>
                  <a:gd name="T45" fmla="*/ 117 h 125"/>
                  <a:gd name="T46" fmla="*/ 134 w 147"/>
                  <a:gd name="T47" fmla="*/ 118 h 125"/>
                  <a:gd name="T48" fmla="*/ 141 w 147"/>
                  <a:gd name="T49" fmla="*/ 123 h 125"/>
                  <a:gd name="T50" fmla="*/ 145 w 147"/>
                  <a:gd name="T51" fmla="*/ 125 h 125"/>
                  <a:gd name="T52" fmla="*/ 145 w 147"/>
                  <a:gd name="T53" fmla="*/ 123 h 125"/>
                  <a:gd name="T54" fmla="*/ 145 w 147"/>
                  <a:gd name="T55" fmla="*/ 118 h 125"/>
                  <a:gd name="T56" fmla="*/ 131 w 147"/>
                  <a:gd name="T57" fmla="*/ 113 h 125"/>
                  <a:gd name="T58" fmla="*/ 127 w 147"/>
                  <a:gd name="T59" fmla="*/ 109 h 125"/>
                  <a:gd name="T60" fmla="*/ 127 w 147"/>
                  <a:gd name="T61" fmla="*/ 102 h 125"/>
                  <a:gd name="T62" fmla="*/ 125 w 147"/>
                  <a:gd name="T63" fmla="*/ 100 h 125"/>
                  <a:gd name="T64" fmla="*/ 119 w 147"/>
                  <a:gd name="T65" fmla="*/ 100 h 125"/>
                  <a:gd name="T66" fmla="*/ 113 w 147"/>
                  <a:gd name="T67" fmla="*/ 92 h 125"/>
                  <a:gd name="T68" fmla="*/ 107 w 147"/>
                  <a:gd name="T69" fmla="*/ 82 h 125"/>
                  <a:gd name="T70" fmla="*/ 101 w 147"/>
                  <a:gd name="T71" fmla="*/ 78 h 125"/>
                  <a:gd name="T72" fmla="*/ 94 w 147"/>
                  <a:gd name="T73" fmla="*/ 68 h 125"/>
                  <a:gd name="T74" fmla="*/ 99 w 147"/>
                  <a:gd name="T75" fmla="*/ 63 h 125"/>
                  <a:gd name="T76" fmla="*/ 105 w 147"/>
                  <a:gd name="T77" fmla="*/ 56 h 125"/>
                  <a:gd name="T78" fmla="*/ 98 w 147"/>
                  <a:gd name="T79" fmla="*/ 52 h 125"/>
                  <a:gd name="T80" fmla="*/ 85 w 147"/>
                  <a:gd name="T81" fmla="*/ 45 h 125"/>
                  <a:gd name="T82" fmla="*/ 73 w 147"/>
                  <a:gd name="T83" fmla="*/ 39 h 125"/>
                  <a:gd name="T84" fmla="*/ 74 w 147"/>
                  <a:gd name="T85" fmla="*/ 32 h 125"/>
                  <a:gd name="T86" fmla="*/ 66 w 147"/>
                  <a:gd name="T87" fmla="*/ 28 h 125"/>
                  <a:gd name="T88" fmla="*/ 60 w 147"/>
                  <a:gd name="T89" fmla="*/ 21 h 125"/>
                  <a:gd name="T90" fmla="*/ 55 w 147"/>
                  <a:gd name="T91" fmla="*/ 19 h 125"/>
                  <a:gd name="T92" fmla="*/ 45 w 147"/>
                  <a:gd name="T93" fmla="*/ 14 h 125"/>
                  <a:gd name="T94" fmla="*/ 28 w 147"/>
                  <a:gd name="T95" fmla="*/ 9 h 125"/>
                  <a:gd name="T96" fmla="*/ 22 w 147"/>
                  <a:gd name="T97" fmla="*/ 6 h 125"/>
                  <a:gd name="T98" fmla="*/ 13 w 147"/>
                  <a:gd name="T99" fmla="*/ 2 h 125"/>
                  <a:gd name="T100" fmla="*/ 1 w 147"/>
                  <a:gd name="T101" fmla="*/ 56 h 125"/>
                  <a:gd name="T102" fmla="*/ 1 w 147"/>
                  <a:gd name="T10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 h="125">
                    <a:moveTo>
                      <a:pt x="11" y="74"/>
                    </a:moveTo>
                    <a:lnTo>
                      <a:pt x="11" y="77"/>
                    </a:lnTo>
                    <a:lnTo>
                      <a:pt x="14" y="77"/>
                    </a:lnTo>
                    <a:lnTo>
                      <a:pt x="17" y="80"/>
                    </a:lnTo>
                    <a:lnTo>
                      <a:pt x="18" y="85"/>
                    </a:lnTo>
                    <a:lnTo>
                      <a:pt x="18" y="85"/>
                    </a:lnTo>
                    <a:lnTo>
                      <a:pt x="23" y="86"/>
                    </a:lnTo>
                    <a:lnTo>
                      <a:pt x="25" y="88"/>
                    </a:lnTo>
                    <a:lnTo>
                      <a:pt x="25" y="87"/>
                    </a:lnTo>
                    <a:lnTo>
                      <a:pt x="30" y="87"/>
                    </a:lnTo>
                    <a:lnTo>
                      <a:pt x="33" y="87"/>
                    </a:lnTo>
                    <a:lnTo>
                      <a:pt x="37" y="87"/>
                    </a:lnTo>
                    <a:lnTo>
                      <a:pt x="38" y="87"/>
                    </a:lnTo>
                    <a:lnTo>
                      <a:pt x="36" y="86"/>
                    </a:lnTo>
                    <a:lnTo>
                      <a:pt x="35" y="84"/>
                    </a:lnTo>
                    <a:lnTo>
                      <a:pt x="32" y="84"/>
                    </a:lnTo>
                    <a:lnTo>
                      <a:pt x="28" y="75"/>
                    </a:lnTo>
                    <a:lnTo>
                      <a:pt x="35" y="81"/>
                    </a:lnTo>
                    <a:lnTo>
                      <a:pt x="38" y="80"/>
                    </a:lnTo>
                    <a:lnTo>
                      <a:pt x="39" y="82"/>
                    </a:lnTo>
                    <a:lnTo>
                      <a:pt x="40" y="80"/>
                    </a:lnTo>
                    <a:lnTo>
                      <a:pt x="41" y="79"/>
                    </a:lnTo>
                    <a:lnTo>
                      <a:pt x="41" y="78"/>
                    </a:lnTo>
                    <a:lnTo>
                      <a:pt x="41" y="77"/>
                    </a:lnTo>
                    <a:lnTo>
                      <a:pt x="39" y="74"/>
                    </a:lnTo>
                    <a:lnTo>
                      <a:pt x="39" y="71"/>
                    </a:lnTo>
                    <a:lnTo>
                      <a:pt x="44" y="73"/>
                    </a:lnTo>
                    <a:lnTo>
                      <a:pt x="45" y="74"/>
                    </a:lnTo>
                    <a:lnTo>
                      <a:pt x="47" y="77"/>
                    </a:lnTo>
                    <a:lnTo>
                      <a:pt x="48" y="78"/>
                    </a:lnTo>
                    <a:lnTo>
                      <a:pt x="46" y="72"/>
                    </a:lnTo>
                    <a:lnTo>
                      <a:pt x="50" y="74"/>
                    </a:lnTo>
                    <a:lnTo>
                      <a:pt x="51" y="68"/>
                    </a:lnTo>
                    <a:lnTo>
                      <a:pt x="54" y="72"/>
                    </a:lnTo>
                    <a:lnTo>
                      <a:pt x="58" y="73"/>
                    </a:lnTo>
                    <a:lnTo>
                      <a:pt x="59" y="75"/>
                    </a:lnTo>
                    <a:lnTo>
                      <a:pt x="60" y="75"/>
                    </a:lnTo>
                    <a:lnTo>
                      <a:pt x="60" y="75"/>
                    </a:lnTo>
                    <a:lnTo>
                      <a:pt x="60" y="75"/>
                    </a:lnTo>
                    <a:lnTo>
                      <a:pt x="60" y="75"/>
                    </a:lnTo>
                    <a:lnTo>
                      <a:pt x="62" y="75"/>
                    </a:lnTo>
                    <a:lnTo>
                      <a:pt x="62" y="75"/>
                    </a:lnTo>
                    <a:lnTo>
                      <a:pt x="66" y="72"/>
                    </a:lnTo>
                    <a:lnTo>
                      <a:pt x="66" y="74"/>
                    </a:lnTo>
                    <a:lnTo>
                      <a:pt x="67" y="74"/>
                    </a:lnTo>
                    <a:lnTo>
                      <a:pt x="66" y="77"/>
                    </a:lnTo>
                    <a:lnTo>
                      <a:pt x="65" y="78"/>
                    </a:lnTo>
                    <a:lnTo>
                      <a:pt x="66" y="79"/>
                    </a:lnTo>
                    <a:lnTo>
                      <a:pt x="67" y="79"/>
                    </a:lnTo>
                    <a:lnTo>
                      <a:pt x="68" y="81"/>
                    </a:lnTo>
                    <a:lnTo>
                      <a:pt x="76" y="82"/>
                    </a:lnTo>
                    <a:lnTo>
                      <a:pt x="80" y="85"/>
                    </a:lnTo>
                    <a:lnTo>
                      <a:pt x="82" y="88"/>
                    </a:lnTo>
                    <a:lnTo>
                      <a:pt x="83" y="92"/>
                    </a:lnTo>
                    <a:lnTo>
                      <a:pt x="88" y="97"/>
                    </a:lnTo>
                    <a:lnTo>
                      <a:pt x="88" y="99"/>
                    </a:lnTo>
                    <a:lnTo>
                      <a:pt x="91" y="100"/>
                    </a:lnTo>
                    <a:lnTo>
                      <a:pt x="92" y="102"/>
                    </a:lnTo>
                    <a:lnTo>
                      <a:pt x="94" y="104"/>
                    </a:lnTo>
                    <a:lnTo>
                      <a:pt x="101" y="111"/>
                    </a:lnTo>
                    <a:lnTo>
                      <a:pt x="101" y="114"/>
                    </a:lnTo>
                    <a:lnTo>
                      <a:pt x="103" y="115"/>
                    </a:lnTo>
                    <a:lnTo>
                      <a:pt x="106" y="116"/>
                    </a:lnTo>
                    <a:lnTo>
                      <a:pt x="109" y="116"/>
                    </a:lnTo>
                    <a:lnTo>
                      <a:pt x="111" y="116"/>
                    </a:lnTo>
                    <a:lnTo>
                      <a:pt x="113" y="116"/>
                    </a:lnTo>
                    <a:lnTo>
                      <a:pt x="118" y="116"/>
                    </a:lnTo>
                    <a:lnTo>
                      <a:pt x="120" y="117"/>
                    </a:lnTo>
                    <a:lnTo>
                      <a:pt x="124" y="117"/>
                    </a:lnTo>
                    <a:lnTo>
                      <a:pt x="128" y="118"/>
                    </a:lnTo>
                    <a:lnTo>
                      <a:pt x="131" y="120"/>
                    </a:lnTo>
                    <a:lnTo>
                      <a:pt x="134" y="118"/>
                    </a:lnTo>
                    <a:lnTo>
                      <a:pt x="136" y="121"/>
                    </a:lnTo>
                    <a:lnTo>
                      <a:pt x="140" y="121"/>
                    </a:lnTo>
                    <a:lnTo>
                      <a:pt x="141" y="123"/>
                    </a:lnTo>
                    <a:lnTo>
                      <a:pt x="140" y="123"/>
                    </a:lnTo>
                    <a:lnTo>
                      <a:pt x="141" y="123"/>
                    </a:lnTo>
                    <a:lnTo>
                      <a:pt x="145" y="125"/>
                    </a:lnTo>
                    <a:lnTo>
                      <a:pt x="147" y="124"/>
                    </a:lnTo>
                    <a:lnTo>
                      <a:pt x="147" y="124"/>
                    </a:lnTo>
                    <a:lnTo>
                      <a:pt x="145" y="123"/>
                    </a:lnTo>
                    <a:lnTo>
                      <a:pt x="142" y="123"/>
                    </a:lnTo>
                    <a:lnTo>
                      <a:pt x="142" y="120"/>
                    </a:lnTo>
                    <a:lnTo>
                      <a:pt x="145" y="118"/>
                    </a:lnTo>
                    <a:lnTo>
                      <a:pt x="139" y="117"/>
                    </a:lnTo>
                    <a:lnTo>
                      <a:pt x="134" y="115"/>
                    </a:lnTo>
                    <a:lnTo>
                      <a:pt x="131" y="113"/>
                    </a:lnTo>
                    <a:lnTo>
                      <a:pt x="135" y="110"/>
                    </a:lnTo>
                    <a:lnTo>
                      <a:pt x="133" y="110"/>
                    </a:lnTo>
                    <a:lnTo>
                      <a:pt x="127" y="109"/>
                    </a:lnTo>
                    <a:lnTo>
                      <a:pt x="125" y="107"/>
                    </a:lnTo>
                    <a:lnTo>
                      <a:pt x="125" y="103"/>
                    </a:lnTo>
                    <a:lnTo>
                      <a:pt x="127" y="102"/>
                    </a:lnTo>
                    <a:lnTo>
                      <a:pt x="127" y="101"/>
                    </a:lnTo>
                    <a:lnTo>
                      <a:pt x="126" y="100"/>
                    </a:lnTo>
                    <a:lnTo>
                      <a:pt x="125" y="100"/>
                    </a:lnTo>
                    <a:lnTo>
                      <a:pt x="124" y="101"/>
                    </a:lnTo>
                    <a:lnTo>
                      <a:pt x="121" y="100"/>
                    </a:lnTo>
                    <a:lnTo>
                      <a:pt x="119" y="100"/>
                    </a:lnTo>
                    <a:lnTo>
                      <a:pt x="116" y="96"/>
                    </a:lnTo>
                    <a:lnTo>
                      <a:pt x="116" y="93"/>
                    </a:lnTo>
                    <a:lnTo>
                      <a:pt x="113" y="92"/>
                    </a:lnTo>
                    <a:lnTo>
                      <a:pt x="110" y="85"/>
                    </a:lnTo>
                    <a:lnTo>
                      <a:pt x="109" y="85"/>
                    </a:lnTo>
                    <a:lnTo>
                      <a:pt x="107" y="82"/>
                    </a:lnTo>
                    <a:lnTo>
                      <a:pt x="105" y="82"/>
                    </a:lnTo>
                    <a:lnTo>
                      <a:pt x="103" y="81"/>
                    </a:lnTo>
                    <a:lnTo>
                      <a:pt x="101" y="78"/>
                    </a:lnTo>
                    <a:lnTo>
                      <a:pt x="97" y="74"/>
                    </a:lnTo>
                    <a:lnTo>
                      <a:pt x="96" y="71"/>
                    </a:lnTo>
                    <a:lnTo>
                      <a:pt x="94" y="68"/>
                    </a:lnTo>
                    <a:lnTo>
                      <a:pt x="92" y="65"/>
                    </a:lnTo>
                    <a:lnTo>
                      <a:pt x="92" y="63"/>
                    </a:lnTo>
                    <a:lnTo>
                      <a:pt x="99" y="63"/>
                    </a:lnTo>
                    <a:lnTo>
                      <a:pt x="105" y="60"/>
                    </a:lnTo>
                    <a:lnTo>
                      <a:pt x="106" y="58"/>
                    </a:lnTo>
                    <a:lnTo>
                      <a:pt x="105" y="56"/>
                    </a:lnTo>
                    <a:lnTo>
                      <a:pt x="102" y="52"/>
                    </a:lnTo>
                    <a:lnTo>
                      <a:pt x="99" y="51"/>
                    </a:lnTo>
                    <a:lnTo>
                      <a:pt x="98" y="52"/>
                    </a:lnTo>
                    <a:lnTo>
                      <a:pt x="94" y="51"/>
                    </a:lnTo>
                    <a:lnTo>
                      <a:pt x="88" y="48"/>
                    </a:lnTo>
                    <a:lnTo>
                      <a:pt x="85" y="45"/>
                    </a:lnTo>
                    <a:lnTo>
                      <a:pt x="83" y="46"/>
                    </a:lnTo>
                    <a:lnTo>
                      <a:pt x="74" y="43"/>
                    </a:lnTo>
                    <a:lnTo>
                      <a:pt x="73" y="39"/>
                    </a:lnTo>
                    <a:lnTo>
                      <a:pt x="75" y="36"/>
                    </a:lnTo>
                    <a:lnTo>
                      <a:pt x="75" y="34"/>
                    </a:lnTo>
                    <a:lnTo>
                      <a:pt x="74" y="32"/>
                    </a:lnTo>
                    <a:lnTo>
                      <a:pt x="69" y="27"/>
                    </a:lnTo>
                    <a:lnTo>
                      <a:pt x="68" y="27"/>
                    </a:lnTo>
                    <a:lnTo>
                      <a:pt x="66" y="28"/>
                    </a:lnTo>
                    <a:lnTo>
                      <a:pt x="63" y="24"/>
                    </a:lnTo>
                    <a:lnTo>
                      <a:pt x="61" y="23"/>
                    </a:lnTo>
                    <a:lnTo>
                      <a:pt x="60" y="21"/>
                    </a:lnTo>
                    <a:lnTo>
                      <a:pt x="58" y="21"/>
                    </a:lnTo>
                    <a:lnTo>
                      <a:pt x="55" y="19"/>
                    </a:lnTo>
                    <a:lnTo>
                      <a:pt x="55" y="19"/>
                    </a:lnTo>
                    <a:lnTo>
                      <a:pt x="52" y="17"/>
                    </a:lnTo>
                    <a:lnTo>
                      <a:pt x="48" y="17"/>
                    </a:lnTo>
                    <a:lnTo>
                      <a:pt x="45" y="14"/>
                    </a:lnTo>
                    <a:lnTo>
                      <a:pt x="41" y="14"/>
                    </a:lnTo>
                    <a:lnTo>
                      <a:pt x="36" y="10"/>
                    </a:lnTo>
                    <a:lnTo>
                      <a:pt x="28" y="9"/>
                    </a:lnTo>
                    <a:lnTo>
                      <a:pt x="23" y="8"/>
                    </a:lnTo>
                    <a:lnTo>
                      <a:pt x="22" y="6"/>
                    </a:lnTo>
                    <a:lnTo>
                      <a:pt x="22" y="6"/>
                    </a:lnTo>
                    <a:lnTo>
                      <a:pt x="21" y="7"/>
                    </a:lnTo>
                    <a:lnTo>
                      <a:pt x="14" y="3"/>
                    </a:lnTo>
                    <a:lnTo>
                      <a:pt x="13" y="2"/>
                    </a:lnTo>
                    <a:lnTo>
                      <a:pt x="4" y="0"/>
                    </a:lnTo>
                    <a:lnTo>
                      <a:pt x="3" y="0"/>
                    </a:lnTo>
                    <a:lnTo>
                      <a:pt x="1" y="56"/>
                    </a:lnTo>
                    <a:lnTo>
                      <a:pt x="0" y="60"/>
                    </a:lnTo>
                    <a:lnTo>
                      <a:pt x="0" y="62"/>
                    </a:lnTo>
                    <a:lnTo>
                      <a:pt x="1" y="63"/>
                    </a:lnTo>
                    <a:lnTo>
                      <a:pt x="1" y="68"/>
                    </a:lnTo>
                    <a:lnTo>
                      <a:pt x="1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cxnSp>
        <p:nvCxnSpPr>
          <p:cNvPr id="267" name="Straight Connector 266"/>
          <p:cNvCxnSpPr>
            <a:cxnSpLocks/>
            <a:stCxn id="283" idx="6"/>
            <a:endCxn id="300" idx="2"/>
          </p:cNvCxnSpPr>
          <p:nvPr userDrawn="1"/>
        </p:nvCxnSpPr>
        <p:spPr>
          <a:xfrm>
            <a:off x="4860688" y="4911805"/>
            <a:ext cx="509185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Oval 268"/>
          <p:cNvSpPr/>
          <p:nvPr userDrawn="1"/>
        </p:nvSpPr>
        <p:spPr>
          <a:xfrm>
            <a:off x="7002266" y="1420656"/>
            <a:ext cx="489875" cy="489875"/>
          </a:xfrm>
          <a:prstGeom prst="ellipse">
            <a:avLst/>
          </a:prstGeom>
          <a:solidFill>
            <a:schemeClr val="accent5"/>
          </a:solidFill>
          <a:ln>
            <a:noFill/>
          </a:ln>
        </p:spPr>
        <p:txBody>
          <a:bodyPr rtlCol="0" anchor="ctr">
            <a:noAutofit/>
          </a:bodyPr>
          <a:lstStyle/>
          <a:p>
            <a:pPr algn="ctr"/>
            <a:r>
              <a:rPr lang="en-GB" sz="1000" b="1" dirty="0">
                <a:solidFill>
                  <a:schemeClr val="accent1"/>
                </a:solidFill>
              </a:rPr>
              <a:t>03</a:t>
            </a:r>
          </a:p>
        </p:txBody>
      </p:sp>
      <p:sp>
        <p:nvSpPr>
          <p:cNvPr id="270" name="Oval 269"/>
          <p:cNvSpPr/>
          <p:nvPr userDrawn="1"/>
        </p:nvSpPr>
        <p:spPr>
          <a:xfrm>
            <a:off x="9603844" y="2238125"/>
            <a:ext cx="489875" cy="489875"/>
          </a:xfrm>
          <a:prstGeom prst="ellipse">
            <a:avLst/>
          </a:prstGeom>
          <a:solidFill>
            <a:schemeClr val="accent5"/>
          </a:solidFill>
          <a:ln>
            <a:noFill/>
          </a:ln>
        </p:spPr>
        <p:txBody>
          <a:bodyPr rtlCol="0" anchor="ctr">
            <a:noAutofit/>
          </a:bodyPr>
          <a:lstStyle/>
          <a:p>
            <a:pPr algn="ctr"/>
            <a:r>
              <a:rPr lang="en-GB" sz="1000" b="1" dirty="0">
                <a:solidFill>
                  <a:schemeClr val="accent1"/>
                </a:solidFill>
              </a:rPr>
              <a:t>04</a:t>
            </a:r>
          </a:p>
        </p:txBody>
      </p:sp>
      <p:sp>
        <p:nvSpPr>
          <p:cNvPr id="271" name="Oval 270"/>
          <p:cNvSpPr/>
          <p:nvPr userDrawn="1"/>
        </p:nvSpPr>
        <p:spPr>
          <a:xfrm>
            <a:off x="4641665" y="2639035"/>
            <a:ext cx="489875" cy="489875"/>
          </a:xfrm>
          <a:prstGeom prst="ellipse">
            <a:avLst/>
          </a:prstGeom>
          <a:solidFill>
            <a:schemeClr val="accent5"/>
          </a:solidFill>
          <a:ln>
            <a:noFill/>
          </a:ln>
        </p:spPr>
        <p:txBody>
          <a:bodyPr rtlCol="0" anchor="ctr">
            <a:noAutofit/>
          </a:bodyPr>
          <a:lstStyle/>
          <a:p>
            <a:pPr algn="ctr"/>
            <a:r>
              <a:rPr lang="en-GB" sz="1000" b="1" dirty="0">
                <a:solidFill>
                  <a:schemeClr val="accent1"/>
                </a:solidFill>
              </a:rPr>
              <a:t>01</a:t>
            </a:r>
          </a:p>
        </p:txBody>
      </p:sp>
      <p:sp>
        <p:nvSpPr>
          <p:cNvPr id="272" name="Oval 271"/>
          <p:cNvSpPr/>
          <p:nvPr userDrawn="1"/>
        </p:nvSpPr>
        <p:spPr>
          <a:xfrm>
            <a:off x="6952616" y="3165844"/>
            <a:ext cx="489875" cy="489875"/>
          </a:xfrm>
          <a:prstGeom prst="ellipse">
            <a:avLst/>
          </a:prstGeom>
          <a:solidFill>
            <a:schemeClr val="accent5"/>
          </a:solidFill>
          <a:ln>
            <a:noFill/>
          </a:ln>
        </p:spPr>
        <p:txBody>
          <a:bodyPr rtlCol="0" anchor="ctr">
            <a:noAutofit/>
          </a:bodyPr>
          <a:lstStyle/>
          <a:p>
            <a:pPr algn="ctr"/>
            <a:r>
              <a:rPr lang="en-GB" sz="1000" b="1" dirty="0">
                <a:solidFill>
                  <a:schemeClr val="accent1"/>
                </a:solidFill>
              </a:rPr>
              <a:t>02</a:t>
            </a:r>
          </a:p>
        </p:txBody>
      </p:sp>
      <p:cxnSp>
        <p:nvCxnSpPr>
          <p:cNvPr id="282" name="Straight Connector 281"/>
          <p:cNvCxnSpPr/>
          <p:nvPr userDrawn="1"/>
        </p:nvCxnSpPr>
        <p:spPr>
          <a:xfrm>
            <a:off x="3894471" y="5413141"/>
            <a:ext cx="1677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Oval 282"/>
          <p:cNvSpPr/>
          <p:nvPr userDrawn="1"/>
        </p:nvSpPr>
        <p:spPr>
          <a:xfrm>
            <a:off x="4651068" y="4800163"/>
            <a:ext cx="209620" cy="223284"/>
          </a:xfrm>
          <a:prstGeom prst="ellipse">
            <a:avLst/>
          </a:prstGeom>
          <a:solidFill>
            <a:srgbClr val="2F283C"/>
          </a:solidFill>
          <a:ln>
            <a:noFill/>
          </a:ln>
        </p:spPr>
        <p:txBody>
          <a:bodyPr rtlCol="0" anchor="ctr">
            <a:noAutofit/>
          </a:bodyPr>
          <a:lstStyle/>
          <a:p>
            <a:pPr algn="ctr"/>
            <a:endParaRPr lang="en-GB" sz="1400">
              <a:solidFill>
                <a:schemeClr val="tx1"/>
              </a:solidFill>
            </a:endParaRPr>
          </a:p>
        </p:txBody>
      </p:sp>
      <p:sp>
        <p:nvSpPr>
          <p:cNvPr id="284" name="Vertical Text Placeholder 2"/>
          <p:cNvSpPr>
            <a:spLocks noGrp="1"/>
          </p:cNvSpPr>
          <p:nvPr>
            <p:ph type="body" orient="vert" idx="41" hasCustomPrompt="1"/>
          </p:nvPr>
        </p:nvSpPr>
        <p:spPr>
          <a:xfrm>
            <a:off x="3894471" y="4508008"/>
            <a:ext cx="1655832" cy="24216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01</a:t>
            </a:r>
          </a:p>
        </p:txBody>
      </p:sp>
      <p:cxnSp>
        <p:nvCxnSpPr>
          <p:cNvPr id="287" name="Straight Connector 286"/>
          <p:cNvCxnSpPr/>
          <p:nvPr userDrawn="1"/>
        </p:nvCxnSpPr>
        <p:spPr>
          <a:xfrm>
            <a:off x="5670659" y="5413141"/>
            <a:ext cx="1677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452912" y="5413142"/>
            <a:ext cx="1677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Oval 291"/>
          <p:cNvSpPr/>
          <p:nvPr userDrawn="1"/>
        </p:nvSpPr>
        <p:spPr>
          <a:xfrm>
            <a:off x="8186587" y="4800164"/>
            <a:ext cx="209620" cy="223284"/>
          </a:xfrm>
          <a:prstGeom prst="ellipse">
            <a:avLst/>
          </a:prstGeom>
          <a:solidFill>
            <a:srgbClr val="2F283C"/>
          </a:solidFill>
          <a:ln>
            <a:noFill/>
          </a:ln>
        </p:spPr>
        <p:txBody>
          <a:bodyPr rtlCol="0" anchor="ctr">
            <a:noAutofit/>
          </a:bodyPr>
          <a:lstStyle/>
          <a:p>
            <a:pPr algn="ctr"/>
            <a:endParaRPr lang="en-GB" sz="1400">
              <a:solidFill>
                <a:schemeClr val="tx1"/>
              </a:solidFill>
            </a:endParaRPr>
          </a:p>
        </p:txBody>
      </p:sp>
      <p:cxnSp>
        <p:nvCxnSpPr>
          <p:cNvPr id="296" name="Straight Connector 295"/>
          <p:cNvCxnSpPr/>
          <p:nvPr userDrawn="1"/>
        </p:nvCxnSpPr>
        <p:spPr>
          <a:xfrm>
            <a:off x="9229100" y="5413142"/>
            <a:ext cx="1677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Oval 298"/>
          <p:cNvSpPr/>
          <p:nvPr userDrawn="1"/>
        </p:nvSpPr>
        <p:spPr>
          <a:xfrm>
            <a:off x="6429237" y="4800164"/>
            <a:ext cx="209620" cy="223284"/>
          </a:xfrm>
          <a:prstGeom prst="ellipse">
            <a:avLst/>
          </a:prstGeom>
          <a:solidFill>
            <a:srgbClr val="2F283C"/>
          </a:solidFill>
          <a:ln>
            <a:noFill/>
          </a:ln>
        </p:spPr>
        <p:txBody>
          <a:bodyPr rtlCol="0" anchor="ctr">
            <a:noAutofit/>
          </a:bodyPr>
          <a:lstStyle/>
          <a:p>
            <a:pPr algn="ctr"/>
            <a:endParaRPr lang="en-GB" sz="1400">
              <a:solidFill>
                <a:schemeClr val="tx1"/>
              </a:solidFill>
            </a:endParaRPr>
          </a:p>
        </p:txBody>
      </p:sp>
      <p:sp>
        <p:nvSpPr>
          <p:cNvPr id="300" name="Oval 299"/>
          <p:cNvSpPr/>
          <p:nvPr userDrawn="1"/>
        </p:nvSpPr>
        <p:spPr>
          <a:xfrm>
            <a:off x="9952542" y="4800164"/>
            <a:ext cx="209620" cy="223284"/>
          </a:xfrm>
          <a:prstGeom prst="ellipse">
            <a:avLst/>
          </a:prstGeom>
          <a:solidFill>
            <a:srgbClr val="2F283C"/>
          </a:solidFill>
          <a:ln>
            <a:noFill/>
          </a:ln>
        </p:spPr>
        <p:txBody>
          <a:bodyPr rtlCol="0" anchor="ctr">
            <a:noAutofit/>
          </a:bodyPr>
          <a:lstStyle/>
          <a:p>
            <a:pPr algn="ctr"/>
            <a:endParaRPr lang="en-GB" sz="1400">
              <a:solidFill>
                <a:schemeClr val="tx1"/>
              </a:solidFill>
            </a:endParaRPr>
          </a:p>
        </p:txBody>
      </p:sp>
      <p:sp>
        <p:nvSpPr>
          <p:cNvPr id="275" name="Vertical Text Placeholder 2"/>
          <p:cNvSpPr>
            <a:spLocks noGrp="1"/>
          </p:cNvSpPr>
          <p:nvPr>
            <p:ph type="body" orient="vert" idx="51" hasCustomPrompt="1"/>
          </p:nvPr>
        </p:nvSpPr>
        <p:spPr>
          <a:xfrm>
            <a:off x="271246" y="237399"/>
            <a:ext cx="2449249" cy="58530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Body Text</a:t>
            </a:r>
          </a:p>
        </p:txBody>
      </p:sp>
      <p:sp>
        <p:nvSpPr>
          <p:cNvPr id="276" name="Vertical Text Placeholder 2"/>
          <p:cNvSpPr>
            <a:spLocks noGrp="1"/>
          </p:cNvSpPr>
          <p:nvPr>
            <p:ph type="body" orient="vert" idx="58"/>
          </p:nvPr>
        </p:nvSpPr>
        <p:spPr>
          <a:xfrm>
            <a:off x="271841" y="822702"/>
            <a:ext cx="2448655" cy="5773688"/>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77" name="Vertical Text Placeholder 2"/>
          <p:cNvSpPr>
            <a:spLocks noGrp="1"/>
          </p:cNvSpPr>
          <p:nvPr>
            <p:ph type="body" orient="vert" idx="59" hasCustomPrompt="1"/>
          </p:nvPr>
        </p:nvSpPr>
        <p:spPr>
          <a:xfrm>
            <a:off x="5675163" y="4508008"/>
            <a:ext cx="1655832" cy="24216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02</a:t>
            </a:r>
          </a:p>
        </p:txBody>
      </p:sp>
      <p:sp>
        <p:nvSpPr>
          <p:cNvPr id="278" name="Vertical Text Placeholder 2"/>
          <p:cNvSpPr>
            <a:spLocks noGrp="1"/>
          </p:cNvSpPr>
          <p:nvPr>
            <p:ph type="body" orient="vert" idx="60" hasCustomPrompt="1"/>
          </p:nvPr>
        </p:nvSpPr>
        <p:spPr>
          <a:xfrm>
            <a:off x="7437257" y="4508008"/>
            <a:ext cx="1655832" cy="24216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03</a:t>
            </a:r>
          </a:p>
        </p:txBody>
      </p:sp>
      <p:sp>
        <p:nvSpPr>
          <p:cNvPr id="279" name="Vertical Text Placeholder 2"/>
          <p:cNvSpPr>
            <a:spLocks noGrp="1"/>
          </p:cNvSpPr>
          <p:nvPr>
            <p:ph type="body" orient="vert" idx="61" hasCustomPrompt="1"/>
          </p:nvPr>
        </p:nvSpPr>
        <p:spPr>
          <a:xfrm>
            <a:off x="9209162" y="4508008"/>
            <a:ext cx="1655832" cy="242169"/>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04</a:t>
            </a:r>
          </a:p>
        </p:txBody>
      </p:sp>
      <p:sp>
        <p:nvSpPr>
          <p:cNvPr id="301" name="Vertical Text Placeholder 2"/>
          <p:cNvSpPr>
            <a:spLocks noGrp="1"/>
          </p:cNvSpPr>
          <p:nvPr>
            <p:ph type="body" orient="vert" idx="57"/>
          </p:nvPr>
        </p:nvSpPr>
        <p:spPr>
          <a:xfrm>
            <a:off x="3892264" y="5428790"/>
            <a:ext cx="1658847" cy="79243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2" name="Vertical Text Placeholder 2"/>
          <p:cNvSpPr>
            <a:spLocks noGrp="1"/>
          </p:cNvSpPr>
          <p:nvPr>
            <p:ph type="body" orient="vert" idx="62"/>
          </p:nvPr>
        </p:nvSpPr>
        <p:spPr>
          <a:xfrm>
            <a:off x="5672009" y="5428790"/>
            <a:ext cx="1658847" cy="79243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3" name="Vertical Text Placeholder 2"/>
          <p:cNvSpPr>
            <a:spLocks noGrp="1"/>
          </p:cNvSpPr>
          <p:nvPr>
            <p:ph type="body" orient="vert" idx="63"/>
          </p:nvPr>
        </p:nvSpPr>
        <p:spPr>
          <a:xfrm>
            <a:off x="7442569" y="5428790"/>
            <a:ext cx="1658847" cy="79243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4" name="Vertical Text Placeholder 2"/>
          <p:cNvSpPr>
            <a:spLocks noGrp="1"/>
          </p:cNvSpPr>
          <p:nvPr>
            <p:ph type="body" orient="vert" idx="64"/>
          </p:nvPr>
        </p:nvSpPr>
        <p:spPr>
          <a:xfrm>
            <a:off x="9216185" y="5431917"/>
            <a:ext cx="1658847" cy="79243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05" name="Vertical Text Placeholder 2"/>
          <p:cNvSpPr>
            <a:spLocks noGrp="1"/>
          </p:cNvSpPr>
          <p:nvPr>
            <p:ph type="body" orient="vert" idx="65" hasCustomPrompt="1"/>
          </p:nvPr>
        </p:nvSpPr>
        <p:spPr>
          <a:xfrm>
            <a:off x="3894471" y="5056381"/>
            <a:ext cx="1655832" cy="35952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America</a:t>
            </a:r>
          </a:p>
        </p:txBody>
      </p:sp>
      <p:sp>
        <p:nvSpPr>
          <p:cNvPr id="306" name="Vertical Text Placeholder 2"/>
          <p:cNvSpPr>
            <a:spLocks noGrp="1"/>
          </p:cNvSpPr>
          <p:nvPr>
            <p:ph type="body" orient="vert" idx="66" hasCustomPrompt="1"/>
          </p:nvPr>
        </p:nvSpPr>
        <p:spPr>
          <a:xfrm>
            <a:off x="5675163" y="5056381"/>
            <a:ext cx="1655832" cy="35952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Africa</a:t>
            </a:r>
          </a:p>
        </p:txBody>
      </p:sp>
      <p:sp>
        <p:nvSpPr>
          <p:cNvPr id="307" name="Vertical Text Placeholder 2"/>
          <p:cNvSpPr>
            <a:spLocks noGrp="1"/>
          </p:cNvSpPr>
          <p:nvPr>
            <p:ph type="body" orient="vert" idx="67" hasCustomPrompt="1"/>
          </p:nvPr>
        </p:nvSpPr>
        <p:spPr>
          <a:xfrm>
            <a:off x="7437257" y="5065007"/>
            <a:ext cx="1655832" cy="35952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Europe</a:t>
            </a:r>
          </a:p>
        </p:txBody>
      </p:sp>
      <p:sp>
        <p:nvSpPr>
          <p:cNvPr id="308" name="Vertical Text Placeholder 2"/>
          <p:cNvSpPr>
            <a:spLocks noGrp="1"/>
          </p:cNvSpPr>
          <p:nvPr>
            <p:ph type="body" orient="vert" idx="68" hasCustomPrompt="1"/>
          </p:nvPr>
        </p:nvSpPr>
        <p:spPr>
          <a:xfrm>
            <a:off x="9209162" y="5056381"/>
            <a:ext cx="1655832" cy="359528"/>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Asia</a:t>
            </a:r>
          </a:p>
        </p:txBody>
      </p:sp>
      <p:sp>
        <p:nvSpPr>
          <p:cNvPr id="274" name="Text Placeholder 4">
            <a:extLst>
              <a:ext uri="{FF2B5EF4-FFF2-40B4-BE49-F238E27FC236}">
                <a16:creationId xmlns:a16="http://schemas.microsoft.com/office/drawing/2014/main" id="{D724D3F6-D232-474B-93C4-F4684F7278E6}"/>
              </a:ext>
            </a:extLst>
          </p:cNvPr>
          <p:cNvSpPr>
            <a:spLocks noGrp="1"/>
          </p:cNvSpPr>
          <p:nvPr>
            <p:ph type="body" sz="quarter" idx="1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68" name="Rectangle 18">
            <a:extLst>
              <a:ext uri="{FF2B5EF4-FFF2-40B4-BE49-F238E27FC236}">
                <a16:creationId xmlns:a16="http://schemas.microsoft.com/office/drawing/2014/main" id="{D3FDAF77-32BD-4C4E-817A-349964EA107C}"/>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80" name="Text Placeholder 4">
            <a:extLst>
              <a:ext uri="{FF2B5EF4-FFF2-40B4-BE49-F238E27FC236}">
                <a16:creationId xmlns:a16="http://schemas.microsoft.com/office/drawing/2014/main" id="{041C0246-A2E9-4FCD-BA55-8BEAF5740D09}"/>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350566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pag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8" name="Vertical Text Placeholder 2"/>
          <p:cNvSpPr>
            <a:spLocks noGrp="1"/>
          </p:cNvSpPr>
          <p:nvPr>
            <p:ph type="body" orient="vert" idx="30"/>
          </p:nvPr>
        </p:nvSpPr>
        <p:spPr>
          <a:xfrm>
            <a:off x="3646721" y="1615747"/>
            <a:ext cx="3670018" cy="37756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4" name="Rectangle 33"/>
          <p:cNvSpPr/>
          <p:nvPr userDrawn="1"/>
        </p:nvSpPr>
        <p:spPr>
          <a:xfrm>
            <a:off x="0" y="0"/>
            <a:ext cx="3072000" cy="6857999"/>
          </a:xfrm>
          <a:prstGeom prst="rect">
            <a:avLst/>
          </a:prstGeom>
          <a:solidFill>
            <a:schemeClr val="tx2"/>
          </a:solidFill>
          <a:ln w="3175">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00" tIns="48000" rIns="96000" bIns="48000" numCol="1" spcCol="1270" anchor="t" anchorCtr="0">
            <a:noAutofit/>
          </a:bodyPr>
          <a:lstStyle/>
          <a:p>
            <a:pPr marL="0" marR="0" lvl="1" indent="0" algn="l" defTabSz="711182"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2F283C"/>
              </a:solidFill>
              <a:effectLst/>
              <a:uLnTx/>
              <a:uFillTx/>
              <a:latin typeface="Calibri" panose="020F0502020204030204" pitchFamily="34" charset="0"/>
              <a:ea typeface="+mn-ea"/>
              <a:cs typeface="Calibri" panose="020F0502020204030204" pitchFamily="34" charset="0"/>
            </a:endParaRPr>
          </a:p>
        </p:txBody>
      </p:sp>
      <p:cxnSp>
        <p:nvCxnSpPr>
          <p:cNvPr id="257" name="Straight Connector 256"/>
          <p:cNvCxnSpPr/>
          <p:nvPr userDrawn="1"/>
        </p:nvCxnSpPr>
        <p:spPr>
          <a:xfrm>
            <a:off x="574737" y="2867402"/>
            <a:ext cx="19169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574737" y="4561062"/>
            <a:ext cx="19169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Vertical Text Placeholder 2"/>
          <p:cNvSpPr>
            <a:spLocks noGrp="1"/>
          </p:cNvSpPr>
          <p:nvPr>
            <p:ph type="body" orient="vert" idx="58"/>
          </p:nvPr>
        </p:nvSpPr>
        <p:spPr>
          <a:xfrm>
            <a:off x="308876" y="946319"/>
            <a:ext cx="2448655" cy="1692320"/>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5" name="Vertical Text Placeholder 2"/>
          <p:cNvSpPr>
            <a:spLocks noGrp="1"/>
          </p:cNvSpPr>
          <p:nvPr>
            <p:ph type="body" orient="vert" idx="59"/>
          </p:nvPr>
        </p:nvSpPr>
        <p:spPr>
          <a:xfrm>
            <a:off x="308876" y="3055999"/>
            <a:ext cx="2448655" cy="1361997"/>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6" name="Vertical Text Placeholder 2"/>
          <p:cNvSpPr>
            <a:spLocks noGrp="1"/>
          </p:cNvSpPr>
          <p:nvPr>
            <p:ph type="body" orient="vert" idx="60"/>
          </p:nvPr>
        </p:nvSpPr>
        <p:spPr>
          <a:xfrm>
            <a:off x="308876" y="4731042"/>
            <a:ext cx="2448655" cy="1838706"/>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1200" b="0">
                <a:solidFill>
                  <a:schemeClr val="bg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29" name="Vertical Text Placeholder 2"/>
          <p:cNvSpPr>
            <a:spLocks noGrp="1"/>
          </p:cNvSpPr>
          <p:nvPr>
            <p:ph type="body" orient="vert" idx="21" hasCustomPrompt="1"/>
          </p:nvPr>
        </p:nvSpPr>
        <p:spPr>
          <a:xfrm>
            <a:off x="308876" y="414330"/>
            <a:ext cx="2449249" cy="437691"/>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a:solidFill>
                  <a:schemeClr val="bg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Body Text</a:t>
            </a:r>
          </a:p>
        </p:txBody>
      </p:sp>
      <p:sp>
        <p:nvSpPr>
          <p:cNvPr id="30" name="Vertical Text Placeholder 2"/>
          <p:cNvSpPr>
            <a:spLocks noGrp="1"/>
          </p:cNvSpPr>
          <p:nvPr>
            <p:ph type="body" orient="vert" idx="57"/>
          </p:nvPr>
        </p:nvSpPr>
        <p:spPr>
          <a:xfrm>
            <a:off x="3646729" y="1979727"/>
            <a:ext cx="3670010" cy="140310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1" name="Vertical Text Placeholder 2"/>
          <p:cNvSpPr>
            <a:spLocks noGrp="1"/>
          </p:cNvSpPr>
          <p:nvPr>
            <p:ph type="body" orient="vert" idx="61"/>
          </p:nvPr>
        </p:nvSpPr>
        <p:spPr>
          <a:xfrm>
            <a:off x="7484136" y="1615747"/>
            <a:ext cx="3670018" cy="37756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2" name="Vertical Text Placeholder 2"/>
          <p:cNvSpPr>
            <a:spLocks noGrp="1"/>
          </p:cNvSpPr>
          <p:nvPr>
            <p:ph type="body" orient="vert" idx="62"/>
          </p:nvPr>
        </p:nvSpPr>
        <p:spPr>
          <a:xfrm>
            <a:off x="7484144" y="1979727"/>
            <a:ext cx="3670010" cy="140310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3" name="Vertical Text Placeholder 2"/>
          <p:cNvSpPr>
            <a:spLocks noGrp="1"/>
          </p:cNvSpPr>
          <p:nvPr>
            <p:ph type="body" orient="vert" idx="63"/>
          </p:nvPr>
        </p:nvSpPr>
        <p:spPr>
          <a:xfrm>
            <a:off x="3646721" y="3932760"/>
            <a:ext cx="3670018" cy="37756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5" name="Vertical Text Placeholder 2"/>
          <p:cNvSpPr>
            <a:spLocks noGrp="1"/>
          </p:cNvSpPr>
          <p:nvPr>
            <p:ph type="body" orient="vert" idx="64"/>
          </p:nvPr>
        </p:nvSpPr>
        <p:spPr>
          <a:xfrm>
            <a:off x="3646729" y="4296740"/>
            <a:ext cx="3670010" cy="140310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6" name="Vertical Text Placeholder 2"/>
          <p:cNvSpPr>
            <a:spLocks noGrp="1"/>
          </p:cNvSpPr>
          <p:nvPr>
            <p:ph type="body" orient="vert" idx="65"/>
          </p:nvPr>
        </p:nvSpPr>
        <p:spPr>
          <a:xfrm>
            <a:off x="7484136" y="3932760"/>
            <a:ext cx="3670018" cy="377565"/>
          </a:xfrm>
          <a:prstGeom prst="rect">
            <a:avLst/>
          </a:prstGeom>
        </p:spPr>
        <p:txBody>
          <a:bodyPr vert="horz"/>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1400" b="1">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8" name="Vertical Text Placeholder 2"/>
          <p:cNvSpPr>
            <a:spLocks noGrp="1"/>
          </p:cNvSpPr>
          <p:nvPr>
            <p:ph type="body" orient="vert" idx="66"/>
          </p:nvPr>
        </p:nvSpPr>
        <p:spPr>
          <a:xfrm>
            <a:off x="7484144" y="4296740"/>
            <a:ext cx="3670010" cy="140310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solidFill>
                  <a:schemeClr val="tx1"/>
                </a:solidFill>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39" name="Text Placeholder 4">
            <a:extLst>
              <a:ext uri="{FF2B5EF4-FFF2-40B4-BE49-F238E27FC236}">
                <a16:creationId xmlns:a16="http://schemas.microsoft.com/office/drawing/2014/main" id="{8FC28BB2-86EF-45D2-BB51-C595F74419BC}"/>
              </a:ext>
            </a:extLst>
          </p:cNvPr>
          <p:cNvSpPr>
            <a:spLocks noGrp="1"/>
          </p:cNvSpPr>
          <p:nvPr>
            <p:ph type="body" sz="quarter" idx="19" hasCustomPrompt="1"/>
          </p:nvPr>
        </p:nvSpPr>
        <p:spPr>
          <a:xfrm>
            <a:off x="3278086" y="6369968"/>
            <a:ext cx="8208127"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3" name="Rectangle 18">
            <a:extLst>
              <a:ext uri="{FF2B5EF4-FFF2-40B4-BE49-F238E27FC236}">
                <a16:creationId xmlns:a16="http://schemas.microsoft.com/office/drawing/2014/main" id="{DEED4AA5-4AB8-405E-B3D8-66A50A660947}"/>
              </a:ext>
            </a:extLst>
          </p:cNvPr>
          <p:cNvSpPr/>
          <p:nvPr userDrawn="1"/>
        </p:nvSpPr>
        <p:spPr>
          <a:xfrm rot="5400000">
            <a:off x="3085498"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Text Placeholder 4">
            <a:extLst>
              <a:ext uri="{FF2B5EF4-FFF2-40B4-BE49-F238E27FC236}">
                <a16:creationId xmlns:a16="http://schemas.microsoft.com/office/drawing/2014/main" id="{066422D5-3AB3-4842-8A46-DDE692D09512}"/>
              </a:ext>
            </a:extLst>
          </p:cNvPr>
          <p:cNvSpPr>
            <a:spLocks noGrp="1"/>
          </p:cNvSpPr>
          <p:nvPr>
            <p:ph type="body" sz="quarter" idx="13"/>
          </p:nvPr>
        </p:nvSpPr>
        <p:spPr>
          <a:xfrm>
            <a:off x="3278086" y="313426"/>
            <a:ext cx="8208127"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0" name="Text Placeholder 4">
            <a:extLst>
              <a:ext uri="{FF2B5EF4-FFF2-40B4-BE49-F238E27FC236}">
                <a16:creationId xmlns:a16="http://schemas.microsoft.com/office/drawing/2014/main" id="{AF818B38-40DB-428D-8F92-0B9E0D19EFED}"/>
              </a:ext>
            </a:extLst>
          </p:cNvPr>
          <p:cNvSpPr>
            <a:spLocks noGrp="1"/>
          </p:cNvSpPr>
          <p:nvPr>
            <p:ph type="body" sz="quarter" idx="24"/>
          </p:nvPr>
        </p:nvSpPr>
        <p:spPr>
          <a:xfrm>
            <a:off x="3278086" y="758985"/>
            <a:ext cx="8208128"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15780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7"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3" name="Rectangle 18">
            <a:extLst>
              <a:ext uri="{FF2B5EF4-FFF2-40B4-BE49-F238E27FC236}">
                <a16:creationId xmlns:a16="http://schemas.microsoft.com/office/drawing/2014/main" id="{DBCBBEEB-8830-4B4D-8EB1-AB284226AE39}"/>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4" name="Text Placeholder 4">
            <a:extLst>
              <a:ext uri="{FF2B5EF4-FFF2-40B4-BE49-F238E27FC236}">
                <a16:creationId xmlns:a16="http://schemas.microsoft.com/office/drawing/2014/main" id="{4AF7F928-9BA6-4748-A399-F42E2CE24B31}"/>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5" name="Vertical Text Placeholder 2">
            <a:extLst>
              <a:ext uri="{FF2B5EF4-FFF2-40B4-BE49-F238E27FC236}">
                <a16:creationId xmlns:a16="http://schemas.microsoft.com/office/drawing/2014/main" id="{9FD35FF0-8F82-4320-91AE-44F39BF1C10C}"/>
              </a:ext>
            </a:extLst>
          </p:cNvPr>
          <p:cNvSpPr>
            <a:spLocks noGrp="1"/>
          </p:cNvSpPr>
          <p:nvPr>
            <p:ph type="body" orient="vert" idx="24" hasCustomPrompt="1"/>
          </p:nvPr>
        </p:nvSpPr>
        <p:spPr>
          <a:xfrm>
            <a:off x="262008" y="1346472"/>
            <a:ext cx="11193292"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16" name="Straight Connector 15">
            <a:extLst>
              <a:ext uri="{FF2B5EF4-FFF2-40B4-BE49-F238E27FC236}">
                <a16:creationId xmlns:a16="http://schemas.microsoft.com/office/drawing/2014/main" id="{CD731AFC-D083-47C4-9E20-BE4A5DC24B0D}"/>
              </a:ext>
            </a:extLst>
          </p:cNvPr>
          <p:cNvCxnSpPr>
            <a:cxnSpLocks/>
          </p:cNvCxnSpPr>
          <p:nvPr userDrawn="1"/>
        </p:nvCxnSpPr>
        <p:spPr>
          <a:xfrm>
            <a:off x="262008" y="1670222"/>
            <a:ext cx="11224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BAB29A91-3E85-4BE8-9933-DA7C699A21EE}"/>
              </a:ext>
            </a:extLst>
          </p:cNvPr>
          <p:cNvSpPr>
            <a:spLocks noGrp="1"/>
          </p:cNvSpPr>
          <p:nvPr>
            <p:ph sz="half" idx="1" hasCustomPrompt="1"/>
          </p:nvPr>
        </p:nvSpPr>
        <p:spPr>
          <a:xfrm>
            <a:off x="262007" y="1746138"/>
            <a:ext cx="11213815" cy="4228719"/>
          </a:xfrm>
          <a:prstGeom prst="rect">
            <a:avLst/>
          </a:prstGeom>
        </p:spPr>
        <p:txBody>
          <a:bodyPr/>
          <a:lstStyle>
            <a:lvl1pPr marL="0" indent="0">
              <a:buNone/>
              <a:defRPr/>
            </a:lvl1pPr>
          </a:lstStyle>
          <a:p>
            <a:pPr lvl="0"/>
            <a:r>
              <a:rPr lang="en-GB" dirty="0"/>
              <a:t> </a:t>
            </a:r>
          </a:p>
        </p:txBody>
      </p:sp>
      <p:sp>
        <p:nvSpPr>
          <p:cNvPr id="26" name="Vertical Text Placeholder 2">
            <a:extLst>
              <a:ext uri="{FF2B5EF4-FFF2-40B4-BE49-F238E27FC236}">
                <a16:creationId xmlns:a16="http://schemas.microsoft.com/office/drawing/2014/main" id="{C4ED2B5A-5D48-46D6-9F92-5D3DDE3EC586}"/>
              </a:ext>
            </a:extLst>
          </p:cNvPr>
          <p:cNvSpPr>
            <a:spLocks noGrp="1"/>
          </p:cNvSpPr>
          <p:nvPr>
            <p:ph type="body" orient="vert" idx="23" hasCustomPrompt="1"/>
          </p:nvPr>
        </p:nvSpPr>
        <p:spPr>
          <a:xfrm>
            <a:off x="262008" y="1082850"/>
            <a:ext cx="11193292"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Tree>
    <p:extLst>
      <p:ext uri="{BB962C8B-B14F-4D97-AF65-F5344CB8AC3E}">
        <p14:creationId xmlns:p14="http://schemas.microsoft.com/office/powerpoint/2010/main" val="524336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0"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6" name="Rectangle 18">
            <a:extLst>
              <a:ext uri="{FF2B5EF4-FFF2-40B4-BE49-F238E27FC236}">
                <a16:creationId xmlns:a16="http://schemas.microsoft.com/office/drawing/2014/main" id="{7D595ACE-98BC-418F-A8E9-24113DC47CA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1" name="Text Placeholder 4">
            <a:extLst>
              <a:ext uri="{FF2B5EF4-FFF2-40B4-BE49-F238E27FC236}">
                <a16:creationId xmlns:a16="http://schemas.microsoft.com/office/drawing/2014/main" id="{16361C90-FC6F-42AE-B32E-45EF9EDE29E5}"/>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3" name="Vertical Text Placeholder 2">
            <a:extLst>
              <a:ext uri="{FF2B5EF4-FFF2-40B4-BE49-F238E27FC236}">
                <a16:creationId xmlns:a16="http://schemas.microsoft.com/office/drawing/2014/main" id="{98EEB374-9570-4850-99CC-7AE8EF8FFFA2}"/>
              </a:ext>
            </a:extLst>
          </p:cNvPr>
          <p:cNvSpPr>
            <a:spLocks noGrp="1"/>
          </p:cNvSpPr>
          <p:nvPr>
            <p:ph type="body" orient="vert" idx="24" hasCustomPrompt="1"/>
          </p:nvPr>
        </p:nvSpPr>
        <p:spPr>
          <a:xfrm>
            <a:off x="262008"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44" name="Straight Connector 43">
            <a:extLst>
              <a:ext uri="{FF2B5EF4-FFF2-40B4-BE49-F238E27FC236}">
                <a16:creationId xmlns:a16="http://schemas.microsoft.com/office/drawing/2014/main" id="{5955BB93-7B17-4347-B933-6418BD9C76CF}"/>
              </a:ext>
            </a:extLst>
          </p:cNvPr>
          <p:cNvCxnSpPr>
            <a:cxnSpLocks/>
          </p:cNvCxnSpPr>
          <p:nvPr userDrawn="1"/>
        </p:nvCxnSpPr>
        <p:spPr>
          <a:xfrm>
            <a:off x="262008"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E07D84B0-D8BD-4B93-A6FE-125FEC9359D3}"/>
              </a:ext>
            </a:extLst>
          </p:cNvPr>
          <p:cNvSpPr>
            <a:spLocks noGrp="1"/>
          </p:cNvSpPr>
          <p:nvPr>
            <p:ph sz="half" idx="1" hasCustomPrompt="1"/>
          </p:nvPr>
        </p:nvSpPr>
        <p:spPr>
          <a:xfrm>
            <a:off x="262008" y="1746138"/>
            <a:ext cx="5440070" cy="4295080"/>
          </a:xfrm>
          <a:prstGeom prst="rect">
            <a:avLst/>
          </a:prstGeom>
        </p:spPr>
        <p:txBody>
          <a:bodyPr/>
          <a:lstStyle>
            <a:lvl1pPr marL="0" indent="0">
              <a:buNone/>
              <a:defRPr/>
            </a:lvl1pPr>
          </a:lstStyle>
          <a:p>
            <a:pPr lvl="0"/>
            <a:r>
              <a:rPr lang="en-GB" dirty="0"/>
              <a:t> </a:t>
            </a:r>
          </a:p>
        </p:txBody>
      </p:sp>
      <p:sp>
        <p:nvSpPr>
          <p:cNvPr id="46" name="Vertical Text Placeholder 2">
            <a:extLst>
              <a:ext uri="{FF2B5EF4-FFF2-40B4-BE49-F238E27FC236}">
                <a16:creationId xmlns:a16="http://schemas.microsoft.com/office/drawing/2014/main" id="{4477D5A7-6288-434C-819E-7D540D61EFF4}"/>
              </a:ext>
            </a:extLst>
          </p:cNvPr>
          <p:cNvSpPr>
            <a:spLocks noGrp="1"/>
          </p:cNvSpPr>
          <p:nvPr>
            <p:ph type="body" orient="vert" idx="23" hasCustomPrompt="1"/>
          </p:nvPr>
        </p:nvSpPr>
        <p:spPr>
          <a:xfrm>
            <a:off x="262008"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51" name="Vertical Text Placeholder 2">
            <a:extLst>
              <a:ext uri="{FF2B5EF4-FFF2-40B4-BE49-F238E27FC236}">
                <a16:creationId xmlns:a16="http://schemas.microsoft.com/office/drawing/2014/main" id="{A5A905CA-121E-47F9-821B-BE239CFFBBC5}"/>
              </a:ext>
            </a:extLst>
          </p:cNvPr>
          <p:cNvSpPr>
            <a:spLocks noGrp="1"/>
          </p:cNvSpPr>
          <p:nvPr>
            <p:ph type="body" orient="vert" idx="25" hasCustomPrompt="1"/>
          </p:nvPr>
        </p:nvSpPr>
        <p:spPr>
          <a:xfrm>
            <a:off x="6018503"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52" name="Straight Connector 51">
            <a:extLst>
              <a:ext uri="{FF2B5EF4-FFF2-40B4-BE49-F238E27FC236}">
                <a16:creationId xmlns:a16="http://schemas.microsoft.com/office/drawing/2014/main" id="{042B3E1C-CC36-4DE2-BD07-B8FE62215BA0}"/>
              </a:ext>
            </a:extLst>
          </p:cNvPr>
          <p:cNvCxnSpPr>
            <a:cxnSpLocks/>
          </p:cNvCxnSpPr>
          <p:nvPr userDrawn="1"/>
        </p:nvCxnSpPr>
        <p:spPr>
          <a:xfrm>
            <a:off x="6018503"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D5996C42-DE7B-4FCA-885C-7D31959E9579}"/>
              </a:ext>
            </a:extLst>
          </p:cNvPr>
          <p:cNvSpPr>
            <a:spLocks noGrp="1"/>
          </p:cNvSpPr>
          <p:nvPr>
            <p:ph sz="half" idx="26" hasCustomPrompt="1"/>
          </p:nvPr>
        </p:nvSpPr>
        <p:spPr>
          <a:xfrm>
            <a:off x="6018503" y="1746138"/>
            <a:ext cx="5440070" cy="4295080"/>
          </a:xfrm>
          <a:prstGeom prst="rect">
            <a:avLst/>
          </a:prstGeom>
        </p:spPr>
        <p:txBody>
          <a:bodyPr/>
          <a:lstStyle>
            <a:lvl1pPr marL="0" indent="0">
              <a:buNone/>
              <a:defRPr/>
            </a:lvl1pPr>
          </a:lstStyle>
          <a:p>
            <a:pPr lvl="0"/>
            <a:r>
              <a:rPr lang="en-GB" dirty="0"/>
              <a:t> </a:t>
            </a:r>
          </a:p>
        </p:txBody>
      </p:sp>
      <p:sp>
        <p:nvSpPr>
          <p:cNvPr id="54" name="Vertical Text Placeholder 2">
            <a:extLst>
              <a:ext uri="{FF2B5EF4-FFF2-40B4-BE49-F238E27FC236}">
                <a16:creationId xmlns:a16="http://schemas.microsoft.com/office/drawing/2014/main" id="{EBEFE3BE-FAC4-4485-86D9-71F702E9E8E8}"/>
              </a:ext>
            </a:extLst>
          </p:cNvPr>
          <p:cNvSpPr>
            <a:spLocks noGrp="1"/>
          </p:cNvSpPr>
          <p:nvPr>
            <p:ph type="body" orient="vert" idx="27" hasCustomPrompt="1"/>
          </p:nvPr>
        </p:nvSpPr>
        <p:spPr>
          <a:xfrm>
            <a:off x="6018503"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Tree>
    <p:extLst>
      <p:ext uri="{BB962C8B-B14F-4D97-AF65-F5344CB8AC3E}">
        <p14:creationId xmlns:p14="http://schemas.microsoft.com/office/powerpoint/2010/main" val="3403063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0"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1" name="Rectangle 18">
            <a:extLst>
              <a:ext uri="{FF2B5EF4-FFF2-40B4-BE49-F238E27FC236}">
                <a16:creationId xmlns:a16="http://schemas.microsoft.com/office/drawing/2014/main" id="{635A8433-1BB0-4E94-965F-231CBF0F6BCA}"/>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3" name="Text Placeholder 4">
            <a:extLst>
              <a:ext uri="{FF2B5EF4-FFF2-40B4-BE49-F238E27FC236}">
                <a16:creationId xmlns:a16="http://schemas.microsoft.com/office/drawing/2014/main" id="{4051B8F4-549D-442A-8263-E57CD0D8355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2" name="Vertical Text Placeholder 2">
            <a:extLst>
              <a:ext uri="{FF2B5EF4-FFF2-40B4-BE49-F238E27FC236}">
                <a16:creationId xmlns:a16="http://schemas.microsoft.com/office/drawing/2014/main" id="{12D1927A-3AFB-4351-BD53-98D7460284C2}"/>
              </a:ext>
            </a:extLst>
          </p:cNvPr>
          <p:cNvSpPr>
            <a:spLocks noGrp="1"/>
          </p:cNvSpPr>
          <p:nvPr>
            <p:ph type="body" orient="vert" idx="25" hasCustomPrompt="1"/>
          </p:nvPr>
        </p:nvSpPr>
        <p:spPr>
          <a:xfrm>
            <a:off x="6028459"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43" name="Straight Connector 42">
            <a:extLst>
              <a:ext uri="{FF2B5EF4-FFF2-40B4-BE49-F238E27FC236}">
                <a16:creationId xmlns:a16="http://schemas.microsoft.com/office/drawing/2014/main" id="{442FBBEB-8EDC-4B04-870D-2D450DAEBFB1}"/>
              </a:ext>
            </a:extLst>
          </p:cNvPr>
          <p:cNvCxnSpPr>
            <a:cxnSpLocks/>
          </p:cNvCxnSpPr>
          <p:nvPr userDrawn="1"/>
        </p:nvCxnSpPr>
        <p:spPr>
          <a:xfrm>
            <a:off x="5997638"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3D77973A-7969-4FB2-BD0E-A77A2CC760C5}"/>
              </a:ext>
            </a:extLst>
          </p:cNvPr>
          <p:cNvSpPr>
            <a:spLocks noGrp="1"/>
          </p:cNvSpPr>
          <p:nvPr>
            <p:ph sz="half" idx="26" hasCustomPrompt="1"/>
          </p:nvPr>
        </p:nvSpPr>
        <p:spPr>
          <a:xfrm>
            <a:off x="6007912" y="1746139"/>
            <a:ext cx="5440070" cy="4429378"/>
          </a:xfrm>
          <a:prstGeom prst="rect">
            <a:avLst/>
          </a:prstGeom>
        </p:spPr>
        <p:txBody>
          <a:bodyPr/>
          <a:lstStyle>
            <a:lvl1pPr marL="0" indent="0">
              <a:buNone/>
              <a:defRPr/>
            </a:lvl1pPr>
          </a:lstStyle>
          <a:p>
            <a:pPr lvl="0"/>
            <a:r>
              <a:rPr lang="en-GB" dirty="0"/>
              <a:t> </a:t>
            </a:r>
          </a:p>
        </p:txBody>
      </p:sp>
      <p:sp>
        <p:nvSpPr>
          <p:cNvPr id="45" name="Vertical Text Placeholder 2">
            <a:extLst>
              <a:ext uri="{FF2B5EF4-FFF2-40B4-BE49-F238E27FC236}">
                <a16:creationId xmlns:a16="http://schemas.microsoft.com/office/drawing/2014/main" id="{88950778-5987-480C-9833-6F83C8FFBA4A}"/>
              </a:ext>
            </a:extLst>
          </p:cNvPr>
          <p:cNvSpPr>
            <a:spLocks noGrp="1"/>
          </p:cNvSpPr>
          <p:nvPr>
            <p:ph type="body" orient="vert" idx="27" hasCustomPrompt="1"/>
          </p:nvPr>
        </p:nvSpPr>
        <p:spPr>
          <a:xfrm>
            <a:off x="6028459"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54" name="Vertical Text Placeholder 2">
            <a:extLst>
              <a:ext uri="{FF2B5EF4-FFF2-40B4-BE49-F238E27FC236}">
                <a16:creationId xmlns:a16="http://schemas.microsoft.com/office/drawing/2014/main" id="{130A6E66-A2C0-4F35-A990-DBB1702F73AB}"/>
              </a:ext>
            </a:extLst>
          </p:cNvPr>
          <p:cNvSpPr>
            <a:spLocks noGrp="1"/>
          </p:cNvSpPr>
          <p:nvPr>
            <p:ph type="body" orient="vert" idx="24" hasCustomPrompt="1"/>
          </p:nvPr>
        </p:nvSpPr>
        <p:spPr>
          <a:xfrm>
            <a:off x="262008"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55" name="Straight Connector 54">
            <a:extLst>
              <a:ext uri="{FF2B5EF4-FFF2-40B4-BE49-F238E27FC236}">
                <a16:creationId xmlns:a16="http://schemas.microsoft.com/office/drawing/2014/main" id="{FBCBE0F7-9A58-4DA9-AEBC-7A689D16F4CE}"/>
              </a:ext>
            </a:extLst>
          </p:cNvPr>
          <p:cNvCxnSpPr>
            <a:cxnSpLocks/>
          </p:cNvCxnSpPr>
          <p:nvPr userDrawn="1"/>
        </p:nvCxnSpPr>
        <p:spPr>
          <a:xfrm>
            <a:off x="262008"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ontent Placeholder 2">
            <a:extLst>
              <a:ext uri="{FF2B5EF4-FFF2-40B4-BE49-F238E27FC236}">
                <a16:creationId xmlns:a16="http://schemas.microsoft.com/office/drawing/2014/main" id="{EAD8C433-C2E6-4DBD-856E-6C4FEF10504E}"/>
              </a:ext>
            </a:extLst>
          </p:cNvPr>
          <p:cNvSpPr>
            <a:spLocks noGrp="1"/>
          </p:cNvSpPr>
          <p:nvPr>
            <p:ph sz="half" idx="1" hasCustomPrompt="1"/>
          </p:nvPr>
        </p:nvSpPr>
        <p:spPr>
          <a:xfrm>
            <a:off x="262008" y="1746138"/>
            <a:ext cx="5440070" cy="1829257"/>
          </a:xfrm>
          <a:prstGeom prst="rect">
            <a:avLst/>
          </a:prstGeom>
        </p:spPr>
        <p:txBody>
          <a:bodyPr/>
          <a:lstStyle>
            <a:lvl1pPr marL="0" indent="0">
              <a:buNone/>
              <a:defRPr/>
            </a:lvl1pPr>
          </a:lstStyle>
          <a:p>
            <a:pPr lvl="0"/>
            <a:r>
              <a:rPr lang="en-GB" dirty="0"/>
              <a:t> </a:t>
            </a:r>
          </a:p>
        </p:txBody>
      </p:sp>
      <p:sp>
        <p:nvSpPr>
          <p:cNvPr id="57" name="Vertical Text Placeholder 2">
            <a:extLst>
              <a:ext uri="{FF2B5EF4-FFF2-40B4-BE49-F238E27FC236}">
                <a16:creationId xmlns:a16="http://schemas.microsoft.com/office/drawing/2014/main" id="{8D4453F8-1B5F-4F4E-AB82-16321E66B57C}"/>
              </a:ext>
            </a:extLst>
          </p:cNvPr>
          <p:cNvSpPr>
            <a:spLocks noGrp="1"/>
          </p:cNvSpPr>
          <p:nvPr>
            <p:ph type="body" orient="vert" idx="23" hasCustomPrompt="1"/>
          </p:nvPr>
        </p:nvSpPr>
        <p:spPr>
          <a:xfrm>
            <a:off x="262008"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58" name="Vertical Text Placeholder 2">
            <a:extLst>
              <a:ext uri="{FF2B5EF4-FFF2-40B4-BE49-F238E27FC236}">
                <a16:creationId xmlns:a16="http://schemas.microsoft.com/office/drawing/2014/main" id="{96085302-6F4F-405C-B084-7C2C8AC80236}"/>
              </a:ext>
            </a:extLst>
          </p:cNvPr>
          <p:cNvSpPr>
            <a:spLocks noGrp="1"/>
          </p:cNvSpPr>
          <p:nvPr>
            <p:ph type="body" orient="vert" idx="28" hasCustomPrompt="1"/>
          </p:nvPr>
        </p:nvSpPr>
        <p:spPr>
          <a:xfrm>
            <a:off x="262008" y="3946594"/>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59" name="Straight Connector 58">
            <a:extLst>
              <a:ext uri="{FF2B5EF4-FFF2-40B4-BE49-F238E27FC236}">
                <a16:creationId xmlns:a16="http://schemas.microsoft.com/office/drawing/2014/main" id="{B042412B-3793-44FE-A13B-7F68769BA7FB}"/>
              </a:ext>
            </a:extLst>
          </p:cNvPr>
          <p:cNvCxnSpPr>
            <a:cxnSpLocks/>
          </p:cNvCxnSpPr>
          <p:nvPr userDrawn="1"/>
        </p:nvCxnSpPr>
        <p:spPr>
          <a:xfrm>
            <a:off x="262008" y="4270344"/>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id="{CD8DFADD-ACB7-4132-A447-ED74160EAED1}"/>
              </a:ext>
            </a:extLst>
          </p:cNvPr>
          <p:cNvSpPr>
            <a:spLocks noGrp="1"/>
          </p:cNvSpPr>
          <p:nvPr>
            <p:ph sz="half" idx="29" hasCustomPrompt="1"/>
          </p:nvPr>
        </p:nvSpPr>
        <p:spPr>
          <a:xfrm>
            <a:off x="262008" y="4346260"/>
            <a:ext cx="5440070" cy="1829257"/>
          </a:xfrm>
          <a:prstGeom prst="rect">
            <a:avLst/>
          </a:prstGeom>
        </p:spPr>
        <p:txBody>
          <a:bodyPr/>
          <a:lstStyle>
            <a:lvl1pPr marL="0" indent="0">
              <a:buNone/>
              <a:defRPr/>
            </a:lvl1pPr>
          </a:lstStyle>
          <a:p>
            <a:pPr lvl="0"/>
            <a:r>
              <a:rPr lang="en-GB" dirty="0"/>
              <a:t> </a:t>
            </a:r>
          </a:p>
        </p:txBody>
      </p:sp>
      <p:sp>
        <p:nvSpPr>
          <p:cNvPr id="61" name="Vertical Text Placeholder 2">
            <a:extLst>
              <a:ext uri="{FF2B5EF4-FFF2-40B4-BE49-F238E27FC236}">
                <a16:creationId xmlns:a16="http://schemas.microsoft.com/office/drawing/2014/main" id="{4C676284-8CA5-4CEA-BE7F-194A98E1B10A}"/>
              </a:ext>
            </a:extLst>
          </p:cNvPr>
          <p:cNvSpPr>
            <a:spLocks noGrp="1"/>
          </p:cNvSpPr>
          <p:nvPr>
            <p:ph type="body" orient="vert" idx="30" hasCustomPrompt="1"/>
          </p:nvPr>
        </p:nvSpPr>
        <p:spPr>
          <a:xfrm>
            <a:off x="262008" y="3682972"/>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Tree>
    <p:extLst>
      <p:ext uri="{BB962C8B-B14F-4D97-AF65-F5344CB8AC3E}">
        <p14:creationId xmlns:p14="http://schemas.microsoft.com/office/powerpoint/2010/main" val="1649456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0" name="TextBox 1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30"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5743"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24" name="Rectangle 18">
            <a:extLst>
              <a:ext uri="{FF2B5EF4-FFF2-40B4-BE49-F238E27FC236}">
                <a16:creationId xmlns:a16="http://schemas.microsoft.com/office/drawing/2014/main" id="{4E9DB103-7F67-44AE-892A-D5524076B4DE}"/>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8" name="Text Placeholder 4">
            <a:extLst>
              <a:ext uri="{FF2B5EF4-FFF2-40B4-BE49-F238E27FC236}">
                <a16:creationId xmlns:a16="http://schemas.microsoft.com/office/drawing/2014/main" id="{3EE619AE-072B-4666-9C24-4090531F41F0}"/>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9" name="Vertical Text Placeholder 2">
            <a:extLst>
              <a:ext uri="{FF2B5EF4-FFF2-40B4-BE49-F238E27FC236}">
                <a16:creationId xmlns:a16="http://schemas.microsoft.com/office/drawing/2014/main" id="{F0A34D96-E18E-4587-83B3-AB53DCF9A542}"/>
              </a:ext>
            </a:extLst>
          </p:cNvPr>
          <p:cNvSpPr>
            <a:spLocks noGrp="1"/>
          </p:cNvSpPr>
          <p:nvPr>
            <p:ph type="body" orient="vert" idx="24" hasCustomPrompt="1"/>
          </p:nvPr>
        </p:nvSpPr>
        <p:spPr>
          <a:xfrm>
            <a:off x="262008"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31" name="Straight Connector 30">
            <a:extLst>
              <a:ext uri="{FF2B5EF4-FFF2-40B4-BE49-F238E27FC236}">
                <a16:creationId xmlns:a16="http://schemas.microsoft.com/office/drawing/2014/main" id="{7E8773CC-DF1D-43DD-AACA-44FC24397513}"/>
              </a:ext>
            </a:extLst>
          </p:cNvPr>
          <p:cNvCxnSpPr>
            <a:cxnSpLocks/>
          </p:cNvCxnSpPr>
          <p:nvPr userDrawn="1"/>
        </p:nvCxnSpPr>
        <p:spPr>
          <a:xfrm>
            <a:off x="262008"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15E7DE8D-0671-447B-B9DB-B6322C87CF8A}"/>
              </a:ext>
            </a:extLst>
          </p:cNvPr>
          <p:cNvSpPr>
            <a:spLocks noGrp="1"/>
          </p:cNvSpPr>
          <p:nvPr>
            <p:ph sz="half" idx="1" hasCustomPrompt="1"/>
          </p:nvPr>
        </p:nvSpPr>
        <p:spPr>
          <a:xfrm>
            <a:off x="262008" y="1746138"/>
            <a:ext cx="5440070" cy="1829257"/>
          </a:xfrm>
          <a:prstGeom prst="rect">
            <a:avLst/>
          </a:prstGeom>
        </p:spPr>
        <p:txBody>
          <a:bodyPr/>
          <a:lstStyle>
            <a:lvl1pPr marL="0" indent="0">
              <a:buNone/>
              <a:defRPr/>
            </a:lvl1pPr>
          </a:lstStyle>
          <a:p>
            <a:pPr lvl="0"/>
            <a:r>
              <a:rPr lang="en-GB" dirty="0"/>
              <a:t> </a:t>
            </a:r>
          </a:p>
        </p:txBody>
      </p:sp>
      <p:sp>
        <p:nvSpPr>
          <p:cNvPr id="35" name="Vertical Text Placeholder 2">
            <a:extLst>
              <a:ext uri="{FF2B5EF4-FFF2-40B4-BE49-F238E27FC236}">
                <a16:creationId xmlns:a16="http://schemas.microsoft.com/office/drawing/2014/main" id="{B9F0425F-457D-4E46-BA3A-C9378D286290}"/>
              </a:ext>
            </a:extLst>
          </p:cNvPr>
          <p:cNvSpPr>
            <a:spLocks noGrp="1"/>
          </p:cNvSpPr>
          <p:nvPr>
            <p:ph type="body" orient="vert" idx="23" hasCustomPrompt="1"/>
          </p:nvPr>
        </p:nvSpPr>
        <p:spPr>
          <a:xfrm>
            <a:off x="262008"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36" name="Vertical Text Placeholder 2">
            <a:extLst>
              <a:ext uri="{FF2B5EF4-FFF2-40B4-BE49-F238E27FC236}">
                <a16:creationId xmlns:a16="http://schemas.microsoft.com/office/drawing/2014/main" id="{926CE502-D51C-4EA8-B728-2554E90E865F}"/>
              </a:ext>
            </a:extLst>
          </p:cNvPr>
          <p:cNvSpPr>
            <a:spLocks noGrp="1"/>
          </p:cNvSpPr>
          <p:nvPr>
            <p:ph type="body" orient="vert" idx="28" hasCustomPrompt="1"/>
          </p:nvPr>
        </p:nvSpPr>
        <p:spPr>
          <a:xfrm>
            <a:off x="262008" y="3946594"/>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37" name="Straight Connector 36">
            <a:extLst>
              <a:ext uri="{FF2B5EF4-FFF2-40B4-BE49-F238E27FC236}">
                <a16:creationId xmlns:a16="http://schemas.microsoft.com/office/drawing/2014/main" id="{01D39986-13EC-40EF-8314-8AEB41167C1D}"/>
              </a:ext>
            </a:extLst>
          </p:cNvPr>
          <p:cNvCxnSpPr>
            <a:cxnSpLocks/>
          </p:cNvCxnSpPr>
          <p:nvPr userDrawn="1"/>
        </p:nvCxnSpPr>
        <p:spPr>
          <a:xfrm>
            <a:off x="262008" y="4270344"/>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5A339AE9-47D8-4D36-BFE9-B27B721EBFEC}"/>
              </a:ext>
            </a:extLst>
          </p:cNvPr>
          <p:cNvSpPr>
            <a:spLocks noGrp="1"/>
          </p:cNvSpPr>
          <p:nvPr>
            <p:ph sz="half" idx="29" hasCustomPrompt="1"/>
          </p:nvPr>
        </p:nvSpPr>
        <p:spPr>
          <a:xfrm>
            <a:off x="262008" y="4346260"/>
            <a:ext cx="5440070" cy="1829257"/>
          </a:xfrm>
          <a:prstGeom prst="rect">
            <a:avLst/>
          </a:prstGeom>
        </p:spPr>
        <p:txBody>
          <a:bodyPr/>
          <a:lstStyle>
            <a:lvl1pPr marL="0" indent="0">
              <a:buNone/>
              <a:defRPr/>
            </a:lvl1pPr>
          </a:lstStyle>
          <a:p>
            <a:pPr lvl="0"/>
            <a:r>
              <a:rPr lang="en-GB" dirty="0"/>
              <a:t> </a:t>
            </a:r>
          </a:p>
        </p:txBody>
      </p:sp>
      <p:sp>
        <p:nvSpPr>
          <p:cNvPr id="39" name="Vertical Text Placeholder 2">
            <a:extLst>
              <a:ext uri="{FF2B5EF4-FFF2-40B4-BE49-F238E27FC236}">
                <a16:creationId xmlns:a16="http://schemas.microsoft.com/office/drawing/2014/main" id="{A3C975F6-CA76-4BE7-9B4E-0062E8253DA8}"/>
              </a:ext>
            </a:extLst>
          </p:cNvPr>
          <p:cNvSpPr>
            <a:spLocks noGrp="1"/>
          </p:cNvSpPr>
          <p:nvPr>
            <p:ph type="body" orient="vert" idx="30" hasCustomPrompt="1"/>
          </p:nvPr>
        </p:nvSpPr>
        <p:spPr>
          <a:xfrm>
            <a:off x="262008" y="3682972"/>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40" name="Vertical Text Placeholder 2">
            <a:extLst>
              <a:ext uri="{FF2B5EF4-FFF2-40B4-BE49-F238E27FC236}">
                <a16:creationId xmlns:a16="http://schemas.microsoft.com/office/drawing/2014/main" id="{150523F5-C104-4B45-96CF-D9AC968DC9B3}"/>
              </a:ext>
            </a:extLst>
          </p:cNvPr>
          <p:cNvSpPr>
            <a:spLocks noGrp="1"/>
          </p:cNvSpPr>
          <p:nvPr>
            <p:ph type="body" orient="vert" idx="31" hasCustomPrompt="1"/>
          </p:nvPr>
        </p:nvSpPr>
        <p:spPr>
          <a:xfrm>
            <a:off x="6035753" y="1346472"/>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41" name="Straight Connector 40">
            <a:extLst>
              <a:ext uri="{FF2B5EF4-FFF2-40B4-BE49-F238E27FC236}">
                <a16:creationId xmlns:a16="http://schemas.microsoft.com/office/drawing/2014/main" id="{A7A6B91C-F0C4-47B5-8BF9-FBE5E2BDB5BF}"/>
              </a:ext>
            </a:extLst>
          </p:cNvPr>
          <p:cNvCxnSpPr>
            <a:cxnSpLocks/>
          </p:cNvCxnSpPr>
          <p:nvPr userDrawn="1"/>
        </p:nvCxnSpPr>
        <p:spPr>
          <a:xfrm>
            <a:off x="6035753" y="1670222"/>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093F6E69-C196-4FFA-986B-DC2B765985E7}"/>
              </a:ext>
            </a:extLst>
          </p:cNvPr>
          <p:cNvSpPr>
            <a:spLocks noGrp="1"/>
          </p:cNvSpPr>
          <p:nvPr>
            <p:ph sz="half" idx="32" hasCustomPrompt="1"/>
          </p:nvPr>
        </p:nvSpPr>
        <p:spPr>
          <a:xfrm>
            <a:off x="6035753" y="1746138"/>
            <a:ext cx="5440070" cy="1829257"/>
          </a:xfrm>
          <a:prstGeom prst="rect">
            <a:avLst/>
          </a:prstGeom>
        </p:spPr>
        <p:txBody>
          <a:bodyPr/>
          <a:lstStyle>
            <a:lvl1pPr marL="0" indent="0">
              <a:buNone/>
              <a:defRPr/>
            </a:lvl1pPr>
          </a:lstStyle>
          <a:p>
            <a:pPr lvl="0"/>
            <a:r>
              <a:rPr lang="en-GB" dirty="0"/>
              <a:t> </a:t>
            </a:r>
          </a:p>
        </p:txBody>
      </p:sp>
      <p:sp>
        <p:nvSpPr>
          <p:cNvPr id="43" name="Vertical Text Placeholder 2">
            <a:extLst>
              <a:ext uri="{FF2B5EF4-FFF2-40B4-BE49-F238E27FC236}">
                <a16:creationId xmlns:a16="http://schemas.microsoft.com/office/drawing/2014/main" id="{03A05FCB-55DF-4843-A923-4979C9CA55DE}"/>
              </a:ext>
            </a:extLst>
          </p:cNvPr>
          <p:cNvSpPr>
            <a:spLocks noGrp="1"/>
          </p:cNvSpPr>
          <p:nvPr>
            <p:ph type="body" orient="vert" idx="33" hasCustomPrompt="1"/>
          </p:nvPr>
        </p:nvSpPr>
        <p:spPr>
          <a:xfrm>
            <a:off x="6035753" y="1082850"/>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
        <p:nvSpPr>
          <p:cNvPr id="56" name="Vertical Text Placeholder 2">
            <a:extLst>
              <a:ext uri="{FF2B5EF4-FFF2-40B4-BE49-F238E27FC236}">
                <a16:creationId xmlns:a16="http://schemas.microsoft.com/office/drawing/2014/main" id="{18548598-4FFD-487B-8701-B15D6399DE4F}"/>
              </a:ext>
            </a:extLst>
          </p:cNvPr>
          <p:cNvSpPr>
            <a:spLocks noGrp="1"/>
          </p:cNvSpPr>
          <p:nvPr>
            <p:ph type="body" orient="vert" idx="34" hasCustomPrompt="1"/>
          </p:nvPr>
        </p:nvSpPr>
        <p:spPr>
          <a:xfrm>
            <a:off x="6035753" y="3946594"/>
            <a:ext cx="5430114" cy="255499"/>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Text here</a:t>
            </a:r>
          </a:p>
        </p:txBody>
      </p:sp>
      <p:cxnSp>
        <p:nvCxnSpPr>
          <p:cNvPr id="57" name="Straight Connector 56">
            <a:extLst>
              <a:ext uri="{FF2B5EF4-FFF2-40B4-BE49-F238E27FC236}">
                <a16:creationId xmlns:a16="http://schemas.microsoft.com/office/drawing/2014/main" id="{5B16BA00-1C33-472C-9778-BCBC3F5AEA2A}"/>
              </a:ext>
            </a:extLst>
          </p:cNvPr>
          <p:cNvCxnSpPr>
            <a:cxnSpLocks/>
          </p:cNvCxnSpPr>
          <p:nvPr userDrawn="1"/>
        </p:nvCxnSpPr>
        <p:spPr>
          <a:xfrm>
            <a:off x="6035753" y="4270344"/>
            <a:ext cx="5445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106DFEDE-E87B-4FA3-B9EE-FCCA626D0BF9}"/>
              </a:ext>
            </a:extLst>
          </p:cNvPr>
          <p:cNvSpPr>
            <a:spLocks noGrp="1"/>
          </p:cNvSpPr>
          <p:nvPr>
            <p:ph sz="half" idx="35" hasCustomPrompt="1"/>
          </p:nvPr>
        </p:nvSpPr>
        <p:spPr>
          <a:xfrm>
            <a:off x="6035753" y="4346260"/>
            <a:ext cx="5440070" cy="1829257"/>
          </a:xfrm>
          <a:prstGeom prst="rect">
            <a:avLst/>
          </a:prstGeom>
        </p:spPr>
        <p:txBody>
          <a:bodyPr/>
          <a:lstStyle>
            <a:lvl1pPr marL="0" indent="0">
              <a:buNone/>
              <a:defRPr/>
            </a:lvl1pPr>
          </a:lstStyle>
          <a:p>
            <a:pPr lvl="0"/>
            <a:r>
              <a:rPr lang="en-GB" dirty="0"/>
              <a:t> </a:t>
            </a:r>
          </a:p>
        </p:txBody>
      </p:sp>
      <p:sp>
        <p:nvSpPr>
          <p:cNvPr id="59" name="Vertical Text Placeholder 2">
            <a:extLst>
              <a:ext uri="{FF2B5EF4-FFF2-40B4-BE49-F238E27FC236}">
                <a16:creationId xmlns:a16="http://schemas.microsoft.com/office/drawing/2014/main" id="{FBC0A187-2B61-4148-875D-75E024BC72E4}"/>
              </a:ext>
            </a:extLst>
          </p:cNvPr>
          <p:cNvSpPr>
            <a:spLocks noGrp="1"/>
          </p:cNvSpPr>
          <p:nvPr>
            <p:ph type="body" orient="vert" idx="36" hasCustomPrompt="1"/>
          </p:nvPr>
        </p:nvSpPr>
        <p:spPr>
          <a:xfrm>
            <a:off x="6035753" y="3682972"/>
            <a:ext cx="5430114" cy="258625"/>
          </a:xfrm>
          <a:prstGeom prst="rect">
            <a:avLst/>
          </a:prstGeom>
        </p:spPr>
        <p:txBody>
          <a:bodyPr vert="horz" anchor="ct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1">
                <a:latin typeface="+mj-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Charts title</a:t>
            </a:r>
          </a:p>
        </p:txBody>
      </p:sp>
    </p:spTree>
    <p:extLst>
      <p:ext uri="{BB962C8B-B14F-4D97-AF65-F5344CB8AC3E}">
        <p14:creationId xmlns:p14="http://schemas.microsoft.com/office/powerpoint/2010/main" val="4089753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Us - Offic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0" name="34 Rectángulo"/>
          <p:cNvSpPr/>
          <p:nvPr userDrawn="1"/>
        </p:nvSpPr>
        <p:spPr>
          <a:xfrm>
            <a:off x="2821843" y="1020372"/>
            <a:ext cx="1848635" cy="4555606"/>
          </a:xfrm>
          <a:prstGeom prst="rect">
            <a:avLst/>
          </a:prstGeom>
        </p:spPr>
        <p:txBody>
          <a:bodyPr wrap="square">
            <a:spAutoFit/>
          </a:bodyPr>
          <a:lstStyle/>
          <a:p>
            <a:pPr>
              <a:lnSpc>
                <a:spcPts val="1100"/>
              </a:lnSpc>
              <a:spcBef>
                <a:spcPts val="300"/>
              </a:spcBef>
            </a:pPr>
            <a:r>
              <a:rPr lang="en-GB" sz="1100" b="1" dirty="0">
                <a:solidFill>
                  <a:schemeClr val="accent5"/>
                </a:solidFill>
                <a:latin typeface="+mj-lt"/>
              </a:rPr>
              <a:t>NORTH AMERICA</a:t>
            </a:r>
          </a:p>
          <a:p>
            <a:pPr>
              <a:lnSpc>
                <a:spcPts val="1100"/>
              </a:lnSpc>
              <a:spcBef>
                <a:spcPts val="600"/>
              </a:spcBef>
            </a:pPr>
            <a:r>
              <a:rPr lang="en-GB" sz="1100" b="1" dirty="0">
                <a:solidFill>
                  <a:schemeClr val="tx1"/>
                </a:solidFill>
                <a:latin typeface="+mj-lt"/>
              </a:rPr>
              <a:t>Boston</a:t>
            </a:r>
          </a:p>
          <a:p>
            <a:pPr>
              <a:lnSpc>
                <a:spcPts val="1100"/>
              </a:lnSpc>
            </a:pPr>
            <a:r>
              <a:rPr lang="en-GB" sz="1100" dirty="0">
                <a:solidFill>
                  <a:schemeClr val="tx1"/>
                </a:solidFill>
                <a:latin typeface="+mj-lt"/>
              </a:rPr>
              <a:t>41 Farnsworth St, </a:t>
            </a:r>
            <a:br>
              <a:rPr lang="en-GB" sz="1100" dirty="0">
                <a:solidFill>
                  <a:schemeClr val="tx1"/>
                </a:solidFill>
                <a:latin typeface="+mj-lt"/>
              </a:rPr>
            </a:br>
            <a:r>
              <a:rPr lang="en-GB" sz="1100" dirty="0">
                <a:solidFill>
                  <a:schemeClr val="tx1"/>
                </a:solidFill>
                <a:latin typeface="+mj-lt"/>
              </a:rPr>
              <a:t>MA 02210, USA</a:t>
            </a:r>
            <a:br>
              <a:rPr lang="en-GB" sz="1100" dirty="0">
                <a:solidFill>
                  <a:schemeClr val="tx1"/>
                </a:solidFill>
                <a:latin typeface="+mj-lt"/>
              </a:rPr>
            </a:br>
            <a:r>
              <a:rPr lang="en-GB" sz="1100" dirty="0">
                <a:solidFill>
                  <a:schemeClr val="tx1"/>
                </a:solidFill>
                <a:latin typeface="+mj-lt"/>
              </a:rPr>
              <a:t>+1 781 762 9450 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New York</a:t>
            </a:r>
          </a:p>
          <a:p>
            <a:pPr>
              <a:lnSpc>
                <a:spcPts val="1100"/>
              </a:lnSpc>
            </a:pPr>
            <a:r>
              <a:rPr lang="en-GB" sz="1100" dirty="0">
                <a:solidFill>
                  <a:schemeClr val="tx1"/>
                </a:solidFill>
                <a:latin typeface="+mj-lt"/>
              </a:rPr>
              <a:t>441 Lexington Avenue,</a:t>
            </a:r>
            <a:br>
              <a:rPr lang="en-GB" sz="1100" dirty="0">
                <a:solidFill>
                  <a:schemeClr val="tx1"/>
                </a:solidFill>
                <a:latin typeface="+mj-lt"/>
              </a:rPr>
            </a:br>
            <a:r>
              <a:rPr lang="en-GB" sz="1100" dirty="0">
                <a:solidFill>
                  <a:schemeClr val="tx1"/>
                </a:solidFill>
                <a:latin typeface="+mj-lt"/>
              </a:rPr>
              <a:t>NY 10017, </a:t>
            </a:r>
            <a:r>
              <a:rPr lang="en-GB" sz="1100" baseline="0" dirty="0">
                <a:solidFill>
                  <a:schemeClr val="tx1"/>
                </a:solidFill>
                <a:latin typeface="+mj-lt"/>
              </a:rPr>
              <a:t>USA</a:t>
            </a:r>
            <a:br>
              <a:rPr lang="en-GB" sz="1100" dirty="0">
                <a:solidFill>
                  <a:schemeClr val="tx1"/>
                </a:solidFill>
                <a:latin typeface="+mj-lt"/>
              </a:rPr>
            </a:br>
            <a:r>
              <a:rPr lang="en-GB" sz="1100" dirty="0">
                <a:solidFill>
                  <a:schemeClr val="tx1"/>
                </a:solidFill>
                <a:latin typeface="+mj-lt"/>
              </a:rPr>
              <a:t>+1 646 395 5460</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San Francisco</a:t>
            </a:r>
          </a:p>
          <a:p>
            <a:pPr>
              <a:lnSpc>
                <a:spcPts val="1100"/>
              </a:lnSpc>
            </a:pPr>
            <a:r>
              <a:rPr lang="en-GB" sz="1100" dirty="0">
                <a:solidFill>
                  <a:schemeClr val="tx1"/>
                </a:solidFill>
                <a:latin typeface="+mj-lt"/>
              </a:rPr>
              <a:t>425 California Street,</a:t>
            </a:r>
            <a:r>
              <a:rPr lang="en-GB" sz="1100" baseline="0" dirty="0">
                <a:solidFill>
                  <a:schemeClr val="tx1"/>
                </a:solidFill>
                <a:latin typeface="+mj-lt"/>
              </a:rPr>
              <a:t> </a:t>
            </a:r>
          </a:p>
          <a:p>
            <a:pPr>
              <a:lnSpc>
                <a:spcPts val="1100"/>
              </a:lnSpc>
            </a:pPr>
            <a:r>
              <a:rPr lang="en-GB" sz="1100" dirty="0">
                <a:solidFill>
                  <a:schemeClr val="tx1"/>
                </a:solidFill>
                <a:latin typeface="+mj-lt"/>
              </a:rPr>
              <a:t>Suite 1300 </a:t>
            </a:r>
            <a:br>
              <a:rPr lang="en-GB" sz="1100" dirty="0">
                <a:solidFill>
                  <a:schemeClr val="tx1"/>
                </a:solidFill>
                <a:latin typeface="+mj-lt"/>
              </a:rPr>
            </a:br>
            <a:r>
              <a:rPr lang="en-GB" sz="1100" dirty="0">
                <a:solidFill>
                  <a:schemeClr val="tx1"/>
                </a:solidFill>
                <a:latin typeface="+mj-lt"/>
              </a:rPr>
              <a:t>CA</a:t>
            </a:r>
            <a:r>
              <a:rPr lang="en-GB" sz="1100" baseline="0" dirty="0">
                <a:solidFill>
                  <a:schemeClr val="tx1"/>
                </a:solidFill>
                <a:latin typeface="+mj-lt"/>
              </a:rPr>
              <a:t> </a:t>
            </a:r>
            <a:r>
              <a:rPr lang="en-GB" sz="1100" dirty="0">
                <a:solidFill>
                  <a:schemeClr val="tx1"/>
                </a:solidFill>
                <a:latin typeface="+mj-lt"/>
              </a:rPr>
              <a:t>94104,</a:t>
            </a:r>
            <a:r>
              <a:rPr lang="en-GB" sz="1100" baseline="0" dirty="0">
                <a:solidFill>
                  <a:schemeClr val="tx1"/>
                </a:solidFill>
                <a:latin typeface="+mj-lt"/>
              </a:rPr>
              <a:t> </a:t>
            </a:r>
            <a:r>
              <a:rPr lang="en-GB" sz="1100" dirty="0">
                <a:solidFill>
                  <a:schemeClr val="tx1"/>
                </a:solidFill>
                <a:latin typeface="+mj-lt"/>
              </a:rPr>
              <a:t>USA </a:t>
            </a:r>
            <a:br>
              <a:rPr lang="en-GB" sz="1100" dirty="0">
                <a:solidFill>
                  <a:schemeClr val="tx1"/>
                </a:solidFill>
                <a:latin typeface="+mj-lt"/>
              </a:rPr>
            </a:br>
            <a:r>
              <a:rPr lang="en-GB" sz="1100" dirty="0">
                <a:solidFill>
                  <a:schemeClr val="tx1"/>
                </a:solidFill>
                <a:latin typeface="+mj-lt"/>
              </a:rPr>
              <a:t>+1 415 800 0336 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Toronto</a:t>
            </a:r>
          </a:p>
          <a:p>
            <a:pPr>
              <a:lnSpc>
                <a:spcPts val="1100"/>
              </a:lnSpc>
            </a:pPr>
            <a:r>
              <a:rPr lang="en-GB" sz="1100" dirty="0">
                <a:solidFill>
                  <a:schemeClr val="tx1"/>
                </a:solidFill>
                <a:latin typeface="+mj-lt"/>
              </a:rPr>
              <a:t>530 Richmond St West</a:t>
            </a:r>
            <a:br>
              <a:rPr lang="en-GB" sz="1100" dirty="0">
                <a:solidFill>
                  <a:schemeClr val="tx1"/>
                </a:solidFill>
                <a:latin typeface="+mj-lt"/>
              </a:rPr>
            </a:br>
            <a:r>
              <a:rPr lang="en-GB" sz="1100" dirty="0">
                <a:solidFill>
                  <a:schemeClr val="tx1"/>
                </a:solidFill>
                <a:latin typeface="+mj-lt"/>
              </a:rPr>
              <a:t>Suite 300 </a:t>
            </a:r>
            <a:br>
              <a:rPr lang="en-GB" sz="1100" dirty="0">
                <a:solidFill>
                  <a:schemeClr val="tx1"/>
                </a:solidFill>
                <a:latin typeface="+mj-lt"/>
              </a:rPr>
            </a:br>
            <a:r>
              <a:rPr lang="en-GB" sz="1100" dirty="0">
                <a:solidFill>
                  <a:schemeClr val="tx1"/>
                </a:solidFill>
                <a:latin typeface="+mj-lt"/>
              </a:rPr>
              <a:t>M5V 1Y4,</a:t>
            </a:r>
            <a:r>
              <a:rPr lang="en-GB" sz="1100" baseline="0" dirty="0">
                <a:solidFill>
                  <a:schemeClr val="tx1"/>
                </a:solidFill>
                <a:latin typeface="+mj-lt"/>
              </a:rPr>
              <a:t> </a:t>
            </a:r>
            <a:r>
              <a:rPr lang="en-GB" sz="1100" dirty="0">
                <a:solidFill>
                  <a:schemeClr val="tx1"/>
                </a:solidFill>
                <a:latin typeface="+mj-lt"/>
              </a:rPr>
              <a:t>Ontario,</a:t>
            </a:r>
            <a:r>
              <a:rPr lang="en-GB" sz="1100" baseline="0" dirty="0">
                <a:solidFill>
                  <a:schemeClr val="tx1"/>
                </a:solidFill>
                <a:latin typeface="+mj-lt"/>
              </a:rPr>
              <a:t> Canada</a:t>
            </a:r>
            <a:br>
              <a:rPr lang="en-GB" sz="1100" dirty="0">
                <a:solidFill>
                  <a:schemeClr val="tx1"/>
                </a:solidFill>
                <a:latin typeface="+mj-lt"/>
              </a:rPr>
            </a:br>
            <a:r>
              <a:rPr lang="en-GB" sz="1100" dirty="0">
                <a:solidFill>
                  <a:schemeClr val="tx1"/>
                </a:solidFill>
                <a:latin typeface="+mj-lt"/>
              </a:rPr>
              <a:t>+1 703 788 3592</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Virginia</a:t>
            </a:r>
          </a:p>
          <a:p>
            <a:pPr>
              <a:lnSpc>
                <a:spcPts val="1100"/>
              </a:lnSpc>
            </a:pPr>
            <a:r>
              <a:rPr lang="en-GB" sz="1100" dirty="0">
                <a:solidFill>
                  <a:schemeClr val="tx1"/>
                </a:solidFill>
                <a:latin typeface="+mj-lt"/>
              </a:rPr>
              <a:t>9870 Main Street,</a:t>
            </a:r>
            <a:r>
              <a:rPr lang="en-GB" sz="1100" baseline="0" dirty="0">
                <a:solidFill>
                  <a:schemeClr val="tx1"/>
                </a:solidFill>
                <a:latin typeface="+mj-lt"/>
              </a:rPr>
              <a:t> </a:t>
            </a:r>
            <a:r>
              <a:rPr lang="en-GB" sz="1100" dirty="0">
                <a:solidFill>
                  <a:schemeClr val="tx1"/>
                </a:solidFill>
                <a:latin typeface="+mj-lt"/>
              </a:rPr>
              <a:t>Fairfax,</a:t>
            </a:r>
            <a:br>
              <a:rPr lang="en-GB" sz="1100" dirty="0">
                <a:solidFill>
                  <a:schemeClr val="tx1"/>
                </a:solidFill>
                <a:latin typeface="+mj-lt"/>
              </a:rPr>
            </a:br>
            <a:r>
              <a:rPr lang="en-GB" sz="1100" dirty="0">
                <a:solidFill>
                  <a:schemeClr val="tx1"/>
                </a:solidFill>
                <a:latin typeface="+mj-lt"/>
              </a:rPr>
              <a:t>Virginia 22031, USA</a:t>
            </a:r>
            <a:br>
              <a:rPr lang="en-GB" sz="1100" dirty="0">
                <a:solidFill>
                  <a:schemeClr val="tx1"/>
                </a:solidFill>
                <a:latin typeface="+mj-lt"/>
              </a:rPr>
            </a:br>
            <a:r>
              <a:rPr lang="en-GB" sz="1100" dirty="0">
                <a:solidFill>
                  <a:schemeClr val="tx1"/>
                </a:solidFill>
                <a:latin typeface="+mj-lt"/>
              </a:rPr>
              <a:t>Toll-free in USA: </a:t>
            </a:r>
            <a:br>
              <a:rPr lang="en-GB" sz="1100" dirty="0">
                <a:solidFill>
                  <a:schemeClr val="tx1"/>
                </a:solidFill>
                <a:latin typeface="+mj-lt"/>
              </a:rPr>
            </a:br>
            <a:r>
              <a:rPr lang="en-GB" sz="1100" dirty="0">
                <a:solidFill>
                  <a:schemeClr val="tx1"/>
                </a:solidFill>
                <a:latin typeface="+mj-lt"/>
              </a:rPr>
              <a:t>+1 888 777 9940</a:t>
            </a:r>
            <a:br>
              <a:rPr lang="en-GB" sz="1100" dirty="0">
                <a:solidFill>
                  <a:schemeClr val="tx1"/>
                </a:solidFill>
                <a:latin typeface="+mj-lt"/>
              </a:rPr>
            </a:br>
            <a:r>
              <a:rPr lang="en-GB" sz="1100" dirty="0">
                <a:solidFill>
                  <a:schemeClr val="tx1"/>
                </a:solidFill>
                <a:latin typeface="+mj-lt"/>
              </a:rPr>
              <a:t>Direct: +1 703 383 4903</a:t>
            </a:r>
            <a:br>
              <a:rPr lang="en-GB" sz="1100" dirty="0">
                <a:solidFill>
                  <a:schemeClr val="tx1"/>
                </a:solidFill>
                <a:latin typeface="+mj-lt"/>
              </a:rPr>
            </a:br>
            <a:r>
              <a:rPr lang="en-GB" sz="1100" dirty="0">
                <a:solidFill>
                  <a:schemeClr val="tx1"/>
                </a:solidFill>
                <a:latin typeface="+mj-lt"/>
              </a:rPr>
              <a:t>Fax: +1 703 383 4905</a:t>
            </a:r>
          </a:p>
        </p:txBody>
      </p:sp>
      <p:sp>
        <p:nvSpPr>
          <p:cNvPr id="12" name="37 Rectángulo"/>
          <p:cNvSpPr/>
          <p:nvPr userDrawn="1"/>
        </p:nvSpPr>
        <p:spPr>
          <a:xfrm>
            <a:off x="5144847" y="1022260"/>
            <a:ext cx="1780654" cy="5273751"/>
          </a:xfrm>
          <a:prstGeom prst="rect">
            <a:avLst/>
          </a:prstGeom>
        </p:spPr>
        <p:txBody>
          <a:bodyPr wrap="square">
            <a:spAutoFit/>
          </a:bodyPr>
          <a:lstStyle/>
          <a:p>
            <a:pPr>
              <a:lnSpc>
                <a:spcPts val="1100"/>
              </a:lnSpc>
              <a:spcBef>
                <a:spcPts val="300"/>
              </a:spcBef>
            </a:pPr>
            <a:r>
              <a:rPr lang="en-GB" sz="1100" b="1" dirty="0">
                <a:solidFill>
                  <a:schemeClr val="accent5"/>
                </a:solidFill>
                <a:latin typeface="+mj-lt"/>
              </a:rPr>
              <a:t>EUROPE</a:t>
            </a:r>
          </a:p>
          <a:p>
            <a:pPr>
              <a:lnSpc>
                <a:spcPts val="1100"/>
              </a:lnSpc>
              <a:spcBef>
                <a:spcPts val="300"/>
              </a:spcBef>
            </a:pPr>
            <a:r>
              <a:rPr lang="en-GB" sz="1100" b="1" dirty="0">
                <a:solidFill>
                  <a:schemeClr val="tx1"/>
                </a:solidFill>
                <a:latin typeface="+mj-lt"/>
              </a:rPr>
              <a:t>London</a:t>
            </a:r>
          </a:p>
          <a:p>
            <a:pPr>
              <a:lnSpc>
                <a:spcPts val="1100"/>
              </a:lnSpc>
            </a:pPr>
            <a:r>
              <a:rPr lang="en-GB" sz="1100" dirty="0">
                <a:solidFill>
                  <a:schemeClr val="tx1"/>
                </a:solidFill>
                <a:latin typeface="+mj-lt"/>
              </a:rPr>
              <a:t>John Carpenter House</a:t>
            </a:r>
            <a:br>
              <a:rPr lang="en-GB" sz="1100" dirty="0">
                <a:solidFill>
                  <a:schemeClr val="tx1"/>
                </a:solidFill>
                <a:latin typeface="+mj-lt"/>
              </a:rPr>
            </a:br>
            <a:r>
              <a:rPr lang="en-GB" sz="1100" dirty="0">
                <a:solidFill>
                  <a:schemeClr val="tx1"/>
                </a:solidFill>
                <a:latin typeface="+mj-lt"/>
              </a:rPr>
              <a:t>7 Carmelite Street </a:t>
            </a:r>
            <a:br>
              <a:rPr lang="en-GB" sz="1100" dirty="0">
                <a:solidFill>
                  <a:schemeClr val="tx1"/>
                </a:solidFill>
                <a:latin typeface="+mj-lt"/>
              </a:rPr>
            </a:br>
            <a:r>
              <a:rPr lang="en-GB" sz="1100" dirty="0">
                <a:solidFill>
                  <a:schemeClr val="tx1"/>
                </a:solidFill>
                <a:latin typeface="+mj-lt"/>
              </a:rPr>
              <a:t>EC4Y 0BS,</a:t>
            </a:r>
            <a:r>
              <a:rPr lang="en-GB" sz="1100" baseline="0" dirty="0">
                <a:solidFill>
                  <a:schemeClr val="tx1"/>
                </a:solidFill>
                <a:latin typeface="+mj-lt"/>
              </a:rPr>
              <a:t> UK</a:t>
            </a:r>
            <a:br>
              <a:rPr lang="en-GB" sz="1100" dirty="0">
                <a:solidFill>
                  <a:schemeClr val="tx1"/>
                </a:solidFill>
                <a:latin typeface="+mj-lt"/>
              </a:rPr>
            </a:br>
            <a:r>
              <a:rPr lang="en-GB" sz="1100" dirty="0">
                <a:solidFill>
                  <a:schemeClr val="tx1"/>
                </a:solidFill>
                <a:latin typeface="+mj-lt"/>
              </a:rPr>
              <a:t>+44 207 936 6400</a:t>
            </a:r>
          </a:p>
          <a:p>
            <a:pPr>
              <a:lnSpc>
                <a:spcPts val="1100"/>
              </a:lnSpc>
            </a:pPr>
            <a:endParaRPr lang="en-GB" sz="1100" dirty="0">
              <a:solidFill>
                <a:schemeClr val="tx1"/>
              </a:solidFill>
              <a:latin typeface="+mj-lt"/>
            </a:endParaRPr>
          </a:p>
          <a:p>
            <a:pPr>
              <a:lnSpc>
                <a:spcPts val="1100"/>
              </a:lnSpc>
              <a:spcBef>
                <a:spcPts val="600"/>
              </a:spcBef>
            </a:pPr>
            <a:r>
              <a:rPr lang="en-GB" sz="1100" b="1" dirty="0">
                <a:solidFill>
                  <a:schemeClr val="tx1"/>
                </a:solidFill>
                <a:latin typeface="+mj-lt"/>
              </a:rPr>
              <a:t>Basingstoke</a:t>
            </a:r>
          </a:p>
          <a:p>
            <a:pPr>
              <a:lnSpc>
                <a:spcPts val="1100"/>
              </a:lnSpc>
              <a:spcBef>
                <a:spcPts val="300"/>
              </a:spcBef>
            </a:pPr>
            <a:r>
              <a:rPr lang="en-GB" sz="1100" dirty="0">
                <a:solidFill>
                  <a:schemeClr val="tx1"/>
                </a:solidFill>
                <a:latin typeface="+mj-lt"/>
              </a:rPr>
              <a:t>4th Floor, Northern Cross</a:t>
            </a:r>
            <a:br>
              <a:rPr lang="en-GB" sz="1100" dirty="0">
                <a:solidFill>
                  <a:schemeClr val="tx1"/>
                </a:solidFill>
                <a:latin typeface="+mj-lt"/>
              </a:rPr>
            </a:br>
            <a:r>
              <a:rPr lang="en-GB" sz="1100" dirty="0">
                <a:solidFill>
                  <a:schemeClr val="tx1"/>
                </a:solidFill>
                <a:latin typeface="+mj-lt"/>
              </a:rPr>
              <a:t>Basing View, </a:t>
            </a:r>
            <a:r>
              <a:rPr lang="en-GB" sz="1100" kern="1200" dirty="0">
                <a:solidFill>
                  <a:schemeClr val="tx1"/>
                </a:solidFill>
                <a:latin typeface="+mn-lt"/>
                <a:ea typeface="+mn-ea"/>
                <a:cs typeface="+mn-cs"/>
              </a:rPr>
              <a:t>Hampshire</a:t>
            </a:r>
            <a:endParaRPr lang="en-GB" sz="1100" dirty="0">
              <a:solidFill>
                <a:schemeClr val="tx1"/>
              </a:solidFill>
              <a:latin typeface="+mj-lt"/>
            </a:endParaRPr>
          </a:p>
          <a:p>
            <a:pPr>
              <a:lnSpc>
                <a:spcPts val="1100"/>
              </a:lnSpc>
              <a:spcBef>
                <a:spcPts val="300"/>
              </a:spcBef>
            </a:pPr>
            <a:r>
              <a:rPr lang="en-GB" sz="1100" dirty="0">
                <a:solidFill>
                  <a:schemeClr val="tx1"/>
                </a:solidFill>
                <a:latin typeface="+mj-lt"/>
              </a:rPr>
              <a:t>RG21 4EB, UK</a:t>
            </a:r>
            <a:br>
              <a:rPr lang="en-GB" sz="1100" dirty="0">
                <a:solidFill>
                  <a:schemeClr val="tx1"/>
                </a:solidFill>
                <a:latin typeface="+mj-lt"/>
              </a:rPr>
            </a:br>
            <a:r>
              <a:rPr lang="en-GB" sz="1100" dirty="0">
                <a:solidFill>
                  <a:schemeClr val="tx1"/>
                </a:solidFill>
                <a:latin typeface="+mj-lt"/>
              </a:rPr>
              <a:t>+44 1256 394200</a:t>
            </a:r>
          </a:p>
          <a:p>
            <a:pPr>
              <a:lnSpc>
                <a:spcPts val="1100"/>
              </a:lnSpc>
              <a:spcBef>
                <a:spcPts val="300"/>
              </a:spcBef>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Hull</a:t>
            </a:r>
            <a:br>
              <a:rPr lang="en-GB" sz="1100" dirty="0">
                <a:solidFill>
                  <a:schemeClr val="tx1"/>
                </a:solidFill>
                <a:latin typeface="+mj-lt"/>
              </a:rPr>
            </a:br>
            <a:r>
              <a:rPr lang="en-GB" sz="1100" dirty="0">
                <a:solidFill>
                  <a:schemeClr val="tx1"/>
                </a:solidFill>
                <a:latin typeface="+mj-lt"/>
              </a:rPr>
              <a:t>Shirethorn House </a:t>
            </a:r>
            <a:br>
              <a:rPr lang="en-GB" sz="1100" dirty="0">
                <a:solidFill>
                  <a:schemeClr val="tx1"/>
                </a:solidFill>
                <a:latin typeface="+mj-lt"/>
              </a:rPr>
            </a:br>
            <a:r>
              <a:rPr lang="en-GB" sz="1100" dirty="0">
                <a:solidFill>
                  <a:schemeClr val="tx1"/>
                </a:solidFill>
                <a:latin typeface="+mj-lt"/>
              </a:rPr>
              <a:t>37-43 Prospect Street </a:t>
            </a:r>
            <a:br>
              <a:rPr lang="en-GB" sz="1100" dirty="0">
                <a:solidFill>
                  <a:schemeClr val="tx1"/>
                </a:solidFill>
                <a:latin typeface="+mj-lt"/>
              </a:rPr>
            </a:br>
            <a:r>
              <a:rPr lang="en-GB" sz="1100" dirty="0">
                <a:solidFill>
                  <a:schemeClr val="tx1"/>
                </a:solidFill>
                <a:latin typeface="+mj-lt"/>
              </a:rPr>
              <a:t>HU2 8PX, UK</a:t>
            </a:r>
            <a:br>
              <a:rPr lang="en-GB" sz="1100" dirty="0">
                <a:solidFill>
                  <a:schemeClr val="tx1"/>
                </a:solidFill>
                <a:latin typeface="+mj-lt"/>
              </a:rPr>
            </a:br>
            <a:endParaRPr lang="en-GB" sz="1100" dirty="0">
              <a:solidFill>
                <a:schemeClr val="tx1"/>
              </a:solidFill>
              <a:latin typeface="+mj-lt"/>
            </a:endParaRPr>
          </a:p>
          <a:p>
            <a:pPr marL="0" marR="0" indent="0" algn="l" defTabSz="914400" rtl="0" eaLnBrk="1" fontAlgn="auto" latinLnBrk="0" hangingPunct="1">
              <a:lnSpc>
                <a:spcPts val="1100"/>
              </a:lnSpc>
              <a:spcBef>
                <a:spcPts val="0"/>
              </a:spcBef>
              <a:spcAft>
                <a:spcPts val="0"/>
              </a:spcAft>
              <a:buClrTx/>
              <a:buSzTx/>
              <a:buFontTx/>
              <a:buNone/>
              <a:tabLst/>
              <a:defRPr/>
            </a:pPr>
            <a:r>
              <a:rPr lang="en-GB" sz="1100" b="1" dirty="0">
                <a:solidFill>
                  <a:schemeClr val="tx1"/>
                </a:solidFill>
                <a:latin typeface="+mj-lt"/>
              </a:rPr>
              <a:t>Manchester</a:t>
            </a:r>
            <a:br>
              <a:rPr lang="en-GB" sz="1100" dirty="0">
                <a:solidFill>
                  <a:schemeClr val="tx1"/>
                </a:solidFill>
                <a:latin typeface="+mj-lt"/>
              </a:rPr>
            </a:br>
            <a:r>
              <a:rPr lang="en-GB" sz="1100" dirty="0">
                <a:solidFill>
                  <a:schemeClr val="tx1"/>
                </a:solidFill>
                <a:latin typeface="+mj-lt"/>
              </a:rPr>
              <a:t>Churchgate House </a:t>
            </a:r>
            <a:br>
              <a:rPr lang="en-GB" sz="1100" dirty="0">
                <a:solidFill>
                  <a:schemeClr val="tx1"/>
                </a:solidFill>
                <a:latin typeface="+mj-lt"/>
              </a:rPr>
            </a:br>
            <a:r>
              <a:rPr lang="en-GB" sz="1100" dirty="0">
                <a:solidFill>
                  <a:schemeClr val="tx1"/>
                </a:solidFill>
                <a:latin typeface="+mj-lt"/>
              </a:rPr>
              <a:t>M1 6EU,</a:t>
            </a:r>
            <a:r>
              <a:rPr lang="en-GB" sz="1100" baseline="0" dirty="0">
                <a:solidFill>
                  <a:schemeClr val="tx1"/>
                </a:solidFill>
                <a:latin typeface="+mj-lt"/>
              </a:rPr>
              <a:t> UK</a:t>
            </a:r>
            <a:br>
              <a:rPr lang="en-GB" sz="1100" dirty="0">
                <a:solidFill>
                  <a:schemeClr val="tx1"/>
                </a:solidFill>
                <a:latin typeface="+mj-lt"/>
              </a:rPr>
            </a:br>
            <a:r>
              <a:rPr lang="en-GB" sz="1100" dirty="0">
                <a:solidFill>
                  <a:schemeClr val="tx1"/>
                </a:solidFill>
                <a:latin typeface="+mj-lt"/>
              </a:rPr>
              <a:t>+44 161 359 5813</a:t>
            </a:r>
          </a:p>
          <a:p>
            <a:pPr>
              <a:lnSpc>
                <a:spcPts val="1100"/>
              </a:lnSpc>
            </a:pPr>
            <a:endParaRPr lang="en-GB" sz="1100" dirty="0">
              <a:solidFill>
                <a:schemeClr val="tx1"/>
              </a:solidFill>
              <a:latin typeface="+mj-lt"/>
            </a:endParaRPr>
          </a:p>
          <a:p>
            <a:pPr>
              <a:lnSpc>
                <a:spcPts val="1100"/>
              </a:lnSpc>
              <a:spcBef>
                <a:spcPts val="600"/>
              </a:spcBef>
            </a:pPr>
            <a:r>
              <a:rPr lang="en-GB" sz="1100" b="1" dirty="0">
                <a:solidFill>
                  <a:schemeClr val="tx1"/>
                </a:solidFill>
                <a:latin typeface="+mj-lt"/>
              </a:rPr>
              <a:t>Madrid</a:t>
            </a:r>
          </a:p>
          <a:p>
            <a:pPr>
              <a:lnSpc>
                <a:spcPts val="1100"/>
              </a:lnSpc>
            </a:pPr>
            <a:r>
              <a:rPr lang="en-GB" sz="1100" dirty="0">
                <a:solidFill>
                  <a:schemeClr val="tx1"/>
                </a:solidFill>
                <a:latin typeface="+mj-lt"/>
              </a:rPr>
              <a:t>C/Jesusa Lara, </a:t>
            </a:r>
          </a:p>
          <a:p>
            <a:pPr>
              <a:lnSpc>
                <a:spcPts val="1100"/>
              </a:lnSpc>
            </a:pPr>
            <a:r>
              <a:rPr lang="en-GB" sz="1100" dirty="0">
                <a:solidFill>
                  <a:schemeClr val="tx1"/>
                </a:solidFill>
                <a:latin typeface="+mj-lt"/>
              </a:rPr>
              <a:t>29 - Atico J,</a:t>
            </a:r>
            <a:br>
              <a:rPr lang="en-GB" sz="1100" dirty="0">
                <a:solidFill>
                  <a:schemeClr val="tx1"/>
                </a:solidFill>
                <a:latin typeface="+mj-lt"/>
              </a:rPr>
            </a:br>
            <a:r>
              <a:rPr lang="en-GB" sz="1100" dirty="0">
                <a:solidFill>
                  <a:schemeClr val="tx1"/>
                </a:solidFill>
                <a:latin typeface="+mj-lt"/>
              </a:rPr>
              <a:t>28250 </a:t>
            </a:r>
            <a:r>
              <a:rPr lang="en-GB" sz="1100" dirty="0" err="1">
                <a:solidFill>
                  <a:schemeClr val="tx1"/>
                </a:solidFill>
                <a:latin typeface="+mj-lt"/>
              </a:rPr>
              <a:t>Torrelodones</a:t>
            </a:r>
            <a:r>
              <a:rPr lang="en-GB" sz="1100" dirty="0">
                <a:solidFill>
                  <a:schemeClr val="tx1"/>
                </a:solidFill>
                <a:latin typeface="+mj-lt"/>
              </a:rPr>
              <a:t>,</a:t>
            </a:r>
            <a:r>
              <a:rPr lang="en-GB" sz="1100" baseline="0" dirty="0">
                <a:solidFill>
                  <a:schemeClr val="tx1"/>
                </a:solidFill>
                <a:latin typeface="+mj-lt"/>
              </a:rPr>
              <a:t> </a:t>
            </a:r>
          </a:p>
          <a:p>
            <a:pPr>
              <a:lnSpc>
                <a:spcPts val="1100"/>
              </a:lnSpc>
            </a:pPr>
            <a:r>
              <a:rPr lang="en-GB" sz="1100" dirty="0">
                <a:solidFill>
                  <a:schemeClr val="tx1"/>
                </a:solidFill>
                <a:latin typeface="+mj-lt"/>
              </a:rPr>
              <a:t>Spain </a:t>
            </a:r>
            <a:br>
              <a:rPr lang="en-GB" sz="1100" dirty="0">
                <a:solidFill>
                  <a:schemeClr val="tx1"/>
                </a:solidFill>
                <a:latin typeface="+mj-lt"/>
              </a:rPr>
            </a:br>
            <a:r>
              <a:rPr lang="en-GB" sz="1100" dirty="0">
                <a:solidFill>
                  <a:schemeClr val="tx1"/>
                </a:solidFill>
                <a:latin typeface="+mj-lt"/>
              </a:rPr>
              <a:t>+34 91 859 4886</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Paris</a:t>
            </a:r>
          </a:p>
          <a:p>
            <a:pPr>
              <a:lnSpc>
                <a:spcPts val="1100"/>
              </a:lnSpc>
            </a:pPr>
            <a:r>
              <a:rPr lang="en-GB" sz="1100" dirty="0">
                <a:solidFill>
                  <a:schemeClr val="tx1"/>
                </a:solidFill>
                <a:latin typeface="+mj-lt"/>
              </a:rPr>
              <a:t>Les Bureaux de Sevres</a:t>
            </a:r>
            <a:br>
              <a:rPr lang="en-GB" sz="1100" dirty="0">
                <a:solidFill>
                  <a:schemeClr val="tx1"/>
                </a:solidFill>
                <a:latin typeface="+mj-lt"/>
              </a:rPr>
            </a:br>
            <a:r>
              <a:rPr lang="en-GB" sz="1100" dirty="0">
                <a:solidFill>
                  <a:schemeClr val="tx1"/>
                </a:solidFill>
                <a:latin typeface="+mj-lt"/>
              </a:rPr>
              <a:t>2, rue Troyon</a:t>
            </a:r>
            <a:br>
              <a:rPr lang="en-GB" sz="1100" dirty="0">
                <a:solidFill>
                  <a:schemeClr val="tx1"/>
                </a:solidFill>
                <a:latin typeface="+mj-lt"/>
              </a:rPr>
            </a:br>
            <a:r>
              <a:rPr lang="en-GB" sz="1100" dirty="0">
                <a:solidFill>
                  <a:schemeClr val="tx1"/>
                </a:solidFill>
                <a:latin typeface="+mj-lt"/>
              </a:rPr>
              <a:t>92316 Sevres,</a:t>
            </a:r>
            <a:r>
              <a:rPr lang="en-GB" sz="1100" baseline="0" dirty="0">
                <a:solidFill>
                  <a:schemeClr val="tx1"/>
                </a:solidFill>
                <a:latin typeface="+mj-lt"/>
              </a:rPr>
              <a:t> </a:t>
            </a:r>
            <a:r>
              <a:rPr lang="en-GB" sz="1100" dirty="0">
                <a:solidFill>
                  <a:schemeClr val="tx1"/>
                </a:solidFill>
                <a:latin typeface="+mj-lt"/>
              </a:rPr>
              <a:t>France</a:t>
            </a:r>
          </a:p>
        </p:txBody>
      </p:sp>
      <p:sp>
        <p:nvSpPr>
          <p:cNvPr id="14" name="35 Rectángulo"/>
          <p:cNvSpPr/>
          <p:nvPr/>
        </p:nvSpPr>
        <p:spPr>
          <a:xfrm>
            <a:off x="536005" y="1020372"/>
            <a:ext cx="1932133" cy="5482206"/>
          </a:xfrm>
          <a:prstGeom prst="rect">
            <a:avLst/>
          </a:prstGeom>
        </p:spPr>
        <p:txBody>
          <a:bodyPr wrap="square">
            <a:spAutoFit/>
          </a:bodyPr>
          <a:lstStyle/>
          <a:p>
            <a:pPr>
              <a:lnSpc>
                <a:spcPts val="1100"/>
              </a:lnSpc>
            </a:pPr>
            <a:r>
              <a:rPr lang="en-GB" sz="1100" b="1" dirty="0">
                <a:solidFill>
                  <a:schemeClr val="accent5"/>
                </a:solidFill>
                <a:latin typeface="+mj-lt"/>
              </a:rPr>
              <a:t>CENTRAL &amp; </a:t>
            </a:r>
          </a:p>
          <a:p>
            <a:pPr>
              <a:lnSpc>
                <a:spcPts val="1100"/>
              </a:lnSpc>
            </a:pPr>
            <a:r>
              <a:rPr lang="en-GB" sz="1100" b="1" dirty="0">
                <a:solidFill>
                  <a:schemeClr val="accent5"/>
                </a:solidFill>
                <a:latin typeface="+mj-lt"/>
              </a:rPr>
              <a:t>SOUTH AMERICA</a:t>
            </a:r>
          </a:p>
          <a:p>
            <a:pPr>
              <a:lnSpc>
                <a:spcPts val="1100"/>
              </a:lnSpc>
              <a:spcBef>
                <a:spcPts val="600"/>
              </a:spcBef>
            </a:pPr>
            <a:r>
              <a:rPr lang="en-GB" sz="1100" b="1" dirty="0">
                <a:solidFill>
                  <a:schemeClr val="tx1"/>
                </a:solidFill>
                <a:latin typeface="+mj-lt"/>
              </a:rPr>
              <a:t>Bogota</a:t>
            </a:r>
          </a:p>
          <a:p>
            <a:pPr>
              <a:lnSpc>
                <a:spcPts val="1100"/>
              </a:lnSpc>
            </a:pPr>
            <a:r>
              <a:rPr lang="en-GB" sz="1100" dirty="0">
                <a:solidFill>
                  <a:schemeClr val="tx1"/>
                </a:solidFill>
                <a:latin typeface="+mj-lt"/>
              </a:rPr>
              <a:t>Calle 71, </a:t>
            </a:r>
            <a:br>
              <a:rPr lang="en-GB" sz="1100" dirty="0">
                <a:solidFill>
                  <a:schemeClr val="tx1"/>
                </a:solidFill>
                <a:latin typeface="+mj-lt"/>
              </a:rPr>
            </a:br>
            <a:r>
              <a:rPr lang="en-GB" sz="1100" dirty="0">
                <a:solidFill>
                  <a:schemeClr val="tx1"/>
                </a:solidFill>
                <a:latin typeface="+mj-lt"/>
              </a:rPr>
              <a:t>No 5-23 Suite 501 D </a:t>
            </a:r>
            <a:br>
              <a:rPr lang="en-GB" sz="1100" dirty="0">
                <a:solidFill>
                  <a:schemeClr val="tx1"/>
                </a:solidFill>
                <a:latin typeface="+mj-lt"/>
              </a:rPr>
            </a:br>
            <a:r>
              <a:rPr lang="en-GB" sz="1100" dirty="0">
                <a:solidFill>
                  <a:schemeClr val="tx1"/>
                </a:solidFill>
                <a:latin typeface="+mj-lt"/>
              </a:rPr>
              <a:t>+571 3470749</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Buenos Aires</a:t>
            </a:r>
          </a:p>
          <a:p>
            <a:pPr>
              <a:lnSpc>
                <a:spcPts val="1100"/>
              </a:lnSpc>
            </a:pPr>
            <a:r>
              <a:rPr lang="en-GB" sz="1100" dirty="0" err="1">
                <a:solidFill>
                  <a:schemeClr val="tx1"/>
                </a:solidFill>
                <a:latin typeface="+mj-lt"/>
              </a:rPr>
              <a:t>Basavibaso</a:t>
            </a:r>
            <a:r>
              <a:rPr lang="en-GB" sz="1100" dirty="0">
                <a:solidFill>
                  <a:schemeClr val="tx1"/>
                </a:solidFill>
                <a:latin typeface="+mj-lt"/>
              </a:rPr>
              <a:t> 1328, 2nd Floor</a:t>
            </a:r>
            <a:br>
              <a:rPr lang="en-GB" sz="1100" dirty="0">
                <a:solidFill>
                  <a:schemeClr val="tx1"/>
                </a:solidFill>
                <a:latin typeface="+mj-lt"/>
              </a:rPr>
            </a:br>
            <a:r>
              <a:rPr lang="en-GB" sz="1100" dirty="0">
                <a:solidFill>
                  <a:schemeClr val="tx1"/>
                </a:solidFill>
                <a:latin typeface="+mj-lt"/>
              </a:rPr>
              <a:t>Off 206, Buenos Aires</a:t>
            </a:r>
          </a:p>
          <a:p>
            <a:pPr>
              <a:lnSpc>
                <a:spcPts val="1100"/>
              </a:lnSpc>
            </a:pPr>
            <a:r>
              <a:rPr lang="en-GB" sz="1100" dirty="0">
                <a:solidFill>
                  <a:schemeClr val="tx1"/>
                </a:solidFill>
                <a:latin typeface="+mj-lt"/>
              </a:rPr>
              <a:t>1006 CA,</a:t>
            </a:r>
            <a:r>
              <a:rPr lang="en-GB" sz="1100" baseline="0" dirty="0">
                <a:solidFill>
                  <a:schemeClr val="tx1"/>
                </a:solidFill>
                <a:latin typeface="+mj-lt"/>
              </a:rPr>
              <a:t> </a:t>
            </a:r>
            <a:r>
              <a:rPr lang="en-GB" sz="1100" dirty="0">
                <a:solidFill>
                  <a:schemeClr val="tx1"/>
                </a:solidFill>
                <a:latin typeface="+mj-lt"/>
              </a:rPr>
              <a:t>Argentina</a:t>
            </a:r>
          </a:p>
          <a:p>
            <a:pPr>
              <a:lnSpc>
                <a:spcPts val="1100"/>
              </a:lnSpc>
            </a:pPr>
            <a:r>
              <a:rPr lang="en-GB" sz="1100" dirty="0">
                <a:solidFill>
                  <a:schemeClr val="tx1"/>
                </a:solidFill>
                <a:latin typeface="+mj-lt"/>
              </a:rPr>
              <a:t>+54 11 4311 5874 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Mexico City</a:t>
            </a:r>
          </a:p>
          <a:p>
            <a:pPr>
              <a:lnSpc>
                <a:spcPts val="1100"/>
              </a:lnSpc>
            </a:pPr>
            <a:r>
              <a:rPr lang="en-GB" sz="1100" dirty="0">
                <a:solidFill>
                  <a:schemeClr val="tx1"/>
                </a:solidFill>
                <a:latin typeface="+mj-lt"/>
              </a:rPr>
              <a:t>Mote Pelvoux 111-2 Piso</a:t>
            </a:r>
            <a:br>
              <a:rPr lang="en-GB" sz="1100" dirty="0">
                <a:solidFill>
                  <a:schemeClr val="tx1"/>
                </a:solidFill>
                <a:latin typeface="+mj-lt"/>
              </a:rPr>
            </a:br>
            <a:r>
              <a:rPr lang="en-GB" sz="1100" dirty="0">
                <a:solidFill>
                  <a:schemeClr val="tx1"/>
                </a:solidFill>
                <a:latin typeface="+mj-lt"/>
              </a:rPr>
              <a:t>Lomas de Chapultepec </a:t>
            </a:r>
            <a:br>
              <a:rPr lang="en-GB" sz="1100" dirty="0">
                <a:solidFill>
                  <a:schemeClr val="tx1"/>
                </a:solidFill>
                <a:latin typeface="+mj-lt"/>
              </a:rPr>
            </a:br>
            <a:r>
              <a:rPr lang="en-GB" sz="1100" dirty="0">
                <a:solidFill>
                  <a:schemeClr val="tx1"/>
                </a:solidFill>
                <a:latin typeface="+mj-lt"/>
              </a:rPr>
              <a:t>Mexico D.F, 11000 </a:t>
            </a:r>
            <a:br>
              <a:rPr lang="en-GB" sz="1100" dirty="0">
                <a:solidFill>
                  <a:schemeClr val="tx1"/>
                </a:solidFill>
                <a:latin typeface="+mj-lt"/>
              </a:rPr>
            </a:br>
            <a:r>
              <a:rPr lang="en-GB" sz="1100" dirty="0">
                <a:solidFill>
                  <a:schemeClr val="tx1"/>
                </a:solidFill>
                <a:latin typeface="+mj-lt"/>
              </a:rPr>
              <a:t>+52 55 5284 2945</a:t>
            </a:r>
          </a:p>
          <a:p>
            <a:pPr>
              <a:lnSpc>
                <a:spcPts val="1100"/>
              </a:lnSpc>
            </a:pPr>
            <a:endParaRPr lang="en-GB" sz="1100" dirty="0">
              <a:solidFill>
                <a:schemeClr val="tx1"/>
              </a:solidFill>
              <a:latin typeface="+mj-lt"/>
            </a:endParaRPr>
          </a:p>
          <a:p>
            <a:pPr>
              <a:lnSpc>
                <a:spcPts val="1100"/>
              </a:lnSpc>
            </a:pPr>
            <a:endParaRPr lang="en-GB" sz="1100" dirty="0">
              <a:solidFill>
                <a:schemeClr val="accent4"/>
              </a:solidFill>
              <a:latin typeface="+mj-lt"/>
            </a:endParaRPr>
          </a:p>
          <a:p>
            <a:pPr>
              <a:lnSpc>
                <a:spcPts val="1100"/>
              </a:lnSpc>
              <a:spcBef>
                <a:spcPts val="300"/>
              </a:spcBef>
            </a:pPr>
            <a:r>
              <a:rPr lang="en-GB" sz="1100" b="1" dirty="0">
                <a:solidFill>
                  <a:schemeClr val="accent5"/>
                </a:solidFill>
                <a:latin typeface="+mj-lt"/>
              </a:rPr>
              <a:t>AUSTRALIA</a:t>
            </a:r>
          </a:p>
          <a:p>
            <a:pPr>
              <a:lnSpc>
                <a:spcPts val="1100"/>
              </a:lnSpc>
              <a:spcBef>
                <a:spcPts val="600"/>
              </a:spcBef>
            </a:pPr>
            <a:r>
              <a:rPr lang="en-GB" sz="1100" b="1" dirty="0">
                <a:solidFill>
                  <a:schemeClr val="tx1"/>
                </a:solidFill>
                <a:latin typeface="+mj-lt"/>
              </a:rPr>
              <a:t>Melbourne</a:t>
            </a:r>
          </a:p>
          <a:p>
            <a:pPr>
              <a:lnSpc>
                <a:spcPts val="1100"/>
              </a:lnSpc>
            </a:pPr>
            <a:r>
              <a:rPr lang="en-GB" sz="1100" dirty="0">
                <a:solidFill>
                  <a:schemeClr val="tx1"/>
                </a:solidFill>
                <a:latin typeface="+mj-lt"/>
              </a:rPr>
              <a:t>Suite 1608</a:t>
            </a:r>
            <a:br>
              <a:rPr lang="en-GB" sz="1100" dirty="0">
                <a:solidFill>
                  <a:schemeClr val="tx1"/>
                </a:solidFill>
                <a:latin typeface="+mj-lt"/>
              </a:rPr>
            </a:br>
            <a:r>
              <a:rPr lang="en-GB" sz="1100" dirty="0">
                <a:solidFill>
                  <a:schemeClr val="tx1"/>
                </a:solidFill>
                <a:latin typeface="+mj-lt"/>
              </a:rPr>
              <a:t>Exchange Tower ,</a:t>
            </a:r>
          </a:p>
          <a:p>
            <a:pPr>
              <a:lnSpc>
                <a:spcPts val="1100"/>
              </a:lnSpc>
            </a:pPr>
            <a:r>
              <a:rPr lang="en-GB" sz="1100" dirty="0">
                <a:solidFill>
                  <a:schemeClr val="tx1"/>
                </a:solidFill>
                <a:latin typeface="+mj-lt"/>
              </a:rPr>
              <a:t>Business Centre </a:t>
            </a:r>
            <a:br>
              <a:rPr lang="en-GB" sz="1100" dirty="0">
                <a:solidFill>
                  <a:schemeClr val="tx1"/>
                </a:solidFill>
                <a:latin typeface="+mj-lt"/>
              </a:rPr>
            </a:br>
            <a:r>
              <a:rPr lang="en-GB" sz="1100" dirty="0">
                <a:solidFill>
                  <a:schemeClr val="tx1"/>
                </a:solidFill>
                <a:latin typeface="+mj-lt"/>
              </a:rPr>
              <a:t>530 Little Collins Street </a:t>
            </a:r>
            <a:br>
              <a:rPr lang="en-GB" sz="1100" dirty="0">
                <a:solidFill>
                  <a:schemeClr val="tx1"/>
                </a:solidFill>
                <a:latin typeface="+mj-lt"/>
              </a:rPr>
            </a:br>
            <a:r>
              <a:rPr lang="en-GB" sz="1100" dirty="0">
                <a:solidFill>
                  <a:schemeClr val="tx1"/>
                </a:solidFill>
                <a:latin typeface="+mj-lt"/>
              </a:rPr>
              <a:t>3000, Victoria</a:t>
            </a:r>
            <a:br>
              <a:rPr lang="en-GB" sz="1100" dirty="0">
                <a:solidFill>
                  <a:schemeClr val="tx1"/>
                </a:solidFill>
                <a:latin typeface="+mj-lt"/>
              </a:rPr>
            </a:br>
            <a:r>
              <a:rPr lang="en-GB" sz="1100" dirty="0">
                <a:solidFill>
                  <a:schemeClr val="tx1"/>
                </a:solidFill>
                <a:latin typeface="+mj-lt"/>
              </a:rPr>
              <a:t>+61 3 9909 7757 </a:t>
            </a:r>
            <a:br>
              <a:rPr lang="en-GB" sz="1100" dirty="0">
                <a:solidFill>
                  <a:schemeClr val="tx1"/>
                </a:solidFill>
                <a:latin typeface="+mj-lt"/>
              </a:rPr>
            </a:br>
            <a:r>
              <a:rPr lang="en-GB" sz="1100" dirty="0">
                <a:solidFill>
                  <a:schemeClr val="tx1"/>
                </a:solidFill>
                <a:latin typeface="+mj-lt"/>
              </a:rPr>
              <a:t>+61 3 9909 7759 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Sydney</a:t>
            </a:r>
          </a:p>
          <a:p>
            <a:pPr>
              <a:lnSpc>
                <a:spcPts val="1100"/>
              </a:lnSpc>
            </a:pPr>
            <a:r>
              <a:rPr lang="en-GB" sz="1100" dirty="0">
                <a:solidFill>
                  <a:schemeClr val="tx1"/>
                </a:solidFill>
                <a:latin typeface="+mj-lt"/>
              </a:rPr>
              <a:t>Suite 602, level 6 </a:t>
            </a:r>
            <a:br>
              <a:rPr lang="en-GB" sz="1100" dirty="0">
                <a:solidFill>
                  <a:schemeClr val="tx1"/>
                </a:solidFill>
                <a:latin typeface="+mj-lt"/>
              </a:rPr>
            </a:br>
            <a:r>
              <a:rPr lang="en-GB" sz="1100" dirty="0">
                <a:solidFill>
                  <a:schemeClr val="tx1"/>
                </a:solidFill>
                <a:latin typeface="+mj-lt"/>
              </a:rPr>
              <a:t>45 Clarence St </a:t>
            </a:r>
            <a:br>
              <a:rPr lang="en-GB" sz="1100" dirty="0">
                <a:solidFill>
                  <a:schemeClr val="tx1"/>
                </a:solidFill>
                <a:latin typeface="+mj-lt"/>
              </a:rPr>
            </a:br>
            <a:r>
              <a:rPr lang="en-GB" sz="1100" dirty="0">
                <a:solidFill>
                  <a:schemeClr val="tx1"/>
                </a:solidFill>
                <a:latin typeface="+mj-lt"/>
              </a:rPr>
              <a:t>Sydney 2000</a:t>
            </a:r>
            <a:br>
              <a:rPr lang="en-GB" sz="1100" dirty="0">
                <a:solidFill>
                  <a:schemeClr val="tx1"/>
                </a:solidFill>
                <a:latin typeface="+mj-lt"/>
              </a:rPr>
            </a:br>
            <a:r>
              <a:rPr lang="en-GB" sz="1100" dirty="0">
                <a:solidFill>
                  <a:schemeClr val="tx1"/>
                </a:solidFill>
                <a:latin typeface="+mj-lt"/>
              </a:rPr>
              <a:t>+61 2 8076 8815</a:t>
            </a:r>
          </a:p>
        </p:txBody>
      </p:sp>
      <p:sp>
        <p:nvSpPr>
          <p:cNvPr id="17" name="39 Rectángulo"/>
          <p:cNvSpPr/>
          <p:nvPr userDrawn="1"/>
        </p:nvSpPr>
        <p:spPr>
          <a:xfrm>
            <a:off x="7478370" y="1020372"/>
            <a:ext cx="1832489" cy="5466112"/>
          </a:xfrm>
          <a:prstGeom prst="rect">
            <a:avLst/>
          </a:prstGeom>
        </p:spPr>
        <p:txBody>
          <a:bodyPr wrap="square">
            <a:spAutoFit/>
          </a:bodyPr>
          <a:lstStyle/>
          <a:p>
            <a:pPr>
              <a:lnSpc>
                <a:spcPts val="1100"/>
              </a:lnSpc>
            </a:pPr>
            <a:r>
              <a:rPr lang="en-GB" sz="1100" b="1" dirty="0">
                <a:solidFill>
                  <a:schemeClr val="accent5"/>
                </a:solidFill>
                <a:latin typeface="+mj-lt"/>
              </a:rPr>
              <a:t>ASIA</a:t>
            </a:r>
          </a:p>
          <a:p>
            <a:pPr>
              <a:lnSpc>
                <a:spcPts val="1100"/>
              </a:lnSpc>
              <a:spcBef>
                <a:spcPts val="300"/>
              </a:spcBef>
            </a:pPr>
            <a:r>
              <a:rPr lang="en-GB" sz="1100" b="1" dirty="0">
                <a:solidFill>
                  <a:schemeClr val="tx1"/>
                </a:solidFill>
                <a:latin typeface="+mj-lt"/>
              </a:rPr>
              <a:t>Beijing</a:t>
            </a:r>
          </a:p>
          <a:p>
            <a:pPr>
              <a:lnSpc>
                <a:spcPts val="1100"/>
              </a:lnSpc>
            </a:pPr>
            <a:r>
              <a:rPr lang="en-GB" sz="1100" dirty="0">
                <a:solidFill>
                  <a:schemeClr val="tx1"/>
                </a:solidFill>
                <a:latin typeface="+mj-lt"/>
              </a:rPr>
              <a:t>Room 2301 Bulding 4</a:t>
            </a:r>
            <a:br>
              <a:rPr lang="en-GB" sz="1100" dirty="0">
                <a:solidFill>
                  <a:schemeClr val="tx1"/>
                </a:solidFill>
                <a:latin typeface="+mj-lt"/>
              </a:rPr>
            </a:br>
            <a:r>
              <a:rPr lang="en-GB" sz="1100" dirty="0">
                <a:solidFill>
                  <a:schemeClr val="tx1"/>
                </a:solidFill>
                <a:latin typeface="+mj-lt"/>
              </a:rPr>
              <a:t>Wanda Plaza, </a:t>
            </a:r>
          </a:p>
          <a:p>
            <a:pPr>
              <a:lnSpc>
                <a:spcPts val="1100"/>
              </a:lnSpc>
            </a:pPr>
            <a:r>
              <a:rPr lang="en-GB" sz="1100" dirty="0">
                <a:solidFill>
                  <a:schemeClr val="tx1"/>
                </a:solidFill>
                <a:latin typeface="+mj-lt"/>
              </a:rPr>
              <a:t>No 93 Jianguo Road</a:t>
            </a:r>
            <a:br>
              <a:rPr lang="en-GB" sz="1100" dirty="0">
                <a:solidFill>
                  <a:schemeClr val="tx1"/>
                </a:solidFill>
                <a:latin typeface="+mj-lt"/>
              </a:rPr>
            </a:br>
            <a:r>
              <a:rPr lang="en-GB" sz="1100" dirty="0">
                <a:solidFill>
                  <a:schemeClr val="tx1"/>
                </a:solidFill>
                <a:latin typeface="+mj-lt"/>
              </a:rPr>
              <a:t>Chaoyang District </a:t>
            </a:r>
            <a:br>
              <a:rPr lang="en-GB" sz="1100" dirty="0">
                <a:solidFill>
                  <a:schemeClr val="tx1"/>
                </a:solidFill>
                <a:latin typeface="+mj-lt"/>
              </a:rPr>
            </a:br>
            <a:r>
              <a:rPr lang="en-GB" sz="1100" dirty="0">
                <a:solidFill>
                  <a:schemeClr val="tx1"/>
                </a:solidFill>
                <a:latin typeface="+mj-lt"/>
              </a:rPr>
              <a:t>Beijing 100026, PR China </a:t>
            </a:r>
            <a:br>
              <a:rPr lang="en-GB" sz="1100" dirty="0">
                <a:solidFill>
                  <a:schemeClr val="tx1"/>
                </a:solidFill>
                <a:latin typeface="+mj-lt"/>
              </a:rPr>
            </a:br>
            <a:r>
              <a:rPr lang="en-GB" sz="1100" dirty="0">
                <a:solidFill>
                  <a:schemeClr val="tx1"/>
                </a:solidFill>
                <a:latin typeface="+mj-lt"/>
              </a:rPr>
              <a:t>+ 86 10 6581 1794 </a:t>
            </a:r>
            <a:br>
              <a:rPr lang="en-GB" sz="1100" dirty="0">
                <a:solidFill>
                  <a:schemeClr val="tx1"/>
                </a:solidFill>
                <a:latin typeface="+mj-lt"/>
              </a:rPr>
            </a:br>
            <a:r>
              <a:rPr lang="en-GB" sz="1100" dirty="0">
                <a:solidFill>
                  <a:schemeClr val="tx1"/>
                </a:solidFill>
                <a:latin typeface="+mj-lt"/>
              </a:rPr>
              <a:t>+86 10 5820 4077</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Hyderabad</a:t>
            </a:r>
          </a:p>
          <a:p>
            <a:pPr>
              <a:lnSpc>
                <a:spcPts val="1100"/>
              </a:lnSpc>
            </a:pPr>
            <a:r>
              <a:rPr lang="en-GB" sz="1100" dirty="0">
                <a:solidFill>
                  <a:schemeClr val="tx1"/>
                </a:solidFill>
                <a:latin typeface="+mj-lt"/>
              </a:rPr>
              <a:t>KRISHE SAPPHIRE,</a:t>
            </a:r>
            <a:br>
              <a:rPr lang="en-GB" sz="1100" dirty="0">
                <a:solidFill>
                  <a:schemeClr val="tx1"/>
                </a:solidFill>
                <a:latin typeface="+mj-lt"/>
              </a:rPr>
            </a:br>
            <a:r>
              <a:rPr lang="en-GB" sz="1100" dirty="0">
                <a:solidFill>
                  <a:schemeClr val="tx1"/>
                </a:solidFill>
                <a:latin typeface="+mj-lt"/>
              </a:rPr>
              <a:t>MSR Block, 3rd Floor,</a:t>
            </a:r>
            <a:br>
              <a:rPr lang="en-GB" sz="1100" dirty="0">
                <a:solidFill>
                  <a:schemeClr val="tx1"/>
                </a:solidFill>
                <a:latin typeface="+mj-lt"/>
              </a:rPr>
            </a:br>
            <a:r>
              <a:rPr lang="en-GB" sz="1100" dirty="0">
                <a:solidFill>
                  <a:schemeClr val="tx1"/>
                </a:solidFill>
                <a:latin typeface="+mj-lt"/>
              </a:rPr>
              <a:t>Madhapur, </a:t>
            </a:r>
          </a:p>
          <a:p>
            <a:pPr>
              <a:lnSpc>
                <a:spcPts val="1100"/>
              </a:lnSpc>
            </a:pPr>
            <a:r>
              <a:rPr lang="en-GB" sz="1100" dirty="0">
                <a:solidFill>
                  <a:schemeClr val="tx1"/>
                </a:solidFill>
                <a:latin typeface="+mj-lt"/>
              </a:rPr>
              <a:t>Hyderabad-500081,</a:t>
            </a:r>
            <a:br>
              <a:rPr lang="en-GB" sz="1100" dirty="0">
                <a:solidFill>
                  <a:schemeClr val="tx1"/>
                </a:solidFill>
                <a:latin typeface="+mj-lt"/>
              </a:rPr>
            </a:br>
            <a:r>
              <a:rPr lang="en-GB" sz="1100" dirty="0">
                <a:solidFill>
                  <a:schemeClr val="tx1"/>
                </a:solidFill>
                <a:latin typeface="+mj-lt"/>
              </a:rPr>
              <a:t>Telangana, India</a:t>
            </a:r>
            <a:br>
              <a:rPr lang="en-GB" sz="1100" dirty="0">
                <a:solidFill>
                  <a:schemeClr val="tx1"/>
                </a:solidFill>
                <a:latin typeface="+mj-lt"/>
              </a:rPr>
            </a:br>
            <a:r>
              <a:rPr lang="en-GB" sz="1100" dirty="0">
                <a:solidFill>
                  <a:schemeClr val="tx1"/>
                </a:solidFill>
                <a:latin typeface="+mj-lt"/>
              </a:rPr>
              <a:t>+91 40 6616 6700 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Hong Kong</a:t>
            </a:r>
          </a:p>
          <a:p>
            <a:pPr>
              <a:lnSpc>
                <a:spcPts val="1100"/>
              </a:lnSpc>
            </a:pPr>
            <a:r>
              <a:rPr lang="en-GB" sz="1100" dirty="0">
                <a:solidFill>
                  <a:schemeClr val="tx1"/>
                </a:solidFill>
                <a:latin typeface="+mj-lt"/>
              </a:rPr>
              <a:t>1008 Shatin Galleria</a:t>
            </a:r>
            <a:br>
              <a:rPr lang="en-GB" sz="1100" dirty="0">
                <a:solidFill>
                  <a:schemeClr val="tx1"/>
                </a:solidFill>
                <a:latin typeface="+mj-lt"/>
              </a:rPr>
            </a:br>
            <a:r>
              <a:rPr lang="en-GB" sz="1100" dirty="0">
                <a:solidFill>
                  <a:schemeClr val="tx1"/>
                </a:solidFill>
                <a:latin typeface="+mj-lt"/>
              </a:rPr>
              <a:t>18-24 Shan Mei Street</a:t>
            </a:r>
            <a:br>
              <a:rPr lang="en-GB" sz="1100" dirty="0">
                <a:solidFill>
                  <a:schemeClr val="tx1"/>
                </a:solidFill>
                <a:latin typeface="+mj-lt"/>
              </a:rPr>
            </a:br>
            <a:r>
              <a:rPr lang="en-GB" sz="1100" dirty="0">
                <a:solidFill>
                  <a:schemeClr val="tx1"/>
                </a:solidFill>
                <a:latin typeface="+mj-lt"/>
              </a:rPr>
              <a:t>Fo Tan, New Territories </a:t>
            </a:r>
            <a:br>
              <a:rPr lang="en-GB" sz="1100" dirty="0">
                <a:solidFill>
                  <a:schemeClr val="tx1"/>
                </a:solidFill>
                <a:latin typeface="+mj-lt"/>
              </a:rPr>
            </a:br>
            <a:r>
              <a:rPr lang="en-GB" sz="1100" dirty="0">
                <a:solidFill>
                  <a:schemeClr val="tx1"/>
                </a:solidFill>
                <a:latin typeface="+mj-lt"/>
              </a:rPr>
              <a:t>Hong Kong S.A.R </a:t>
            </a:r>
            <a:br>
              <a:rPr lang="en-GB" sz="1100" dirty="0">
                <a:solidFill>
                  <a:schemeClr val="tx1"/>
                </a:solidFill>
                <a:latin typeface="+mj-lt"/>
              </a:rPr>
            </a:br>
            <a:r>
              <a:rPr lang="en-GB" sz="1100" dirty="0">
                <a:solidFill>
                  <a:schemeClr val="tx1"/>
                </a:solidFill>
                <a:latin typeface="+mj-lt"/>
              </a:rPr>
              <a:t>+852 2690 5200 </a:t>
            </a:r>
            <a:br>
              <a:rPr lang="en-GB" sz="1100" dirty="0">
                <a:solidFill>
                  <a:schemeClr val="tx1"/>
                </a:solidFill>
                <a:latin typeface="+mj-lt"/>
              </a:rPr>
            </a:br>
            <a:r>
              <a:rPr lang="en-GB" sz="1100" dirty="0">
                <a:solidFill>
                  <a:schemeClr val="tx1"/>
                </a:solidFill>
                <a:latin typeface="+mj-lt"/>
              </a:rPr>
              <a:t>+852 2690 5230</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Seoul</a:t>
            </a:r>
          </a:p>
          <a:p>
            <a:pPr>
              <a:lnSpc>
                <a:spcPts val="1100"/>
              </a:lnSpc>
            </a:pPr>
            <a:r>
              <a:rPr lang="en-GB" sz="1100" dirty="0">
                <a:solidFill>
                  <a:schemeClr val="tx1"/>
                </a:solidFill>
                <a:latin typeface="+mj-lt"/>
              </a:rPr>
              <a:t>24th floor, City Air Tower,</a:t>
            </a:r>
            <a:br>
              <a:rPr lang="en-GB" sz="1100" dirty="0">
                <a:solidFill>
                  <a:schemeClr val="tx1"/>
                </a:solidFill>
                <a:latin typeface="+mj-lt"/>
              </a:rPr>
            </a:br>
            <a:r>
              <a:rPr lang="en-GB" sz="1100" dirty="0">
                <a:solidFill>
                  <a:schemeClr val="tx1"/>
                </a:solidFill>
                <a:latin typeface="+mj-lt"/>
              </a:rPr>
              <a:t>Teheranro 87gil </a:t>
            </a:r>
            <a:br>
              <a:rPr lang="en-GB" sz="1100" dirty="0">
                <a:solidFill>
                  <a:schemeClr val="tx1"/>
                </a:solidFill>
                <a:latin typeface="+mj-lt"/>
              </a:rPr>
            </a:br>
            <a:r>
              <a:rPr lang="en-GB" sz="1100" dirty="0">
                <a:solidFill>
                  <a:schemeClr val="tx1"/>
                </a:solidFill>
                <a:latin typeface="+mj-lt"/>
              </a:rPr>
              <a:t>36, Samsung Dong, </a:t>
            </a:r>
            <a:br>
              <a:rPr lang="en-GB" sz="1100" dirty="0">
                <a:solidFill>
                  <a:schemeClr val="tx1"/>
                </a:solidFill>
                <a:latin typeface="+mj-lt"/>
              </a:rPr>
            </a:br>
            <a:r>
              <a:rPr lang="en-GB" sz="1100" dirty="0">
                <a:solidFill>
                  <a:schemeClr val="tx1"/>
                </a:solidFill>
                <a:latin typeface="+mj-lt"/>
              </a:rPr>
              <a:t>Gangnam Gu, </a:t>
            </a:r>
            <a:br>
              <a:rPr lang="en-GB" sz="1100" dirty="0">
                <a:solidFill>
                  <a:schemeClr val="tx1"/>
                </a:solidFill>
                <a:latin typeface="+mj-lt"/>
              </a:rPr>
            </a:br>
            <a:r>
              <a:rPr lang="en-GB" sz="1100" dirty="0">
                <a:solidFill>
                  <a:schemeClr val="tx1"/>
                </a:solidFill>
                <a:latin typeface="+mj-lt"/>
              </a:rPr>
              <a:t>Republic Of Korea </a:t>
            </a:r>
            <a:br>
              <a:rPr lang="en-GB" sz="1100" dirty="0">
                <a:solidFill>
                  <a:schemeClr val="tx1"/>
                </a:solidFill>
                <a:latin typeface="+mj-lt"/>
              </a:rPr>
            </a:br>
            <a:r>
              <a:rPr lang="en-GB" sz="1100" dirty="0">
                <a:solidFill>
                  <a:schemeClr val="tx1"/>
                </a:solidFill>
                <a:latin typeface="+mj-lt"/>
              </a:rPr>
              <a:t>(Postcode 06164) </a:t>
            </a:r>
            <a:br>
              <a:rPr lang="en-GB" sz="1100" dirty="0">
                <a:solidFill>
                  <a:schemeClr val="tx1"/>
                </a:solidFill>
                <a:latin typeface="+mj-lt"/>
              </a:rPr>
            </a:br>
            <a:r>
              <a:rPr lang="en-GB" sz="1100" dirty="0">
                <a:solidFill>
                  <a:schemeClr val="tx1"/>
                </a:solidFill>
                <a:latin typeface="+mj-lt"/>
              </a:rPr>
              <a:t>T: +82 2 2016 6070 </a:t>
            </a:r>
            <a:br>
              <a:rPr lang="en-GB" sz="1100" dirty="0">
                <a:solidFill>
                  <a:schemeClr val="tx1"/>
                </a:solidFill>
                <a:latin typeface="+mj-lt"/>
              </a:rPr>
            </a:br>
            <a:r>
              <a:rPr lang="en-GB" sz="1100" dirty="0">
                <a:solidFill>
                  <a:schemeClr val="tx1"/>
                </a:solidFill>
                <a:latin typeface="+mj-lt"/>
              </a:rPr>
              <a:t>M: +82 10 8976 2437</a:t>
            </a:r>
            <a:br>
              <a:rPr lang="en-GB" sz="1100" dirty="0">
                <a:solidFill>
                  <a:schemeClr val="tx1"/>
                </a:solidFill>
                <a:latin typeface="+mj-lt"/>
              </a:rPr>
            </a:br>
            <a:r>
              <a:rPr lang="en-GB" sz="1100" dirty="0">
                <a:solidFill>
                  <a:schemeClr val="tx1"/>
                </a:solidFill>
                <a:latin typeface="+mj-lt"/>
              </a:rPr>
              <a:t>F: +82 2 2016 5411</a:t>
            </a:r>
          </a:p>
          <a:p>
            <a:pPr>
              <a:lnSpc>
                <a:spcPts val="1100"/>
              </a:lnSpc>
            </a:pPr>
            <a:endParaRPr lang="en-GB" sz="1100" dirty="0">
              <a:solidFill>
                <a:schemeClr val="tx1"/>
              </a:solidFill>
              <a:latin typeface="+mj-lt"/>
            </a:endParaRPr>
          </a:p>
        </p:txBody>
      </p:sp>
      <p:sp>
        <p:nvSpPr>
          <p:cNvPr id="20" name="42 Rectángulo"/>
          <p:cNvSpPr/>
          <p:nvPr userDrawn="1"/>
        </p:nvSpPr>
        <p:spPr>
          <a:xfrm>
            <a:off x="9785825" y="1020372"/>
            <a:ext cx="1672748" cy="5223931"/>
          </a:xfrm>
          <a:prstGeom prst="rect">
            <a:avLst/>
          </a:prstGeom>
        </p:spPr>
        <p:txBody>
          <a:bodyPr wrap="square">
            <a:spAutoFit/>
          </a:bodyPr>
          <a:lstStyle/>
          <a:p>
            <a:pPr>
              <a:lnSpc>
                <a:spcPts val="1100"/>
              </a:lnSpc>
              <a:spcBef>
                <a:spcPts val="300"/>
              </a:spcBef>
            </a:pPr>
            <a:r>
              <a:rPr lang="en-GB" sz="1100" b="1" dirty="0">
                <a:solidFill>
                  <a:schemeClr val="tx1"/>
                </a:solidFill>
                <a:latin typeface="+mj-lt"/>
              </a:rPr>
              <a:t>Shanghai</a:t>
            </a:r>
          </a:p>
          <a:p>
            <a:pPr>
              <a:lnSpc>
                <a:spcPts val="1100"/>
              </a:lnSpc>
            </a:pPr>
            <a:r>
              <a:rPr lang="en-GB" sz="1100" dirty="0">
                <a:solidFill>
                  <a:schemeClr val="tx1"/>
                </a:solidFill>
                <a:latin typeface="+mj-lt"/>
              </a:rPr>
              <a:t>Room 408,</a:t>
            </a:r>
          </a:p>
          <a:p>
            <a:pPr>
              <a:lnSpc>
                <a:spcPts val="1100"/>
              </a:lnSpc>
            </a:pPr>
            <a:r>
              <a:rPr lang="en-GB" sz="1100" dirty="0">
                <a:solidFill>
                  <a:schemeClr val="tx1"/>
                </a:solidFill>
                <a:latin typeface="+mj-lt"/>
              </a:rPr>
              <a:t>Tower No: 1701,</a:t>
            </a:r>
            <a:br>
              <a:rPr lang="en-GB" sz="1100" dirty="0">
                <a:solidFill>
                  <a:schemeClr val="tx1"/>
                </a:solidFill>
                <a:latin typeface="+mj-lt"/>
              </a:rPr>
            </a:br>
            <a:r>
              <a:rPr lang="en-GB" sz="1100" dirty="0">
                <a:solidFill>
                  <a:schemeClr val="tx1"/>
                </a:solidFill>
                <a:latin typeface="+mj-lt"/>
              </a:rPr>
              <a:t>West </a:t>
            </a:r>
            <a:r>
              <a:rPr lang="en-GB" sz="1100" dirty="0" err="1">
                <a:solidFill>
                  <a:schemeClr val="tx1"/>
                </a:solidFill>
                <a:latin typeface="+mj-lt"/>
              </a:rPr>
              <a:t>Bejing</a:t>
            </a:r>
            <a:r>
              <a:rPr lang="en-GB" sz="1100" dirty="0">
                <a:solidFill>
                  <a:schemeClr val="tx1"/>
                </a:solidFill>
                <a:latin typeface="+mj-lt"/>
              </a:rPr>
              <a:t> Road </a:t>
            </a:r>
            <a:br>
              <a:rPr lang="en-GB" sz="1100" dirty="0">
                <a:solidFill>
                  <a:schemeClr val="tx1"/>
                </a:solidFill>
                <a:latin typeface="+mj-lt"/>
              </a:rPr>
            </a:br>
            <a:r>
              <a:rPr lang="en-GB" sz="1100" dirty="0" err="1">
                <a:solidFill>
                  <a:schemeClr val="tx1"/>
                </a:solidFill>
                <a:latin typeface="+mj-lt"/>
              </a:rPr>
              <a:t>Jing'an</a:t>
            </a:r>
            <a:r>
              <a:rPr lang="en-GB" sz="1100" dirty="0">
                <a:solidFill>
                  <a:schemeClr val="tx1"/>
                </a:solidFill>
                <a:latin typeface="+mj-lt"/>
              </a:rPr>
              <a:t> District, 200040,</a:t>
            </a:r>
            <a:br>
              <a:rPr lang="en-GB" sz="1100" dirty="0">
                <a:solidFill>
                  <a:schemeClr val="tx1"/>
                </a:solidFill>
                <a:latin typeface="+mj-lt"/>
              </a:rPr>
            </a:br>
            <a:r>
              <a:rPr lang="en-GB" sz="1100" dirty="0">
                <a:solidFill>
                  <a:schemeClr val="tx1"/>
                </a:solidFill>
                <a:latin typeface="+mj-lt"/>
              </a:rPr>
              <a:t>Shanghai, PR China </a:t>
            </a:r>
            <a:br>
              <a:rPr lang="en-GB" sz="1100" dirty="0">
                <a:solidFill>
                  <a:schemeClr val="tx1"/>
                </a:solidFill>
                <a:latin typeface="+mj-lt"/>
              </a:rPr>
            </a:br>
            <a:r>
              <a:rPr lang="en-GB" sz="1100" dirty="0">
                <a:solidFill>
                  <a:schemeClr val="tx1"/>
                </a:solidFill>
                <a:latin typeface="+mj-lt"/>
              </a:rPr>
              <a:t>+86 21 5157 2275(6)</a:t>
            </a:r>
          </a:p>
          <a:p>
            <a:pPr>
              <a:lnSpc>
                <a:spcPts val="1100"/>
              </a:lnSpc>
              <a:spcBef>
                <a:spcPts val="300"/>
              </a:spcBef>
            </a:pPr>
            <a:endParaRPr lang="en-GB" sz="1100" b="1" dirty="0">
              <a:solidFill>
                <a:schemeClr val="tx1"/>
              </a:solidFill>
              <a:latin typeface="+mj-lt"/>
            </a:endParaRPr>
          </a:p>
          <a:p>
            <a:pPr>
              <a:lnSpc>
                <a:spcPts val="1100"/>
              </a:lnSpc>
              <a:spcBef>
                <a:spcPts val="300"/>
              </a:spcBef>
            </a:pPr>
            <a:r>
              <a:rPr lang="en-GB" sz="1100" b="1" dirty="0">
                <a:solidFill>
                  <a:schemeClr val="tx1"/>
                </a:solidFill>
                <a:latin typeface="+mj-lt"/>
              </a:rPr>
              <a:t>Singapore</a:t>
            </a:r>
          </a:p>
          <a:p>
            <a:pPr>
              <a:lnSpc>
                <a:spcPts val="1100"/>
              </a:lnSpc>
            </a:pPr>
            <a:r>
              <a:rPr lang="en-GB" sz="1100" dirty="0">
                <a:solidFill>
                  <a:schemeClr val="tx1"/>
                </a:solidFill>
                <a:latin typeface="+mj-lt"/>
              </a:rPr>
              <a:t>50, Raffles Place</a:t>
            </a:r>
          </a:p>
          <a:p>
            <a:pPr>
              <a:lnSpc>
                <a:spcPts val="1100"/>
              </a:lnSpc>
            </a:pPr>
            <a:r>
              <a:rPr lang="en-GB" sz="1100" dirty="0">
                <a:solidFill>
                  <a:schemeClr val="tx1"/>
                </a:solidFill>
                <a:latin typeface="+mj-lt"/>
              </a:rPr>
              <a:t>Unit 38-04A</a:t>
            </a:r>
          </a:p>
          <a:p>
            <a:pPr>
              <a:lnSpc>
                <a:spcPts val="1100"/>
              </a:lnSpc>
            </a:pPr>
            <a:r>
              <a:rPr lang="en-GB" sz="1100" dirty="0">
                <a:solidFill>
                  <a:schemeClr val="tx1"/>
                </a:solidFill>
                <a:latin typeface="+mj-lt"/>
              </a:rPr>
              <a:t>Singapore Land Tower</a:t>
            </a:r>
          </a:p>
          <a:p>
            <a:pPr>
              <a:lnSpc>
                <a:spcPts val="1100"/>
              </a:lnSpc>
            </a:pPr>
            <a:r>
              <a:rPr lang="en-GB" sz="1100" dirty="0">
                <a:solidFill>
                  <a:schemeClr val="tx1"/>
                </a:solidFill>
                <a:latin typeface="+mj-lt"/>
              </a:rPr>
              <a:t>048623</a:t>
            </a:r>
            <a:br>
              <a:rPr lang="en-GB" sz="1100" dirty="0">
                <a:solidFill>
                  <a:schemeClr val="tx1"/>
                </a:solidFill>
                <a:latin typeface="+mj-lt"/>
              </a:rPr>
            </a:br>
            <a:r>
              <a:rPr lang="en-GB" sz="1100" dirty="0">
                <a:solidFill>
                  <a:schemeClr val="tx1"/>
                </a:solidFill>
                <a:latin typeface="+mj-lt"/>
              </a:rPr>
              <a:t>+65 6383 4688 </a:t>
            </a:r>
            <a:br>
              <a:rPr lang="en-GB" sz="1100" dirty="0">
                <a:solidFill>
                  <a:schemeClr val="tx1"/>
                </a:solidFill>
                <a:latin typeface="+mj-lt"/>
              </a:rPr>
            </a:br>
            <a:r>
              <a:rPr lang="en-GB" sz="1100" dirty="0">
                <a:solidFill>
                  <a:schemeClr val="tx1"/>
                </a:solidFill>
                <a:latin typeface="+mj-lt"/>
              </a:rPr>
              <a:t>+65 6383 5433 </a:t>
            </a:r>
          </a:p>
          <a:p>
            <a:pPr>
              <a:lnSpc>
                <a:spcPts val="1100"/>
              </a:lnSpc>
            </a:pPr>
            <a:endParaRPr lang="en-GB" sz="1100" dirty="0">
              <a:solidFill>
                <a:schemeClr val="tx1"/>
              </a:solidFill>
              <a:latin typeface="+mj-lt"/>
            </a:endParaRPr>
          </a:p>
          <a:p>
            <a:pPr>
              <a:lnSpc>
                <a:spcPts val="1100"/>
              </a:lnSpc>
              <a:spcBef>
                <a:spcPts val="300"/>
              </a:spcBef>
            </a:pPr>
            <a:r>
              <a:rPr lang="en-GB" sz="1100" b="1" dirty="0">
                <a:solidFill>
                  <a:schemeClr val="tx1"/>
                </a:solidFill>
                <a:latin typeface="+mj-lt"/>
              </a:rPr>
              <a:t>Tokyo</a:t>
            </a:r>
          </a:p>
          <a:p>
            <a:pPr>
              <a:lnSpc>
                <a:spcPts val="1100"/>
              </a:lnSpc>
            </a:pPr>
            <a:r>
              <a:rPr lang="en-GB" sz="1100" dirty="0">
                <a:solidFill>
                  <a:schemeClr val="tx1"/>
                </a:solidFill>
                <a:latin typeface="+mj-lt"/>
              </a:rPr>
              <a:t>Level 3,</a:t>
            </a:r>
            <a:br>
              <a:rPr lang="en-GB" sz="1100" dirty="0">
                <a:solidFill>
                  <a:schemeClr val="tx1"/>
                </a:solidFill>
                <a:latin typeface="+mj-lt"/>
              </a:rPr>
            </a:br>
            <a:r>
              <a:rPr lang="en-GB" sz="1100" dirty="0">
                <a:solidFill>
                  <a:schemeClr val="tx1"/>
                </a:solidFill>
                <a:latin typeface="+mj-lt"/>
              </a:rPr>
              <a:t>Sanno Park Tower,</a:t>
            </a:r>
            <a:br>
              <a:rPr lang="en-GB" sz="1100" dirty="0">
                <a:solidFill>
                  <a:schemeClr val="tx1"/>
                </a:solidFill>
                <a:latin typeface="+mj-lt"/>
              </a:rPr>
            </a:br>
            <a:r>
              <a:rPr lang="en-GB" sz="1100" dirty="0">
                <a:solidFill>
                  <a:schemeClr val="tx1"/>
                </a:solidFill>
                <a:latin typeface="+mj-lt"/>
              </a:rPr>
              <a:t>2-11-1 Nagata-cho, </a:t>
            </a:r>
          </a:p>
          <a:p>
            <a:pPr>
              <a:lnSpc>
                <a:spcPts val="1100"/>
              </a:lnSpc>
            </a:pPr>
            <a:r>
              <a:rPr lang="en-GB" sz="1100" dirty="0">
                <a:solidFill>
                  <a:schemeClr val="tx1"/>
                </a:solidFill>
                <a:latin typeface="+mj-lt"/>
              </a:rPr>
              <a:t>Chiyoda-ku, </a:t>
            </a:r>
            <a:br>
              <a:rPr lang="en-GB" sz="1100" dirty="0">
                <a:solidFill>
                  <a:schemeClr val="tx1"/>
                </a:solidFill>
                <a:latin typeface="+mj-lt"/>
              </a:rPr>
            </a:br>
            <a:r>
              <a:rPr lang="en-GB" sz="1100" dirty="0">
                <a:solidFill>
                  <a:schemeClr val="tx1"/>
                </a:solidFill>
                <a:latin typeface="+mj-lt"/>
              </a:rPr>
              <a:t>Tokyo, 100-616,</a:t>
            </a:r>
            <a:r>
              <a:rPr lang="en-GB" sz="1100" baseline="0" dirty="0">
                <a:solidFill>
                  <a:schemeClr val="tx1"/>
                </a:solidFill>
                <a:latin typeface="+mj-lt"/>
              </a:rPr>
              <a:t> </a:t>
            </a:r>
            <a:r>
              <a:rPr lang="en-GB" sz="1100" dirty="0">
                <a:solidFill>
                  <a:schemeClr val="tx1"/>
                </a:solidFill>
                <a:latin typeface="+mj-lt"/>
              </a:rPr>
              <a:t>Japan </a:t>
            </a:r>
            <a:br>
              <a:rPr lang="en-GB" sz="1100" dirty="0">
                <a:solidFill>
                  <a:schemeClr val="tx1"/>
                </a:solidFill>
                <a:latin typeface="+mj-lt"/>
              </a:rPr>
            </a:br>
            <a:r>
              <a:rPr lang="en-GB" sz="1100" dirty="0">
                <a:solidFill>
                  <a:schemeClr val="tx1"/>
                </a:solidFill>
                <a:latin typeface="+mj-lt"/>
              </a:rPr>
              <a:t>T: +81 3 6205 3511 </a:t>
            </a:r>
            <a:br>
              <a:rPr lang="en-GB" sz="1100" dirty="0">
                <a:solidFill>
                  <a:schemeClr val="tx1"/>
                </a:solidFill>
                <a:latin typeface="+mj-lt"/>
              </a:rPr>
            </a:br>
            <a:r>
              <a:rPr lang="en-GB" sz="1100" dirty="0">
                <a:solidFill>
                  <a:schemeClr val="tx1"/>
                </a:solidFill>
                <a:latin typeface="+mj-lt"/>
              </a:rPr>
              <a:t>F: +81 3 6205 3521</a:t>
            </a:r>
          </a:p>
          <a:p>
            <a:pPr>
              <a:lnSpc>
                <a:spcPts val="1100"/>
              </a:lnSpc>
            </a:pPr>
            <a:endParaRPr lang="en-GB" sz="1100" dirty="0">
              <a:solidFill>
                <a:schemeClr val="tx1"/>
              </a:solidFill>
              <a:latin typeface="+mj-lt"/>
            </a:endParaRPr>
          </a:p>
          <a:p>
            <a:pPr>
              <a:lnSpc>
                <a:spcPts val="1100"/>
              </a:lnSpc>
            </a:pPr>
            <a:endParaRPr lang="en-GB" sz="1100" dirty="0">
              <a:solidFill>
                <a:schemeClr val="tx1"/>
              </a:solidFill>
              <a:latin typeface="+mj-lt"/>
            </a:endParaRPr>
          </a:p>
          <a:p>
            <a:pPr>
              <a:lnSpc>
                <a:spcPts val="1100"/>
              </a:lnSpc>
            </a:pPr>
            <a:endParaRPr lang="en-GB" sz="1100" dirty="0">
              <a:solidFill>
                <a:schemeClr val="tx1"/>
              </a:solidFill>
              <a:latin typeface="+mj-lt"/>
            </a:endParaRPr>
          </a:p>
          <a:p>
            <a:pPr>
              <a:lnSpc>
                <a:spcPts val="1100"/>
              </a:lnSpc>
            </a:pPr>
            <a:r>
              <a:rPr lang="en-GB" sz="1100" b="1" dirty="0">
                <a:solidFill>
                  <a:schemeClr val="accent5"/>
                </a:solidFill>
                <a:latin typeface="+mj-lt"/>
              </a:rPr>
              <a:t>MIDDLE EAST</a:t>
            </a:r>
          </a:p>
          <a:p>
            <a:pPr>
              <a:lnSpc>
                <a:spcPts val="1100"/>
              </a:lnSpc>
              <a:spcBef>
                <a:spcPts val="600"/>
              </a:spcBef>
            </a:pPr>
            <a:r>
              <a:rPr lang="en-GB" sz="1100" b="1" dirty="0">
                <a:solidFill>
                  <a:schemeClr val="tx1"/>
                </a:solidFill>
                <a:latin typeface="+mj-lt"/>
              </a:rPr>
              <a:t>Dubai</a:t>
            </a:r>
          </a:p>
          <a:p>
            <a:pPr>
              <a:lnSpc>
                <a:spcPts val="1100"/>
              </a:lnSpc>
            </a:pPr>
            <a:r>
              <a:rPr lang="en-GB" sz="1100" dirty="0">
                <a:solidFill>
                  <a:schemeClr val="tx1"/>
                </a:solidFill>
                <a:latin typeface="+mj-lt"/>
              </a:rPr>
              <a:t>Dubai Media City</a:t>
            </a:r>
            <a:br>
              <a:rPr lang="en-GB" sz="1100" dirty="0">
                <a:solidFill>
                  <a:schemeClr val="tx1"/>
                </a:solidFill>
                <a:latin typeface="+mj-lt"/>
              </a:rPr>
            </a:br>
            <a:r>
              <a:rPr lang="en-GB" sz="1100" dirty="0">
                <a:solidFill>
                  <a:schemeClr val="tx1"/>
                </a:solidFill>
                <a:latin typeface="+mj-lt"/>
              </a:rPr>
              <a:t>Building 7, Floor 3, </a:t>
            </a:r>
          </a:p>
          <a:p>
            <a:pPr>
              <a:lnSpc>
                <a:spcPts val="1100"/>
              </a:lnSpc>
            </a:pPr>
            <a:r>
              <a:rPr lang="en-GB" sz="1100" dirty="0">
                <a:solidFill>
                  <a:schemeClr val="tx1"/>
                </a:solidFill>
                <a:latin typeface="+mj-lt"/>
              </a:rPr>
              <a:t>Office 308 </a:t>
            </a:r>
            <a:br>
              <a:rPr lang="en-GB" sz="1100" dirty="0">
                <a:solidFill>
                  <a:schemeClr val="tx1"/>
                </a:solidFill>
                <a:latin typeface="+mj-lt"/>
              </a:rPr>
            </a:br>
            <a:r>
              <a:rPr lang="en-GB" sz="1100" dirty="0">
                <a:solidFill>
                  <a:schemeClr val="tx1"/>
                </a:solidFill>
                <a:latin typeface="+mj-lt"/>
              </a:rPr>
              <a:t>PO Box 502635 </a:t>
            </a:r>
            <a:br>
              <a:rPr lang="en-GB" sz="1100" dirty="0">
                <a:solidFill>
                  <a:schemeClr val="tx1"/>
                </a:solidFill>
                <a:latin typeface="+mj-lt"/>
              </a:rPr>
            </a:br>
            <a:r>
              <a:rPr lang="en-GB" sz="1100" dirty="0">
                <a:solidFill>
                  <a:schemeClr val="tx1"/>
                </a:solidFill>
                <a:latin typeface="+mj-lt"/>
              </a:rPr>
              <a:t>United Arab Emirates </a:t>
            </a:r>
            <a:br>
              <a:rPr lang="en-GB" sz="1100" dirty="0">
                <a:solidFill>
                  <a:schemeClr val="tx1"/>
                </a:solidFill>
                <a:latin typeface="+mj-lt"/>
              </a:rPr>
            </a:br>
            <a:r>
              <a:rPr lang="en-GB" sz="1100" dirty="0">
                <a:solidFill>
                  <a:schemeClr val="tx1"/>
                </a:solidFill>
                <a:latin typeface="+mj-lt"/>
              </a:rPr>
              <a:t>+971 4391 3049</a:t>
            </a:r>
          </a:p>
        </p:txBody>
      </p:sp>
      <p:cxnSp>
        <p:nvCxnSpPr>
          <p:cNvPr id="21" name="Straight Connector 20"/>
          <p:cNvCxnSpPr/>
          <p:nvPr userDrawn="1"/>
        </p:nvCxnSpPr>
        <p:spPr>
          <a:xfrm flipH="1">
            <a:off x="2585092" y="1020372"/>
            <a:ext cx="1" cy="5221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7188340" y="1020372"/>
            <a:ext cx="1" cy="5221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9489963" y="1020372"/>
            <a:ext cx="1" cy="5221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4886716" y="1020372"/>
            <a:ext cx="1" cy="5221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8">
            <a:extLst>
              <a:ext uri="{FF2B5EF4-FFF2-40B4-BE49-F238E27FC236}">
                <a16:creationId xmlns:a16="http://schemas.microsoft.com/office/drawing/2014/main" id="{6DCA56AF-BC0F-41E9-9D4D-F2C9A5D6D64F}"/>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8" name="Text Placeholder 4">
            <a:extLst>
              <a:ext uri="{FF2B5EF4-FFF2-40B4-BE49-F238E27FC236}">
                <a16:creationId xmlns:a16="http://schemas.microsoft.com/office/drawing/2014/main" id="{8D5699CD-F0D2-4C13-B5FB-04FDB235B218}"/>
              </a:ext>
            </a:extLst>
          </p:cNvPr>
          <p:cNvSpPr>
            <a:spLocks noGrp="1"/>
          </p:cNvSpPr>
          <p:nvPr>
            <p:ph type="body" sz="quarter" idx="14" hasCustomPrompt="1"/>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2400" dirty="0"/>
              <a:t>Contact us – a global network of offices</a:t>
            </a:r>
          </a:p>
        </p:txBody>
      </p:sp>
    </p:spTree>
    <p:extLst>
      <p:ext uri="{BB962C8B-B14F-4D97-AF65-F5344CB8AC3E}">
        <p14:creationId xmlns:p14="http://schemas.microsoft.com/office/powerpoint/2010/main" val="1243717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About GlobalDat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15" name="Rectangle 18">
            <a:extLst>
              <a:ext uri="{FF2B5EF4-FFF2-40B4-BE49-F238E27FC236}">
                <a16:creationId xmlns:a16="http://schemas.microsoft.com/office/drawing/2014/main" id="{B2C31032-CAA1-4C88-854A-D233AB08AD82}"/>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2" name="Rectangle 6">
            <a:extLst>
              <a:ext uri="{FF2B5EF4-FFF2-40B4-BE49-F238E27FC236}">
                <a16:creationId xmlns:a16="http://schemas.microsoft.com/office/drawing/2014/main" id="{8239676D-F200-4D42-B0F3-8F39CA9AA089}"/>
              </a:ext>
            </a:extLst>
          </p:cNvPr>
          <p:cNvSpPr txBox="1">
            <a:spLocks noChangeArrowheads="1"/>
          </p:cNvSpPr>
          <p:nvPr userDrawn="1"/>
        </p:nvSpPr>
        <p:spPr bwMode="auto">
          <a:xfrm>
            <a:off x="536909" y="321706"/>
            <a:ext cx="9045543" cy="317438"/>
          </a:xfrm>
          <a:prstGeom prst="rect">
            <a:avLst/>
          </a:prstGeom>
          <a:ln>
            <a:miter lim="800000"/>
            <a:headEnd/>
            <a:tailEnd/>
          </a:ln>
        </p:spPr>
        <p:txBody>
          <a:bodyPr lIns="0" tIns="0" rIns="0" bIns="0"/>
          <a:lstStyle/>
          <a:p>
            <a:r>
              <a:rPr lang="en-US" sz="2400" b="1" dirty="0"/>
              <a:t>A</a:t>
            </a:r>
            <a:r>
              <a:rPr lang="en-GB" sz="2400" b="1" dirty="0"/>
              <a:t> connected platform for a dynamic world</a:t>
            </a:r>
          </a:p>
          <a:p>
            <a:pPr algn="l">
              <a:spcBef>
                <a:spcPct val="20000"/>
              </a:spcBef>
              <a:defRPr/>
            </a:pPr>
            <a:endParaRPr lang="en-US" sz="1200" b="1" kern="0" dirty="0">
              <a:solidFill>
                <a:schemeClr val="tx2"/>
              </a:solidFill>
              <a:latin typeface="+mn-lt"/>
              <a:cs typeface="ヒラギノ角ゴ Pro W3" charset="-128"/>
            </a:endParaRPr>
          </a:p>
        </p:txBody>
      </p:sp>
      <p:cxnSp>
        <p:nvCxnSpPr>
          <p:cNvPr id="16" name="Straight Connector 15">
            <a:extLst>
              <a:ext uri="{FF2B5EF4-FFF2-40B4-BE49-F238E27FC236}">
                <a16:creationId xmlns:a16="http://schemas.microsoft.com/office/drawing/2014/main" id="{5825773E-4E55-42D0-B67C-68A975B18FCC}"/>
              </a:ext>
            </a:extLst>
          </p:cNvPr>
          <p:cNvCxnSpPr>
            <a:cxnSpLocks/>
          </p:cNvCxnSpPr>
          <p:nvPr userDrawn="1"/>
        </p:nvCxnSpPr>
        <p:spPr>
          <a:xfrm>
            <a:off x="747181" y="2356412"/>
            <a:ext cx="592031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hlinkClick r:id="rId3"/>
            <a:extLst>
              <a:ext uri="{FF2B5EF4-FFF2-40B4-BE49-F238E27FC236}">
                <a16:creationId xmlns:a16="http://schemas.microsoft.com/office/drawing/2014/main" id="{4C765980-0164-4209-8B43-869781667F2A}"/>
              </a:ext>
            </a:extLst>
          </p:cNvPr>
          <p:cNvSpPr/>
          <p:nvPr userDrawn="1"/>
        </p:nvSpPr>
        <p:spPr>
          <a:xfrm>
            <a:off x="750630" y="5303531"/>
            <a:ext cx="1543233" cy="441161"/>
          </a:xfrm>
          <a:prstGeom prst="roundRect">
            <a:avLst>
              <a:gd name="adj" fmla="val 50000"/>
            </a:avLst>
          </a:prstGeom>
          <a:solidFill>
            <a:srgbClr val="0034EC"/>
          </a:solidFill>
          <a:ln>
            <a:noFill/>
          </a:ln>
        </p:spPr>
        <p:txBody>
          <a:bodyPr rtlCol="0" anchor="ctr">
            <a:noAutofit/>
          </a:bodyPr>
          <a:lstStyle/>
          <a:p>
            <a:pPr algn="ctr" defTabSz="685800">
              <a:defRPr/>
            </a:pPr>
            <a:r>
              <a:rPr lang="en-GB" sz="1400" dirty="0">
                <a:solidFill>
                  <a:schemeClr val="bg1"/>
                </a:solidFill>
                <a:latin typeface="Calibri"/>
              </a:rPr>
              <a:t>Find Out More</a:t>
            </a:r>
          </a:p>
        </p:txBody>
      </p:sp>
      <p:sp>
        <p:nvSpPr>
          <p:cNvPr id="19" name="TextBox 18">
            <a:extLst>
              <a:ext uri="{FF2B5EF4-FFF2-40B4-BE49-F238E27FC236}">
                <a16:creationId xmlns:a16="http://schemas.microsoft.com/office/drawing/2014/main" id="{88194602-9F42-44E0-9CD7-1748A734854B}"/>
              </a:ext>
            </a:extLst>
          </p:cNvPr>
          <p:cNvSpPr txBox="1"/>
          <p:nvPr userDrawn="1"/>
        </p:nvSpPr>
        <p:spPr>
          <a:xfrm>
            <a:off x="747180" y="2612270"/>
            <a:ext cx="5141468" cy="2460892"/>
          </a:xfrm>
          <a:prstGeom prst="rect">
            <a:avLst/>
          </a:prstGeom>
        </p:spPr>
        <p:txBody>
          <a:bodyPr wrap="square" lIns="0" tIns="0" rIns="0" bIns="0" rtlCol="0">
            <a:noAutofit/>
          </a:bodyPr>
          <a:lstStyle/>
          <a:p>
            <a:pPr marL="0" indent="0">
              <a:buNone/>
            </a:pPr>
            <a:r>
              <a:rPr lang="en-US" sz="1400" dirty="0">
                <a:latin typeface="+mj-lt"/>
              </a:rPr>
              <a:t>Find more actionable sector-specific insights to help elevate your business strategy using GlobalData’s Intelligence Centers. </a:t>
            </a:r>
          </a:p>
          <a:p>
            <a:pPr marL="0" indent="0">
              <a:buNone/>
            </a:pPr>
            <a:endParaRPr lang="en-US" sz="1400" dirty="0">
              <a:latin typeface="+mj-lt"/>
            </a:endParaRPr>
          </a:p>
          <a:p>
            <a:pPr marL="0" indent="0">
              <a:buNone/>
            </a:pPr>
            <a:r>
              <a:rPr lang="en-US" sz="1400" dirty="0">
                <a:latin typeface="+mj-lt"/>
              </a:rPr>
              <a:t>Our comprehensive business solution will help you to exploit market opportunities more effectively.</a:t>
            </a:r>
          </a:p>
          <a:p>
            <a:pPr marL="0" indent="0">
              <a:buNone/>
            </a:pPr>
            <a:endParaRPr lang="en-US" sz="1400" b="1" dirty="0">
              <a:latin typeface="+mj-lt"/>
            </a:endParaRPr>
          </a:p>
          <a:p>
            <a:pPr marL="0" indent="0">
              <a:buNone/>
            </a:pPr>
            <a:r>
              <a:rPr lang="en-US" sz="1400" b="1" dirty="0">
                <a:latin typeface="+mj-lt"/>
              </a:rPr>
              <a:t>Use the Intelligence Center to:</a:t>
            </a:r>
          </a:p>
          <a:p>
            <a:pPr marL="285750" indent="-285750">
              <a:buFont typeface="Arial" panose="020B0604020202020204" pitchFamily="34" charset="0"/>
              <a:buChar char="•"/>
            </a:pPr>
            <a:r>
              <a:rPr lang="en-US" sz="1400" dirty="0">
                <a:latin typeface="+mj-lt"/>
              </a:rPr>
              <a:t>Predict future trends </a:t>
            </a:r>
          </a:p>
          <a:p>
            <a:pPr marL="285750" indent="-285750">
              <a:buFont typeface="Arial" panose="020B0604020202020204" pitchFamily="34" charset="0"/>
              <a:buChar char="•"/>
            </a:pPr>
            <a:r>
              <a:rPr lang="en-US" sz="1400" dirty="0">
                <a:latin typeface="+mj-lt"/>
              </a:rPr>
              <a:t>Streamline decision-making </a:t>
            </a:r>
          </a:p>
          <a:p>
            <a:pPr marL="285750" indent="-285750">
              <a:buFont typeface="Arial" panose="020B0604020202020204" pitchFamily="34" charset="0"/>
              <a:buChar char="•"/>
            </a:pPr>
            <a:r>
              <a:rPr lang="en-US" sz="1400" dirty="0">
                <a:latin typeface="+mj-lt"/>
              </a:rPr>
              <a:t>Design winning customer propositions</a:t>
            </a:r>
          </a:p>
          <a:p>
            <a:pPr marL="285750" indent="-285750">
              <a:buFont typeface="Arial" panose="020B0604020202020204" pitchFamily="34" charset="0"/>
              <a:buChar char="•"/>
            </a:pPr>
            <a:r>
              <a:rPr lang="en-US" sz="1400" dirty="0">
                <a:latin typeface="+mj-lt"/>
              </a:rPr>
              <a:t>Identify profitable sales segments</a:t>
            </a:r>
          </a:p>
        </p:txBody>
      </p:sp>
      <p:sp>
        <p:nvSpPr>
          <p:cNvPr id="20" name="TextBox 19">
            <a:extLst>
              <a:ext uri="{FF2B5EF4-FFF2-40B4-BE49-F238E27FC236}">
                <a16:creationId xmlns:a16="http://schemas.microsoft.com/office/drawing/2014/main" id="{42D91502-8086-4542-9285-D9344F0AF0F9}"/>
              </a:ext>
            </a:extLst>
          </p:cNvPr>
          <p:cNvSpPr txBox="1"/>
          <p:nvPr userDrawn="1"/>
        </p:nvSpPr>
        <p:spPr>
          <a:xfrm>
            <a:off x="736934" y="1571749"/>
            <a:ext cx="5559092" cy="608395"/>
          </a:xfrm>
          <a:prstGeom prst="rect">
            <a:avLst/>
          </a:prstGeom>
        </p:spPr>
        <p:txBody>
          <a:bodyPr wrap="square" lIns="0" tIns="0" rIns="0" bIns="0" rtlCol="0">
            <a:noAutofit/>
          </a:bodyPr>
          <a:lstStyle/>
          <a:p>
            <a:pPr marL="0" indent="0">
              <a:buNone/>
            </a:pPr>
            <a:r>
              <a:rPr lang="en-GB" sz="2000" b="1" dirty="0">
                <a:solidFill>
                  <a:schemeClr val="accent1"/>
                </a:solidFill>
                <a:latin typeface="+mj-lt"/>
              </a:rPr>
              <a:t>GlobalData Insight</a:t>
            </a:r>
          </a:p>
          <a:p>
            <a:pPr marL="0" indent="0">
              <a:buNone/>
            </a:pPr>
            <a:r>
              <a:rPr lang="en-GB" sz="1400" b="0" dirty="0">
                <a:solidFill>
                  <a:schemeClr val="accent1"/>
                </a:solidFill>
                <a:latin typeface="+mj-lt"/>
              </a:rPr>
              <a:t>Unique Data. Expert Analysis. Innovative Solutions. One Platform.</a:t>
            </a:r>
          </a:p>
          <a:p>
            <a:endParaRPr lang="en-US" sz="1600" dirty="0">
              <a:solidFill>
                <a:schemeClr val="accent1"/>
              </a:solidFill>
              <a:latin typeface="+mj-lt"/>
            </a:endParaRPr>
          </a:p>
        </p:txBody>
      </p:sp>
      <p:grpSp>
        <p:nvGrpSpPr>
          <p:cNvPr id="21" name="Group 20">
            <a:extLst>
              <a:ext uri="{FF2B5EF4-FFF2-40B4-BE49-F238E27FC236}">
                <a16:creationId xmlns:a16="http://schemas.microsoft.com/office/drawing/2014/main" id="{E7C746D8-35C9-4051-A78B-BF598DE13B78}"/>
              </a:ext>
            </a:extLst>
          </p:cNvPr>
          <p:cNvGrpSpPr/>
          <p:nvPr userDrawn="1"/>
        </p:nvGrpSpPr>
        <p:grpSpPr>
          <a:xfrm>
            <a:off x="4933951" y="1379305"/>
            <a:ext cx="7258050" cy="4784067"/>
            <a:chOff x="5223373" y="1408376"/>
            <a:chExt cx="6611772" cy="4358080"/>
          </a:xfrm>
        </p:grpSpPr>
        <p:pic>
          <p:nvPicPr>
            <p:cNvPr id="27" name="Рисунок 48">
              <a:extLst>
                <a:ext uri="{FF2B5EF4-FFF2-40B4-BE49-F238E27FC236}">
                  <a16:creationId xmlns:a16="http://schemas.microsoft.com/office/drawing/2014/main" id="{D4AA0BBE-E374-40B6-9CCC-BF9089D2446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3233"/>
            <a:stretch/>
          </p:blipFill>
          <p:spPr>
            <a:xfrm>
              <a:off x="5223373" y="1408376"/>
              <a:ext cx="6611772" cy="4358080"/>
            </a:xfrm>
            <a:prstGeom prst="rect">
              <a:avLst/>
            </a:prstGeom>
            <a:effectLst/>
          </p:spPr>
        </p:pic>
        <p:pic>
          <p:nvPicPr>
            <p:cNvPr id="26" name="Picture 25" descr="A screenshot of a computer screen&#10;&#10;Description automatically generated with medium confidence">
              <a:extLst>
                <a:ext uri="{FF2B5EF4-FFF2-40B4-BE49-F238E27FC236}">
                  <a16:creationId xmlns:a16="http://schemas.microsoft.com/office/drawing/2014/main" id="{23350C1D-1852-4F07-81CB-C8F6B14E00E6}"/>
                </a:ext>
              </a:extLst>
            </p:cNvPr>
            <p:cNvPicPr>
              <a:picLocks noChangeAspect="1"/>
            </p:cNvPicPr>
            <p:nvPr/>
          </p:nvPicPr>
          <p:blipFill rotWithShape="1">
            <a:blip r:embed="rId5">
              <a:extLst>
                <a:ext uri="{28A0092B-C50C-407E-A947-70E740481C1C}">
                  <a14:useLocalDpi xmlns:a14="http://schemas.microsoft.com/office/drawing/2010/main" val="0"/>
                </a:ext>
              </a:extLst>
            </a:blip>
            <a:srcRect r="8510" b="75772"/>
            <a:stretch/>
          </p:blipFill>
          <p:spPr>
            <a:xfrm>
              <a:off x="6770054" y="1630301"/>
              <a:ext cx="5064094" cy="3430797"/>
            </a:xfrm>
            <a:prstGeom prst="rect">
              <a:avLst/>
            </a:prstGeom>
          </p:spPr>
        </p:pic>
      </p:grpSp>
    </p:spTree>
    <p:extLst>
      <p:ext uri="{BB962C8B-B14F-4D97-AF65-F5344CB8AC3E}">
        <p14:creationId xmlns:p14="http://schemas.microsoft.com/office/powerpoint/2010/main" val="222188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7" name="Rectangle 18">
            <a:extLst>
              <a:ext uri="{FF2B5EF4-FFF2-40B4-BE49-F238E27FC236}">
                <a16:creationId xmlns:a16="http://schemas.microsoft.com/office/drawing/2014/main" id="{05A69514-39EA-4BE5-9A10-9F085CB70F2B}"/>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0" name="Text Placeholder 4">
            <a:extLst>
              <a:ext uri="{FF2B5EF4-FFF2-40B4-BE49-F238E27FC236}">
                <a16:creationId xmlns:a16="http://schemas.microsoft.com/office/drawing/2014/main" id="{A7067010-3839-4269-9722-AC1B56499E2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635947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GlobalDat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2" name="TextBox 1">
            <a:extLst>
              <a:ext uri="{FF2B5EF4-FFF2-40B4-BE49-F238E27FC236}">
                <a16:creationId xmlns:a16="http://schemas.microsoft.com/office/drawing/2014/main" id="{418E390F-2D3E-44A6-8A33-2DF0CA454656}"/>
              </a:ext>
            </a:extLst>
          </p:cNvPr>
          <p:cNvSpPr txBox="1"/>
          <p:nvPr userDrawn="1"/>
        </p:nvSpPr>
        <p:spPr>
          <a:xfrm>
            <a:off x="536909" y="1458971"/>
            <a:ext cx="4952428" cy="2333326"/>
          </a:xfrm>
          <a:prstGeom prst="rect">
            <a:avLst/>
          </a:prstGeom>
        </p:spPr>
        <p:txBody>
          <a:bodyPr wrap="square" lIns="0" tIns="0" rIns="0" bIns="0" rtlCol="0">
            <a:noAutofit/>
          </a:bodyPr>
          <a:lstStyle/>
          <a:p>
            <a:pPr marL="0" lvl="0" indent="0" eaLnBrk="1" fontAlgn="auto" hangingPunct="1">
              <a:lnSpc>
                <a:spcPct val="100000"/>
              </a:lnSpc>
              <a:spcBef>
                <a:spcPts val="0"/>
              </a:spcBef>
              <a:spcAft>
                <a:spcPts val="0"/>
              </a:spcAft>
              <a:buFont typeface="Arial" panose="020B0604020202020204" pitchFamily="34" charset="0"/>
              <a:buNone/>
              <a:defRPr/>
            </a:pPr>
            <a:r>
              <a:rPr lang="en-GB" sz="1600" b="1" dirty="0">
                <a:solidFill>
                  <a:schemeClr val="tx1"/>
                </a:solidFill>
                <a:latin typeface="+mj-lt"/>
                <a:cs typeface="Calibri" pitchFamily="34" charset="0"/>
              </a:rPr>
              <a:t>GlobalData is a leading provider of data, analytics, and insights on the world's largest industries.</a:t>
            </a:r>
          </a:p>
          <a:p>
            <a:pPr marL="0" lvl="0" indent="0" eaLnBrk="1" fontAlgn="auto" hangingPunct="1">
              <a:lnSpc>
                <a:spcPct val="100000"/>
              </a:lnSpc>
              <a:spcBef>
                <a:spcPts val="0"/>
              </a:spcBef>
              <a:spcAft>
                <a:spcPts val="0"/>
              </a:spcAft>
              <a:buFont typeface="Arial" panose="020B0604020202020204" pitchFamily="34" charset="0"/>
              <a:buNone/>
              <a:defRPr/>
            </a:pPr>
            <a:endParaRPr lang="en-GB" sz="1200" dirty="0">
              <a:solidFill>
                <a:schemeClr val="tx1"/>
              </a:solidFill>
              <a:latin typeface="+mj-lt"/>
              <a:cs typeface="Calibri" pitchFamily="34" charset="0"/>
            </a:endParaRPr>
          </a:p>
          <a:p>
            <a:pPr marL="0" lvl="0" indent="0" eaLnBrk="1" fontAlgn="auto" hangingPunct="1">
              <a:lnSpc>
                <a:spcPct val="100000"/>
              </a:lnSpc>
              <a:spcBef>
                <a:spcPts val="0"/>
              </a:spcBef>
              <a:spcAft>
                <a:spcPts val="0"/>
              </a:spcAft>
              <a:buFont typeface="Arial" panose="020B0604020202020204" pitchFamily="34" charset="0"/>
              <a:buNone/>
              <a:defRPr/>
            </a:pPr>
            <a:r>
              <a:rPr lang="en-GB" sz="1200" dirty="0">
                <a:solidFill>
                  <a:schemeClr val="tx1"/>
                </a:solidFill>
                <a:latin typeface="+mj-lt"/>
                <a:cs typeface="Calibri" pitchFamily="34" charset="0"/>
              </a:rPr>
              <a:t>In an increasingly fast-moving, complex, and uncertain world, it has never been harder for organizations and decision makers to predict and navigate the future. This is why </a:t>
            </a:r>
            <a:r>
              <a:rPr lang="en-GB" sz="1200" dirty="0" err="1">
                <a:solidFill>
                  <a:schemeClr val="tx1"/>
                </a:solidFill>
                <a:latin typeface="+mj-lt"/>
                <a:cs typeface="Calibri" pitchFamily="34" charset="0"/>
              </a:rPr>
              <a:t>GlobalData’s</a:t>
            </a:r>
            <a:r>
              <a:rPr lang="en-GB" sz="1200" dirty="0">
                <a:solidFill>
                  <a:schemeClr val="tx1"/>
                </a:solidFill>
                <a:latin typeface="+mj-lt"/>
                <a:cs typeface="Calibri" pitchFamily="34" charset="0"/>
              </a:rPr>
              <a:t> mission is to help our clients to decode the future and profit from faster, more informed decisions. As a leading information services company, thousands of clients rely on GlobalData for trusted, timely, and actionable intelligence. Our solutions are designed to provide a daily edge to professionals within corporations, financial institutions, professional services, and government agencies.</a:t>
            </a:r>
          </a:p>
        </p:txBody>
      </p:sp>
      <p:sp>
        <p:nvSpPr>
          <p:cNvPr id="15" name="Rectangle 18">
            <a:extLst>
              <a:ext uri="{FF2B5EF4-FFF2-40B4-BE49-F238E27FC236}">
                <a16:creationId xmlns:a16="http://schemas.microsoft.com/office/drawing/2014/main" id="{B2C31032-CAA1-4C88-854A-D233AB08AD82}"/>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7" name="TextBox 16">
            <a:extLst>
              <a:ext uri="{FF2B5EF4-FFF2-40B4-BE49-F238E27FC236}">
                <a16:creationId xmlns:a16="http://schemas.microsoft.com/office/drawing/2014/main" id="{7A3AF201-8DFF-4258-81CC-511AA8870B63}"/>
              </a:ext>
            </a:extLst>
          </p:cNvPr>
          <p:cNvSpPr txBox="1"/>
          <p:nvPr userDrawn="1"/>
        </p:nvSpPr>
        <p:spPr>
          <a:xfrm>
            <a:off x="536910" y="4731059"/>
            <a:ext cx="2410828" cy="1544433"/>
          </a:xfrm>
          <a:prstGeom prst="rect">
            <a:avLst/>
          </a:prstGeom>
        </p:spPr>
        <p:txBody>
          <a:bodyPr wrap="square" lIns="0" tIns="0" rIns="0" bIns="0" rtlCol="0">
            <a:noAutofit/>
          </a:bodyPr>
          <a:lstStyle/>
          <a:p>
            <a:pPr marL="0" indent="0">
              <a:lnSpc>
                <a:spcPct val="100000"/>
              </a:lnSpc>
              <a:buFont typeface="Arial" panose="020B0604020202020204" pitchFamily="34" charset="0"/>
              <a:buNone/>
            </a:pPr>
            <a:r>
              <a:rPr lang="en-GB" sz="1400" b="1" dirty="0">
                <a:solidFill>
                  <a:schemeClr val="accent5"/>
                </a:solidFill>
                <a:latin typeface="+mj-lt"/>
                <a:cs typeface="Calibri" pitchFamily="34" charset="0"/>
              </a:rPr>
              <a:t>Unique Data</a:t>
            </a: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We continuously update and enrich 50+ terabytes of unique data to provide an unbiased, authoritative view of the sectors, markets, and companies offering growth opportunities across the world's largest industries.</a:t>
            </a:r>
          </a:p>
        </p:txBody>
      </p:sp>
      <p:pic>
        <p:nvPicPr>
          <p:cNvPr id="6" name="Picture 5" descr="A computer screen capture&#10;&#10;Description automatically generated with medium confidence">
            <a:extLst>
              <a:ext uri="{FF2B5EF4-FFF2-40B4-BE49-F238E27FC236}">
                <a16:creationId xmlns:a16="http://schemas.microsoft.com/office/drawing/2014/main" id="{D20CFE66-9211-4981-AC1F-178611C36C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6192" y="1280170"/>
            <a:ext cx="5859631" cy="2690927"/>
          </a:xfrm>
          <a:prstGeom prst="rect">
            <a:avLst/>
          </a:prstGeom>
        </p:spPr>
      </p:pic>
      <p:sp>
        <p:nvSpPr>
          <p:cNvPr id="22" name="TextBox 21">
            <a:extLst>
              <a:ext uri="{FF2B5EF4-FFF2-40B4-BE49-F238E27FC236}">
                <a16:creationId xmlns:a16="http://schemas.microsoft.com/office/drawing/2014/main" id="{EF4E8857-11F2-4503-B4EF-45CC46E6A3EC}"/>
              </a:ext>
            </a:extLst>
          </p:cNvPr>
          <p:cNvSpPr txBox="1"/>
          <p:nvPr userDrawn="1"/>
        </p:nvSpPr>
        <p:spPr>
          <a:xfrm>
            <a:off x="3278390" y="4731059"/>
            <a:ext cx="2544894" cy="1544433"/>
          </a:xfrm>
          <a:prstGeom prst="rect">
            <a:avLst/>
          </a:prstGeom>
        </p:spPr>
        <p:txBody>
          <a:bodyPr wrap="square" lIns="0" tIns="0" rIns="0" bIns="0" rtlCol="0">
            <a:noAutofit/>
          </a:bodyPr>
          <a:lstStyle/>
          <a:p>
            <a:pPr marL="0" indent="0">
              <a:lnSpc>
                <a:spcPct val="100000"/>
              </a:lnSpc>
              <a:buFont typeface="Arial" panose="020B0604020202020204" pitchFamily="34" charset="0"/>
              <a:buNone/>
            </a:pPr>
            <a:r>
              <a:rPr lang="en-GB" sz="1600" b="1" dirty="0">
                <a:solidFill>
                  <a:schemeClr val="accent5"/>
                </a:solidFill>
                <a:latin typeface="+mj-lt"/>
                <a:cs typeface="Calibri" pitchFamily="34" charset="0"/>
              </a:rPr>
              <a:t>Expert Analysis</a:t>
            </a:r>
            <a:endParaRPr lang="en-GB" sz="1600" dirty="0">
              <a:solidFill>
                <a:schemeClr val="accent5"/>
              </a:solidFill>
              <a:latin typeface="+mj-lt"/>
              <a:cs typeface="Calibri" pitchFamily="34" charset="0"/>
            </a:endParaRP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We leverage the collective expertise of over 2,000 in-house industry analysts, data scientists, and journalists, as well as a global community of industry professionals, to provide decision-makers with timely, actionable insight.</a:t>
            </a:r>
          </a:p>
        </p:txBody>
      </p:sp>
      <p:sp>
        <p:nvSpPr>
          <p:cNvPr id="23" name="TextBox 22">
            <a:extLst>
              <a:ext uri="{FF2B5EF4-FFF2-40B4-BE49-F238E27FC236}">
                <a16:creationId xmlns:a16="http://schemas.microsoft.com/office/drawing/2014/main" id="{19479156-7E0E-487D-ADD1-AE30A5163E3F}"/>
              </a:ext>
            </a:extLst>
          </p:cNvPr>
          <p:cNvSpPr txBox="1"/>
          <p:nvPr userDrawn="1"/>
        </p:nvSpPr>
        <p:spPr>
          <a:xfrm>
            <a:off x="6153936" y="4731059"/>
            <a:ext cx="2410828" cy="1544433"/>
          </a:xfrm>
          <a:prstGeom prst="rect">
            <a:avLst/>
          </a:prstGeom>
        </p:spPr>
        <p:txBody>
          <a:bodyPr wrap="square" lIns="0" tIns="0" rIns="0" bIns="0" rtlCol="0">
            <a:noAutofit/>
          </a:bodyPr>
          <a:lstStyle/>
          <a:p>
            <a:pPr marL="0" indent="0">
              <a:lnSpc>
                <a:spcPct val="100000"/>
              </a:lnSpc>
              <a:buFont typeface="Arial" panose="020B0604020202020204" pitchFamily="34" charset="0"/>
              <a:buNone/>
            </a:pPr>
            <a:r>
              <a:rPr lang="en-GB" sz="1600" b="1" dirty="0">
                <a:solidFill>
                  <a:schemeClr val="accent5"/>
                </a:solidFill>
                <a:latin typeface="+mj-lt"/>
                <a:cs typeface="Calibri" pitchFamily="34" charset="0"/>
              </a:rPr>
              <a:t>Innovative Solutions</a:t>
            </a:r>
            <a:endParaRPr lang="en-GB" sz="1600" dirty="0">
              <a:solidFill>
                <a:schemeClr val="accent5"/>
              </a:solidFill>
              <a:latin typeface="+mj-lt"/>
              <a:cs typeface="Calibri" pitchFamily="34" charset="0"/>
            </a:endParaRP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We help you work smarter and faster by giving you access to powerful analytics and customizable workflow tools tailored to your role, alongside direct access to our expert community of analysts. </a:t>
            </a:r>
          </a:p>
        </p:txBody>
      </p:sp>
      <p:sp>
        <p:nvSpPr>
          <p:cNvPr id="24" name="TextBox 23">
            <a:extLst>
              <a:ext uri="{FF2B5EF4-FFF2-40B4-BE49-F238E27FC236}">
                <a16:creationId xmlns:a16="http://schemas.microsoft.com/office/drawing/2014/main" id="{0600B1BE-019E-4AE6-882F-562CC07C6145}"/>
              </a:ext>
            </a:extLst>
          </p:cNvPr>
          <p:cNvSpPr txBox="1"/>
          <p:nvPr userDrawn="1"/>
        </p:nvSpPr>
        <p:spPr>
          <a:xfrm>
            <a:off x="8895416" y="4731059"/>
            <a:ext cx="2410828" cy="1544433"/>
          </a:xfrm>
          <a:prstGeom prst="rect">
            <a:avLst/>
          </a:prstGeom>
        </p:spPr>
        <p:txBody>
          <a:bodyPr wrap="square" lIns="0" tIns="0" rIns="0" bIns="0" rtlCol="0">
            <a:noAutofit/>
          </a:bodyPr>
          <a:lstStyle/>
          <a:p>
            <a:pPr marL="0" indent="0">
              <a:lnSpc>
                <a:spcPct val="100000"/>
              </a:lnSpc>
              <a:buFont typeface="Arial" panose="020B0604020202020204" pitchFamily="34" charset="0"/>
              <a:buNone/>
            </a:pPr>
            <a:r>
              <a:rPr lang="en-GB" sz="1600" b="1" dirty="0">
                <a:solidFill>
                  <a:schemeClr val="accent5"/>
                </a:solidFill>
                <a:latin typeface="+mj-lt"/>
                <a:cs typeface="Calibri" pitchFamily="34" charset="0"/>
              </a:rPr>
              <a:t>One Platform</a:t>
            </a:r>
            <a:endParaRPr lang="en-GB" sz="1600" dirty="0">
              <a:solidFill>
                <a:schemeClr val="accent5"/>
              </a:solidFill>
              <a:latin typeface="+mj-lt"/>
              <a:cs typeface="Calibri" pitchFamily="34" charset="0"/>
            </a:endParaRP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We have a single taxonomy across all of our data assets and integrate our capabilities into a single platform – giving you easy access to a complete, dynamic, and comparable view of the world’s largest industries.</a:t>
            </a:r>
            <a:endParaRPr lang="en-US" sz="1200" kern="0" dirty="0">
              <a:solidFill>
                <a:schemeClr val="tx1"/>
              </a:solidFill>
              <a:latin typeface="+mj-lt"/>
              <a:cs typeface="ヒラギノ角ゴ Pro W3" charset="-128"/>
            </a:endParaRPr>
          </a:p>
        </p:txBody>
      </p:sp>
      <p:sp>
        <p:nvSpPr>
          <p:cNvPr id="12" name="Rectangle 6">
            <a:extLst>
              <a:ext uri="{FF2B5EF4-FFF2-40B4-BE49-F238E27FC236}">
                <a16:creationId xmlns:a16="http://schemas.microsoft.com/office/drawing/2014/main" id="{8239676D-F200-4D42-B0F3-8F39CA9AA089}"/>
              </a:ext>
            </a:extLst>
          </p:cNvPr>
          <p:cNvSpPr txBox="1">
            <a:spLocks noChangeArrowheads="1"/>
          </p:cNvSpPr>
          <p:nvPr userDrawn="1"/>
        </p:nvSpPr>
        <p:spPr bwMode="auto">
          <a:xfrm>
            <a:off x="536909" y="321706"/>
            <a:ext cx="4517669" cy="317438"/>
          </a:xfrm>
          <a:prstGeom prst="rect">
            <a:avLst/>
          </a:prstGeom>
          <a:ln>
            <a:miter lim="800000"/>
            <a:headEnd/>
            <a:tailEnd/>
          </a:ln>
        </p:spPr>
        <p:txBody>
          <a:bodyPr lIns="0" tIns="0" rIns="0" bIns="0"/>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b="1" dirty="0">
                <a:solidFill>
                  <a:schemeClr val="tx2"/>
                </a:solidFill>
              </a:rPr>
              <a:t>About GlobalData</a:t>
            </a:r>
          </a:p>
          <a:p>
            <a:pPr algn="l">
              <a:spcBef>
                <a:spcPct val="20000"/>
              </a:spcBef>
              <a:defRPr/>
            </a:pPr>
            <a:endParaRPr lang="en-US" sz="1600" b="1" kern="0" dirty="0">
              <a:solidFill>
                <a:schemeClr val="tx2"/>
              </a:solidFill>
              <a:latin typeface="+mn-lt"/>
              <a:cs typeface="ヒラギノ角ゴ Pro W3" charset="-128"/>
            </a:endParaRPr>
          </a:p>
        </p:txBody>
      </p:sp>
    </p:spTree>
    <p:extLst>
      <p:ext uri="{BB962C8B-B14F-4D97-AF65-F5344CB8AC3E}">
        <p14:creationId xmlns:p14="http://schemas.microsoft.com/office/powerpoint/2010/main" val="664776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2"/>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2"/>
              </a:solidFill>
              <a:cs typeface="Rubik Light" panose="02000604000000020004" pitchFamily="2" charset="-79"/>
            </a:endParaRPr>
          </a:p>
        </p:txBody>
      </p:sp>
      <p:pic>
        <p:nvPicPr>
          <p:cNvPr id="11" name="Picture 10">
            <a:extLst>
              <a:ext uri="{FF2B5EF4-FFF2-40B4-BE49-F238E27FC236}">
                <a16:creationId xmlns:a16="http://schemas.microsoft.com/office/drawing/2014/main" id="{129C142C-88FF-4062-A3B0-08980C6D2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5" name="Rectangle 18">
            <a:extLst>
              <a:ext uri="{FF2B5EF4-FFF2-40B4-BE49-F238E27FC236}">
                <a16:creationId xmlns:a16="http://schemas.microsoft.com/office/drawing/2014/main" id="{FEA4000A-03CC-47DE-AB44-62B03D20A280}"/>
              </a:ext>
            </a:extLst>
          </p:cNvPr>
          <p:cNvSpPr/>
          <p:nvPr userDrawn="1"/>
        </p:nvSpPr>
        <p:spPr>
          <a:xfrm rot="5400000">
            <a:off x="6394619"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2"/>
              </a:solidFill>
            </a:endParaRPr>
          </a:p>
        </p:txBody>
      </p:sp>
      <p:sp>
        <p:nvSpPr>
          <p:cNvPr id="13" name="Rectangle 12">
            <a:extLst>
              <a:ext uri="{FF2B5EF4-FFF2-40B4-BE49-F238E27FC236}">
                <a16:creationId xmlns:a16="http://schemas.microsoft.com/office/drawing/2014/main" id="{66851C07-22F0-4BCF-95DD-E83E1DFBC7D3}"/>
              </a:ext>
            </a:extLst>
          </p:cNvPr>
          <p:cNvSpPr/>
          <p:nvPr userDrawn="1"/>
        </p:nvSpPr>
        <p:spPr>
          <a:xfrm>
            <a:off x="0" y="0"/>
            <a:ext cx="6096000" cy="6858000"/>
          </a:xfrm>
          <a:prstGeom prst="rect">
            <a:avLst/>
          </a:prstGeom>
          <a:solidFill>
            <a:schemeClr val="tx2"/>
          </a:solidFill>
          <a:ln>
            <a:noFill/>
          </a:ln>
        </p:spPr>
        <p:txBody>
          <a:bodyPr rtlCol="0" anchor="ctr">
            <a:noAutofit/>
          </a:bodyPr>
          <a:lstStyle/>
          <a:p>
            <a:pPr algn="ctr"/>
            <a:endParaRPr lang="en-GB" sz="1400">
              <a:solidFill>
                <a:schemeClr val="tx1">
                  <a:lumMod val="65000"/>
                  <a:lumOff val="35000"/>
                </a:schemeClr>
              </a:solidFill>
            </a:endParaRPr>
          </a:p>
        </p:txBody>
      </p:sp>
      <p:sp>
        <p:nvSpPr>
          <p:cNvPr id="21" name="Rectangle 6">
            <a:extLst>
              <a:ext uri="{FF2B5EF4-FFF2-40B4-BE49-F238E27FC236}">
                <a16:creationId xmlns:a16="http://schemas.microsoft.com/office/drawing/2014/main" id="{556D6626-D8A6-46CE-860E-24426FC4903E}"/>
              </a:ext>
            </a:extLst>
          </p:cNvPr>
          <p:cNvSpPr txBox="1">
            <a:spLocks noChangeArrowheads="1"/>
          </p:cNvSpPr>
          <p:nvPr userDrawn="1"/>
        </p:nvSpPr>
        <p:spPr bwMode="auto">
          <a:xfrm>
            <a:off x="6587207" y="4753373"/>
            <a:ext cx="4871366" cy="1406746"/>
          </a:xfrm>
          <a:prstGeom prst="rect">
            <a:avLst/>
          </a:prstGeom>
          <a:ln>
            <a:miter lim="800000"/>
            <a:headEnd/>
            <a:tailEnd/>
          </a:ln>
        </p:spPr>
        <p:txBody>
          <a:bodyPr lIns="0" tIns="0" rIns="0" bIns="0"/>
          <a:lstStyle/>
          <a:p>
            <a:pPr lvl="0" algn="just"/>
            <a:r>
              <a:rPr lang="en-GB" altLang="en-US" sz="1000" b="1" dirty="0">
                <a:solidFill>
                  <a:schemeClr val="tx2"/>
                </a:solidFill>
                <a:latin typeface="+mn-lt"/>
              </a:rPr>
              <a:t>Disclaimer: </a:t>
            </a:r>
            <a:r>
              <a:rPr lang="en-US" sz="1000" dirty="0">
                <a:solidFill>
                  <a:schemeClr val="tx2"/>
                </a:solidFill>
                <a:latin typeface="+mn-lt"/>
                <a:cs typeface="Arial" pitchFamily="34" charset="0"/>
              </a:rPr>
              <a:t>All Rights Reserved.</a:t>
            </a:r>
            <a:r>
              <a:rPr lang="en-US" sz="1000" baseline="0" dirty="0">
                <a:solidFill>
                  <a:schemeClr val="tx2"/>
                </a:solidFill>
                <a:latin typeface="+mn-lt"/>
                <a:cs typeface="Arial" pitchFamily="34" charset="0"/>
              </a:rPr>
              <a:t> </a:t>
            </a:r>
            <a:r>
              <a:rPr lang="en-US" sz="1000" dirty="0">
                <a:solidFill>
                  <a:schemeClr val="tx2"/>
                </a:solidFill>
                <a:latin typeface="+mn-lt"/>
                <a:cs typeface="Arial" pitchFamily="34" charset="0"/>
              </a:rPr>
              <a:t>No part of this publication may be reproduced, stored in a retrieval system or transmitted in any form by any means, electronic, mechanical, photocopying, recording or otherwise, without the prior permission of the publisher, GlobalData.</a:t>
            </a:r>
            <a:r>
              <a:rPr lang="en-US" sz="1000" baseline="0" dirty="0">
                <a:solidFill>
                  <a:schemeClr val="tx2"/>
                </a:solidFill>
                <a:latin typeface="+mn-lt"/>
                <a:cs typeface="Arial" pitchFamily="34" charset="0"/>
              </a:rPr>
              <a:t> </a:t>
            </a:r>
            <a:r>
              <a:rPr lang="en-US" sz="1000" dirty="0">
                <a:solidFill>
                  <a:schemeClr val="tx2"/>
                </a:solidFill>
                <a:latin typeface="+mn-lt"/>
                <a:cs typeface="Arial" pitchFamily="34" charset="0"/>
              </a:rPr>
              <a:t>The facts of this report are believed to be correct at the time of publication but cannot be guaranteed. Please note that the findings, conclusions and recommendations that GlobalData delivers will be based on information gathered in good faith from both primary and secondary sources, whose accuracy we are not always in a position to guarantee. As such, GlobalData can accept no liability whatsoever for actions taken based on any information that may subsequently prove to be incorrect.</a:t>
            </a:r>
          </a:p>
          <a:p>
            <a:pPr algn="just">
              <a:spcBef>
                <a:spcPct val="20000"/>
              </a:spcBef>
              <a:defRPr/>
            </a:pPr>
            <a:endParaRPr lang="en-US" sz="1000" kern="0" dirty="0">
              <a:solidFill>
                <a:schemeClr val="tx2"/>
              </a:solidFill>
              <a:latin typeface="+mn-lt"/>
              <a:cs typeface="ヒラギノ角ゴ Pro W3" charset="-128"/>
            </a:endParaRPr>
          </a:p>
        </p:txBody>
      </p:sp>
      <p:sp>
        <p:nvSpPr>
          <p:cNvPr id="22" name="Vertical Text Placeholder 2">
            <a:extLst>
              <a:ext uri="{FF2B5EF4-FFF2-40B4-BE49-F238E27FC236}">
                <a16:creationId xmlns:a16="http://schemas.microsoft.com/office/drawing/2014/main" id="{0ECD983F-51A4-485E-919B-B91290B4A455}"/>
              </a:ext>
            </a:extLst>
          </p:cNvPr>
          <p:cNvSpPr>
            <a:spLocks noGrp="1"/>
          </p:cNvSpPr>
          <p:nvPr userDrawn="1">
            <p:ph type="body" orient="vert" idx="27" hasCustomPrompt="1"/>
          </p:nvPr>
        </p:nvSpPr>
        <p:spPr>
          <a:xfrm>
            <a:off x="6587207" y="3900736"/>
            <a:ext cx="4517681" cy="30895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baseline="0">
                <a:solidFill>
                  <a:schemeClr val="tx2"/>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Insert email</a:t>
            </a:r>
          </a:p>
        </p:txBody>
      </p:sp>
      <p:sp>
        <p:nvSpPr>
          <p:cNvPr id="23" name="Rectangle 6">
            <a:extLst>
              <a:ext uri="{FF2B5EF4-FFF2-40B4-BE49-F238E27FC236}">
                <a16:creationId xmlns:a16="http://schemas.microsoft.com/office/drawing/2014/main" id="{1CE4C564-41DC-4DBB-B3B1-EC5CADABEFD0}"/>
              </a:ext>
            </a:extLst>
          </p:cNvPr>
          <p:cNvSpPr txBox="1">
            <a:spLocks noChangeArrowheads="1"/>
          </p:cNvSpPr>
          <p:nvPr userDrawn="1"/>
        </p:nvSpPr>
        <p:spPr bwMode="auto">
          <a:xfrm>
            <a:off x="6587219" y="3192624"/>
            <a:ext cx="4517669" cy="551149"/>
          </a:xfrm>
          <a:prstGeom prst="rect">
            <a:avLst/>
          </a:prstGeom>
          <a:ln>
            <a:miter lim="800000"/>
            <a:headEnd/>
            <a:tailEnd/>
          </a:ln>
        </p:spPr>
        <p:txBody>
          <a:bodyPr lIns="0" tIns="0" rIns="0" bIns="0"/>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1800" b="1" dirty="0">
                <a:solidFill>
                  <a:schemeClr val="tx2"/>
                </a:solidFill>
              </a:rPr>
              <a:t>For any questions or further enquiries please contact us at:</a:t>
            </a:r>
          </a:p>
          <a:p>
            <a:pPr algn="l">
              <a:spcBef>
                <a:spcPct val="20000"/>
              </a:spcBef>
              <a:defRPr/>
            </a:pPr>
            <a:endParaRPr lang="en-US" sz="1200" b="1" kern="0" dirty="0">
              <a:solidFill>
                <a:schemeClr val="tx2"/>
              </a:solidFill>
              <a:latin typeface="+mn-lt"/>
              <a:cs typeface="ヒラギノ角ゴ Pro W3" charset="-128"/>
            </a:endParaRPr>
          </a:p>
        </p:txBody>
      </p:sp>
      <p:sp>
        <p:nvSpPr>
          <p:cNvPr id="24" name="Rectangle 6">
            <a:extLst>
              <a:ext uri="{FF2B5EF4-FFF2-40B4-BE49-F238E27FC236}">
                <a16:creationId xmlns:a16="http://schemas.microsoft.com/office/drawing/2014/main" id="{9E44F20E-9260-4723-A669-223B305D76ED}"/>
              </a:ext>
            </a:extLst>
          </p:cNvPr>
          <p:cNvSpPr txBox="1">
            <a:spLocks noChangeArrowheads="1"/>
          </p:cNvSpPr>
          <p:nvPr userDrawn="1"/>
        </p:nvSpPr>
        <p:spPr bwMode="auto">
          <a:xfrm>
            <a:off x="6890664" y="358891"/>
            <a:ext cx="4517669" cy="317438"/>
          </a:xfrm>
          <a:prstGeom prst="rect">
            <a:avLst/>
          </a:prstGeom>
          <a:ln>
            <a:miter lim="800000"/>
            <a:headEnd/>
            <a:tailEnd/>
          </a:ln>
        </p:spPr>
        <p:txBody>
          <a:bodyPr lIns="0" tIns="0" rIns="0" bIns="0"/>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b="1" dirty="0">
                <a:solidFill>
                  <a:schemeClr val="tx2"/>
                </a:solidFill>
              </a:rPr>
              <a:t>Contact us</a:t>
            </a:r>
          </a:p>
          <a:p>
            <a:pPr algn="l">
              <a:spcBef>
                <a:spcPct val="20000"/>
              </a:spcBef>
              <a:defRPr/>
            </a:pPr>
            <a:endParaRPr lang="en-US" sz="1600" b="1" kern="0" dirty="0">
              <a:solidFill>
                <a:schemeClr val="tx2"/>
              </a:solidFill>
              <a:latin typeface="+mn-lt"/>
              <a:cs typeface="ヒラギノ角ゴ Pro W3" charset="-128"/>
            </a:endParaRPr>
          </a:p>
        </p:txBody>
      </p:sp>
    </p:spTree>
    <p:extLst>
      <p:ext uri="{BB962C8B-B14F-4D97-AF65-F5344CB8AC3E}">
        <p14:creationId xmlns:p14="http://schemas.microsoft.com/office/powerpoint/2010/main" val="1667526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2"/>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2"/>
              </a:solidFill>
              <a:cs typeface="Rubik Light" panose="02000604000000020004" pitchFamily="2" charset="-79"/>
            </a:endParaRPr>
          </a:p>
        </p:txBody>
      </p:sp>
      <p:sp>
        <p:nvSpPr>
          <p:cNvPr id="12" name="Rectangle 6">
            <a:extLst>
              <a:ext uri="{FF2B5EF4-FFF2-40B4-BE49-F238E27FC236}">
                <a16:creationId xmlns:a16="http://schemas.microsoft.com/office/drawing/2014/main" id="{D361FFE9-1378-4A1E-AE71-0BE63C2F5C07}"/>
              </a:ext>
            </a:extLst>
          </p:cNvPr>
          <p:cNvSpPr txBox="1">
            <a:spLocks noChangeArrowheads="1"/>
          </p:cNvSpPr>
          <p:nvPr userDrawn="1"/>
        </p:nvSpPr>
        <p:spPr bwMode="auto">
          <a:xfrm>
            <a:off x="6587207" y="4753373"/>
            <a:ext cx="4871366" cy="1406746"/>
          </a:xfrm>
          <a:prstGeom prst="rect">
            <a:avLst/>
          </a:prstGeom>
          <a:ln>
            <a:miter lim="800000"/>
            <a:headEnd/>
            <a:tailEnd/>
          </a:ln>
        </p:spPr>
        <p:txBody>
          <a:bodyPr lIns="0" tIns="0" rIns="0" bIns="0"/>
          <a:lstStyle/>
          <a:p>
            <a:pPr lvl="0" algn="just"/>
            <a:r>
              <a:rPr lang="en-GB" altLang="en-US" sz="1000" b="1" dirty="0">
                <a:solidFill>
                  <a:schemeClr val="tx2"/>
                </a:solidFill>
                <a:latin typeface="+mn-lt"/>
              </a:rPr>
              <a:t>Disclaimer: </a:t>
            </a:r>
            <a:r>
              <a:rPr lang="en-US" sz="1000" dirty="0">
                <a:solidFill>
                  <a:schemeClr val="tx2"/>
                </a:solidFill>
                <a:latin typeface="+mn-lt"/>
                <a:cs typeface="Arial" pitchFamily="34" charset="0"/>
              </a:rPr>
              <a:t>All Rights Reserved.</a:t>
            </a:r>
            <a:r>
              <a:rPr lang="en-US" sz="1000" baseline="0" dirty="0">
                <a:solidFill>
                  <a:schemeClr val="tx2"/>
                </a:solidFill>
                <a:latin typeface="+mn-lt"/>
                <a:cs typeface="Arial" pitchFamily="34" charset="0"/>
              </a:rPr>
              <a:t> </a:t>
            </a:r>
            <a:r>
              <a:rPr lang="en-US" sz="1000" dirty="0">
                <a:solidFill>
                  <a:schemeClr val="tx2"/>
                </a:solidFill>
                <a:latin typeface="+mn-lt"/>
                <a:cs typeface="Arial" pitchFamily="34" charset="0"/>
              </a:rPr>
              <a:t>No part of this publication may be reproduced, stored in a retrieval system or transmitted in any form by any means, electronic, mechanical, photocopying, recording or otherwise, without the prior permission of the publisher, GlobalData.</a:t>
            </a:r>
            <a:r>
              <a:rPr lang="en-US" sz="1000" baseline="0" dirty="0">
                <a:solidFill>
                  <a:schemeClr val="tx2"/>
                </a:solidFill>
                <a:latin typeface="+mn-lt"/>
                <a:cs typeface="Arial" pitchFamily="34" charset="0"/>
              </a:rPr>
              <a:t> </a:t>
            </a:r>
            <a:r>
              <a:rPr lang="en-US" sz="1000" dirty="0">
                <a:solidFill>
                  <a:schemeClr val="tx2"/>
                </a:solidFill>
                <a:latin typeface="+mn-lt"/>
                <a:cs typeface="Arial" pitchFamily="34" charset="0"/>
              </a:rPr>
              <a:t>The facts of this report are believed to be correct at the time of publication but cannot be guaranteed. Please note that the findings, conclusions and recommendations that GlobalData delivers will be based on information gathered in good faith from both primary and secondary sources, whose accuracy we are not always in a position to guarantee. As such, GlobalData can accept no liability whatsoever for actions taken based on any information that may subsequently prove to be incorrect.</a:t>
            </a:r>
          </a:p>
          <a:p>
            <a:pPr algn="just">
              <a:spcBef>
                <a:spcPct val="20000"/>
              </a:spcBef>
              <a:defRPr/>
            </a:pPr>
            <a:endParaRPr lang="en-US" sz="1000" kern="0" dirty="0">
              <a:solidFill>
                <a:schemeClr val="tx2"/>
              </a:solidFill>
              <a:latin typeface="+mn-lt"/>
              <a:cs typeface="ヒラギノ角ゴ Pro W3" charset="-128"/>
            </a:endParaRPr>
          </a:p>
        </p:txBody>
      </p:sp>
      <p:sp>
        <p:nvSpPr>
          <p:cNvPr id="17" name="Vertical Text Placeholder 2">
            <a:extLst>
              <a:ext uri="{FF2B5EF4-FFF2-40B4-BE49-F238E27FC236}">
                <a16:creationId xmlns:a16="http://schemas.microsoft.com/office/drawing/2014/main" id="{D09D49E7-43BD-4323-B1FE-2810F9144EFC}"/>
              </a:ext>
            </a:extLst>
          </p:cNvPr>
          <p:cNvSpPr>
            <a:spLocks noGrp="1"/>
          </p:cNvSpPr>
          <p:nvPr>
            <p:ph type="body" orient="vert" idx="27" hasCustomPrompt="1"/>
          </p:nvPr>
        </p:nvSpPr>
        <p:spPr>
          <a:xfrm>
            <a:off x="6889005" y="3896303"/>
            <a:ext cx="4517681" cy="30895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baseline="0">
                <a:solidFill>
                  <a:schemeClr val="tx2"/>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Insert email</a:t>
            </a:r>
          </a:p>
        </p:txBody>
      </p:sp>
      <p:pic>
        <p:nvPicPr>
          <p:cNvPr id="11" name="Picture 10">
            <a:extLst>
              <a:ext uri="{FF2B5EF4-FFF2-40B4-BE49-F238E27FC236}">
                <a16:creationId xmlns:a16="http://schemas.microsoft.com/office/drawing/2014/main" id="{129C142C-88FF-4062-A3B0-08980C6D2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9" name="Rectangle 18">
            <a:extLst>
              <a:ext uri="{FF2B5EF4-FFF2-40B4-BE49-F238E27FC236}">
                <a16:creationId xmlns:a16="http://schemas.microsoft.com/office/drawing/2014/main" id="{A5FA7FE2-5143-4AA4-AE01-36712F67FD7B}"/>
              </a:ext>
            </a:extLst>
          </p:cNvPr>
          <p:cNvSpPr/>
          <p:nvPr userDrawn="1"/>
        </p:nvSpPr>
        <p:spPr>
          <a:xfrm>
            <a:off x="0" y="0"/>
            <a:ext cx="6096000" cy="6858000"/>
          </a:xfrm>
          <a:prstGeom prst="rect">
            <a:avLst/>
          </a:prstGeom>
          <a:solidFill>
            <a:schemeClr val="tx2"/>
          </a:solidFill>
          <a:ln>
            <a:noFill/>
          </a:ln>
        </p:spPr>
        <p:txBody>
          <a:bodyPr rtlCol="0" anchor="ctr">
            <a:noAutofit/>
          </a:bodyPr>
          <a:lstStyle/>
          <a:p>
            <a:pPr algn="ctr"/>
            <a:endParaRPr lang="en-GB" sz="1400">
              <a:solidFill>
                <a:schemeClr val="tx1">
                  <a:lumMod val="65000"/>
                  <a:lumOff val="35000"/>
                </a:schemeClr>
              </a:solidFill>
            </a:endParaRPr>
          </a:p>
        </p:txBody>
      </p:sp>
      <p:cxnSp>
        <p:nvCxnSpPr>
          <p:cNvPr id="3" name="Straight Connector 2">
            <a:extLst>
              <a:ext uri="{FF2B5EF4-FFF2-40B4-BE49-F238E27FC236}">
                <a16:creationId xmlns:a16="http://schemas.microsoft.com/office/drawing/2014/main" id="{045192AD-F04E-4229-8BE7-AC9F1BA89D99}"/>
              </a:ext>
            </a:extLst>
          </p:cNvPr>
          <p:cNvCxnSpPr>
            <a:cxnSpLocks/>
          </p:cNvCxnSpPr>
          <p:nvPr userDrawn="1"/>
        </p:nvCxnSpPr>
        <p:spPr>
          <a:xfrm>
            <a:off x="6587207" y="0"/>
            <a:ext cx="0" cy="4209691"/>
          </a:xfrm>
          <a:prstGeom prst="line">
            <a:avLst/>
          </a:prstGeom>
          <a:ln w="38100">
            <a:solidFill>
              <a:schemeClr val="accent5"/>
            </a:solidFill>
          </a:ln>
        </p:spPr>
        <p:style>
          <a:lnRef idx="1">
            <a:schemeClr val="accent3"/>
          </a:lnRef>
          <a:fillRef idx="0">
            <a:schemeClr val="accent3"/>
          </a:fillRef>
          <a:effectRef idx="0">
            <a:schemeClr val="accent3"/>
          </a:effectRef>
          <a:fontRef idx="minor">
            <a:schemeClr val="tx1"/>
          </a:fontRef>
        </p:style>
      </p:cxnSp>
      <p:sp>
        <p:nvSpPr>
          <p:cNvPr id="22" name="Rectangle 6">
            <a:extLst>
              <a:ext uri="{FF2B5EF4-FFF2-40B4-BE49-F238E27FC236}">
                <a16:creationId xmlns:a16="http://schemas.microsoft.com/office/drawing/2014/main" id="{CEF5D7F6-E26D-4696-9EB8-508DB44C382F}"/>
              </a:ext>
            </a:extLst>
          </p:cNvPr>
          <p:cNvSpPr txBox="1">
            <a:spLocks noChangeArrowheads="1"/>
          </p:cNvSpPr>
          <p:nvPr userDrawn="1"/>
        </p:nvSpPr>
        <p:spPr bwMode="auto">
          <a:xfrm>
            <a:off x="6940902" y="3283692"/>
            <a:ext cx="4517669" cy="551149"/>
          </a:xfrm>
          <a:prstGeom prst="rect">
            <a:avLst/>
          </a:prstGeom>
          <a:ln>
            <a:miter lim="800000"/>
            <a:headEnd/>
            <a:tailEnd/>
          </a:ln>
        </p:spPr>
        <p:txBody>
          <a:bodyPr lIns="0" tIns="0" rIns="0" bIns="0"/>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1800" b="1" dirty="0">
                <a:solidFill>
                  <a:schemeClr val="tx2"/>
                </a:solidFill>
              </a:rPr>
              <a:t>For any questions or further enquiries please contact us at:</a:t>
            </a:r>
          </a:p>
          <a:p>
            <a:pPr algn="l">
              <a:spcBef>
                <a:spcPct val="20000"/>
              </a:spcBef>
              <a:defRPr/>
            </a:pPr>
            <a:endParaRPr lang="en-US" sz="1200" b="1" kern="0" dirty="0">
              <a:solidFill>
                <a:schemeClr val="tx2"/>
              </a:solidFill>
              <a:latin typeface="+mn-lt"/>
              <a:cs typeface="ヒラギノ角ゴ Pro W3" charset="-128"/>
            </a:endParaRPr>
          </a:p>
        </p:txBody>
      </p:sp>
    </p:spTree>
    <p:extLst>
      <p:ext uri="{BB962C8B-B14F-4D97-AF65-F5344CB8AC3E}">
        <p14:creationId xmlns:p14="http://schemas.microsoft.com/office/powerpoint/2010/main" val="3870706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TextBox 9"/>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pic>
        <p:nvPicPr>
          <p:cNvPr id="11" name="Picture 10">
            <a:extLst>
              <a:ext uri="{FF2B5EF4-FFF2-40B4-BE49-F238E27FC236}">
                <a16:creationId xmlns:a16="http://schemas.microsoft.com/office/drawing/2014/main" id="{129C142C-88FF-4062-A3B0-08980C6D2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5" name="Text Placeholder 3">
            <a:extLst>
              <a:ext uri="{FF2B5EF4-FFF2-40B4-BE49-F238E27FC236}">
                <a16:creationId xmlns:a16="http://schemas.microsoft.com/office/drawing/2014/main" id="{F4BFEF45-3C3B-4469-8D7B-75C2E1C15A37}"/>
              </a:ext>
            </a:extLst>
          </p:cNvPr>
          <p:cNvSpPr>
            <a:spLocks noGrp="1"/>
          </p:cNvSpPr>
          <p:nvPr>
            <p:ph type="body" sz="half" idx="10" hasCustomPrompt="1"/>
          </p:nvPr>
        </p:nvSpPr>
        <p:spPr>
          <a:xfrm>
            <a:off x="6623305" y="3568380"/>
            <a:ext cx="4618082" cy="263575"/>
          </a:xfrm>
          <a:prstGeom prst="rect">
            <a:avLst/>
          </a:prstGeom>
        </p:spPr>
        <p:txBody>
          <a:bodyPr>
            <a:normAutofit/>
          </a:bodyPr>
          <a:lstStyle>
            <a:lvl1pPr marL="0" indent="0">
              <a:buNone/>
              <a:defRPr sz="1200" b="1">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name</a:t>
            </a:r>
          </a:p>
        </p:txBody>
      </p:sp>
      <p:sp>
        <p:nvSpPr>
          <p:cNvPr id="18" name="Text Placeholder 3">
            <a:extLst>
              <a:ext uri="{FF2B5EF4-FFF2-40B4-BE49-F238E27FC236}">
                <a16:creationId xmlns:a16="http://schemas.microsoft.com/office/drawing/2014/main" id="{6DC2F95B-21F4-45B6-B54A-DCFF630BA667}"/>
              </a:ext>
            </a:extLst>
          </p:cNvPr>
          <p:cNvSpPr>
            <a:spLocks noGrp="1"/>
          </p:cNvSpPr>
          <p:nvPr>
            <p:ph type="body" sz="half" idx="11" hasCustomPrompt="1"/>
          </p:nvPr>
        </p:nvSpPr>
        <p:spPr>
          <a:xfrm>
            <a:off x="6623304" y="3818941"/>
            <a:ext cx="4618082" cy="263575"/>
          </a:xfrm>
          <a:prstGeom prst="rect">
            <a:avLst/>
          </a:prstGeom>
        </p:spPr>
        <p:txBody>
          <a:bodyPr>
            <a:noAutofit/>
          </a:bodyPr>
          <a:lstStyle>
            <a:lvl1pPr marL="0" indent="0">
              <a:buNone/>
              <a:defRPr sz="1200" b="0" baseline="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business title</a:t>
            </a:r>
          </a:p>
        </p:txBody>
      </p:sp>
      <p:pic>
        <p:nvPicPr>
          <p:cNvPr id="19" name="Picture 18">
            <a:extLst>
              <a:ext uri="{FF2B5EF4-FFF2-40B4-BE49-F238E27FC236}">
                <a16:creationId xmlns:a16="http://schemas.microsoft.com/office/drawing/2014/main" id="{4EC5812F-6EC3-4B66-9E35-96B47E6FD2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9018" y="4847931"/>
            <a:ext cx="229885" cy="157544"/>
          </a:xfrm>
          <a:prstGeom prst="rect">
            <a:avLst/>
          </a:prstGeom>
        </p:spPr>
      </p:pic>
      <p:pic>
        <p:nvPicPr>
          <p:cNvPr id="20" name="Picture 19">
            <a:extLst>
              <a:ext uri="{FF2B5EF4-FFF2-40B4-BE49-F238E27FC236}">
                <a16:creationId xmlns:a16="http://schemas.microsoft.com/office/drawing/2014/main" id="{82CD9F77-D8B6-4752-8405-E6B50AEE2B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3214" y="5249173"/>
            <a:ext cx="212643" cy="200664"/>
          </a:xfrm>
          <a:prstGeom prst="rect">
            <a:avLst/>
          </a:prstGeom>
        </p:spPr>
      </p:pic>
      <p:pic>
        <p:nvPicPr>
          <p:cNvPr id="21" name="Picture 20">
            <a:extLst>
              <a:ext uri="{FF2B5EF4-FFF2-40B4-BE49-F238E27FC236}">
                <a16:creationId xmlns:a16="http://schemas.microsoft.com/office/drawing/2014/main" id="{A76A4132-3227-4B64-9009-735A268A6B7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0102" y="4361152"/>
            <a:ext cx="143099" cy="239060"/>
          </a:xfrm>
          <a:prstGeom prst="rect">
            <a:avLst/>
          </a:prstGeom>
        </p:spPr>
      </p:pic>
      <p:pic>
        <p:nvPicPr>
          <p:cNvPr id="22" name="Picture 21">
            <a:extLst>
              <a:ext uri="{FF2B5EF4-FFF2-40B4-BE49-F238E27FC236}">
                <a16:creationId xmlns:a16="http://schemas.microsoft.com/office/drawing/2014/main" id="{F5B19A63-3AC4-482B-A233-C0123858700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79131" y="5702491"/>
            <a:ext cx="169830" cy="169830"/>
          </a:xfrm>
          <a:prstGeom prst="rect">
            <a:avLst/>
          </a:prstGeom>
        </p:spPr>
      </p:pic>
      <p:pic>
        <p:nvPicPr>
          <p:cNvPr id="23" name="Picture 22">
            <a:extLst>
              <a:ext uri="{FF2B5EF4-FFF2-40B4-BE49-F238E27FC236}">
                <a16:creationId xmlns:a16="http://schemas.microsoft.com/office/drawing/2014/main" id="{73319D87-9247-4A8C-BB04-F50AB361DF6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68284" y="6124975"/>
            <a:ext cx="207573" cy="171676"/>
          </a:xfrm>
          <a:prstGeom prst="rect">
            <a:avLst/>
          </a:prstGeom>
          <a:noFill/>
          <a:ln>
            <a:noFill/>
          </a:ln>
        </p:spPr>
      </p:pic>
      <p:sp>
        <p:nvSpPr>
          <p:cNvPr id="24" name="Text Placeholder 3">
            <a:extLst>
              <a:ext uri="{FF2B5EF4-FFF2-40B4-BE49-F238E27FC236}">
                <a16:creationId xmlns:a16="http://schemas.microsoft.com/office/drawing/2014/main" id="{9F55A277-025D-4459-B57A-54078D449225}"/>
              </a:ext>
            </a:extLst>
          </p:cNvPr>
          <p:cNvSpPr>
            <a:spLocks noGrp="1"/>
          </p:cNvSpPr>
          <p:nvPr>
            <p:ph type="body" sz="half" idx="12" hasCustomPrompt="1"/>
          </p:nvPr>
        </p:nvSpPr>
        <p:spPr>
          <a:xfrm>
            <a:off x="7191194" y="4322652"/>
            <a:ext cx="4050192" cy="287748"/>
          </a:xfrm>
          <a:prstGeom prst="rect">
            <a:avLst/>
          </a:prstGeom>
        </p:spPr>
        <p:txBody>
          <a:bodyPr>
            <a:noAutofit/>
          </a:bodyPr>
          <a:lstStyle>
            <a:lvl1pPr marL="0" indent="0">
              <a:buNone/>
              <a:defRPr sz="1200" b="0"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number</a:t>
            </a:r>
          </a:p>
        </p:txBody>
      </p:sp>
      <p:sp>
        <p:nvSpPr>
          <p:cNvPr id="25" name="Text Placeholder 3">
            <a:extLst>
              <a:ext uri="{FF2B5EF4-FFF2-40B4-BE49-F238E27FC236}">
                <a16:creationId xmlns:a16="http://schemas.microsoft.com/office/drawing/2014/main" id="{32690000-190A-4B39-BA38-16E53E7B7F00}"/>
              </a:ext>
            </a:extLst>
          </p:cNvPr>
          <p:cNvSpPr>
            <a:spLocks noGrp="1"/>
          </p:cNvSpPr>
          <p:nvPr>
            <p:ph type="body" sz="half" idx="14" hasCustomPrompt="1"/>
          </p:nvPr>
        </p:nvSpPr>
        <p:spPr>
          <a:xfrm>
            <a:off x="7191194" y="4762922"/>
            <a:ext cx="4050192" cy="287748"/>
          </a:xfrm>
          <a:prstGeom prst="rect">
            <a:avLst/>
          </a:prstGeom>
        </p:spPr>
        <p:txBody>
          <a:bodyPr>
            <a:noAutofit/>
          </a:bodyPr>
          <a:lstStyle>
            <a:lvl1pPr marL="0" indent="0">
              <a:buNone/>
              <a:defRPr sz="1200" b="0"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Email</a:t>
            </a:r>
          </a:p>
        </p:txBody>
      </p:sp>
      <p:sp>
        <p:nvSpPr>
          <p:cNvPr id="26" name="Text Placeholder 3">
            <a:extLst>
              <a:ext uri="{FF2B5EF4-FFF2-40B4-BE49-F238E27FC236}">
                <a16:creationId xmlns:a16="http://schemas.microsoft.com/office/drawing/2014/main" id="{BAC029F2-5911-4D9E-AE9E-DEB9AA1AD291}"/>
              </a:ext>
            </a:extLst>
          </p:cNvPr>
          <p:cNvSpPr>
            <a:spLocks noGrp="1"/>
          </p:cNvSpPr>
          <p:nvPr>
            <p:ph type="body" sz="half" idx="15" hasCustomPrompt="1"/>
          </p:nvPr>
        </p:nvSpPr>
        <p:spPr>
          <a:xfrm>
            <a:off x="7191194" y="5162089"/>
            <a:ext cx="4050192" cy="287748"/>
          </a:xfrm>
          <a:prstGeom prst="rect">
            <a:avLst/>
          </a:prstGeom>
        </p:spPr>
        <p:txBody>
          <a:bodyPr>
            <a:noAutofit/>
          </a:bodyPr>
          <a:lstStyle>
            <a:lvl1pPr marL="0" indent="0">
              <a:buNone/>
              <a:defRPr sz="1200" b="0"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Website</a:t>
            </a:r>
          </a:p>
        </p:txBody>
      </p:sp>
      <p:sp>
        <p:nvSpPr>
          <p:cNvPr id="27" name="Text Placeholder 3">
            <a:extLst>
              <a:ext uri="{FF2B5EF4-FFF2-40B4-BE49-F238E27FC236}">
                <a16:creationId xmlns:a16="http://schemas.microsoft.com/office/drawing/2014/main" id="{46B5E104-AE3F-4468-BBE5-BA05DD584EE3}"/>
              </a:ext>
            </a:extLst>
          </p:cNvPr>
          <p:cNvSpPr>
            <a:spLocks noGrp="1"/>
          </p:cNvSpPr>
          <p:nvPr>
            <p:ph type="body" sz="half" idx="16" hasCustomPrompt="1"/>
          </p:nvPr>
        </p:nvSpPr>
        <p:spPr>
          <a:xfrm>
            <a:off x="7191194" y="5623625"/>
            <a:ext cx="4050192" cy="287748"/>
          </a:xfrm>
          <a:prstGeom prst="rect">
            <a:avLst/>
          </a:prstGeom>
        </p:spPr>
        <p:txBody>
          <a:bodyPr>
            <a:noAutofit/>
          </a:bodyPr>
          <a:lstStyle>
            <a:lvl1pPr marL="0" indent="0">
              <a:buNone/>
              <a:defRPr sz="1200" b="0"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LinkedIn</a:t>
            </a:r>
          </a:p>
        </p:txBody>
      </p:sp>
      <p:sp>
        <p:nvSpPr>
          <p:cNvPr id="28" name="Text Placeholder 3">
            <a:extLst>
              <a:ext uri="{FF2B5EF4-FFF2-40B4-BE49-F238E27FC236}">
                <a16:creationId xmlns:a16="http://schemas.microsoft.com/office/drawing/2014/main" id="{0A9EEEC8-D9E9-4C43-A6A8-8382DE2D46C9}"/>
              </a:ext>
            </a:extLst>
          </p:cNvPr>
          <p:cNvSpPr>
            <a:spLocks noGrp="1"/>
          </p:cNvSpPr>
          <p:nvPr>
            <p:ph type="body" sz="half" idx="17" hasCustomPrompt="1"/>
          </p:nvPr>
        </p:nvSpPr>
        <p:spPr>
          <a:xfrm>
            <a:off x="7191194" y="6047032"/>
            <a:ext cx="4050192" cy="287748"/>
          </a:xfrm>
          <a:prstGeom prst="rect">
            <a:avLst/>
          </a:prstGeom>
        </p:spPr>
        <p:txBody>
          <a:bodyPr>
            <a:noAutofit/>
          </a:bodyPr>
          <a:lstStyle>
            <a:lvl1pPr marL="0" indent="0">
              <a:buNone/>
              <a:defRPr sz="1200" b="0"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Twitter</a:t>
            </a:r>
          </a:p>
        </p:txBody>
      </p:sp>
      <p:sp>
        <p:nvSpPr>
          <p:cNvPr id="29" name="Rectangle 18">
            <a:extLst>
              <a:ext uri="{FF2B5EF4-FFF2-40B4-BE49-F238E27FC236}">
                <a16:creationId xmlns:a16="http://schemas.microsoft.com/office/drawing/2014/main" id="{69410194-ECB9-46F5-867E-4388FA93EF92}"/>
              </a:ext>
            </a:extLst>
          </p:cNvPr>
          <p:cNvSpPr/>
          <p:nvPr userDrawn="1"/>
        </p:nvSpPr>
        <p:spPr>
          <a:xfrm rot="5400000">
            <a:off x="6394619"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3" name="Rectangle 32">
            <a:extLst>
              <a:ext uri="{FF2B5EF4-FFF2-40B4-BE49-F238E27FC236}">
                <a16:creationId xmlns:a16="http://schemas.microsoft.com/office/drawing/2014/main" id="{3AD92D00-F7AE-42AD-B24C-91B09B637669}"/>
              </a:ext>
            </a:extLst>
          </p:cNvPr>
          <p:cNvSpPr/>
          <p:nvPr userDrawn="1"/>
        </p:nvSpPr>
        <p:spPr>
          <a:xfrm>
            <a:off x="0" y="0"/>
            <a:ext cx="6096000" cy="6858000"/>
          </a:xfrm>
          <a:prstGeom prst="rect">
            <a:avLst/>
          </a:prstGeom>
          <a:solidFill>
            <a:schemeClr val="tx2"/>
          </a:solidFill>
          <a:ln>
            <a:noFill/>
          </a:ln>
        </p:spPr>
        <p:txBody>
          <a:bodyPr rtlCol="0" anchor="ctr">
            <a:noAutofit/>
          </a:bodyPr>
          <a:lstStyle/>
          <a:p>
            <a:pPr algn="ctr"/>
            <a:endParaRPr lang="en-GB" sz="1400">
              <a:solidFill>
                <a:schemeClr val="tx1">
                  <a:lumMod val="65000"/>
                  <a:lumOff val="35000"/>
                </a:schemeClr>
              </a:solidFill>
            </a:endParaRPr>
          </a:p>
        </p:txBody>
      </p:sp>
      <p:sp>
        <p:nvSpPr>
          <p:cNvPr id="35" name="Rectangle 6">
            <a:extLst>
              <a:ext uri="{FF2B5EF4-FFF2-40B4-BE49-F238E27FC236}">
                <a16:creationId xmlns:a16="http://schemas.microsoft.com/office/drawing/2014/main" id="{267C756C-2CA7-4218-871F-397E426B1999}"/>
              </a:ext>
            </a:extLst>
          </p:cNvPr>
          <p:cNvSpPr txBox="1">
            <a:spLocks noChangeArrowheads="1"/>
          </p:cNvSpPr>
          <p:nvPr userDrawn="1"/>
        </p:nvSpPr>
        <p:spPr bwMode="auto">
          <a:xfrm>
            <a:off x="6890664" y="358891"/>
            <a:ext cx="4517669" cy="317438"/>
          </a:xfrm>
          <a:prstGeom prst="rect">
            <a:avLst/>
          </a:prstGeom>
          <a:ln>
            <a:miter lim="800000"/>
            <a:headEnd/>
            <a:tailEnd/>
          </a:ln>
        </p:spPr>
        <p:txBody>
          <a:bodyPr lIns="0" tIns="0" rIns="0" bIns="0"/>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b="1" dirty="0">
                <a:solidFill>
                  <a:schemeClr val="tx2"/>
                </a:solidFill>
              </a:rPr>
              <a:t>Contact us</a:t>
            </a:r>
          </a:p>
          <a:p>
            <a:pPr algn="l">
              <a:spcBef>
                <a:spcPct val="20000"/>
              </a:spcBef>
              <a:defRPr/>
            </a:pPr>
            <a:endParaRPr lang="en-US" sz="1600" b="1" kern="0" dirty="0">
              <a:solidFill>
                <a:schemeClr val="tx2"/>
              </a:solidFill>
              <a:latin typeface="+mn-lt"/>
              <a:cs typeface="ヒラギノ角ゴ Pro W3" charset="-128"/>
            </a:endParaRPr>
          </a:p>
        </p:txBody>
      </p:sp>
    </p:spTree>
    <p:extLst>
      <p:ext uri="{BB962C8B-B14F-4D97-AF65-F5344CB8AC3E}">
        <p14:creationId xmlns:p14="http://schemas.microsoft.com/office/powerpoint/2010/main" val="1399553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76AAE0-930C-4BA7-A56C-9C6BACD188B3}"/>
              </a:ext>
            </a:extLst>
          </p:cNvPr>
          <p:cNvGrpSpPr/>
          <p:nvPr userDrawn="1"/>
        </p:nvGrpSpPr>
        <p:grpSpPr>
          <a:xfrm>
            <a:off x="824887" y="748385"/>
            <a:ext cx="1961446" cy="383533"/>
            <a:chOff x="-1538288" y="8450263"/>
            <a:chExt cx="1778001" cy="347663"/>
          </a:xfrm>
          <a:solidFill>
            <a:schemeClr val="tx1"/>
          </a:solidFill>
        </p:grpSpPr>
        <p:sp>
          <p:nvSpPr>
            <p:cNvPr id="8" name="Freeform 22">
              <a:extLst>
                <a:ext uri="{FF2B5EF4-FFF2-40B4-BE49-F238E27FC236}">
                  <a16:creationId xmlns:a16="http://schemas.microsoft.com/office/drawing/2014/main" id="{21531C7D-F8EC-4649-824E-B510C9103536}"/>
                </a:ext>
              </a:extLst>
            </p:cNvPr>
            <p:cNvSpPr>
              <a:spLocks noEditPoints="1"/>
            </p:cNvSpPr>
            <p:nvPr/>
          </p:nvSpPr>
          <p:spPr bwMode="auto">
            <a:xfrm>
              <a:off x="-203200" y="8559801"/>
              <a:ext cx="149225" cy="146050"/>
            </a:xfrm>
            <a:custGeom>
              <a:avLst/>
              <a:gdLst>
                <a:gd name="T0" fmla="*/ 109 w 114"/>
                <a:gd name="T1" fmla="*/ 3 h 112"/>
                <a:gd name="T2" fmla="*/ 97 w 114"/>
                <a:gd name="T3" fmla="*/ 3 h 112"/>
                <a:gd name="T4" fmla="*/ 93 w 114"/>
                <a:gd name="T5" fmla="*/ 7 h 112"/>
                <a:gd name="T6" fmla="*/ 93 w 114"/>
                <a:gd name="T7" fmla="*/ 16 h 112"/>
                <a:gd name="T8" fmla="*/ 55 w 114"/>
                <a:gd name="T9" fmla="*/ 0 h 112"/>
                <a:gd name="T10" fmla="*/ 0 w 114"/>
                <a:gd name="T11" fmla="*/ 56 h 112"/>
                <a:gd name="T12" fmla="*/ 55 w 114"/>
                <a:gd name="T13" fmla="*/ 112 h 112"/>
                <a:gd name="T14" fmla="*/ 93 w 114"/>
                <a:gd name="T15" fmla="*/ 97 h 112"/>
                <a:gd name="T16" fmla="*/ 93 w 114"/>
                <a:gd name="T17" fmla="*/ 105 h 112"/>
                <a:gd name="T18" fmla="*/ 97 w 114"/>
                <a:gd name="T19" fmla="*/ 109 h 112"/>
                <a:gd name="T20" fmla="*/ 109 w 114"/>
                <a:gd name="T21" fmla="*/ 109 h 112"/>
                <a:gd name="T22" fmla="*/ 114 w 114"/>
                <a:gd name="T23" fmla="*/ 105 h 112"/>
                <a:gd name="T24" fmla="*/ 114 w 114"/>
                <a:gd name="T25" fmla="*/ 7 h 112"/>
                <a:gd name="T26" fmla="*/ 109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09" y="3"/>
                  </a:moveTo>
                  <a:cubicBezTo>
                    <a:pt x="97" y="3"/>
                    <a:pt x="97" y="3"/>
                    <a:pt x="97" y="3"/>
                  </a:cubicBezTo>
                  <a:cubicBezTo>
                    <a:pt x="95" y="3"/>
                    <a:pt x="93" y="5"/>
                    <a:pt x="93" y="7"/>
                  </a:cubicBezTo>
                  <a:cubicBezTo>
                    <a:pt x="93" y="16"/>
                    <a:pt x="93" y="16"/>
                    <a:pt x="93" y="16"/>
                  </a:cubicBezTo>
                  <a:cubicBezTo>
                    <a:pt x="85" y="8"/>
                    <a:pt x="73" y="0"/>
                    <a:pt x="55" y="0"/>
                  </a:cubicBezTo>
                  <a:cubicBezTo>
                    <a:pt x="24" y="0"/>
                    <a:pt x="0" y="25"/>
                    <a:pt x="0" y="56"/>
                  </a:cubicBezTo>
                  <a:cubicBezTo>
                    <a:pt x="0" y="88"/>
                    <a:pt x="24" y="112"/>
                    <a:pt x="55" y="112"/>
                  </a:cubicBezTo>
                  <a:cubicBezTo>
                    <a:pt x="73" y="112"/>
                    <a:pt x="85" y="105"/>
                    <a:pt x="93" y="97"/>
                  </a:cubicBezTo>
                  <a:cubicBezTo>
                    <a:pt x="93" y="105"/>
                    <a:pt x="93" y="105"/>
                    <a:pt x="93" y="105"/>
                  </a:cubicBezTo>
                  <a:cubicBezTo>
                    <a:pt x="93" y="108"/>
                    <a:pt x="95" y="109"/>
                    <a:pt x="97" y="109"/>
                  </a:cubicBezTo>
                  <a:cubicBezTo>
                    <a:pt x="109" y="109"/>
                    <a:pt x="109" y="109"/>
                    <a:pt x="109" y="109"/>
                  </a:cubicBezTo>
                  <a:cubicBezTo>
                    <a:pt x="112" y="109"/>
                    <a:pt x="114" y="108"/>
                    <a:pt x="114" y="105"/>
                  </a:cubicBezTo>
                  <a:cubicBezTo>
                    <a:pt x="114" y="7"/>
                    <a:pt x="114" y="7"/>
                    <a:pt x="114" y="7"/>
                  </a:cubicBezTo>
                  <a:cubicBezTo>
                    <a:pt x="114" y="5"/>
                    <a:pt x="112" y="3"/>
                    <a:pt x="109" y="3"/>
                  </a:cubicBezTo>
                  <a:close/>
                  <a:moveTo>
                    <a:pt x="57" y="92"/>
                  </a:moveTo>
                  <a:cubicBezTo>
                    <a:pt x="37" y="92"/>
                    <a:pt x="21" y="76"/>
                    <a:pt x="21" y="56"/>
                  </a:cubicBezTo>
                  <a:cubicBezTo>
                    <a:pt x="21" y="36"/>
                    <a:pt x="37" y="20"/>
                    <a:pt x="57" y="20"/>
                  </a:cubicBezTo>
                  <a:cubicBezTo>
                    <a:pt x="76" y="20"/>
                    <a:pt x="93" y="36"/>
                    <a:pt x="93" y="56"/>
                  </a:cubicBezTo>
                  <a:cubicBezTo>
                    <a:pt x="93" y="76"/>
                    <a:pt x="76"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3">
              <a:extLst>
                <a:ext uri="{FF2B5EF4-FFF2-40B4-BE49-F238E27FC236}">
                  <a16:creationId xmlns:a16="http://schemas.microsoft.com/office/drawing/2014/main" id="{E9706A86-CB64-478E-848C-5CE136219419}"/>
                </a:ext>
              </a:extLst>
            </p:cNvPr>
            <p:cNvSpPr>
              <a:spLocks/>
            </p:cNvSpPr>
            <p:nvPr/>
          </p:nvSpPr>
          <p:spPr bwMode="auto">
            <a:xfrm>
              <a:off x="-9826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2AF928C3-7B9E-4588-B4E0-782581206185}"/>
                </a:ext>
              </a:extLst>
            </p:cNvPr>
            <p:cNvSpPr>
              <a:spLocks/>
            </p:cNvSpPr>
            <p:nvPr/>
          </p:nvSpPr>
          <p:spPr bwMode="auto">
            <a:xfrm>
              <a:off x="-1450975" y="8480426"/>
              <a:ext cx="217488" cy="250825"/>
            </a:xfrm>
            <a:custGeom>
              <a:avLst/>
              <a:gdLst>
                <a:gd name="T0" fmla="*/ 88 w 166"/>
                <a:gd name="T1" fmla="*/ 11 h 192"/>
                <a:gd name="T2" fmla="*/ 6 w 166"/>
                <a:gd name="T3" fmla="*/ 12 h 192"/>
                <a:gd name="T4" fmla="*/ 1 w 166"/>
                <a:gd name="T5" fmla="*/ 18 h 192"/>
                <a:gd name="T6" fmla="*/ 1 w 166"/>
                <a:gd name="T7" fmla="*/ 26 h 192"/>
                <a:gd name="T8" fmla="*/ 34 w 166"/>
                <a:gd name="T9" fmla="*/ 102 h 192"/>
                <a:gd name="T10" fmla="*/ 41 w 166"/>
                <a:gd name="T11" fmla="*/ 105 h 192"/>
                <a:gd name="T12" fmla="*/ 50 w 166"/>
                <a:gd name="T13" fmla="*/ 101 h 192"/>
                <a:gd name="T14" fmla="*/ 53 w 166"/>
                <a:gd name="T15" fmla="*/ 98 h 192"/>
                <a:gd name="T16" fmla="*/ 53 w 166"/>
                <a:gd name="T17" fmla="*/ 94 h 192"/>
                <a:gd name="T18" fmla="*/ 25 w 166"/>
                <a:gd name="T19" fmla="*/ 28 h 192"/>
                <a:gd name="T20" fmla="*/ 128 w 166"/>
                <a:gd name="T21" fmla="*/ 76 h 192"/>
                <a:gd name="T22" fmla="*/ 109 w 166"/>
                <a:gd name="T23" fmla="*/ 172 h 192"/>
                <a:gd name="T24" fmla="*/ 108 w 166"/>
                <a:gd name="T25" fmla="*/ 178 h 192"/>
                <a:gd name="T26" fmla="*/ 112 w 166"/>
                <a:gd name="T27" fmla="*/ 189 h 192"/>
                <a:gd name="T28" fmla="*/ 116 w 166"/>
                <a:gd name="T29" fmla="*/ 192 h 192"/>
                <a:gd name="T30" fmla="*/ 117 w 166"/>
                <a:gd name="T31" fmla="*/ 192 h 192"/>
                <a:gd name="T32" fmla="*/ 121 w 166"/>
                <a:gd name="T33" fmla="*/ 190 h 192"/>
                <a:gd name="T34" fmla="*/ 148 w 166"/>
                <a:gd name="T35" fmla="*/ 68 h 192"/>
                <a:gd name="T36" fmla="*/ 88 w 166"/>
                <a:gd name="T37"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2">
                  <a:moveTo>
                    <a:pt x="88" y="11"/>
                  </a:moveTo>
                  <a:cubicBezTo>
                    <a:pt x="62" y="0"/>
                    <a:pt x="32" y="1"/>
                    <a:pt x="6" y="12"/>
                  </a:cubicBezTo>
                  <a:cubicBezTo>
                    <a:pt x="4" y="13"/>
                    <a:pt x="2" y="15"/>
                    <a:pt x="1" y="18"/>
                  </a:cubicBezTo>
                  <a:cubicBezTo>
                    <a:pt x="0" y="21"/>
                    <a:pt x="0" y="24"/>
                    <a:pt x="1" y="26"/>
                  </a:cubicBezTo>
                  <a:cubicBezTo>
                    <a:pt x="34" y="102"/>
                    <a:pt x="34" y="102"/>
                    <a:pt x="34" y="102"/>
                  </a:cubicBezTo>
                  <a:cubicBezTo>
                    <a:pt x="35" y="105"/>
                    <a:pt x="38" y="106"/>
                    <a:pt x="41" y="105"/>
                  </a:cubicBezTo>
                  <a:cubicBezTo>
                    <a:pt x="50" y="101"/>
                    <a:pt x="50" y="101"/>
                    <a:pt x="50" y="101"/>
                  </a:cubicBezTo>
                  <a:cubicBezTo>
                    <a:pt x="52" y="100"/>
                    <a:pt x="53" y="99"/>
                    <a:pt x="53" y="98"/>
                  </a:cubicBezTo>
                  <a:cubicBezTo>
                    <a:pt x="54" y="97"/>
                    <a:pt x="54" y="95"/>
                    <a:pt x="53" y="94"/>
                  </a:cubicBezTo>
                  <a:cubicBezTo>
                    <a:pt x="25" y="28"/>
                    <a:pt x="25" y="28"/>
                    <a:pt x="25" y="28"/>
                  </a:cubicBezTo>
                  <a:cubicBezTo>
                    <a:pt x="66" y="16"/>
                    <a:pt x="111" y="37"/>
                    <a:pt x="128" y="76"/>
                  </a:cubicBezTo>
                  <a:cubicBezTo>
                    <a:pt x="143" y="109"/>
                    <a:pt x="135" y="147"/>
                    <a:pt x="109" y="172"/>
                  </a:cubicBezTo>
                  <a:cubicBezTo>
                    <a:pt x="107" y="174"/>
                    <a:pt x="107" y="176"/>
                    <a:pt x="108" y="178"/>
                  </a:cubicBezTo>
                  <a:cubicBezTo>
                    <a:pt x="112" y="189"/>
                    <a:pt x="112" y="189"/>
                    <a:pt x="112" y="189"/>
                  </a:cubicBezTo>
                  <a:cubicBezTo>
                    <a:pt x="113" y="190"/>
                    <a:pt x="114" y="191"/>
                    <a:pt x="116" y="192"/>
                  </a:cubicBezTo>
                  <a:cubicBezTo>
                    <a:pt x="117" y="192"/>
                    <a:pt x="117" y="192"/>
                    <a:pt x="117" y="192"/>
                  </a:cubicBezTo>
                  <a:cubicBezTo>
                    <a:pt x="119" y="192"/>
                    <a:pt x="120" y="191"/>
                    <a:pt x="121" y="190"/>
                  </a:cubicBezTo>
                  <a:cubicBezTo>
                    <a:pt x="155" y="159"/>
                    <a:pt x="166" y="110"/>
                    <a:pt x="148" y="68"/>
                  </a:cubicBezTo>
                  <a:cubicBezTo>
                    <a:pt x="136" y="42"/>
                    <a:pt x="115" y="21"/>
                    <a:pt x="8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1E411596-7089-455C-A4B1-7E58E980093E}"/>
                </a:ext>
              </a:extLst>
            </p:cNvPr>
            <p:cNvSpPr>
              <a:spLocks/>
            </p:cNvSpPr>
            <p:nvPr/>
          </p:nvSpPr>
          <p:spPr bwMode="auto">
            <a:xfrm>
              <a:off x="-1169987" y="8521701"/>
              <a:ext cx="163513" cy="184150"/>
            </a:xfrm>
            <a:custGeom>
              <a:avLst/>
              <a:gdLst>
                <a:gd name="T0" fmla="*/ 121 w 125"/>
                <a:gd name="T1" fmla="*/ 61 h 141"/>
                <a:gd name="T2" fmla="*/ 71 w 125"/>
                <a:gd name="T3" fmla="*/ 61 h 141"/>
                <a:gd name="T4" fmla="*/ 67 w 125"/>
                <a:gd name="T5" fmla="*/ 65 h 141"/>
                <a:gd name="T6" fmla="*/ 67 w 125"/>
                <a:gd name="T7" fmla="*/ 77 h 141"/>
                <a:gd name="T8" fmla="*/ 71 w 125"/>
                <a:gd name="T9" fmla="*/ 81 h 141"/>
                <a:gd name="T10" fmla="*/ 104 w 125"/>
                <a:gd name="T11" fmla="*/ 81 h 141"/>
                <a:gd name="T12" fmla="*/ 104 w 125"/>
                <a:gd name="T13" fmla="*/ 109 h 141"/>
                <a:gd name="T14" fmla="*/ 71 w 125"/>
                <a:gd name="T15" fmla="*/ 121 h 141"/>
                <a:gd name="T16" fmla="*/ 21 w 125"/>
                <a:gd name="T17" fmla="*/ 71 h 141"/>
                <a:gd name="T18" fmla="*/ 71 w 125"/>
                <a:gd name="T19" fmla="*/ 20 h 141"/>
                <a:gd name="T20" fmla="*/ 107 w 125"/>
                <a:gd name="T21" fmla="*/ 35 h 141"/>
                <a:gd name="T22" fmla="*/ 113 w 125"/>
                <a:gd name="T23" fmla="*/ 35 h 141"/>
                <a:gd name="T24" fmla="*/ 121 w 125"/>
                <a:gd name="T25" fmla="*/ 27 h 141"/>
                <a:gd name="T26" fmla="*/ 122 w 125"/>
                <a:gd name="T27" fmla="*/ 24 h 141"/>
                <a:gd name="T28" fmla="*/ 121 w 125"/>
                <a:gd name="T29" fmla="*/ 21 h 141"/>
                <a:gd name="T30" fmla="*/ 71 w 125"/>
                <a:gd name="T31" fmla="*/ 0 h 141"/>
                <a:gd name="T32" fmla="*/ 0 w 125"/>
                <a:gd name="T33" fmla="*/ 71 h 141"/>
                <a:gd name="T34" fmla="*/ 71 w 125"/>
                <a:gd name="T35" fmla="*/ 141 h 141"/>
                <a:gd name="T36" fmla="*/ 124 w 125"/>
                <a:gd name="T37" fmla="*/ 117 h 141"/>
                <a:gd name="T38" fmla="*/ 125 w 125"/>
                <a:gd name="T39" fmla="*/ 114 h 141"/>
                <a:gd name="T40" fmla="*/ 125 w 125"/>
                <a:gd name="T41" fmla="*/ 65 h 141"/>
                <a:gd name="T42" fmla="*/ 121 w 125"/>
                <a:gd name="T43"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41">
                  <a:moveTo>
                    <a:pt x="121" y="61"/>
                  </a:moveTo>
                  <a:cubicBezTo>
                    <a:pt x="71" y="61"/>
                    <a:pt x="71" y="61"/>
                    <a:pt x="71" y="61"/>
                  </a:cubicBezTo>
                  <a:cubicBezTo>
                    <a:pt x="68" y="61"/>
                    <a:pt x="67" y="63"/>
                    <a:pt x="67" y="65"/>
                  </a:cubicBezTo>
                  <a:cubicBezTo>
                    <a:pt x="67" y="77"/>
                    <a:pt x="67" y="77"/>
                    <a:pt x="67" y="77"/>
                  </a:cubicBezTo>
                  <a:cubicBezTo>
                    <a:pt x="67" y="79"/>
                    <a:pt x="68" y="81"/>
                    <a:pt x="71" y="81"/>
                  </a:cubicBezTo>
                  <a:cubicBezTo>
                    <a:pt x="104" y="81"/>
                    <a:pt x="104" y="81"/>
                    <a:pt x="104" y="81"/>
                  </a:cubicBezTo>
                  <a:cubicBezTo>
                    <a:pt x="104" y="109"/>
                    <a:pt x="104" y="109"/>
                    <a:pt x="104" y="109"/>
                  </a:cubicBezTo>
                  <a:cubicBezTo>
                    <a:pt x="95" y="117"/>
                    <a:pt x="83" y="121"/>
                    <a:pt x="71" y="121"/>
                  </a:cubicBezTo>
                  <a:cubicBezTo>
                    <a:pt x="43" y="121"/>
                    <a:pt x="21" y="99"/>
                    <a:pt x="21" y="71"/>
                  </a:cubicBezTo>
                  <a:cubicBezTo>
                    <a:pt x="21" y="43"/>
                    <a:pt x="43" y="20"/>
                    <a:pt x="71" y="20"/>
                  </a:cubicBezTo>
                  <a:cubicBezTo>
                    <a:pt x="84" y="20"/>
                    <a:pt x="97" y="26"/>
                    <a:pt x="107" y="35"/>
                  </a:cubicBezTo>
                  <a:cubicBezTo>
                    <a:pt x="108" y="37"/>
                    <a:pt x="111" y="37"/>
                    <a:pt x="113" y="35"/>
                  </a:cubicBezTo>
                  <a:cubicBezTo>
                    <a:pt x="121" y="27"/>
                    <a:pt x="121" y="27"/>
                    <a:pt x="121" y="27"/>
                  </a:cubicBezTo>
                  <a:cubicBezTo>
                    <a:pt x="122" y="26"/>
                    <a:pt x="122" y="25"/>
                    <a:pt x="122" y="24"/>
                  </a:cubicBezTo>
                  <a:cubicBezTo>
                    <a:pt x="122" y="23"/>
                    <a:pt x="122" y="22"/>
                    <a:pt x="121" y="21"/>
                  </a:cubicBezTo>
                  <a:cubicBezTo>
                    <a:pt x="107" y="8"/>
                    <a:pt x="89" y="0"/>
                    <a:pt x="71" y="0"/>
                  </a:cubicBezTo>
                  <a:cubicBezTo>
                    <a:pt x="31" y="0"/>
                    <a:pt x="0" y="32"/>
                    <a:pt x="0" y="71"/>
                  </a:cubicBezTo>
                  <a:cubicBezTo>
                    <a:pt x="0" y="110"/>
                    <a:pt x="31" y="141"/>
                    <a:pt x="71" y="141"/>
                  </a:cubicBezTo>
                  <a:cubicBezTo>
                    <a:pt x="91" y="141"/>
                    <a:pt x="111" y="132"/>
                    <a:pt x="124" y="117"/>
                  </a:cubicBezTo>
                  <a:cubicBezTo>
                    <a:pt x="125" y="116"/>
                    <a:pt x="125" y="115"/>
                    <a:pt x="125" y="114"/>
                  </a:cubicBezTo>
                  <a:cubicBezTo>
                    <a:pt x="125" y="65"/>
                    <a:pt x="125" y="65"/>
                    <a:pt x="125" y="65"/>
                  </a:cubicBezTo>
                  <a:cubicBezTo>
                    <a:pt x="125" y="63"/>
                    <a:pt x="123" y="61"/>
                    <a:pt x="12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6">
              <a:extLst>
                <a:ext uri="{FF2B5EF4-FFF2-40B4-BE49-F238E27FC236}">
                  <a16:creationId xmlns:a16="http://schemas.microsoft.com/office/drawing/2014/main" id="{A1E2D291-427D-41AD-BEFC-DED0F809A934}"/>
                </a:ext>
              </a:extLst>
            </p:cNvPr>
            <p:cNvSpPr>
              <a:spLocks/>
            </p:cNvSpPr>
            <p:nvPr/>
          </p:nvSpPr>
          <p:spPr bwMode="auto">
            <a:xfrm>
              <a:off x="-1473200" y="8450263"/>
              <a:ext cx="34925" cy="33338"/>
            </a:xfrm>
            <a:custGeom>
              <a:avLst/>
              <a:gdLst>
                <a:gd name="T0" fmla="*/ 14 w 27"/>
                <a:gd name="T1" fmla="*/ 25 h 25"/>
                <a:gd name="T2" fmla="*/ 19 w 27"/>
                <a:gd name="T3" fmla="*/ 24 h 25"/>
                <a:gd name="T4" fmla="*/ 26 w 27"/>
                <a:gd name="T5" fmla="*/ 17 h 25"/>
                <a:gd name="T6" fmla="*/ 26 w 27"/>
                <a:gd name="T7" fmla="*/ 8 h 25"/>
                <a:gd name="T8" fmla="*/ 19 w 27"/>
                <a:gd name="T9" fmla="*/ 1 h 25"/>
                <a:gd name="T10" fmla="*/ 9 w 27"/>
                <a:gd name="T11" fmla="*/ 1 h 25"/>
                <a:gd name="T12" fmla="*/ 3 w 27"/>
                <a:gd name="T13" fmla="*/ 17 h 25"/>
                <a:gd name="T14" fmla="*/ 14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4" y="25"/>
                  </a:moveTo>
                  <a:cubicBezTo>
                    <a:pt x="16" y="25"/>
                    <a:pt x="18" y="25"/>
                    <a:pt x="19" y="24"/>
                  </a:cubicBezTo>
                  <a:cubicBezTo>
                    <a:pt x="22" y="23"/>
                    <a:pt x="25" y="20"/>
                    <a:pt x="26" y="17"/>
                  </a:cubicBezTo>
                  <a:cubicBezTo>
                    <a:pt x="27" y="14"/>
                    <a:pt x="27" y="11"/>
                    <a:pt x="26" y="8"/>
                  </a:cubicBezTo>
                  <a:cubicBezTo>
                    <a:pt x="24" y="5"/>
                    <a:pt x="22" y="2"/>
                    <a:pt x="19" y="1"/>
                  </a:cubicBezTo>
                  <a:cubicBezTo>
                    <a:pt x="16" y="0"/>
                    <a:pt x="12" y="0"/>
                    <a:pt x="9" y="1"/>
                  </a:cubicBezTo>
                  <a:cubicBezTo>
                    <a:pt x="3" y="4"/>
                    <a:pt x="0" y="11"/>
                    <a:pt x="3" y="17"/>
                  </a:cubicBezTo>
                  <a:cubicBezTo>
                    <a:pt x="5" y="22"/>
                    <a:pt x="10"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7">
              <a:extLst>
                <a:ext uri="{FF2B5EF4-FFF2-40B4-BE49-F238E27FC236}">
                  <a16:creationId xmlns:a16="http://schemas.microsoft.com/office/drawing/2014/main" id="{07AE6A8D-CCB4-493D-89B6-47F509E594D8}"/>
                </a:ext>
              </a:extLst>
            </p:cNvPr>
            <p:cNvSpPr>
              <a:spLocks/>
            </p:cNvSpPr>
            <p:nvPr/>
          </p:nvSpPr>
          <p:spPr bwMode="auto">
            <a:xfrm>
              <a:off x="-1335087" y="8764588"/>
              <a:ext cx="36513" cy="33338"/>
            </a:xfrm>
            <a:custGeom>
              <a:avLst/>
              <a:gdLst>
                <a:gd name="T0" fmla="*/ 25 w 28"/>
                <a:gd name="T1" fmla="*/ 9 h 26"/>
                <a:gd name="T2" fmla="*/ 9 w 28"/>
                <a:gd name="T3" fmla="*/ 3 h 26"/>
                <a:gd name="T4" fmla="*/ 2 w 28"/>
                <a:gd name="T5" fmla="*/ 19 h 26"/>
                <a:gd name="T6" fmla="*/ 14 w 28"/>
                <a:gd name="T7" fmla="*/ 26 h 26"/>
                <a:gd name="T8" fmla="*/ 19 w 28"/>
                <a:gd name="T9" fmla="*/ 25 h 26"/>
                <a:gd name="T10" fmla="*/ 25 w 28"/>
                <a:gd name="T11" fmla="*/ 9 h 26"/>
              </a:gdLst>
              <a:ahLst/>
              <a:cxnLst>
                <a:cxn ang="0">
                  <a:pos x="T0" y="T1"/>
                </a:cxn>
                <a:cxn ang="0">
                  <a:pos x="T2" y="T3"/>
                </a:cxn>
                <a:cxn ang="0">
                  <a:pos x="T4" y="T5"/>
                </a:cxn>
                <a:cxn ang="0">
                  <a:pos x="T6" y="T7"/>
                </a:cxn>
                <a:cxn ang="0">
                  <a:pos x="T8" y="T9"/>
                </a:cxn>
                <a:cxn ang="0">
                  <a:pos x="T10" y="T11"/>
                </a:cxn>
              </a:cxnLst>
              <a:rect l="0" t="0" r="r" b="b"/>
              <a:pathLst>
                <a:path w="28" h="26">
                  <a:moveTo>
                    <a:pt x="25" y="9"/>
                  </a:moveTo>
                  <a:cubicBezTo>
                    <a:pt x="22" y="3"/>
                    <a:pt x="15" y="0"/>
                    <a:pt x="9" y="3"/>
                  </a:cubicBezTo>
                  <a:cubicBezTo>
                    <a:pt x="3" y="5"/>
                    <a:pt x="0" y="13"/>
                    <a:pt x="2" y="19"/>
                  </a:cubicBezTo>
                  <a:cubicBezTo>
                    <a:pt x="4" y="24"/>
                    <a:pt x="9" y="26"/>
                    <a:pt x="14" y="26"/>
                  </a:cubicBezTo>
                  <a:cubicBezTo>
                    <a:pt x="15" y="26"/>
                    <a:pt x="17" y="26"/>
                    <a:pt x="19" y="25"/>
                  </a:cubicBezTo>
                  <a:cubicBezTo>
                    <a:pt x="25" y="23"/>
                    <a:pt x="28" y="15"/>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8">
              <a:extLst>
                <a:ext uri="{FF2B5EF4-FFF2-40B4-BE49-F238E27FC236}">
                  <a16:creationId xmlns:a16="http://schemas.microsoft.com/office/drawing/2014/main" id="{A841EC8C-EFF9-45DD-874B-3EC472E618BF}"/>
                </a:ext>
              </a:extLst>
            </p:cNvPr>
            <p:cNvSpPr>
              <a:spLocks/>
            </p:cNvSpPr>
            <p:nvPr/>
          </p:nvSpPr>
          <p:spPr bwMode="auto">
            <a:xfrm>
              <a:off x="-1538288" y="8518526"/>
              <a:ext cx="219075" cy="246063"/>
            </a:xfrm>
            <a:custGeom>
              <a:avLst/>
              <a:gdLst>
                <a:gd name="T0" fmla="*/ 165 w 168"/>
                <a:gd name="T1" fmla="*/ 166 h 189"/>
                <a:gd name="T2" fmla="*/ 132 w 168"/>
                <a:gd name="T3" fmla="*/ 90 h 189"/>
                <a:gd name="T4" fmla="*/ 125 w 168"/>
                <a:gd name="T5" fmla="*/ 87 h 189"/>
                <a:gd name="T6" fmla="*/ 116 w 168"/>
                <a:gd name="T7" fmla="*/ 91 h 189"/>
                <a:gd name="T8" fmla="*/ 113 w 168"/>
                <a:gd name="T9" fmla="*/ 94 h 189"/>
                <a:gd name="T10" fmla="*/ 113 w 168"/>
                <a:gd name="T11" fmla="*/ 99 h 189"/>
                <a:gd name="T12" fmla="*/ 141 w 168"/>
                <a:gd name="T13" fmla="*/ 164 h 189"/>
                <a:gd name="T14" fmla="*/ 38 w 168"/>
                <a:gd name="T15" fmla="*/ 116 h 189"/>
                <a:gd name="T16" fmla="*/ 57 w 168"/>
                <a:gd name="T17" fmla="*/ 20 h 189"/>
                <a:gd name="T18" fmla="*/ 58 w 168"/>
                <a:gd name="T19" fmla="*/ 14 h 189"/>
                <a:gd name="T20" fmla="*/ 54 w 168"/>
                <a:gd name="T21" fmla="*/ 4 h 189"/>
                <a:gd name="T22" fmla="*/ 50 w 168"/>
                <a:gd name="T23" fmla="*/ 1 h 189"/>
                <a:gd name="T24" fmla="*/ 45 w 168"/>
                <a:gd name="T25" fmla="*/ 2 h 189"/>
                <a:gd name="T26" fmla="*/ 19 w 168"/>
                <a:gd name="T27" fmla="*/ 125 h 189"/>
                <a:gd name="T28" fmla="*/ 117 w 168"/>
                <a:gd name="T29" fmla="*/ 189 h 189"/>
                <a:gd name="T30" fmla="*/ 160 w 168"/>
                <a:gd name="T31" fmla="*/ 180 h 189"/>
                <a:gd name="T32" fmla="*/ 165 w 168"/>
                <a:gd name="T33" fmla="*/ 16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89">
                  <a:moveTo>
                    <a:pt x="165" y="166"/>
                  </a:moveTo>
                  <a:cubicBezTo>
                    <a:pt x="132" y="90"/>
                    <a:pt x="132" y="90"/>
                    <a:pt x="132" y="90"/>
                  </a:cubicBezTo>
                  <a:cubicBezTo>
                    <a:pt x="131" y="87"/>
                    <a:pt x="128" y="86"/>
                    <a:pt x="125" y="87"/>
                  </a:cubicBezTo>
                  <a:cubicBezTo>
                    <a:pt x="116" y="91"/>
                    <a:pt x="116" y="91"/>
                    <a:pt x="116" y="91"/>
                  </a:cubicBezTo>
                  <a:cubicBezTo>
                    <a:pt x="114" y="92"/>
                    <a:pt x="113" y="93"/>
                    <a:pt x="113" y="94"/>
                  </a:cubicBezTo>
                  <a:cubicBezTo>
                    <a:pt x="112" y="96"/>
                    <a:pt x="112" y="97"/>
                    <a:pt x="113" y="99"/>
                  </a:cubicBezTo>
                  <a:cubicBezTo>
                    <a:pt x="141" y="164"/>
                    <a:pt x="141" y="164"/>
                    <a:pt x="141" y="164"/>
                  </a:cubicBezTo>
                  <a:cubicBezTo>
                    <a:pt x="100" y="177"/>
                    <a:pt x="55" y="156"/>
                    <a:pt x="38" y="116"/>
                  </a:cubicBezTo>
                  <a:cubicBezTo>
                    <a:pt x="24" y="84"/>
                    <a:pt x="31" y="45"/>
                    <a:pt x="57" y="20"/>
                  </a:cubicBezTo>
                  <a:cubicBezTo>
                    <a:pt x="59" y="19"/>
                    <a:pt x="59" y="16"/>
                    <a:pt x="58" y="14"/>
                  </a:cubicBezTo>
                  <a:cubicBezTo>
                    <a:pt x="54" y="4"/>
                    <a:pt x="54" y="4"/>
                    <a:pt x="54" y="4"/>
                  </a:cubicBezTo>
                  <a:cubicBezTo>
                    <a:pt x="53" y="2"/>
                    <a:pt x="52" y="1"/>
                    <a:pt x="50" y="1"/>
                  </a:cubicBezTo>
                  <a:cubicBezTo>
                    <a:pt x="48" y="0"/>
                    <a:pt x="46" y="1"/>
                    <a:pt x="45" y="2"/>
                  </a:cubicBezTo>
                  <a:cubicBezTo>
                    <a:pt x="11" y="33"/>
                    <a:pt x="0" y="82"/>
                    <a:pt x="19" y="125"/>
                  </a:cubicBezTo>
                  <a:cubicBezTo>
                    <a:pt x="36" y="165"/>
                    <a:pt x="76" y="189"/>
                    <a:pt x="117" y="189"/>
                  </a:cubicBezTo>
                  <a:cubicBezTo>
                    <a:pt x="131" y="189"/>
                    <a:pt x="146" y="186"/>
                    <a:pt x="160" y="180"/>
                  </a:cubicBezTo>
                  <a:cubicBezTo>
                    <a:pt x="165" y="178"/>
                    <a:pt x="168" y="172"/>
                    <a:pt x="16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9">
              <a:extLst>
                <a:ext uri="{FF2B5EF4-FFF2-40B4-BE49-F238E27FC236}">
                  <a16:creationId xmlns:a16="http://schemas.microsoft.com/office/drawing/2014/main" id="{9ADDC4C6-B111-4A2A-88D7-BE332909BB70}"/>
                </a:ext>
              </a:extLst>
            </p:cNvPr>
            <p:cNvSpPr>
              <a:spLocks noEditPoints="1"/>
            </p:cNvSpPr>
            <p:nvPr/>
          </p:nvSpPr>
          <p:spPr bwMode="auto">
            <a:xfrm>
              <a:off x="-933450" y="8559801"/>
              <a:ext cx="149225" cy="146050"/>
            </a:xfrm>
            <a:custGeom>
              <a:avLst/>
              <a:gdLst>
                <a:gd name="T0" fmla="*/ 57 w 114"/>
                <a:gd name="T1" fmla="*/ 0 h 112"/>
                <a:gd name="T2" fmla="*/ 0 w 114"/>
                <a:gd name="T3" fmla="*/ 56 h 112"/>
                <a:gd name="T4" fmla="*/ 57 w 114"/>
                <a:gd name="T5" fmla="*/ 112 h 112"/>
                <a:gd name="T6" fmla="*/ 114 w 114"/>
                <a:gd name="T7" fmla="*/ 56 h 112"/>
                <a:gd name="T8" fmla="*/ 57 w 114"/>
                <a:gd name="T9" fmla="*/ 0 h 112"/>
                <a:gd name="T10" fmla="*/ 57 w 114"/>
                <a:gd name="T11" fmla="*/ 92 h 112"/>
                <a:gd name="T12" fmla="*/ 21 w 114"/>
                <a:gd name="T13" fmla="*/ 56 h 112"/>
                <a:gd name="T14" fmla="*/ 57 w 114"/>
                <a:gd name="T15" fmla="*/ 20 h 112"/>
                <a:gd name="T16" fmla="*/ 92 w 114"/>
                <a:gd name="T17" fmla="*/ 56 h 112"/>
                <a:gd name="T18" fmla="*/ 57 w 11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2">
                  <a:moveTo>
                    <a:pt x="57" y="0"/>
                  </a:moveTo>
                  <a:cubicBezTo>
                    <a:pt x="25" y="0"/>
                    <a:pt x="0" y="25"/>
                    <a:pt x="0" y="56"/>
                  </a:cubicBezTo>
                  <a:cubicBezTo>
                    <a:pt x="0" y="87"/>
                    <a:pt x="25" y="112"/>
                    <a:pt x="57" y="112"/>
                  </a:cubicBezTo>
                  <a:cubicBezTo>
                    <a:pt x="88" y="112"/>
                    <a:pt x="114" y="87"/>
                    <a:pt x="114" y="56"/>
                  </a:cubicBezTo>
                  <a:cubicBezTo>
                    <a:pt x="114" y="25"/>
                    <a:pt x="88" y="0"/>
                    <a:pt x="57" y="0"/>
                  </a:cubicBezTo>
                  <a:close/>
                  <a:moveTo>
                    <a:pt x="57" y="92"/>
                  </a:moveTo>
                  <a:cubicBezTo>
                    <a:pt x="37" y="92"/>
                    <a:pt x="21" y="76"/>
                    <a:pt x="21" y="56"/>
                  </a:cubicBezTo>
                  <a:cubicBezTo>
                    <a:pt x="21" y="36"/>
                    <a:pt x="37" y="20"/>
                    <a:pt x="57" y="20"/>
                  </a:cubicBezTo>
                  <a:cubicBezTo>
                    <a:pt x="76" y="20"/>
                    <a:pt x="92" y="36"/>
                    <a:pt x="92" y="56"/>
                  </a:cubicBezTo>
                  <a:cubicBezTo>
                    <a:pt x="92"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0">
              <a:extLst>
                <a:ext uri="{FF2B5EF4-FFF2-40B4-BE49-F238E27FC236}">
                  <a16:creationId xmlns:a16="http://schemas.microsoft.com/office/drawing/2014/main" id="{CB9F98CB-85AB-4585-911F-CA40C16B0A0D}"/>
                </a:ext>
              </a:extLst>
            </p:cNvPr>
            <p:cNvSpPr>
              <a:spLocks noEditPoints="1"/>
            </p:cNvSpPr>
            <p:nvPr/>
          </p:nvSpPr>
          <p:spPr bwMode="auto">
            <a:xfrm>
              <a:off x="-371475" y="8526463"/>
              <a:ext cx="152400" cy="174625"/>
            </a:xfrm>
            <a:custGeom>
              <a:avLst/>
              <a:gdLst>
                <a:gd name="T0" fmla="*/ 48 w 116"/>
                <a:gd name="T1" fmla="*/ 0 h 135"/>
                <a:gd name="T2" fmla="*/ 5 w 116"/>
                <a:gd name="T3" fmla="*/ 0 h 135"/>
                <a:gd name="T4" fmla="*/ 0 w 116"/>
                <a:gd name="T5" fmla="*/ 4 h 135"/>
                <a:gd name="T6" fmla="*/ 0 w 116"/>
                <a:gd name="T7" fmla="*/ 131 h 135"/>
                <a:gd name="T8" fmla="*/ 5 w 116"/>
                <a:gd name="T9" fmla="*/ 135 h 135"/>
                <a:gd name="T10" fmla="*/ 48 w 116"/>
                <a:gd name="T11" fmla="*/ 135 h 135"/>
                <a:gd name="T12" fmla="*/ 116 w 116"/>
                <a:gd name="T13" fmla="*/ 68 h 135"/>
                <a:gd name="T14" fmla="*/ 48 w 116"/>
                <a:gd name="T15" fmla="*/ 0 h 135"/>
                <a:gd name="T16" fmla="*/ 48 w 116"/>
                <a:gd name="T17" fmla="*/ 115 h 135"/>
                <a:gd name="T18" fmla="*/ 21 w 116"/>
                <a:gd name="T19" fmla="*/ 115 h 135"/>
                <a:gd name="T20" fmla="*/ 21 w 116"/>
                <a:gd name="T21" fmla="*/ 20 h 135"/>
                <a:gd name="T22" fmla="*/ 48 w 116"/>
                <a:gd name="T23" fmla="*/ 20 h 135"/>
                <a:gd name="T24" fmla="*/ 95 w 116"/>
                <a:gd name="T25" fmla="*/ 68 h 135"/>
                <a:gd name="T26" fmla="*/ 48 w 116"/>
                <a:gd name="T27"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35">
                  <a:moveTo>
                    <a:pt x="48" y="0"/>
                  </a:moveTo>
                  <a:cubicBezTo>
                    <a:pt x="5" y="0"/>
                    <a:pt x="5" y="0"/>
                    <a:pt x="5" y="0"/>
                  </a:cubicBezTo>
                  <a:cubicBezTo>
                    <a:pt x="2" y="0"/>
                    <a:pt x="0" y="2"/>
                    <a:pt x="0" y="4"/>
                  </a:cubicBezTo>
                  <a:cubicBezTo>
                    <a:pt x="0" y="131"/>
                    <a:pt x="0" y="131"/>
                    <a:pt x="0" y="131"/>
                  </a:cubicBezTo>
                  <a:cubicBezTo>
                    <a:pt x="0" y="134"/>
                    <a:pt x="2" y="135"/>
                    <a:pt x="5" y="135"/>
                  </a:cubicBezTo>
                  <a:cubicBezTo>
                    <a:pt x="48" y="135"/>
                    <a:pt x="48" y="135"/>
                    <a:pt x="48" y="135"/>
                  </a:cubicBezTo>
                  <a:cubicBezTo>
                    <a:pt x="85" y="135"/>
                    <a:pt x="116" y="105"/>
                    <a:pt x="116" y="68"/>
                  </a:cubicBezTo>
                  <a:cubicBezTo>
                    <a:pt x="116" y="30"/>
                    <a:pt x="85" y="0"/>
                    <a:pt x="48" y="0"/>
                  </a:cubicBezTo>
                  <a:close/>
                  <a:moveTo>
                    <a:pt x="48" y="115"/>
                  </a:moveTo>
                  <a:cubicBezTo>
                    <a:pt x="21" y="115"/>
                    <a:pt x="21" y="115"/>
                    <a:pt x="21" y="115"/>
                  </a:cubicBezTo>
                  <a:cubicBezTo>
                    <a:pt x="21" y="20"/>
                    <a:pt x="21" y="20"/>
                    <a:pt x="21" y="20"/>
                  </a:cubicBezTo>
                  <a:cubicBezTo>
                    <a:pt x="48" y="20"/>
                    <a:pt x="48" y="20"/>
                    <a:pt x="48" y="20"/>
                  </a:cubicBezTo>
                  <a:cubicBezTo>
                    <a:pt x="74" y="20"/>
                    <a:pt x="95" y="41"/>
                    <a:pt x="95" y="68"/>
                  </a:cubicBezTo>
                  <a:cubicBezTo>
                    <a:pt x="95" y="94"/>
                    <a:pt x="74" y="115"/>
                    <a:pt x="4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1">
              <a:extLst>
                <a:ext uri="{FF2B5EF4-FFF2-40B4-BE49-F238E27FC236}">
                  <a16:creationId xmlns:a16="http://schemas.microsoft.com/office/drawing/2014/main" id="{A79F6B1F-70EF-4FE2-B027-B5BE1C044DA5}"/>
                </a:ext>
              </a:extLst>
            </p:cNvPr>
            <p:cNvSpPr>
              <a:spLocks/>
            </p:cNvSpPr>
            <p:nvPr/>
          </p:nvSpPr>
          <p:spPr bwMode="auto">
            <a:xfrm>
              <a:off x="-423862" y="8526463"/>
              <a:ext cx="26988" cy="174625"/>
            </a:xfrm>
            <a:custGeom>
              <a:avLst/>
              <a:gdLst>
                <a:gd name="T0" fmla="*/ 17 w 21"/>
                <a:gd name="T1" fmla="*/ 0 h 135"/>
                <a:gd name="T2" fmla="*/ 4 w 21"/>
                <a:gd name="T3" fmla="*/ 0 h 135"/>
                <a:gd name="T4" fmla="*/ 0 w 21"/>
                <a:gd name="T5" fmla="*/ 4 h 135"/>
                <a:gd name="T6" fmla="*/ 0 w 21"/>
                <a:gd name="T7" fmla="*/ 131 h 135"/>
                <a:gd name="T8" fmla="*/ 4 w 21"/>
                <a:gd name="T9" fmla="*/ 135 h 135"/>
                <a:gd name="T10" fmla="*/ 17 w 21"/>
                <a:gd name="T11" fmla="*/ 135 h 135"/>
                <a:gd name="T12" fmla="*/ 21 w 21"/>
                <a:gd name="T13" fmla="*/ 131 h 135"/>
                <a:gd name="T14" fmla="*/ 21 w 21"/>
                <a:gd name="T15" fmla="*/ 4 h 135"/>
                <a:gd name="T16" fmla="*/ 17 w 21"/>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5">
                  <a:moveTo>
                    <a:pt x="17" y="0"/>
                  </a:moveTo>
                  <a:cubicBezTo>
                    <a:pt x="4" y="0"/>
                    <a:pt x="4" y="0"/>
                    <a:pt x="4" y="0"/>
                  </a:cubicBezTo>
                  <a:cubicBezTo>
                    <a:pt x="2" y="0"/>
                    <a:pt x="0" y="2"/>
                    <a:pt x="0" y="4"/>
                  </a:cubicBezTo>
                  <a:cubicBezTo>
                    <a:pt x="0" y="131"/>
                    <a:pt x="0" y="131"/>
                    <a:pt x="0" y="131"/>
                  </a:cubicBezTo>
                  <a:cubicBezTo>
                    <a:pt x="0" y="134"/>
                    <a:pt x="2" y="135"/>
                    <a:pt x="4" y="135"/>
                  </a:cubicBezTo>
                  <a:cubicBezTo>
                    <a:pt x="17" y="135"/>
                    <a:pt x="17" y="135"/>
                    <a:pt x="17" y="135"/>
                  </a:cubicBezTo>
                  <a:cubicBezTo>
                    <a:pt x="19" y="135"/>
                    <a:pt x="21" y="134"/>
                    <a:pt x="21" y="131"/>
                  </a:cubicBezTo>
                  <a:cubicBezTo>
                    <a:pt x="21" y="4"/>
                    <a:pt x="21" y="4"/>
                    <a:pt x="21" y="4"/>
                  </a:cubicBezTo>
                  <a:cubicBezTo>
                    <a:pt x="21" y="2"/>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2">
              <a:extLst>
                <a:ext uri="{FF2B5EF4-FFF2-40B4-BE49-F238E27FC236}">
                  <a16:creationId xmlns:a16="http://schemas.microsoft.com/office/drawing/2014/main" id="{212307B3-8FA3-4AB8-8783-490F22CD502C}"/>
                </a:ext>
              </a:extLst>
            </p:cNvPr>
            <p:cNvSpPr>
              <a:spLocks/>
            </p:cNvSpPr>
            <p:nvPr/>
          </p:nvSpPr>
          <p:spPr bwMode="auto">
            <a:xfrm>
              <a:off x="-36512" y="8534401"/>
              <a:ext cx="71438" cy="171450"/>
            </a:xfrm>
            <a:custGeom>
              <a:avLst/>
              <a:gdLst>
                <a:gd name="T0" fmla="*/ 50 w 55"/>
                <a:gd name="T1" fmla="*/ 112 h 131"/>
                <a:gd name="T2" fmla="*/ 47 w 55"/>
                <a:gd name="T3" fmla="*/ 109 h 131"/>
                <a:gd name="T4" fmla="*/ 44 w 55"/>
                <a:gd name="T5" fmla="*/ 110 h 131"/>
                <a:gd name="T6" fmla="*/ 39 w 55"/>
                <a:gd name="T7" fmla="*/ 111 h 131"/>
                <a:gd name="T8" fmla="*/ 32 w 55"/>
                <a:gd name="T9" fmla="*/ 105 h 131"/>
                <a:gd name="T10" fmla="*/ 32 w 55"/>
                <a:gd name="T11" fmla="*/ 42 h 131"/>
                <a:gd name="T12" fmla="*/ 49 w 55"/>
                <a:gd name="T13" fmla="*/ 42 h 131"/>
                <a:gd name="T14" fmla="*/ 53 w 55"/>
                <a:gd name="T15" fmla="*/ 38 h 131"/>
                <a:gd name="T16" fmla="*/ 53 w 55"/>
                <a:gd name="T17" fmla="*/ 26 h 131"/>
                <a:gd name="T18" fmla="*/ 49 w 55"/>
                <a:gd name="T19" fmla="*/ 22 h 131"/>
                <a:gd name="T20" fmla="*/ 32 w 55"/>
                <a:gd name="T21" fmla="*/ 22 h 131"/>
                <a:gd name="T22" fmla="*/ 32 w 55"/>
                <a:gd name="T23" fmla="*/ 4 h 131"/>
                <a:gd name="T24" fmla="*/ 28 w 55"/>
                <a:gd name="T25" fmla="*/ 0 h 131"/>
                <a:gd name="T26" fmla="*/ 16 w 55"/>
                <a:gd name="T27" fmla="*/ 0 h 131"/>
                <a:gd name="T28" fmla="*/ 12 w 55"/>
                <a:gd name="T29" fmla="*/ 4 h 131"/>
                <a:gd name="T30" fmla="*/ 12 w 55"/>
                <a:gd name="T31" fmla="*/ 22 h 131"/>
                <a:gd name="T32" fmla="*/ 4 w 55"/>
                <a:gd name="T33" fmla="*/ 22 h 131"/>
                <a:gd name="T34" fmla="*/ 0 w 55"/>
                <a:gd name="T35" fmla="*/ 26 h 131"/>
                <a:gd name="T36" fmla="*/ 0 w 55"/>
                <a:gd name="T37" fmla="*/ 38 h 131"/>
                <a:gd name="T38" fmla="*/ 4 w 55"/>
                <a:gd name="T39" fmla="*/ 42 h 131"/>
                <a:gd name="T40" fmla="*/ 12 w 55"/>
                <a:gd name="T41" fmla="*/ 42 h 131"/>
                <a:gd name="T42" fmla="*/ 12 w 55"/>
                <a:gd name="T43" fmla="*/ 106 h 131"/>
                <a:gd name="T44" fmla="*/ 39 w 55"/>
                <a:gd name="T45" fmla="*/ 131 h 131"/>
                <a:gd name="T46" fmla="*/ 53 w 55"/>
                <a:gd name="T47" fmla="*/ 127 h 131"/>
                <a:gd name="T48" fmla="*/ 54 w 55"/>
                <a:gd name="T49" fmla="*/ 122 h 131"/>
                <a:gd name="T50" fmla="*/ 50 w 55"/>
                <a:gd name="T51"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131">
                  <a:moveTo>
                    <a:pt x="50" y="112"/>
                  </a:moveTo>
                  <a:cubicBezTo>
                    <a:pt x="50" y="110"/>
                    <a:pt x="49" y="109"/>
                    <a:pt x="47" y="109"/>
                  </a:cubicBezTo>
                  <a:cubicBezTo>
                    <a:pt x="46" y="109"/>
                    <a:pt x="45" y="109"/>
                    <a:pt x="44" y="110"/>
                  </a:cubicBezTo>
                  <a:cubicBezTo>
                    <a:pt x="42" y="111"/>
                    <a:pt x="41" y="111"/>
                    <a:pt x="39" y="111"/>
                  </a:cubicBezTo>
                  <a:cubicBezTo>
                    <a:pt x="34" y="111"/>
                    <a:pt x="32" y="110"/>
                    <a:pt x="32" y="105"/>
                  </a:cubicBezTo>
                  <a:cubicBezTo>
                    <a:pt x="32" y="42"/>
                    <a:pt x="32" y="42"/>
                    <a:pt x="32" y="42"/>
                  </a:cubicBezTo>
                  <a:cubicBezTo>
                    <a:pt x="49" y="42"/>
                    <a:pt x="49" y="42"/>
                    <a:pt x="49" y="42"/>
                  </a:cubicBezTo>
                  <a:cubicBezTo>
                    <a:pt x="51" y="42"/>
                    <a:pt x="53" y="40"/>
                    <a:pt x="53" y="38"/>
                  </a:cubicBezTo>
                  <a:cubicBezTo>
                    <a:pt x="53" y="26"/>
                    <a:pt x="53" y="26"/>
                    <a:pt x="53" y="26"/>
                  </a:cubicBezTo>
                  <a:cubicBezTo>
                    <a:pt x="53" y="24"/>
                    <a:pt x="51" y="22"/>
                    <a:pt x="49" y="22"/>
                  </a:cubicBezTo>
                  <a:cubicBezTo>
                    <a:pt x="32" y="22"/>
                    <a:pt x="32" y="22"/>
                    <a:pt x="32" y="22"/>
                  </a:cubicBezTo>
                  <a:cubicBezTo>
                    <a:pt x="32" y="4"/>
                    <a:pt x="32" y="4"/>
                    <a:pt x="32" y="4"/>
                  </a:cubicBezTo>
                  <a:cubicBezTo>
                    <a:pt x="32" y="2"/>
                    <a:pt x="31" y="0"/>
                    <a:pt x="28" y="0"/>
                  </a:cubicBezTo>
                  <a:cubicBezTo>
                    <a:pt x="16" y="0"/>
                    <a:pt x="16" y="0"/>
                    <a:pt x="16" y="0"/>
                  </a:cubicBezTo>
                  <a:cubicBezTo>
                    <a:pt x="13" y="0"/>
                    <a:pt x="12" y="2"/>
                    <a:pt x="12" y="4"/>
                  </a:cubicBezTo>
                  <a:cubicBezTo>
                    <a:pt x="12" y="22"/>
                    <a:pt x="12" y="22"/>
                    <a:pt x="12" y="22"/>
                  </a:cubicBezTo>
                  <a:cubicBezTo>
                    <a:pt x="4" y="22"/>
                    <a:pt x="4" y="22"/>
                    <a:pt x="4" y="22"/>
                  </a:cubicBezTo>
                  <a:cubicBezTo>
                    <a:pt x="2" y="22"/>
                    <a:pt x="0" y="24"/>
                    <a:pt x="0" y="26"/>
                  </a:cubicBezTo>
                  <a:cubicBezTo>
                    <a:pt x="0" y="38"/>
                    <a:pt x="0" y="38"/>
                    <a:pt x="0" y="38"/>
                  </a:cubicBezTo>
                  <a:cubicBezTo>
                    <a:pt x="0" y="40"/>
                    <a:pt x="2" y="42"/>
                    <a:pt x="4" y="42"/>
                  </a:cubicBezTo>
                  <a:cubicBezTo>
                    <a:pt x="12" y="42"/>
                    <a:pt x="12" y="42"/>
                    <a:pt x="12" y="42"/>
                  </a:cubicBezTo>
                  <a:cubicBezTo>
                    <a:pt x="12" y="106"/>
                    <a:pt x="12" y="106"/>
                    <a:pt x="12" y="106"/>
                  </a:cubicBezTo>
                  <a:cubicBezTo>
                    <a:pt x="12" y="121"/>
                    <a:pt x="23" y="131"/>
                    <a:pt x="39" y="131"/>
                  </a:cubicBezTo>
                  <a:cubicBezTo>
                    <a:pt x="43" y="131"/>
                    <a:pt x="48" y="130"/>
                    <a:pt x="53" y="127"/>
                  </a:cubicBezTo>
                  <a:cubicBezTo>
                    <a:pt x="54" y="126"/>
                    <a:pt x="55" y="124"/>
                    <a:pt x="54" y="122"/>
                  </a:cubicBezTo>
                  <a:lnTo>
                    <a:pt x="5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3">
              <a:extLst>
                <a:ext uri="{FF2B5EF4-FFF2-40B4-BE49-F238E27FC236}">
                  <a16:creationId xmlns:a16="http://schemas.microsoft.com/office/drawing/2014/main" id="{BC2AFCE0-2715-495C-9A5D-872DC7968A55}"/>
                </a:ext>
              </a:extLst>
            </p:cNvPr>
            <p:cNvSpPr>
              <a:spLocks/>
            </p:cNvSpPr>
            <p:nvPr/>
          </p:nvSpPr>
          <p:spPr bwMode="auto">
            <a:xfrm>
              <a:off x="204788" y="8669338"/>
              <a:ext cx="34925" cy="33338"/>
            </a:xfrm>
            <a:custGeom>
              <a:avLst/>
              <a:gdLst>
                <a:gd name="T0" fmla="*/ 24 w 26"/>
                <a:gd name="T1" fmla="*/ 9 h 26"/>
                <a:gd name="T2" fmla="*/ 7 w 26"/>
                <a:gd name="T3" fmla="*/ 2 h 26"/>
                <a:gd name="T4" fmla="*/ 1 w 26"/>
                <a:gd name="T5" fmla="*/ 9 h 26"/>
                <a:gd name="T6" fmla="*/ 1 w 26"/>
                <a:gd name="T7" fmla="*/ 19 h 26"/>
                <a:gd name="T8" fmla="*/ 8 w 26"/>
                <a:gd name="T9" fmla="*/ 25 h 26"/>
                <a:gd name="T10" fmla="*/ 12 w 26"/>
                <a:gd name="T11" fmla="*/ 26 h 26"/>
                <a:gd name="T12" fmla="*/ 17 w 26"/>
                <a:gd name="T13" fmla="*/ 25 h 26"/>
                <a:gd name="T14" fmla="*/ 24 w 26"/>
                <a:gd name="T15" fmla="*/ 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24" y="9"/>
                  </a:moveTo>
                  <a:cubicBezTo>
                    <a:pt x="21" y="3"/>
                    <a:pt x="14" y="0"/>
                    <a:pt x="7" y="2"/>
                  </a:cubicBezTo>
                  <a:cubicBezTo>
                    <a:pt x="4" y="4"/>
                    <a:pt x="2" y="6"/>
                    <a:pt x="1" y="9"/>
                  </a:cubicBezTo>
                  <a:cubicBezTo>
                    <a:pt x="0" y="12"/>
                    <a:pt x="0" y="16"/>
                    <a:pt x="1" y="19"/>
                  </a:cubicBezTo>
                  <a:cubicBezTo>
                    <a:pt x="2" y="22"/>
                    <a:pt x="5" y="24"/>
                    <a:pt x="8" y="25"/>
                  </a:cubicBezTo>
                  <a:cubicBezTo>
                    <a:pt x="9" y="26"/>
                    <a:pt x="11" y="26"/>
                    <a:pt x="12" y="26"/>
                  </a:cubicBezTo>
                  <a:cubicBezTo>
                    <a:pt x="14" y="26"/>
                    <a:pt x="16" y="26"/>
                    <a:pt x="17" y="25"/>
                  </a:cubicBezTo>
                  <a:cubicBezTo>
                    <a:pt x="24" y="22"/>
                    <a:pt x="26" y="15"/>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4">
              <a:extLst>
                <a:ext uri="{FF2B5EF4-FFF2-40B4-BE49-F238E27FC236}">
                  <a16:creationId xmlns:a16="http://schemas.microsoft.com/office/drawing/2014/main" id="{93869136-0D8E-4B10-955C-9C030AB14D58}"/>
                </a:ext>
              </a:extLst>
            </p:cNvPr>
            <p:cNvSpPr>
              <a:spLocks noEditPoints="1"/>
            </p:cNvSpPr>
            <p:nvPr/>
          </p:nvSpPr>
          <p:spPr bwMode="auto">
            <a:xfrm>
              <a:off x="-763587" y="8526463"/>
              <a:ext cx="149225" cy="179388"/>
            </a:xfrm>
            <a:custGeom>
              <a:avLst/>
              <a:gdLst>
                <a:gd name="T0" fmla="*/ 59 w 114"/>
                <a:gd name="T1" fmla="*/ 26 h 138"/>
                <a:gd name="T2" fmla="*/ 21 w 114"/>
                <a:gd name="T3" fmla="*/ 42 h 138"/>
                <a:gd name="T4" fmla="*/ 21 w 114"/>
                <a:gd name="T5" fmla="*/ 4 h 138"/>
                <a:gd name="T6" fmla="*/ 17 w 114"/>
                <a:gd name="T7" fmla="*/ 0 h 138"/>
                <a:gd name="T8" fmla="*/ 5 w 114"/>
                <a:gd name="T9" fmla="*/ 0 h 138"/>
                <a:gd name="T10" fmla="*/ 0 w 114"/>
                <a:gd name="T11" fmla="*/ 4 h 138"/>
                <a:gd name="T12" fmla="*/ 0 w 114"/>
                <a:gd name="T13" fmla="*/ 131 h 138"/>
                <a:gd name="T14" fmla="*/ 5 w 114"/>
                <a:gd name="T15" fmla="*/ 135 h 138"/>
                <a:gd name="T16" fmla="*/ 17 w 114"/>
                <a:gd name="T17" fmla="*/ 135 h 138"/>
                <a:gd name="T18" fmla="*/ 21 w 114"/>
                <a:gd name="T19" fmla="*/ 131 h 138"/>
                <a:gd name="T20" fmla="*/ 21 w 114"/>
                <a:gd name="T21" fmla="*/ 123 h 138"/>
                <a:gd name="T22" fmla="*/ 59 w 114"/>
                <a:gd name="T23" fmla="*/ 138 h 138"/>
                <a:gd name="T24" fmla="*/ 114 w 114"/>
                <a:gd name="T25" fmla="*/ 82 h 138"/>
                <a:gd name="T26" fmla="*/ 59 w 114"/>
                <a:gd name="T27" fmla="*/ 26 h 138"/>
                <a:gd name="T28" fmla="*/ 57 w 114"/>
                <a:gd name="T29" fmla="*/ 118 h 138"/>
                <a:gd name="T30" fmla="*/ 21 w 114"/>
                <a:gd name="T31" fmla="*/ 82 h 138"/>
                <a:gd name="T32" fmla="*/ 57 w 114"/>
                <a:gd name="T33" fmla="*/ 46 h 138"/>
                <a:gd name="T34" fmla="*/ 93 w 114"/>
                <a:gd name="T35" fmla="*/ 82 h 138"/>
                <a:gd name="T36" fmla="*/ 57 w 114"/>
                <a:gd name="T37"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9" y="26"/>
                  </a:moveTo>
                  <a:cubicBezTo>
                    <a:pt x="41" y="26"/>
                    <a:pt x="29" y="34"/>
                    <a:pt x="21" y="42"/>
                  </a:cubicBezTo>
                  <a:cubicBezTo>
                    <a:pt x="21" y="4"/>
                    <a:pt x="21" y="4"/>
                    <a:pt x="21" y="4"/>
                  </a:cubicBezTo>
                  <a:cubicBezTo>
                    <a:pt x="21" y="2"/>
                    <a:pt x="19" y="0"/>
                    <a:pt x="17" y="0"/>
                  </a:cubicBezTo>
                  <a:cubicBezTo>
                    <a:pt x="5" y="0"/>
                    <a:pt x="5" y="0"/>
                    <a:pt x="5" y="0"/>
                  </a:cubicBezTo>
                  <a:cubicBezTo>
                    <a:pt x="2" y="0"/>
                    <a:pt x="0" y="2"/>
                    <a:pt x="0" y="4"/>
                  </a:cubicBezTo>
                  <a:cubicBezTo>
                    <a:pt x="0" y="131"/>
                    <a:pt x="0" y="131"/>
                    <a:pt x="0" y="131"/>
                  </a:cubicBezTo>
                  <a:cubicBezTo>
                    <a:pt x="0" y="134"/>
                    <a:pt x="2" y="135"/>
                    <a:pt x="5" y="135"/>
                  </a:cubicBezTo>
                  <a:cubicBezTo>
                    <a:pt x="17" y="135"/>
                    <a:pt x="17" y="135"/>
                    <a:pt x="17" y="135"/>
                  </a:cubicBezTo>
                  <a:cubicBezTo>
                    <a:pt x="19" y="135"/>
                    <a:pt x="21" y="134"/>
                    <a:pt x="21" y="131"/>
                  </a:cubicBezTo>
                  <a:cubicBezTo>
                    <a:pt x="21" y="123"/>
                    <a:pt x="21" y="123"/>
                    <a:pt x="21" y="123"/>
                  </a:cubicBezTo>
                  <a:cubicBezTo>
                    <a:pt x="29" y="131"/>
                    <a:pt x="41" y="138"/>
                    <a:pt x="59" y="138"/>
                  </a:cubicBezTo>
                  <a:cubicBezTo>
                    <a:pt x="90" y="138"/>
                    <a:pt x="114" y="114"/>
                    <a:pt x="114" y="82"/>
                  </a:cubicBezTo>
                  <a:cubicBezTo>
                    <a:pt x="114" y="51"/>
                    <a:pt x="90" y="26"/>
                    <a:pt x="59" y="26"/>
                  </a:cubicBezTo>
                  <a:close/>
                  <a:moveTo>
                    <a:pt x="57" y="118"/>
                  </a:moveTo>
                  <a:cubicBezTo>
                    <a:pt x="37" y="118"/>
                    <a:pt x="21" y="102"/>
                    <a:pt x="21" y="82"/>
                  </a:cubicBezTo>
                  <a:cubicBezTo>
                    <a:pt x="21" y="62"/>
                    <a:pt x="37" y="46"/>
                    <a:pt x="57" y="46"/>
                  </a:cubicBezTo>
                  <a:cubicBezTo>
                    <a:pt x="77" y="46"/>
                    <a:pt x="93" y="62"/>
                    <a:pt x="93" y="82"/>
                  </a:cubicBezTo>
                  <a:cubicBezTo>
                    <a:pt x="93" y="102"/>
                    <a:pt x="77" y="118"/>
                    <a:pt x="5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5">
              <a:extLst>
                <a:ext uri="{FF2B5EF4-FFF2-40B4-BE49-F238E27FC236}">
                  <a16:creationId xmlns:a16="http://schemas.microsoft.com/office/drawing/2014/main" id="{CDE0A021-1118-4F58-9042-D4190825A59B}"/>
                </a:ext>
              </a:extLst>
            </p:cNvPr>
            <p:cNvSpPr>
              <a:spLocks noEditPoints="1"/>
            </p:cNvSpPr>
            <p:nvPr/>
          </p:nvSpPr>
          <p:spPr bwMode="auto">
            <a:xfrm>
              <a:off x="41275"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4" y="0"/>
                    <a:pt x="0" y="25"/>
                    <a:pt x="0" y="56"/>
                  </a:cubicBezTo>
                  <a:cubicBezTo>
                    <a:pt x="0" y="88"/>
                    <a:pt x="24"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36">
              <a:extLst>
                <a:ext uri="{FF2B5EF4-FFF2-40B4-BE49-F238E27FC236}">
                  <a16:creationId xmlns:a16="http://schemas.microsoft.com/office/drawing/2014/main" id="{C050B31C-6C3A-46B2-BBDF-BB6376AC00AD}"/>
                </a:ext>
              </a:extLst>
            </p:cNvPr>
            <p:cNvSpPr>
              <a:spLocks noEditPoints="1"/>
            </p:cNvSpPr>
            <p:nvPr/>
          </p:nvSpPr>
          <p:spPr bwMode="auto">
            <a:xfrm>
              <a:off x="-598487" y="8559801"/>
              <a:ext cx="147638" cy="146050"/>
            </a:xfrm>
            <a:custGeom>
              <a:avLst/>
              <a:gdLst>
                <a:gd name="T0" fmla="*/ 110 w 114"/>
                <a:gd name="T1" fmla="*/ 3 h 112"/>
                <a:gd name="T2" fmla="*/ 97 w 114"/>
                <a:gd name="T3" fmla="*/ 3 h 112"/>
                <a:gd name="T4" fmla="*/ 93 w 114"/>
                <a:gd name="T5" fmla="*/ 7 h 112"/>
                <a:gd name="T6" fmla="*/ 93 w 114"/>
                <a:gd name="T7" fmla="*/ 16 h 112"/>
                <a:gd name="T8" fmla="*/ 56 w 114"/>
                <a:gd name="T9" fmla="*/ 0 h 112"/>
                <a:gd name="T10" fmla="*/ 0 w 114"/>
                <a:gd name="T11" fmla="*/ 56 h 112"/>
                <a:gd name="T12" fmla="*/ 56 w 114"/>
                <a:gd name="T13" fmla="*/ 112 h 112"/>
                <a:gd name="T14" fmla="*/ 93 w 114"/>
                <a:gd name="T15" fmla="*/ 97 h 112"/>
                <a:gd name="T16" fmla="*/ 93 w 114"/>
                <a:gd name="T17" fmla="*/ 105 h 112"/>
                <a:gd name="T18" fmla="*/ 97 w 114"/>
                <a:gd name="T19" fmla="*/ 109 h 112"/>
                <a:gd name="T20" fmla="*/ 110 w 114"/>
                <a:gd name="T21" fmla="*/ 109 h 112"/>
                <a:gd name="T22" fmla="*/ 114 w 114"/>
                <a:gd name="T23" fmla="*/ 105 h 112"/>
                <a:gd name="T24" fmla="*/ 114 w 114"/>
                <a:gd name="T25" fmla="*/ 7 h 112"/>
                <a:gd name="T26" fmla="*/ 110 w 114"/>
                <a:gd name="T27" fmla="*/ 3 h 112"/>
                <a:gd name="T28" fmla="*/ 57 w 114"/>
                <a:gd name="T29" fmla="*/ 92 h 112"/>
                <a:gd name="T30" fmla="*/ 21 w 114"/>
                <a:gd name="T31" fmla="*/ 56 h 112"/>
                <a:gd name="T32" fmla="*/ 57 w 114"/>
                <a:gd name="T33" fmla="*/ 20 h 112"/>
                <a:gd name="T34" fmla="*/ 93 w 114"/>
                <a:gd name="T35" fmla="*/ 56 h 112"/>
                <a:gd name="T36" fmla="*/ 57 w 114"/>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10" y="3"/>
                  </a:moveTo>
                  <a:cubicBezTo>
                    <a:pt x="97" y="3"/>
                    <a:pt x="97" y="3"/>
                    <a:pt x="97" y="3"/>
                  </a:cubicBezTo>
                  <a:cubicBezTo>
                    <a:pt x="95" y="3"/>
                    <a:pt x="93" y="5"/>
                    <a:pt x="93" y="7"/>
                  </a:cubicBezTo>
                  <a:cubicBezTo>
                    <a:pt x="93" y="16"/>
                    <a:pt x="93" y="16"/>
                    <a:pt x="93" y="16"/>
                  </a:cubicBezTo>
                  <a:cubicBezTo>
                    <a:pt x="85" y="8"/>
                    <a:pt x="73" y="0"/>
                    <a:pt x="56" y="0"/>
                  </a:cubicBezTo>
                  <a:cubicBezTo>
                    <a:pt x="25" y="0"/>
                    <a:pt x="0" y="25"/>
                    <a:pt x="0" y="56"/>
                  </a:cubicBezTo>
                  <a:cubicBezTo>
                    <a:pt x="0" y="88"/>
                    <a:pt x="25" y="112"/>
                    <a:pt x="56" y="112"/>
                  </a:cubicBezTo>
                  <a:cubicBezTo>
                    <a:pt x="73" y="112"/>
                    <a:pt x="85" y="105"/>
                    <a:pt x="93" y="97"/>
                  </a:cubicBezTo>
                  <a:cubicBezTo>
                    <a:pt x="93" y="105"/>
                    <a:pt x="93" y="105"/>
                    <a:pt x="93" y="105"/>
                  </a:cubicBezTo>
                  <a:cubicBezTo>
                    <a:pt x="93" y="108"/>
                    <a:pt x="95" y="109"/>
                    <a:pt x="97" y="109"/>
                  </a:cubicBezTo>
                  <a:cubicBezTo>
                    <a:pt x="110" y="109"/>
                    <a:pt x="110" y="109"/>
                    <a:pt x="110" y="109"/>
                  </a:cubicBezTo>
                  <a:cubicBezTo>
                    <a:pt x="112" y="109"/>
                    <a:pt x="114" y="108"/>
                    <a:pt x="114" y="105"/>
                  </a:cubicBezTo>
                  <a:cubicBezTo>
                    <a:pt x="114" y="7"/>
                    <a:pt x="114" y="7"/>
                    <a:pt x="114" y="7"/>
                  </a:cubicBezTo>
                  <a:cubicBezTo>
                    <a:pt x="114" y="5"/>
                    <a:pt x="112" y="3"/>
                    <a:pt x="110" y="3"/>
                  </a:cubicBezTo>
                  <a:close/>
                  <a:moveTo>
                    <a:pt x="57" y="92"/>
                  </a:moveTo>
                  <a:cubicBezTo>
                    <a:pt x="37" y="92"/>
                    <a:pt x="21" y="76"/>
                    <a:pt x="21" y="56"/>
                  </a:cubicBezTo>
                  <a:cubicBezTo>
                    <a:pt x="21" y="36"/>
                    <a:pt x="37" y="20"/>
                    <a:pt x="57" y="20"/>
                  </a:cubicBezTo>
                  <a:cubicBezTo>
                    <a:pt x="77" y="20"/>
                    <a:pt x="93" y="36"/>
                    <a:pt x="93" y="56"/>
                  </a:cubicBezTo>
                  <a:cubicBezTo>
                    <a:pt x="93" y="76"/>
                    <a:pt x="77" y="92"/>
                    <a:pt x="5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TextBox 22">
            <a:extLst>
              <a:ext uri="{FF2B5EF4-FFF2-40B4-BE49-F238E27FC236}">
                <a16:creationId xmlns:a16="http://schemas.microsoft.com/office/drawing/2014/main" id="{E59021EC-50E6-412D-9803-68DE13853554}"/>
              </a:ext>
            </a:extLst>
          </p:cNvPr>
          <p:cNvSpPr txBox="1"/>
          <p:nvPr userDrawn="1"/>
        </p:nvSpPr>
        <p:spPr>
          <a:xfrm>
            <a:off x="819108" y="5292944"/>
            <a:ext cx="5276891" cy="574993"/>
          </a:xfrm>
          <a:prstGeom prst="rect">
            <a:avLst/>
          </a:prstGeom>
        </p:spPr>
        <p:txBody>
          <a:bodyPr wrap="square" lIns="0" tIns="0" rIns="0" bIns="0" rtlCol="0">
            <a:noAutofit/>
          </a:bodyPr>
          <a:lstStyle/>
          <a:p>
            <a:pPr marL="0" indent="0">
              <a:lnSpc>
                <a:spcPct val="100000"/>
              </a:lnSpc>
              <a:buFont typeface="Arial" panose="020B0604020202020204" pitchFamily="34" charset="0"/>
              <a:buNone/>
            </a:pPr>
            <a:r>
              <a:rPr lang="en-GB" sz="1400" b="1" dirty="0">
                <a:solidFill>
                  <a:schemeClr val="accent5"/>
                </a:solidFill>
                <a:latin typeface="+mj-lt"/>
                <a:cs typeface="Calibri" pitchFamily="34" charset="0"/>
              </a:rPr>
              <a:t>GlobalData</a:t>
            </a: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www.globaldata.com</a:t>
            </a:r>
          </a:p>
          <a:p>
            <a:pPr marL="0" indent="0">
              <a:lnSpc>
                <a:spcPct val="100000"/>
              </a:lnSpc>
              <a:buFont typeface="Arial" panose="020B0604020202020204" pitchFamily="34" charset="0"/>
              <a:buNone/>
            </a:pPr>
            <a:endParaRPr lang="en-GB" sz="1200" dirty="0">
              <a:solidFill>
                <a:schemeClr val="tx1"/>
              </a:solidFill>
              <a:latin typeface="+mj-lt"/>
              <a:cs typeface="Calibri" pitchFamily="34" charset="0"/>
            </a:endParaRPr>
          </a:p>
          <a:p>
            <a:pPr marL="0" indent="0">
              <a:lnSpc>
                <a:spcPct val="100000"/>
              </a:lnSpc>
              <a:buFont typeface="Arial" panose="020B0604020202020204" pitchFamily="34" charset="0"/>
              <a:buNone/>
            </a:pPr>
            <a:r>
              <a:rPr lang="en-GB" sz="1200" dirty="0">
                <a:solidFill>
                  <a:schemeClr val="tx1"/>
                </a:solidFill>
                <a:latin typeface="+mj-lt"/>
                <a:cs typeface="Calibri" pitchFamily="34" charset="0"/>
              </a:rPr>
              <a:t>For any questions or further design enquiries please contact the design team</a:t>
            </a:r>
          </a:p>
        </p:txBody>
      </p:sp>
    </p:spTree>
    <p:extLst>
      <p:ext uri="{BB962C8B-B14F-4D97-AF65-F5344CB8AC3E}">
        <p14:creationId xmlns:p14="http://schemas.microsoft.com/office/powerpoint/2010/main" val="2311736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2" name="TextBox 1"/>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sp>
        <p:nvSpPr>
          <p:cNvPr id="9" name="Rectangle 18">
            <a:extLst>
              <a:ext uri="{FF2B5EF4-FFF2-40B4-BE49-F238E27FC236}">
                <a16:creationId xmlns:a16="http://schemas.microsoft.com/office/drawing/2014/main" id="{E5077AF9-FE9A-4E7E-9A53-1773F810A3D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1" name="Text Placeholder 4">
            <a:extLst>
              <a:ext uri="{FF2B5EF4-FFF2-40B4-BE49-F238E27FC236}">
                <a16:creationId xmlns:a16="http://schemas.microsoft.com/office/drawing/2014/main" id="{5A795FC1-DABB-4F82-AB8C-4F30BBFB473F}"/>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2" name="Text Placeholder 4">
            <a:extLst>
              <a:ext uri="{FF2B5EF4-FFF2-40B4-BE49-F238E27FC236}">
                <a16:creationId xmlns:a16="http://schemas.microsoft.com/office/drawing/2014/main" id="{2BAB9596-32A2-4E26-A9CE-93B62DD22FC2}"/>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52337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3">
    <p:bg>
      <p:bgRef idx="1001">
        <a:schemeClr val="bg1"/>
      </p:bgRef>
    </p:bg>
    <p:spTree>
      <p:nvGrpSpPr>
        <p:cNvPr id="1" name=""/>
        <p:cNvGrpSpPr/>
        <p:nvPr/>
      </p:nvGrpSpPr>
      <p:grpSpPr>
        <a:xfrm>
          <a:off x="0" y="0"/>
          <a:ext cx="0" cy="0"/>
          <a:chOff x="0" y="0"/>
          <a:chExt cx="0" cy="0"/>
        </a:xfrm>
      </p:grpSpPr>
      <p:sp>
        <p:nvSpPr>
          <p:cNvPr id="19" name="TextBox 18"/>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3"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4061"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5" name="Vertical Text Placeholder 2"/>
          <p:cNvSpPr>
            <a:spLocks noGrp="1"/>
          </p:cNvSpPr>
          <p:nvPr>
            <p:ph type="body" orient="vert" idx="24"/>
          </p:nvPr>
        </p:nvSpPr>
        <p:spPr>
          <a:xfrm>
            <a:off x="268669" y="1327994"/>
            <a:ext cx="11188222" cy="4679496"/>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1" name="Rectangle 18">
            <a:extLst>
              <a:ext uri="{FF2B5EF4-FFF2-40B4-BE49-F238E27FC236}">
                <a16:creationId xmlns:a16="http://schemas.microsoft.com/office/drawing/2014/main" id="{155C0418-D705-4976-98BA-1ED9ADE42201}"/>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4" name="Text Placeholder 4">
            <a:extLst>
              <a:ext uri="{FF2B5EF4-FFF2-40B4-BE49-F238E27FC236}">
                <a16:creationId xmlns:a16="http://schemas.microsoft.com/office/drawing/2014/main" id="{833D8B20-E18F-461E-A474-E921B8652677}"/>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6" name="Text Placeholder 4">
            <a:extLst>
              <a:ext uri="{FF2B5EF4-FFF2-40B4-BE49-F238E27FC236}">
                <a16:creationId xmlns:a16="http://schemas.microsoft.com/office/drawing/2014/main" id="{6B5568B5-EF63-4561-95DA-14042440BCA5}"/>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416331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4">
    <p:bg>
      <p:bgRef idx="1001">
        <a:schemeClr val="bg1"/>
      </p:bgRef>
    </p:bg>
    <p:spTree>
      <p:nvGrpSpPr>
        <p:cNvPr id="1" name=""/>
        <p:cNvGrpSpPr/>
        <p:nvPr/>
      </p:nvGrpSpPr>
      <p:grpSpPr>
        <a:xfrm>
          <a:off x="0" y="0"/>
          <a:ext cx="0" cy="0"/>
          <a:chOff x="0" y="0"/>
          <a:chExt cx="0" cy="0"/>
        </a:xfrm>
      </p:grpSpPr>
      <p:sp>
        <p:nvSpPr>
          <p:cNvPr id="19" name="TextBox 18"/>
          <p:cNvSpPr txBox="1"/>
          <p:nvPr userDrawn="1"/>
        </p:nvSpPr>
        <p:spPr>
          <a:xfrm>
            <a:off x="11458573" y="6334780"/>
            <a:ext cx="733427" cy="261610"/>
          </a:xfrm>
          <a:prstGeom prst="rect">
            <a:avLst/>
          </a:prstGeom>
        </p:spPr>
        <p:txBody>
          <a:bodyPr wrap="square" rtlCol="0">
            <a:spAutoFit/>
          </a:bodyPr>
          <a:lstStyle/>
          <a:p>
            <a:pPr algn="ctr" eaLnBrk="0" fontAlgn="base" hangingPunct="0">
              <a:spcAft>
                <a:spcPct val="0"/>
              </a:spcAft>
              <a:buClr>
                <a:srgbClr val="00DEA5"/>
              </a:buClr>
              <a:buSzPct val="115000"/>
              <a:defRPr/>
            </a:pPr>
            <a:fld id="{B1E76123-1BC9-41C9-AFA1-DAB105A43A52}" type="slidenum">
              <a:rPr lang="en-GB" sz="1100">
                <a:solidFill>
                  <a:schemeClr val="tx1"/>
                </a:solidFill>
                <a:cs typeface="Rubik Light" panose="02000604000000020004" pitchFamily="2" charset="-79"/>
              </a:rPr>
              <a:pPr algn="ctr" eaLnBrk="0" fontAlgn="base" hangingPunct="0">
                <a:spcAft>
                  <a:spcPct val="0"/>
                </a:spcAft>
                <a:buClr>
                  <a:srgbClr val="00DEA5"/>
                </a:buClr>
                <a:buSzPct val="115000"/>
                <a:defRPr/>
              </a:pPr>
              <a:t>‹Nr.›</a:t>
            </a:fld>
            <a:endParaRPr lang="en-GB" sz="1100" dirty="0">
              <a:solidFill>
                <a:schemeClr val="tx1"/>
              </a:solidFill>
              <a:cs typeface="Rubik Light" panose="02000604000000020004" pitchFamily="2" charset="-79"/>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483" y="299662"/>
            <a:ext cx="243606" cy="301955"/>
          </a:xfrm>
          <a:prstGeom prst="rect">
            <a:avLst/>
          </a:prstGeom>
        </p:spPr>
      </p:pic>
      <p:sp>
        <p:nvSpPr>
          <p:cNvPr id="13" name="Text Placeholder 4">
            <a:extLst>
              <a:ext uri="{FF2B5EF4-FFF2-40B4-BE49-F238E27FC236}">
                <a16:creationId xmlns:a16="http://schemas.microsoft.com/office/drawing/2014/main" id="{0F70ED26-1BB2-494A-9F9B-C77E25337F05}"/>
              </a:ext>
            </a:extLst>
          </p:cNvPr>
          <p:cNvSpPr>
            <a:spLocks noGrp="1"/>
          </p:cNvSpPr>
          <p:nvPr>
            <p:ph type="body" sz="quarter" idx="19" hasCustomPrompt="1"/>
          </p:nvPr>
        </p:nvSpPr>
        <p:spPr>
          <a:xfrm>
            <a:off x="292830" y="6369968"/>
            <a:ext cx="11164061" cy="199780"/>
          </a:xfrm>
          <a:prstGeom prst="rect">
            <a:avLst/>
          </a:prstGeom>
        </p:spPr>
        <p:txBody>
          <a:bodyPr lIns="288000" anchor="t"/>
          <a:lstStyle>
            <a:lvl1pPr marL="0" indent="0">
              <a:buNone/>
              <a:defRPr sz="800" b="0" baseline="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Source:</a:t>
            </a:r>
          </a:p>
        </p:txBody>
      </p:sp>
      <p:sp>
        <p:nvSpPr>
          <p:cNvPr id="17" name="Vertical Text Placeholder 2"/>
          <p:cNvSpPr>
            <a:spLocks noGrp="1"/>
          </p:cNvSpPr>
          <p:nvPr>
            <p:ph type="body" orient="vert" idx="24"/>
          </p:nvPr>
        </p:nvSpPr>
        <p:spPr>
          <a:xfrm>
            <a:off x="277295" y="1475117"/>
            <a:ext cx="5465989" cy="4660914"/>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8" name="Vertical Text Placeholder 2"/>
          <p:cNvSpPr>
            <a:spLocks noGrp="1"/>
          </p:cNvSpPr>
          <p:nvPr>
            <p:ph type="body" orient="vert" idx="25"/>
          </p:nvPr>
        </p:nvSpPr>
        <p:spPr>
          <a:xfrm>
            <a:off x="6016024" y="1475117"/>
            <a:ext cx="5465989" cy="4660914"/>
          </a:xfrm>
          <a:prstGeom prst="rect">
            <a:avLst/>
          </a:prstGeom>
        </p:spPr>
        <p:txBody>
          <a:bodyPr vert="horz"/>
          <a:lstStyle>
            <a:lvl1pPr marL="171450" marR="0"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200">
                <a:solidFill>
                  <a:schemeClr val="tx1"/>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dirty="0"/>
              <a:t>Edit Master text styles</a:t>
            </a:r>
          </a:p>
        </p:txBody>
      </p:sp>
      <p:sp>
        <p:nvSpPr>
          <p:cNvPr id="11" name="Rectangle 18">
            <a:extLst>
              <a:ext uri="{FF2B5EF4-FFF2-40B4-BE49-F238E27FC236}">
                <a16:creationId xmlns:a16="http://schemas.microsoft.com/office/drawing/2014/main" id="{AC3BBF78-1239-4BB9-B1C3-451A28263515}"/>
              </a:ext>
            </a:extLst>
          </p:cNvPr>
          <p:cNvSpPr/>
          <p:nvPr userDrawn="1"/>
        </p:nvSpPr>
        <p:spPr>
          <a:xfrm rot="5400000">
            <a:off x="76081" y="519706"/>
            <a:ext cx="43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2" name="Text Placeholder 4">
            <a:extLst>
              <a:ext uri="{FF2B5EF4-FFF2-40B4-BE49-F238E27FC236}">
                <a16:creationId xmlns:a16="http://schemas.microsoft.com/office/drawing/2014/main" id="{8B6E5345-8C41-4321-9D54-C13B1657A189}"/>
              </a:ext>
            </a:extLst>
          </p:cNvPr>
          <p:cNvSpPr>
            <a:spLocks noGrp="1"/>
          </p:cNvSpPr>
          <p:nvPr>
            <p:ph type="body" sz="quarter" idx="13"/>
          </p:nvPr>
        </p:nvSpPr>
        <p:spPr>
          <a:xfrm>
            <a:off x="268669" y="313426"/>
            <a:ext cx="11207154" cy="430392"/>
          </a:xfrm>
          <a:prstGeom prst="rect">
            <a:avLst/>
          </a:prstGeom>
        </p:spPr>
        <p:txBody>
          <a:bodyPr lIns="288000" anchor="t"/>
          <a:lstStyle>
            <a:lvl1pPr marL="0" indent="0">
              <a:buNone/>
              <a:defRPr sz="2400" b="1">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6" name="Text Placeholder 4">
            <a:extLst>
              <a:ext uri="{FF2B5EF4-FFF2-40B4-BE49-F238E27FC236}">
                <a16:creationId xmlns:a16="http://schemas.microsoft.com/office/drawing/2014/main" id="{3F4BE5E7-129B-4A6D-9F5E-C7AA2AFED6F8}"/>
              </a:ext>
            </a:extLst>
          </p:cNvPr>
          <p:cNvSpPr>
            <a:spLocks noGrp="1"/>
          </p:cNvSpPr>
          <p:nvPr>
            <p:ph type="body" sz="quarter" idx="14"/>
          </p:nvPr>
        </p:nvSpPr>
        <p:spPr>
          <a:xfrm>
            <a:off x="268669" y="758985"/>
            <a:ext cx="11207156" cy="347311"/>
          </a:xfrm>
          <a:prstGeom prst="rect">
            <a:avLst/>
          </a:prstGeom>
        </p:spPr>
        <p:txBody>
          <a:bodyPr lIns="288000" anchor="t"/>
          <a:lstStyle>
            <a:lvl1pPr marL="0" indent="0">
              <a:buNone/>
              <a:defRPr sz="16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09417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20" Type="http://schemas.openxmlformats.org/officeDocument/2006/relationships/slideLayout" Target="../slideLayouts/slideLayout23.xml"/><Relationship Id="rId4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4.xml"/><Relationship Id="rId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805518"/>
      </p:ext>
    </p:extLst>
  </p:cSld>
  <p:clrMap bg1="lt1" tx1="dk1" bg2="lt2" tx2="dk2" accent1="accent1" accent2="accent2" accent3="accent3" accent4="accent4" accent5="accent5" accent6="accent6" hlink="hlink" folHlink="folHlink"/>
  <p:sldLayoutIdLst>
    <p:sldLayoutId id="2147483874" r:id="rId1"/>
    <p:sldLayoutId id="2147483669" r:id="rId2"/>
    <p:sldLayoutId id="21474838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320531"/>
      </p:ext>
    </p:extLst>
  </p:cSld>
  <p:clrMap bg1="lt1" tx1="dk1" bg2="lt2" tx2="dk2" accent1="accent1" accent2="accent2" accent3="accent3" accent4="accent4" accent5="accent5" accent6="accent6" hlink="hlink" folHlink="folHlink"/>
  <p:sldLayoutIdLst>
    <p:sldLayoutId id="2147483875" r:id="rId1"/>
    <p:sldLayoutId id="2147483679" r:id="rId2"/>
    <p:sldLayoutId id="2147483676" r:id="rId3"/>
    <p:sldLayoutId id="2147483692" r:id="rId4"/>
    <p:sldLayoutId id="2147483678" r:id="rId5"/>
    <p:sldLayoutId id="2147483786" r:id="rId6"/>
    <p:sldLayoutId id="2147483703" r:id="rId7"/>
    <p:sldLayoutId id="2147483846" r:id="rId8"/>
    <p:sldLayoutId id="2147483847" r:id="rId9"/>
    <p:sldLayoutId id="2147483787" r:id="rId10"/>
    <p:sldLayoutId id="2147483808" r:id="rId11"/>
    <p:sldLayoutId id="2147483788" r:id="rId12"/>
    <p:sldLayoutId id="2147483864" r:id="rId13"/>
    <p:sldLayoutId id="2147483865" r:id="rId14"/>
    <p:sldLayoutId id="2147483695" r:id="rId15"/>
    <p:sldLayoutId id="2147483700" r:id="rId16"/>
    <p:sldLayoutId id="2147483694" r:id="rId17"/>
    <p:sldLayoutId id="2147483693" r:id="rId18"/>
    <p:sldLayoutId id="2147483717" r:id="rId19"/>
    <p:sldLayoutId id="2147483724" r:id="rId20"/>
    <p:sldLayoutId id="2147483734" r:id="rId21"/>
    <p:sldLayoutId id="2147483735" r:id="rId22"/>
    <p:sldLayoutId id="2147483759" r:id="rId23"/>
    <p:sldLayoutId id="2147483736" r:id="rId24"/>
    <p:sldLayoutId id="2147483711" r:id="rId25"/>
    <p:sldLayoutId id="2147483712" r:id="rId26"/>
    <p:sldLayoutId id="2147483749" r:id="rId27"/>
    <p:sldLayoutId id="2147483802" r:id="rId28"/>
    <p:sldLayoutId id="2147483799" r:id="rId29"/>
    <p:sldLayoutId id="2147483858" r:id="rId30"/>
    <p:sldLayoutId id="2147483866" r:id="rId31"/>
    <p:sldLayoutId id="2147483780" r:id="rId32"/>
    <p:sldLayoutId id="2147483861" r:id="rId33"/>
    <p:sldLayoutId id="2147483862" r:id="rId34"/>
    <p:sldLayoutId id="2147483755" r:id="rId35"/>
    <p:sldLayoutId id="2147483784" r:id="rId36"/>
    <p:sldLayoutId id="2147483713" r:id="rId37"/>
    <p:sldLayoutId id="2147483876" r:id="rId38"/>
    <p:sldLayoutId id="2147483767" r:id="rId39"/>
    <p:sldLayoutId id="2147483704" r:id="rId40"/>
    <p:sldLayoutId id="2147483769" r:id="rId41"/>
    <p:sldLayoutId id="2147483696" r:id="rId42"/>
    <p:sldLayoutId id="2147483702" r:id="rId43"/>
    <p:sldLayoutId id="2147483860" r:id="rId44"/>
  </p:sldLayoutIdLst>
  <p:hf hdr="0" ftr="0" dt="0"/>
  <p:txStyles>
    <p:titleStyle>
      <a:lvl1pPr algn="ctr" rtl="0" eaLnBrk="0" fontAlgn="base" hangingPunct="0">
        <a:spcBef>
          <a:spcPct val="0"/>
        </a:spcBef>
        <a:spcAft>
          <a:spcPct val="0"/>
        </a:spcAft>
        <a:defRPr sz="4400" kern="1200" baseline="0">
          <a:solidFill>
            <a:schemeClr val="tx1"/>
          </a:solidFill>
          <a:latin typeface="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2" orient="horz" pos="187" userDrawn="1">
          <p15:clr>
            <a:srgbClr val="F26B43"/>
          </p15:clr>
        </p15:guide>
        <p15:guide id="3" pos="166">
          <p15:clr>
            <a:srgbClr val="F26B43"/>
          </p15:clr>
        </p15:guide>
        <p15:guide id="4" pos="7469">
          <p15:clr>
            <a:srgbClr val="F26B43"/>
          </p15:clr>
        </p15:guide>
        <p15:guide id="5"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08608"/>
      </p:ext>
    </p:extLst>
  </p:cSld>
  <p:clrMap bg1="lt1" tx1="dk1" bg2="lt2" tx2="dk2" accent1="accent1" accent2="accent2" accent3="accent3" accent4="accent4" accent5="accent5" accent6="accent6" hlink="hlink" folHlink="folHlink"/>
  <p:sldLayoutIdLst>
    <p:sldLayoutId id="2147483680" r:id="rId1"/>
    <p:sldLayoutId id="2147483842" r:id="rId2"/>
    <p:sldLayoutId id="2147483708" r:id="rId3"/>
    <p:sldLayoutId id="2147483686" r:id="rId4"/>
    <p:sldLayoutId id="2147483779" r:id="rId5"/>
    <p:sldLayoutId id="214748371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orient="horz" pos="4133" userDrawn="1">
          <p15:clr>
            <a:srgbClr val="F26B43"/>
          </p15:clr>
        </p15:guide>
        <p15:guide id="3" pos="166" userDrawn="1">
          <p15:clr>
            <a:srgbClr val="F26B43"/>
          </p15:clr>
        </p15:guide>
        <p15:guide id="4" pos="7514" userDrawn="1">
          <p15:clr>
            <a:srgbClr val="F26B43"/>
          </p15:clr>
        </p15:guide>
        <p15:guide id="5"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1186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6" r:id="rId3"/>
    <p:sldLayoutId id="214748370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orient="horz" pos="4133" userDrawn="1">
          <p15:clr>
            <a:srgbClr val="F26B43"/>
          </p15:clr>
        </p15:guide>
        <p15:guide id="3" pos="7514" userDrawn="1">
          <p15:clr>
            <a:srgbClr val="F26B43"/>
          </p15:clr>
        </p15:guide>
        <p15:guide id="4" pos="166" userDrawn="1">
          <p15:clr>
            <a:srgbClr val="F26B43"/>
          </p15:clr>
        </p15:guide>
        <p15:guide id="5"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452687"/>
      </p:ext>
    </p:extLst>
  </p:cSld>
  <p:clrMap bg1="lt1" tx1="dk1" bg2="lt2" tx2="dk2" accent1="accent1" accent2="accent2" accent3="accent3" accent4="accent4" accent5="accent5" accent6="accent6" hlink="hlink" folHlink="folHlink"/>
  <p:sldLayoutIdLst>
    <p:sldLayoutId id="2147483765" r:id="rId1"/>
    <p:sldLayoutId id="2147483872" r:id="rId2"/>
    <p:sldLayoutId id="2147483868" r:id="rId3"/>
    <p:sldLayoutId id="2147483869" r:id="rId4"/>
    <p:sldLayoutId id="2147483870" r:id="rId5"/>
    <p:sldLayoutId id="2147483871" r:id="rId6"/>
    <p:sldLayoutId id="21474838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187" userDrawn="1">
          <p15:clr>
            <a:srgbClr val="F26B43"/>
          </p15:clr>
        </p15:guide>
        <p15:guide id="4" orient="horz" pos="4133" userDrawn="1">
          <p15:clr>
            <a:srgbClr val="F26B43"/>
          </p15:clr>
        </p15:guide>
        <p15:guide id="5"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tm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44884-9C68-4BEB-A9CD-77CAECA4154C}"/>
              </a:ext>
            </a:extLst>
          </p:cNvPr>
          <p:cNvSpPr>
            <a:spLocks noGrp="1"/>
          </p:cNvSpPr>
          <p:nvPr>
            <p:ph type="body" sz="quarter" idx="15"/>
          </p:nvPr>
        </p:nvSpPr>
        <p:spPr>
          <a:xfrm>
            <a:off x="714769" y="2765484"/>
            <a:ext cx="4674665" cy="1139765"/>
          </a:xfrm>
        </p:spPr>
        <p:txBody>
          <a:bodyPr/>
          <a:lstStyle/>
          <a:p>
            <a:r>
              <a:rPr lang="en-GB" dirty="0">
                <a:solidFill>
                  <a:srgbClr val="00DEA5"/>
                </a:solidFill>
              </a:rPr>
              <a:t>MarketLine</a:t>
            </a:r>
          </a:p>
          <a:p>
            <a:r>
              <a:rPr lang="en-GB" dirty="0"/>
              <a:t>Vs.</a:t>
            </a:r>
          </a:p>
          <a:p>
            <a:r>
              <a:rPr lang="en-GB" dirty="0">
                <a:solidFill>
                  <a:schemeClr val="accent5"/>
                </a:solidFill>
              </a:rPr>
              <a:t>GlobalData Explorer</a:t>
            </a:r>
          </a:p>
        </p:txBody>
      </p:sp>
      <p:sp>
        <p:nvSpPr>
          <p:cNvPr id="4" name="Text Placeholder 3">
            <a:extLst>
              <a:ext uri="{FF2B5EF4-FFF2-40B4-BE49-F238E27FC236}">
                <a16:creationId xmlns:a16="http://schemas.microsoft.com/office/drawing/2014/main" id="{99CE528A-2ED1-4141-A5C5-7E11F4BCED0B}"/>
              </a:ext>
            </a:extLst>
          </p:cNvPr>
          <p:cNvSpPr>
            <a:spLocks noGrp="1"/>
          </p:cNvSpPr>
          <p:nvPr>
            <p:ph type="body" sz="quarter" idx="27"/>
          </p:nvPr>
        </p:nvSpPr>
        <p:spPr/>
        <p:txBody>
          <a:bodyPr/>
          <a:lstStyle/>
          <a:p>
            <a:r>
              <a:rPr lang="en-GB" dirty="0"/>
              <a:t>Understanding the Key Differences and Rationale for this Upgrade</a:t>
            </a:r>
          </a:p>
        </p:txBody>
      </p:sp>
      <p:sp>
        <p:nvSpPr>
          <p:cNvPr id="5" name="Text Placeholder 4">
            <a:extLst>
              <a:ext uri="{FF2B5EF4-FFF2-40B4-BE49-F238E27FC236}">
                <a16:creationId xmlns:a16="http://schemas.microsoft.com/office/drawing/2014/main" id="{73B1170B-B7D6-48DC-B745-92EA993FB781}"/>
              </a:ext>
            </a:extLst>
          </p:cNvPr>
          <p:cNvSpPr>
            <a:spLocks noGrp="1"/>
          </p:cNvSpPr>
          <p:nvPr>
            <p:ph type="body" sz="quarter" idx="28"/>
          </p:nvPr>
        </p:nvSpPr>
        <p:spPr/>
        <p:txBody>
          <a:bodyPr/>
          <a:lstStyle/>
          <a:p>
            <a:r>
              <a:rPr lang="en-GB" dirty="0"/>
              <a:t>September 2023</a:t>
            </a:r>
          </a:p>
        </p:txBody>
      </p:sp>
    </p:spTree>
    <p:extLst>
      <p:ext uri="{BB962C8B-B14F-4D97-AF65-F5344CB8AC3E}">
        <p14:creationId xmlns:p14="http://schemas.microsoft.com/office/powerpoint/2010/main" val="227295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D069BA7-E9E9-4671-84FB-9D620CAB35A2}"/>
              </a:ext>
            </a:extLst>
          </p:cNvPr>
          <p:cNvSpPr>
            <a:spLocks noGrp="1"/>
          </p:cNvSpPr>
          <p:nvPr>
            <p:ph type="body" sz="quarter" idx="30"/>
          </p:nvPr>
        </p:nvSpPr>
        <p:spPr/>
        <p:txBody>
          <a:bodyPr/>
          <a:lstStyle/>
          <a:p>
            <a:r>
              <a:rPr lang="en-GB" dirty="0"/>
              <a:t>Side-by-Side Comparison: Content</a:t>
            </a:r>
          </a:p>
        </p:txBody>
      </p:sp>
      <p:sp>
        <p:nvSpPr>
          <p:cNvPr id="34" name="Vertical Text Placeholder 5">
            <a:extLst>
              <a:ext uri="{FF2B5EF4-FFF2-40B4-BE49-F238E27FC236}">
                <a16:creationId xmlns:a16="http://schemas.microsoft.com/office/drawing/2014/main" id="{8339F98A-29E5-42CB-8350-5B1FBBE27B8B}"/>
              </a:ext>
            </a:extLst>
          </p:cNvPr>
          <p:cNvSpPr txBox="1">
            <a:spLocks/>
          </p:cNvSpPr>
          <p:nvPr/>
        </p:nvSpPr>
        <p:spPr>
          <a:xfrm>
            <a:off x="458689" y="787464"/>
            <a:ext cx="10266461" cy="3908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t>GlobalData Explorer Provides Deeper Analysis, while Enabling Access to New Datasets</a:t>
            </a:r>
          </a:p>
        </p:txBody>
      </p:sp>
      <p:graphicFrame>
        <p:nvGraphicFramePr>
          <p:cNvPr id="3" name="Table 3">
            <a:extLst>
              <a:ext uri="{FF2B5EF4-FFF2-40B4-BE49-F238E27FC236}">
                <a16:creationId xmlns:a16="http://schemas.microsoft.com/office/drawing/2014/main" id="{B3366996-35D3-5F9A-8476-D74B594335D5}"/>
              </a:ext>
            </a:extLst>
          </p:cNvPr>
          <p:cNvGraphicFramePr>
            <a:graphicFrameLocks noGrp="1"/>
          </p:cNvGraphicFramePr>
          <p:nvPr>
            <p:extLst>
              <p:ext uri="{D42A27DB-BD31-4B8C-83A1-F6EECF244321}">
                <p14:modId xmlns:p14="http://schemas.microsoft.com/office/powerpoint/2010/main" val="3502472687"/>
              </p:ext>
            </p:extLst>
          </p:nvPr>
        </p:nvGraphicFramePr>
        <p:xfrm>
          <a:off x="536573" y="1162125"/>
          <a:ext cx="11283952" cy="5120640"/>
        </p:xfrm>
        <a:graphic>
          <a:graphicData uri="http://schemas.openxmlformats.org/drawingml/2006/table">
            <a:tbl>
              <a:tblPr firstRow="1" bandRow="1">
                <a:tableStyleId>{5C22544A-7EE6-4342-B048-85BDC9FD1C3A}</a:tableStyleId>
              </a:tblPr>
              <a:tblGrid>
                <a:gridCol w="1435102">
                  <a:extLst>
                    <a:ext uri="{9D8B030D-6E8A-4147-A177-3AD203B41FA5}">
                      <a16:colId xmlns:a16="http://schemas.microsoft.com/office/drawing/2014/main" val="3197336601"/>
                    </a:ext>
                  </a:extLst>
                </a:gridCol>
                <a:gridCol w="2305050">
                  <a:extLst>
                    <a:ext uri="{9D8B030D-6E8A-4147-A177-3AD203B41FA5}">
                      <a16:colId xmlns:a16="http://schemas.microsoft.com/office/drawing/2014/main" val="1988835186"/>
                    </a:ext>
                  </a:extLst>
                </a:gridCol>
                <a:gridCol w="3590925">
                  <a:extLst>
                    <a:ext uri="{9D8B030D-6E8A-4147-A177-3AD203B41FA5}">
                      <a16:colId xmlns:a16="http://schemas.microsoft.com/office/drawing/2014/main" val="2291822558"/>
                    </a:ext>
                  </a:extLst>
                </a:gridCol>
                <a:gridCol w="3952875">
                  <a:extLst>
                    <a:ext uri="{9D8B030D-6E8A-4147-A177-3AD203B41FA5}">
                      <a16:colId xmlns:a16="http://schemas.microsoft.com/office/drawing/2014/main" val="2680737500"/>
                    </a:ext>
                  </a:extLst>
                </a:gridCol>
              </a:tblGrid>
              <a:tr h="161323">
                <a:tc>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537155"/>
                  </a:ext>
                </a:extLst>
              </a:tr>
              <a:tr h="322645">
                <a:tc rowSpan="3">
                  <a:txBody>
                    <a:bodyPr/>
                    <a:lstStyle/>
                    <a:p>
                      <a:r>
                        <a:rPr lang="en-US" sz="1200" b="1" dirty="0">
                          <a:solidFill>
                            <a:schemeClr val="bg1"/>
                          </a:solidFill>
                        </a:rPr>
                        <a:t>Industry Analysis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dirty="0">
                          <a:solidFill>
                            <a:schemeClr val="tx1"/>
                          </a:solidFill>
                        </a:rPr>
                        <a:t>Market Analyzer (Quantitative Data)</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92D050"/>
                          </a:solidFill>
                        </a:rPr>
                        <a:t>✔</a:t>
                      </a:r>
                    </a:p>
                    <a:p>
                      <a:pPr algn="ctr"/>
                      <a:r>
                        <a:rPr lang="en-US" sz="1200" dirty="0">
                          <a:solidFill>
                            <a:schemeClr val="tx1"/>
                          </a:solidFill>
                        </a:rPr>
                        <a:t>(Market Sizing only)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(Market Sizing + Advanced indicators)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524935"/>
                  </a:ext>
                </a:extLst>
              </a:tr>
              <a:tr h="165313">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Data &amp; Insights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(1 Million+)</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26399"/>
                  </a:ext>
                </a:extLst>
              </a:tr>
              <a:tr h="322645">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Industry Reports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92D050"/>
                          </a:solidFill>
                          <a:latin typeface="+mn-lt"/>
                          <a:ea typeface="+mn-ea"/>
                          <a:cs typeface="+mn-cs"/>
                        </a:rPr>
                        <a:t>✔</a:t>
                      </a:r>
                    </a:p>
                    <a:p>
                      <a:pPr algn="ctr"/>
                      <a:r>
                        <a:rPr lang="en-US" sz="1200" dirty="0">
                          <a:solidFill>
                            <a:schemeClr val="tx1"/>
                          </a:solidFill>
                        </a:rPr>
                        <a:t>(Industry Profiles and other MarketLine Reports)</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(All MarketLine Reports + &gt;6k in-depth Sector Reports)</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20880"/>
                  </a:ext>
                </a:extLst>
              </a:tr>
              <a:tr h="322645">
                <a:tc rowSpan="3">
                  <a:txBody>
                    <a:bodyPr/>
                    <a:lstStyle/>
                    <a:p>
                      <a:r>
                        <a:rPr lang="en-US" sz="1200" b="1" dirty="0">
                          <a:solidFill>
                            <a:schemeClr val="bg1"/>
                          </a:solidFill>
                        </a:rPr>
                        <a:t>Company Analysis</a:t>
                      </a:r>
                    </a:p>
                  </a:txBody>
                  <a:tcPr marL="3600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solidFill>
                            <a:schemeClr val="tx1"/>
                          </a:solidFill>
                        </a:rPr>
                        <a:t>Company Coverage</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92D050"/>
                          </a:solidFill>
                          <a:latin typeface="+mn-lt"/>
                          <a:ea typeface="+mn-ea"/>
                          <a:cs typeface="+mn-cs"/>
                        </a:rPr>
                        <a:t>✔</a:t>
                      </a:r>
                    </a:p>
                    <a:p>
                      <a:pPr algn="ctr"/>
                      <a:r>
                        <a:rPr lang="en-US" sz="1200" dirty="0">
                          <a:solidFill>
                            <a:schemeClr val="tx1"/>
                          </a:solidFill>
                        </a:rPr>
                        <a:t>(c. 100k Companies)</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(800k+ Companies)</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329366"/>
                  </a:ext>
                </a:extLst>
              </a:tr>
              <a:tr h="322645">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Screener</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92D050"/>
                          </a:solidFill>
                          <a:latin typeface="+mn-lt"/>
                          <a:ea typeface="+mn-ea"/>
                          <a:cs typeface="+mn-cs"/>
                        </a:rPr>
                        <a:t>✔</a:t>
                      </a:r>
                    </a:p>
                    <a:p>
                      <a:pPr algn="ctr"/>
                      <a:r>
                        <a:rPr lang="en-US" sz="1200" dirty="0">
                          <a:solidFill>
                            <a:schemeClr val="tx1"/>
                          </a:solidFill>
                        </a:rPr>
                        <a:t>(Basic)</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(Wider Range of Refinements)</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148586"/>
                  </a:ext>
                </a:extLst>
              </a:tr>
              <a:tr h="322645">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Company Profile Datasets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92D050"/>
                          </a:solidFill>
                          <a:latin typeface="+mn-lt"/>
                          <a:ea typeface="+mn-ea"/>
                          <a:cs typeface="+mn-cs"/>
                        </a:rPr>
                        <a:t>✔</a:t>
                      </a:r>
                    </a:p>
                    <a:p>
                      <a:pPr algn="ctr"/>
                      <a:r>
                        <a:rPr lang="en-US" sz="1200" dirty="0">
                          <a:solidFill>
                            <a:schemeClr val="tx1"/>
                          </a:solidFill>
                        </a:rPr>
                        <a:t>(Basic)</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(In-Depth)</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1341088"/>
                  </a:ext>
                </a:extLst>
              </a:tr>
              <a:tr h="322645">
                <a:tc>
                  <a:txBody>
                    <a:bodyPr/>
                    <a:lstStyle/>
                    <a:p>
                      <a:r>
                        <a:rPr lang="en-US" sz="1200" b="1" dirty="0">
                          <a:solidFill>
                            <a:schemeClr val="bg1"/>
                          </a:solidFill>
                        </a:rPr>
                        <a:t>Asset level Data</a:t>
                      </a:r>
                    </a:p>
                  </a:txBody>
                  <a:tcPr marL="3600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solidFill>
                            <a:schemeClr val="tx1"/>
                          </a:solidFill>
                        </a:rPr>
                        <a:t>Sales Data at Product level </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FF000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rgbClr val="00B050"/>
                          </a:solidFill>
                          <a:latin typeface="+mn-lt"/>
                          <a:ea typeface="+mn-ea"/>
                          <a:cs typeface="+mn-cs"/>
                        </a:rPr>
                        <a:t>✔</a:t>
                      </a:r>
                    </a:p>
                    <a:p>
                      <a:pPr algn="ctr"/>
                      <a:r>
                        <a:rPr lang="en-US" sz="1200" dirty="0">
                          <a:solidFill>
                            <a:schemeClr val="tx1"/>
                          </a:solidFill>
                        </a:rPr>
                        <a:t>(Top Consumer brands and drugs)</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768241"/>
                  </a:ext>
                </a:extLst>
              </a:tr>
              <a:tr h="161323">
                <a:tc rowSpan="2">
                  <a:txBody>
                    <a:bodyPr/>
                    <a:lstStyle/>
                    <a:p>
                      <a:r>
                        <a:rPr lang="en-US" sz="1200" b="1" dirty="0">
                          <a:solidFill>
                            <a:schemeClr val="bg1"/>
                          </a:solidFill>
                        </a:rPr>
                        <a:t>Macroeconomic Analysis</a:t>
                      </a:r>
                    </a:p>
                  </a:txBody>
                  <a:tcPr marL="3600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a:solidFill>
                            <a:schemeClr val="tx1"/>
                          </a:solidFill>
                        </a:rPr>
                        <a:t>Country and City Databases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284027"/>
                  </a:ext>
                </a:extLst>
              </a:tr>
              <a:tr h="161323">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Macroeconomic Reports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84620"/>
                  </a:ext>
                </a:extLst>
              </a:tr>
              <a:tr h="161323">
                <a:tc rowSpan="9">
                  <a:txBody>
                    <a:bodyPr/>
                    <a:lstStyle/>
                    <a:p>
                      <a:r>
                        <a:rPr lang="en-US" sz="1200" b="1" dirty="0">
                          <a:solidFill>
                            <a:schemeClr val="bg1"/>
                          </a:solidFill>
                        </a:rPr>
                        <a:t>Databases</a:t>
                      </a:r>
                    </a:p>
                  </a:txBody>
                  <a:tcPr marL="3600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a:solidFill>
                            <a:schemeClr val="tx1"/>
                          </a:solidFill>
                        </a:rPr>
                        <a:t>Product Launch Analytics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161837"/>
                  </a:ext>
                </a:extLst>
              </a:tr>
              <a:tr h="161323">
                <a:tc vMerge="1">
                  <a:txBody>
                    <a:bodyPr/>
                    <a:lstStyle/>
                    <a:p>
                      <a:r>
                        <a:rPr lang="en-US" sz="1200" dirty="0">
                          <a:solidFill>
                            <a:schemeClr val="tx1"/>
                          </a:solidFill>
                        </a:rPr>
                        <a:t>Global Ads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Global Ads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938068"/>
                  </a:ext>
                </a:extLst>
              </a:tr>
              <a:tr h="161323">
                <a:tc vMerge="1">
                  <a:txBody>
                    <a:bodyPr/>
                    <a:lstStyle/>
                    <a:p>
                      <a:r>
                        <a:rPr lang="en-US" sz="1200" dirty="0">
                          <a:solidFill>
                            <a:schemeClr val="tx1"/>
                          </a:solidFill>
                        </a:rPr>
                        <a:t>Job Analytics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Job Analytics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36985"/>
                  </a:ext>
                </a:extLst>
              </a:tr>
              <a:tr h="161323">
                <a:tc vMerge="1">
                  <a:txBody>
                    <a:bodyPr/>
                    <a:lstStyle/>
                    <a:p>
                      <a:r>
                        <a:rPr lang="en-US" sz="1200" dirty="0">
                          <a:solidFill>
                            <a:schemeClr val="tx1"/>
                          </a:solidFill>
                        </a:rPr>
                        <a:t>Social Media Analytics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Social Media Analytics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849198"/>
                  </a:ext>
                </a:extLst>
              </a:tr>
              <a:tr h="161323">
                <a:tc vMerge="1">
                  <a:txBody>
                    <a:bodyPr/>
                    <a:lstStyle/>
                    <a:p>
                      <a:r>
                        <a:rPr lang="en-US" sz="1200" dirty="0">
                          <a:solidFill>
                            <a:schemeClr val="tx1"/>
                          </a:solidFill>
                        </a:rPr>
                        <a:t>B2B Surveys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B2B Surveys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398703"/>
                  </a:ext>
                </a:extLst>
              </a:tr>
              <a:tr h="161323">
                <a:tc vMerge="1">
                  <a:txBody>
                    <a:bodyPr/>
                    <a:lstStyle/>
                    <a:p>
                      <a:r>
                        <a:rPr lang="en-US" sz="1200" dirty="0">
                          <a:solidFill>
                            <a:schemeClr val="tx1"/>
                          </a:solidFill>
                        </a:rPr>
                        <a:t>Filing Analytics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Filing Analytics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610890"/>
                  </a:ext>
                </a:extLst>
              </a:tr>
              <a:tr h="161323">
                <a:tc vMerge="1">
                  <a:txBody>
                    <a:bodyPr/>
                    <a:lstStyle/>
                    <a:p>
                      <a:r>
                        <a:rPr lang="en-US" sz="1200" dirty="0">
                          <a:solidFill>
                            <a:schemeClr val="tx1"/>
                          </a:solidFill>
                        </a:rPr>
                        <a:t>Deals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Deals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731011"/>
                  </a:ext>
                </a:extLst>
              </a:tr>
              <a:tr h="161323">
                <a:tc vMerge="1">
                  <a:txBody>
                    <a:bodyPr/>
                    <a:lstStyle/>
                    <a:p>
                      <a:r>
                        <a:rPr lang="en-US" sz="1200" dirty="0">
                          <a:solidFill>
                            <a:schemeClr val="tx1"/>
                          </a:solidFill>
                        </a:rPr>
                        <a:t>News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News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622310"/>
                  </a:ext>
                </a:extLst>
              </a:tr>
              <a:tr h="161323">
                <a:tc vMerge="1">
                  <a:txBody>
                    <a:bodyPr/>
                    <a:lstStyle/>
                    <a:p>
                      <a:r>
                        <a:rPr lang="en-US" sz="1200" dirty="0">
                          <a:solidFill>
                            <a:schemeClr val="tx1"/>
                          </a:solidFill>
                        </a:rPr>
                        <a:t>Tenders</a:t>
                      </a:r>
                    </a:p>
                  </a:txBody>
                  <a:tcPr marL="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Tenders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483939"/>
                  </a:ext>
                </a:extLst>
              </a:tr>
              <a:tr h="161323">
                <a:tc rowSpan="2">
                  <a:txBody>
                    <a:bodyPr/>
                    <a:lstStyle/>
                    <a:p>
                      <a:r>
                        <a:rPr lang="en-US" sz="1200" b="1" dirty="0">
                          <a:solidFill>
                            <a:schemeClr val="accent4"/>
                          </a:solidFill>
                        </a:rPr>
                        <a:t>Other</a:t>
                      </a:r>
                    </a:p>
                  </a:txBody>
                  <a:tcPr marL="36000" marR="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chemeClr val="tx1"/>
                          </a:solidFill>
                        </a:rPr>
                        <a:t>Webinars</a:t>
                      </a:r>
                    </a:p>
                  </a:txBody>
                  <a:tcPr marL="3600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354129"/>
                  </a:ext>
                </a:extLst>
              </a:tr>
              <a:tr h="161323">
                <a:tc vMerge="1">
                  <a:txBody>
                    <a:bodyPr/>
                    <a:lstStyle/>
                    <a:p>
                      <a:r>
                        <a:rPr lang="en-US" sz="1200" b="1" dirty="0">
                          <a:solidFill>
                            <a:schemeClr val="accent1"/>
                          </a:solidFill>
                        </a:rPr>
                        <a:t>Other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chemeClr val="tx1"/>
                          </a:solidFill>
                        </a:rPr>
                        <a:t>B2B Surveys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743558"/>
                  </a:ext>
                </a:extLst>
              </a:tr>
            </a:tbl>
          </a:graphicData>
        </a:graphic>
      </p:graphicFrame>
      <p:pic>
        <p:nvPicPr>
          <p:cNvPr id="12" name="Graphic 11" descr="Comment Fire with solid fill">
            <a:extLst>
              <a:ext uri="{FF2B5EF4-FFF2-40B4-BE49-F238E27FC236}">
                <a16:creationId xmlns:a16="http://schemas.microsoft.com/office/drawing/2014/main" id="{B84D6A36-9F17-5064-B89B-C257EF959950}"/>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2987679" y="1822901"/>
            <a:ext cx="240790" cy="163661"/>
          </a:xfrm>
          <a:prstGeom prst="rect">
            <a:avLst/>
          </a:prstGeom>
        </p:spPr>
      </p:pic>
      <p:pic>
        <p:nvPicPr>
          <p:cNvPr id="13" name="Graphic 12" descr="Comment Fire with solid fill">
            <a:extLst>
              <a:ext uri="{FF2B5EF4-FFF2-40B4-BE49-F238E27FC236}">
                <a16:creationId xmlns:a16="http://schemas.microsoft.com/office/drawing/2014/main" id="{6A4D4AA4-2220-3102-65AE-6506E31C4001}"/>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3079958" y="2168263"/>
            <a:ext cx="240790" cy="163661"/>
          </a:xfrm>
          <a:prstGeom prst="rect">
            <a:avLst/>
          </a:prstGeom>
        </p:spPr>
      </p:pic>
      <p:pic>
        <p:nvPicPr>
          <p:cNvPr id="14" name="Graphic 13" descr="Comment Fire with solid fill">
            <a:extLst>
              <a:ext uri="{FF2B5EF4-FFF2-40B4-BE49-F238E27FC236}">
                <a16:creationId xmlns:a16="http://schemas.microsoft.com/office/drawing/2014/main" id="{F8C25A1D-4911-93F0-9E2E-B61DFD27031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3667187" y="3283998"/>
            <a:ext cx="240790" cy="163661"/>
          </a:xfrm>
          <a:prstGeom prst="rect">
            <a:avLst/>
          </a:prstGeom>
        </p:spPr>
      </p:pic>
      <p:pic>
        <p:nvPicPr>
          <p:cNvPr id="15" name="Graphic 14" descr="Comment Fire with solid fill">
            <a:extLst>
              <a:ext uri="{FF2B5EF4-FFF2-40B4-BE49-F238E27FC236}">
                <a16:creationId xmlns:a16="http://schemas.microsoft.com/office/drawing/2014/main" id="{FEBCABAF-9F7C-7D70-85ED-34B29CC63F5E}"/>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2408839" y="5549736"/>
            <a:ext cx="240790" cy="163661"/>
          </a:xfrm>
          <a:prstGeom prst="rect">
            <a:avLst/>
          </a:prstGeom>
        </p:spPr>
      </p:pic>
      <p:pic>
        <p:nvPicPr>
          <p:cNvPr id="16" name="Graphic 15" descr="Comment Fire with solid fill">
            <a:extLst>
              <a:ext uri="{FF2B5EF4-FFF2-40B4-BE49-F238E27FC236}">
                <a16:creationId xmlns:a16="http://schemas.microsoft.com/office/drawing/2014/main" id="{1C5FF0ED-E94D-AA29-5306-20727AC4A20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3758174" y="3900621"/>
            <a:ext cx="240790" cy="163661"/>
          </a:xfrm>
          <a:prstGeom prst="rect">
            <a:avLst/>
          </a:prstGeom>
        </p:spPr>
      </p:pic>
      <p:pic>
        <p:nvPicPr>
          <p:cNvPr id="17" name="Graphic 16" descr="Comment Fire with solid fill">
            <a:extLst>
              <a:ext uri="{FF2B5EF4-FFF2-40B4-BE49-F238E27FC236}">
                <a16:creationId xmlns:a16="http://schemas.microsoft.com/office/drawing/2014/main" id="{54B8C60D-A03B-B201-F0D8-1C80FB1BFF7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2959563" y="5192525"/>
            <a:ext cx="240790" cy="163661"/>
          </a:xfrm>
          <a:prstGeom prst="rect">
            <a:avLst/>
          </a:prstGeom>
        </p:spPr>
      </p:pic>
      <p:pic>
        <p:nvPicPr>
          <p:cNvPr id="18" name="Graphic 17" descr="Comment Fire with solid fill">
            <a:extLst>
              <a:ext uri="{FF2B5EF4-FFF2-40B4-BE49-F238E27FC236}">
                <a16:creationId xmlns:a16="http://schemas.microsoft.com/office/drawing/2014/main" id="{29BD676D-FF93-FBBC-AEB3-D660693E7413}"/>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2839168" y="4631055"/>
            <a:ext cx="240790" cy="163661"/>
          </a:xfrm>
          <a:prstGeom prst="rect">
            <a:avLst/>
          </a:prstGeom>
        </p:spPr>
      </p:pic>
      <p:pic>
        <p:nvPicPr>
          <p:cNvPr id="19" name="Graphic 18" descr="Comment Fire with solid fill">
            <a:extLst>
              <a:ext uri="{FF2B5EF4-FFF2-40B4-BE49-F238E27FC236}">
                <a16:creationId xmlns:a16="http://schemas.microsoft.com/office/drawing/2014/main" id="{6969A43F-D104-3904-3F3D-94160F3F5200}"/>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3410817" y="4828272"/>
            <a:ext cx="240790" cy="163661"/>
          </a:xfrm>
          <a:prstGeom prst="rect">
            <a:avLst/>
          </a:prstGeom>
        </p:spPr>
      </p:pic>
      <p:pic>
        <p:nvPicPr>
          <p:cNvPr id="20" name="Graphic 19" descr="Comment Fire with solid fill">
            <a:extLst>
              <a:ext uri="{FF2B5EF4-FFF2-40B4-BE49-F238E27FC236}">
                <a16:creationId xmlns:a16="http://schemas.microsoft.com/office/drawing/2014/main" id="{BA57335E-69A2-ABFA-A328-3C5091D6324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3546792" y="4091150"/>
            <a:ext cx="240790" cy="163661"/>
          </a:xfrm>
          <a:prstGeom prst="rect">
            <a:avLst/>
          </a:prstGeom>
        </p:spPr>
      </p:pic>
      <p:pic>
        <p:nvPicPr>
          <p:cNvPr id="21" name="Graphic 20" descr="Comment Fire with solid fill">
            <a:extLst>
              <a:ext uri="{FF2B5EF4-FFF2-40B4-BE49-F238E27FC236}">
                <a16:creationId xmlns:a16="http://schemas.microsoft.com/office/drawing/2014/main" id="{A4C5DBCF-1857-EA28-1039-750F0E18C2E1}"/>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4254416" y="1433104"/>
            <a:ext cx="240790" cy="163661"/>
          </a:xfrm>
          <a:prstGeom prst="rect">
            <a:avLst/>
          </a:prstGeom>
        </p:spPr>
      </p:pic>
      <p:pic>
        <p:nvPicPr>
          <p:cNvPr id="22" name="Graphic 21" descr="Comment Fire with solid fill">
            <a:extLst>
              <a:ext uri="{FF2B5EF4-FFF2-40B4-BE49-F238E27FC236}">
                <a16:creationId xmlns:a16="http://schemas.microsoft.com/office/drawing/2014/main" id="{FDE382BC-7147-9FC4-A0D8-62B384C29015}"/>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32031"/>
          <a:stretch/>
        </p:blipFill>
        <p:spPr>
          <a:xfrm>
            <a:off x="536573" y="6372052"/>
            <a:ext cx="240790" cy="163661"/>
          </a:xfrm>
          <a:prstGeom prst="rect">
            <a:avLst/>
          </a:prstGeom>
        </p:spPr>
      </p:pic>
      <p:sp>
        <p:nvSpPr>
          <p:cNvPr id="38" name="TextBox 37">
            <a:extLst>
              <a:ext uri="{FF2B5EF4-FFF2-40B4-BE49-F238E27FC236}">
                <a16:creationId xmlns:a16="http://schemas.microsoft.com/office/drawing/2014/main" id="{B7A38F0F-2F7F-37E7-031A-67AF268F168D}"/>
              </a:ext>
            </a:extLst>
          </p:cNvPr>
          <p:cNvSpPr txBox="1"/>
          <p:nvPr/>
        </p:nvSpPr>
        <p:spPr>
          <a:xfrm>
            <a:off x="777363" y="6323928"/>
            <a:ext cx="6672356" cy="276999"/>
          </a:xfrm>
          <a:prstGeom prst="rect">
            <a:avLst/>
          </a:prstGeom>
          <a:noFill/>
        </p:spPr>
        <p:txBody>
          <a:bodyPr wrap="square">
            <a:spAutoFit/>
          </a:bodyPr>
          <a:lstStyle/>
          <a:p>
            <a:r>
              <a:rPr kumimoji="0" lang="en-US" sz="1200" b="0" i="0" u="none" strike="noStrike" kern="1200" cap="none" spc="0" normalizeH="0" baseline="0" noProof="0" dirty="0">
                <a:ln>
                  <a:noFill/>
                </a:ln>
                <a:solidFill>
                  <a:srgbClr val="231142"/>
                </a:solidFill>
                <a:effectLst/>
                <a:uLnTx/>
                <a:uFillTx/>
                <a:latin typeface="Calibri"/>
                <a:ea typeface="+mn-ea"/>
                <a:cs typeface="+mn-cs"/>
              </a:rPr>
              <a:t>Represents the 10 Popular Usage Areas from Universities (Based on usage from 1-Jan-2022 to 30-Jun-23)</a:t>
            </a:r>
            <a:endParaRPr lang="en-US" dirty="0"/>
          </a:p>
        </p:txBody>
      </p:sp>
      <p:pic>
        <p:nvPicPr>
          <p:cNvPr id="1030" name="Picture 6" descr="logo">
            <a:extLst>
              <a:ext uri="{FF2B5EF4-FFF2-40B4-BE49-F238E27FC236}">
                <a16:creationId xmlns:a16="http://schemas.microsoft.com/office/drawing/2014/main" id="{29CF958A-D315-A4D9-749D-E21F5E111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854" y="1122026"/>
            <a:ext cx="833376" cy="1666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black text on a white background&#10;&#10;Description automatically generated">
            <a:extLst>
              <a:ext uri="{FF2B5EF4-FFF2-40B4-BE49-F238E27FC236}">
                <a16:creationId xmlns:a16="http://schemas.microsoft.com/office/drawing/2014/main" id="{84217AAF-11C1-2F18-A000-E145CD28B202}"/>
              </a:ext>
            </a:extLst>
          </p:cNvPr>
          <p:cNvPicPr>
            <a:picLocks noChangeAspect="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64932" y="1080437"/>
            <a:ext cx="914071" cy="225830"/>
          </a:xfrm>
          <a:prstGeom prst="rect">
            <a:avLst/>
          </a:prstGeom>
        </p:spPr>
      </p:pic>
    </p:spTree>
    <p:extLst>
      <p:ext uri="{BB962C8B-B14F-4D97-AF65-F5344CB8AC3E}">
        <p14:creationId xmlns:p14="http://schemas.microsoft.com/office/powerpoint/2010/main" val="136799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D069BA7-E9E9-4671-84FB-9D620CAB35A2}"/>
              </a:ext>
            </a:extLst>
          </p:cNvPr>
          <p:cNvSpPr>
            <a:spLocks noGrp="1"/>
          </p:cNvSpPr>
          <p:nvPr>
            <p:ph type="body" sz="quarter" idx="30"/>
          </p:nvPr>
        </p:nvSpPr>
        <p:spPr/>
        <p:txBody>
          <a:bodyPr/>
          <a:lstStyle/>
          <a:p>
            <a:r>
              <a:rPr lang="en-GB" dirty="0"/>
              <a:t>Side-by-Side Comparison: Tools</a:t>
            </a:r>
          </a:p>
        </p:txBody>
      </p:sp>
      <p:sp>
        <p:nvSpPr>
          <p:cNvPr id="34" name="Vertical Text Placeholder 5">
            <a:extLst>
              <a:ext uri="{FF2B5EF4-FFF2-40B4-BE49-F238E27FC236}">
                <a16:creationId xmlns:a16="http://schemas.microsoft.com/office/drawing/2014/main" id="{8339F98A-29E5-42CB-8350-5B1FBBE27B8B}"/>
              </a:ext>
            </a:extLst>
          </p:cNvPr>
          <p:cNvSpPr txBox="1">
            <a:spLocks/>
          </p:cNvSpPr>
          <p:nvPr/>
        </p:nvSpPr>
        <p:spPr>
          <a:xfrm>
            <a:off x="458689" y="787464"/>
            <a:ext cx="10266461" cy="3908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t>GlobalData Explorer also provides access to tools that enable better visibility and processing of data</a:t>
            </a:r>
          </a:p>
        </p:txBody>
      </p:sp>
      <p:graphicFrame>
        <p:nvGraphicFramePr>
          <p:cNvPr id="3" name="Table 3">
            <a:extLst>
              <a:ext uri="{FF2B5EF4-FFF2-40B4-BE49-F238E27FC236}">
                <a16:creationId xmlns:a16="http://schemas.microsoft.com/office/drawing/2014/main" id="{B3366996-35D3-5F9A-8476-D74B594335D5}"/>
              </a:ext>
            </a:extLst>
          </p:cNvPr>
          <p:cNvGraphicFramePr>
            <a:graphicFrameLocks noGrp="1"/>
          </p:cNvGraphicFramePr>
          <p:nvPr>
            <p:extLst>
              <p:ext uri="{D42A27DB-BD31-4B8C-83A1-F6EECF244321}">
                <p14:modId xmlns:p14="http://schemas.microsoft.com/office/powerpoint/2010/main" val="1298631449"/>
              </p:ext>
            </p:extLst>
          </p:nvPr>
        </p:nvGraphicFramePr>
        <p:xfrm>
          <a:off x="536573" y="1221947"/>
          <a:ext cx="11283952" cy="4878631"/>
        </p:xfrm>
        <a:graphic>
          <a:graphicData uri="http://schemas.openxmlformats.org/drawingml/2006/table">
            <a:tbl>
              <a:tblPr firstRow="1" bandRow="1">
                <a:tableStyleId>{5C22544A-7EE6-4342-B048-85BDC9FD1C3A}</a:tableStyleId>
              </a:tblPr>
              <a:tblGrid>
                <a:gridCol w="2095532">
                  <a:extLst>
                    <a:ext uri="{9D8B030D-6E8A-4147-A177-3AD203B41FA5}">
                      <a16:colId xmlns:a16="http://schemas.microsoft.com/office/drawing/2014/main" val="3197336601"/>
                    </a:ext>
                  </a:extLst>
                </a:gridCol>
                <a:gridCol w="5494945">
                  <a:extLst>
                    <a:ext uri="{9D8B030D-6E8A-4147-A177-3AD203B41FA5}">
                      <a16:colId xmlns:a16="http://schemas.microsoft.com/office/drawing/2014/main" val="1988835186"/>
                    </a:ext>
                  </a:extLst>
                </a:gridCol>
                <a:gridCol w="2213361">
                  <a:extLst>
                    <a:ext uri="{9D8B030D-6E8A-4147-A177-3AD203B41FA5}">
                      <a16:colId xmlns:a16="http://schemas.microsoft.com/office/drawing/2014/main" val="2291822558"/>
                    </a:ext>
                  </a:extLst>
                </a:gridCol>
                <a:gridCol w="1480114">
                  <a:extLst>
                    <a:ext uri="{9D8B030D-6E8A-4147-A177-3AD203B41FA5}">
                      <a16:colId xmlns:a16="http://schemas.microsoft.com/office/drawing/2014/main" val="2680737500"/>
                    </a:ext>
                  </a:extLst>
                </a:gridCol>
              </a:tblGrid>
              <a:tr h="318258">
                <a:tc>
                  <a:txBody>
                    <a:bodyPr/>
                    <a:lstStyle/>
                    <a:p>
                      <a:r>
                        <a:rPr lang="en-US" sz="1200" dirty="0">
                          <a:solidFill>
                            <a:schemeClr val="tx1"/>
                          </a:solidFill>
                        </a:rPr>
                        <a:t>Tool</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Overview</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537155"/>
                  </a:ext>
                </a:extLst>
              </a:tr>
              <a:tr h="829159">
                <a:tc>
                  <a:txBody>
                    <a:bodyPr/>
                    <a:lstStyle/>
                    <a:p>
                      <a:r>
                        <a:rPr lang="en-US" sz="1200" b="1" dirty="0">
                          <a:solidFill>
                            <a:schemeClr val="bg1"/>
                          </a:solidFill>
                        </a:rPr>
                        <a:t>AI Tools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dirty="0">
                          <a:solidFill>
                            <a:schemeClr val="tx1"/>
                          </a:solidFill>
                        </a:rPr>
                        <a:t>A set of Generative AI-based tools to enable users better search and process the Intelligence available on the Platform. For example, rather than searching for, and going through a report on Pizzerias, users can just type “What are the key trends impacting a Pizzeria businesses in the US?”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B050"/>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938068"/>
                  </a:ext>
                </a:extLst>
              </a:tr>
              <a:tr h="1036448">
                <a:tc>
                  <a:txBody>
                    <a:bodyPr/>
                    <a:lstStyle/>
                    <a:p>
                      <a:r>
                        <a:rPr lang="en-US" sz="1200" b="1" dirty="0">
                          <a:solidFill>
                            <a:schemeClr val="bg1"/>
                          </a:solidFill>
                        </a:rPr>
                        <a:t>Playbooks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solidFill>
                            <a:schemeClr val="tx1"/>
                          </a:solidFill>
                        </a:rPr>
                        <a:t>GlobalData’s Academic Playbook guides you through the industry trends, exploring how industries are evolving and changing established dynamics &amp; hierarchies. Our intuitive and tailored datasets will enable you to get a better grasp of industry trends and stay ahead of the curve. GlobalData’s Academic Playbook will guide you through relevant industry content for three primary personas: Students, Faculty, and Deans.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alibri"/>
                          <a:ea typeface="+mn-ea"/>
                          <a:cs typeface="+mn-cs"/>
                        </a:rPr>
                        <a:t>✗</a:t>
                      </a: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36985"/>
                  </a:ext>
                </a:extLst>
              </a:tr>
              <a:tr h="621869">
                <a:tc>
                  <a:txBody>
                    <a:bodyPr/>
                    <a:lstStyle/>
                    <a:p>
                      <a:r>
                        <a:rPr lang="en-US" sz="1200" b="1" dirty="0">
                          <a:solidFill>
                            <a:schemeClr val="bg1"/>
                          </a:solidFill>
                        </a:rPr>
                        <a:t>Competitive Intelligence Tool</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solidFill>
                            <a:schemeClr val="tx1"/>
                          </a:solidFill>
                        </a:rPr>
                        <a:t>The Competitive Intelligence tool enables you to create watchlists of companies to track and compare essential company information such as financials, job analytics and the latest news, reports, deals, sector data and more in one place.</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alibri"/>
                          <a:ea typeface="+mn-ea"/>
                          <a:cs typeface="+mn-cs"/>
                        </a:rPr>
                        <a:t>✗</a:t>
                      </a: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849198"/>
                  </a:ext>
                </a:extLst>
              </a:tr>
              <a:tr h="621869">
                <a:tc>
                  <a:txBody>
                    <a:bodyPr/>
                    <a:lstStyle/>
                    <a:p>
                      <a:r>
                        <a:rPr lang="en-US" sz="1200" b="1" dirty="0">
                          <a:solidFill>
                            <a:schemeClr val="bg1"/>
                          </a:solidFill>
                        </a:rPr>
                        <a:t>Storyboards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a:solidFill>
                            <a:schemeClr val="tx1"/>
                          </a:solidFill>
                        </a:rPr>
                        <a:t>Storyboards are analytical and data-driven insights which can be developed for companies, sectors and themes to include powerful infographics in a PowerPoint format, with editable charts, tables, and text.</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Calibri"/>
                          <a:ea typeface="+mn-ea"/>
                          <a:cs typeface="+mn-cs"/>
                        </a:rPr>
                        <a:t>✔✔</a:t>
                      </a:r>
                      <a:endParaRPr kumimoji="0" lang="en-US" sz="1200" b="1" i="0" u="none" strike="noStrike" kern="1200" cap="none" spc="0" normalizeH="0" baseline="0" noProof="0" dirty="0">
                        <a:ln>
                          <a:noFill/>
                        </a:ln>
                        <a:solidFill>
                          <a:srgbClr val="00B05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610890"/>
                  </a:ext>
                </a:extLst>
              </a:tr>
              <a:tr h="829159">
                <a:tc>
                  <a:txBody>
                    <a:bodyPr/>
                    <a:lstStyle/>
                    <a:p>
                      <a:r>
                        <a:rPr lang="en-US" sz="1200" b="1" dirty="0">
                          <a:solidFill>
                            <a:schemeClr val="bg1"/>
                          </a:solidFill>
                        </a:rPr>
                        <a:t>Data Science Studio</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a:solidFill>
                            <a:schemeClr val="tx1"/>
                          </a:solidFill>
                        </a:rPr>
                        <a:t>GlobalData DSS is built to enhance machine learning and data analytics capabilities at all levels of your organization with simple workflows. The GlobalData DSS enables users to build and train statistical and machine learning models with easy-to-use tools and get predictions via previously built ML models.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731011"/>
                  </a:ext>
                </a:extLst>
              </a:tr>
              <a:tr h="621869">
                <a:tc>
                  <a:txBody>
                    <a:bodyPr/>
                    <a:lstStyle/>
                    <a:p>
                      <a:r>
                        <a:rPr lang="en-US" sz="1200" b="1" dirty="0">
                          <a:solidFill>
                            <a:schemeClr val="tx1"/>
                          </a:solidFill>
                        </a:rPr>
                        <a:t>Analytics Hub</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chemeClr val="tx1"/>
                          </a:solidFill>
                        </a:rPr>
                        <a:t>Analytics Hub helps uncover deeper insights by allowing users to drill down using the visualization elements of individual datasets like news, deals, patents, jobs, filings, etc.; segregating signals from noise and enabling seamless data discovery</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alibri"/>
                          <a:ea typeface="+mn-ea"/>
                          <a:cs typeface="+mn-cs"/>
                        </a:rPr>
                        <a:t>✗</a:t>
                      </a: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622310"/>
                  </a:ext>
                </a:extLst>
              </a:tr>
            </a:tbl>
          </a:graphicData>
        </a:graphic>
      </p:graphicFrame>
      <p:pic>
        <p:nvPicPr>
          <p:cNvPr id="2" name="Picture 6" descr="logo">
            <a:extLst>
              <a:ext uri="{FF2B5EF4-FFF2-40B4-BE49-F238E27FC236}">
                <a16:creationId xmlns:a16="http://schemas.microsoft.com/office/drawing/2014/main" id="{1DDD5D9B-BB82-346E-7153-A578AEE98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477" y="1323356"/>
            <a:ext cx="833376" cy="166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text on a white background&#10;&#10;Description automatically generated">
            <a:extLst>
              <a:ext uri="{FF2B5EF4-FFF2-40B4-BE49-F238E27FC236}">
                <a16:creationId xmlns:a16="http://schemas.microsoft.com/office/drawing/2014/main" id="{BDAF225C-34B2-CB6F-6276-659F34DB33FF}"/>
              </a:ext>
            </a:extLst>
          </p:cNvPr>
          <p:cNvPicPr>
            <a:picLocks noChangeAspect="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61752" y="1281767"/>
            <a:ext cx="914071" cy="225830"/>
          </a:xfrm>
          <a:prstGeom prst="rect">
            <a:avLst/>
          </a:prstGeom>
        </p:spPr>
      </p:pic>
    </p:spTree>
    <p:extLst>
      <p:ext uri="{BB962C8B-B14F-4D97-AF65-F5344CB8AC3E}">
        <p14:creationId xmlns:p14="http://schemas.microsoft.com/office/powerpoint/2010/main" val="83719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D069BA7-E9E9-4671-84FB-9D620CAB35A2}"/>
              </a:ext>
            </a:extLst>
          </p:cNvPr>
          <p:cNvSpPr>
            <a:spLocks noGrp="1"/>
          </p:cNvSpPr>
          <p:nvPr>
            <p:ph type="body" sz="quarter" idx="30"/>
          </p:nvPr>
        </p:nvSpPr>
        <p:spPr/>
        <p:txBody>
          <a:bodyPr/>
          <a:lstStyle/>
          <a:p>
            <a:r>
              <a:rPr lang="en-GB" dirty="0"/>
              <a:t>More Insights into this Upgrade</a:t>
            </a:r>
          </a:p>
        </p:txBody>
      </p:sp>
      <p:pic>
        <p:nvPicPr>
          <p:cNvPr id="3" name="Graphic 2" descr="Search Inventory with solid fill">
            <a:extLst>
              <a:ext uri="{FF2B5EF4-FFF2-40B4-BE49-F238E27FC236}">
                <a16:creationId xmlns:a16="http://schemas.microsoft.com/office/drawing/2014/main" id="{F5F5B67B-CDEA-AC25-6588-13DB860F61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3869" y="2057400"/>
            <a:ext cx="914400" cy="914400"/>
          </a:xfrm>
          <a:prstGeom prst="rect">
            <a:avLst/>
          </a:prstGeom>
        </p:spPr>
      </p:pic>
      <p:pic>
        <p:nvPicPr>
          <p:cNvPr id="7" name="Graphic 6" descr="Books on shelf outline">
            <a:extLst>
              <a:ext uri="{FF2B5EF4-FFF2-40B4-BE49-F238E27FC236}">
                <a16:creationId xmlns:a16="http://schemas.microsoft.com/office/drawing/2014/main" id="{ED749499-EE7E-085D-1625-8E5B1442EB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0625" y="2057400"/>
            <a:ext cx="914400" cy="914400"/>
          </a:xfrm>
          <a:prstGeom prst="rect">
            <a:avLst/>
          </a:prstGeom>
        </p:spPr>
      </p:pic>
      <p:sp>
        <p:nvSpPr>
          <p:cNvPr id="8" name="Rectangle 7">
            <a:extLst>
              <a:ext uri="{FF2B5EF4-FFF2-40B4-BE49-F238E27FC236}">
                <a16:creationId xmlns:a16="http://schemas.microsoft.com/office/drawing/2014/main" id="{1C17E9F4-F4A9-CAA9-50FD-0677B8F40E2B}"/>
              </a:ext>
            </a:extLst>
          </p:cNvPr>
          <p:cNvSpPr/>
          <p:nvPr/>
        </p:nvSpPr>
        <p:spPr>
          <a:xfrm>
            <a:off x="623843" y="1538244"/>
            <a:ext cx="2717563" cy="3678966"/>
          </a:xfrm>
          <a:prstGeom prst="rect">
            <a:avLst/>
          </a:prstGeom>
          <a:noFill/>
          <a:ln w="28575">
            <a:solidFill>
              <a:schemeClr val="accent1"/>
            </a:solidFill>
          </a:ln>
        </p:spPr>
        <p:txBody>
          <a:bodyPr rtlCol="0" anchor="ctr">
            <a:noAutofit/>
          </a:bodyPr>
          <a:lstStyle/>
          <a:p>
            <a:pPr algn="ctr"/>
            <a:endParaRPr lang="en-US" sz="1400">
              <a:solidFill>
                <a:schemeClr val="tx1">
                  <a:lumMod val="65000"/>
                  <a:lumOff val="35000"/>
                </a:schemeClr>
              </a:solidFill>
            </a:endParaRPr>
          </a:p>
        </p:txBody>
      </p:sp>
      <p:sp>
        <p:nvSpPr>
          <p:cNvPr id="9" name="Rectangle 8">
            <a:extLst>
              <a:ext uri="{FF2B5EF4-FFF2-40B4-BE49-F238E27FC236}">
                <a16:creationId xmlns:a16="http://schemas.microsoft.com/office/drawing/2014/main" id="{86B77DE8-1D55-DD3D-1A38-31BE818E9445}"/>
              </a:ext>
            </a:extLst>
          </p:cNvPr>
          <p:cNvSpPr/>
          <p:nvPr/>
        </p:nvSpPr>
        <p:spPr>
          <a:xfrm>
            <a:off x="623843" y="1640791"/>
            <a:ext cx="2717563" cy="348241"/>
          </a:xfrm>
          <a:prstGeom prst="rect">
            <a:avLst/>
          </a:prstGeom>
          <a:solidFill>
            <a:schemeClr val="accent1"/>
          </a:solidFill>
          <a:ln>
            <a:noFill/>
          </a:ln>
        </p:spPr>
        <p:txBody>
          <a:bodyPr rtlCol="0" anchor="ctr">
            <a:noAutofit/>
          </a:bodyPr>
          <a:lstStyle/>
          <a:p>
            <a:pPr algn="ctr"/>
            <a:r>
              <a:rPr lang="en-US" sz="1400" dirty="0">
                <a:solidFill>
                  <a:schemeClr val="bg1"/>
                </a:solidFill>
              </a:rPr>
              <a:t>How will Different Schools Use it?</a:t>
            </a:r>
          </a:p>
        </p:txBody>
      </p:sp>
      <p:sp>
        <p:nvSpPr>
          <p:cNvPr id="10" name="Rectangle 9">
            <a:extLst>
              <a:ext uri="{FF2B5EF4-FFF2-40B4-BE49-F238E27FC236}">
                <a16:creationId xmlns:a16="http://schemas.microsoft.com/office/drawing/2014/main" id="{67259107-B7C1-950A-709C-446823175012}"/>
              </a:ext>
            </a:extLst>
          </p:cNvPr>
          <p:cNvSpPr/>
          <p:nvPr/>
        </p:nvSpPr>
        <p:spPr>
          <a:xfrm>
            <a:off x="859664" y="3161943"/>
            <a:ext cx="2245920" cy="1828801"/>
          </a:xfrm>
          <a:prstGeom prst="rect">
            <a:avLst/>
          </a:prstGeom>
          <a:noFill/>
          <a:ln>
            <a:noFill/>
          </a:ln>
        </p:spPr>
        <p:txBody>
          <a:bodyPr rtlCol="0" anchor="t">
            <a:noAutofit/>
          </a:bodyPr>
          <a:lstStyle/>
          <a:p>
            <a:pPr algn="ctr"/>
            <a:r>
              <a:rPr lang="en-US" sz="1400" dirty="0">
                <a:solidFill>
                  <a:schemeClr val="tx2"/>
                </a:solidFill>
              </a:rPr>
              <a:t>How Can Different Schools or Courses in a University use this Product?</a:t>
            </a:r>
          </a:p>
          <a:p>
            <a:pPr algn="ctr"/>
            <a:endParaRPr lang="en-US" sz="1400" dirty="0">
              <a:solidFill>
                <a:schemeClr val="tx2"/>
              </a:solidFill>
            </a:endParaRPr>
          </a:p>
          <a:p>
            <a:pPr algn="ctr"/>
            <a:r>
              <a:rPr lang="en-US" sz="1400" dirty="0">
                <a:solidFill>
                  <a:schemeClr val="tx2"/>
                </a:solidFill>
              </a:rPr>
              <a:t>E.g. How can Data Analytics students use this platform?</a:t>
            </a:r>
          </a:p>
        </p:txBody>
      </p:sp>
      <p:sp>
        <p:nvSpPr>
          <p:cNvPr id="11" name="Rectangle 10">
            <a:extLst>
              <a:ext uri="{FF2B5EF4-FFF2-40B4-BE49-F238E27FC236}">
                <a16:creationId xmlns:a16="http://schemas.microsoft.com/office/drawing/2014/main" id="{F8FF55D0-038D-D452-1750-87136BA792E0}"/>
              </a:ext>
            </a:extLst>
          </p:cNvPr>
          <p:cNvSpPr/>
          <p:nvPr/>
        </p:nvSpPr>
        <p:spPr>
          <a:xfrm>
            <a:off x="4366901" y="1538244"/>
            <a:ext cx="2717563" cy="3678966"/>
          </a:xfrm>
          <a:prstGeom prst="rect">
            <a:avLst/>
          </a:prstGeom>
          <a:noFill/>
          <a:ln w="28575">
            <a:solidFill>
              <a:schemeClr val="accent3"/>
            </a:solidFill>
          </a:ln>
        </p:spPr>
        <p:txBody>
          <a:bodyPr rtlCol="0" anchor="ctr">
            <a:noAutofit/>
          </a:bodyPr>
          <a:lstStyle/>
          <a:p>
            <a:pPr algn="ctr"/>
            <a:endParaRPr lang="en-US" sz="1400">
              <a:solidFill>
                <a:schemeClr val="tx1">
                  <a:lumMod val="65000"/>
                  <a:lumOff val="35000"/>
                </a:schemeClr>
              </a:solidFill>
            </a:endParaRPr>
          </a:p>
        </p:txBody>
      </p:sp>
      <p:sp>
        <p:nvSpPr>
          <p:cNvPr id="12" name="Rectangle 11">
            <a:extLst>
              <a:ext uri="{FF2B5EF4-FFF2-40B4-BE49-F238E27FC236}">
                <a16:creationId xmlns:a16="http://schemas.microsoft.com/office/drawing/2014/main" id="{CF8686D0-04AF-B2BE-6B9A-ECA696AEB8C1}"/>
              </a:ext>
            </a:extLst>
          </p:cNvPr>
          <p:cNvSpPr/>
          <p:nvPr/>
        </p:nvSpPr>
        <p:spPr>
          <a:xfrm>
            <a:off x="4366901" y="1640791"/>
            <a:ext cx="2717563" cy="348241"/>
          </a:xfrm>
          <a:prstGeom prst="rect">
            <a:avLst/>
          </a:prstGeom>
          <a:solidFill>
            <a:schemeClr val="accent3"/>
          </a:solidFill>
          <a:ln>
            <a:noFill/>
          </a:ln>
        </p:spPr>
        <p:txBody>
          <a:bodyPr rtlCol="0" anchor="ctr">
            <a:noAutofit/>
          </a:bodyPr>
          <a:lstStyle/>
          <a:p>
            <a:pPr algn="ctr"/>
            <a:r>
              <a:rPr lang="en-US" sz="1400" dirty="0">
                <a:solidFill>
                  <a:schemeClr val="bg1"/>
                </a:solidFill>
              </a:rPr>
              <a:t>More About Specific Content Type</a:t>
            </a:r>
          </a:p>
        </p:txBody>
      </p:sp>
      <p:sp>
        <p:nvSpPr>
          <p:cNvPr id="13" name="Rectangle 12">
            <a:extLst>
              <a:ext uri="{FF2B5EF4-FFF2-40B4-BE49-F238E27FC236}">
                <a16:creationId xmlns:a16="http://schemas.microsoft.com/office/drawing/2014/main" id="{628383F9-BCBB-653B-93E2-C9C07745000E}"/>
              </a:ext>
            </a:extLst>
          </p:cNvPr>
          <p:cNvSpPr/>
          <p:nvPr/>
        </p:nvSpPr>
        <p:spPr>
          <a:xfrm>
            <a:off x="4602722" y="3161943"/>
            <a:ext cx="2245920" cy="1828801"/>
          </a:xfrm>
          <a:prstGeom prst="rect">
            <a:avLst/>
          </a:prstGeom>
          <a:noFill/>
          <a:ln>
            <a:noFill/>
          </a:ln>
        </p:spPr>
        <p:txBody>
          <a:bodyPr rtlCol="0" anchor="t">
            <a:noAutofit/>
          </a:bodyPr>
          <a:lstStyle/>
          <a:p>
            <a:pPr algn="ctr"/>
            <a:r>
              <a:rPr lang="en-US" sz="1400" dirty="0">
                <a:solidFill>
                  <a:schemeClr val="accent3"/>
                </a:solidFill>
              </a:rPr>
              <a:t>Find out more about a specific Content Area </a:t>
            </a:r>
          </a:p>
          <a:p>
            <a:pPr algn="ctr"/>
            <a:endParaRPr lang="en-US" sz="1400" dirty="0">
              <a:solidFill>
                <a:schemeClr val="accent3"/>
              </a:solidFill>
            </a:endParaRPr>
          </a:p>
          <a:p>
            <a:pPr algn="ctr"/>
            <a:r>
              <a:rPr lang="en-US" sz="1400" dirty="0">
                <a:solidFill>
                  <a:schemeClr val="accent3"/>
                </a:solidFill>
              </a:rPr>
              <a:t>e.g.… Industry Analysis (or) Product Launch Analytics etc.</a:t>
            </a:r>
          </a:p>
        </p:txBody>
      </p:sp>
      <p:sp>
        <p:nvSpPr>
          <p:cNvPr id="15" name="Rectangle 14">
            <a:extLst>
              <a:ext uri="{FF2B5EF4-FFF2-40B4-BE49-F238E27FC236}">
                <a16:creationId xmlns:a16="http://schemas.microsoft.com/office/drawing/2014/main" id="{90C954FD-3840-DC51-3ABC-7EB486CB0C95}"/>
              </a:ext>
            </a:extLst>
          </p:cNvPr>
          <p:cNvSpPr/>
          <p:nvPr/>
        </p:nvSpPr>
        <p:spPr>
          <a:xfrm>
            <a:off x="8289420" y="1538244"/>
            <a:ext cx="2717563" cy="3678966"/>
          </a:xfrm>
          <a:prstGeom prst="rect">
            <a:avLst/>
          </a:prstGeom>
          <a:noFill/>
          <a:ln w="28575">
            <a:solidFill>
              <a:schemeClr val="accent5"/>
            </a:solidFill>
          </a:ln>
        </p:spPr>
        <p:txBody>
          <a:bodyPr rtlCol="0" anchor="ctr">
            <a:noAutofit/>
          </a:bodyPr>
          <a:lstStyle/>
          <a:p>
            <a:pPr algn="ctr"/>
            <a:endParaRPr lang="en-US" sz="1400">
              <a:solidFill>
                <a:schemeClr val="tx1">
                  <a:lumMod val="65000"/>
                  <a:lumOff val="35000"/>
                </a:schemeClr>
              </a:solidFill>
            </a:endParaRPr>
          </a:p>
        </p:txBody>
      </p:sp>
      <p:sp>
        <p:nvSpPr>
          <p:cNvPr id="16" name="Rectangle 15">
            <a:extLst>
              <a:ext uri="{FF2B5EF4-FFF2-40B4-BE49-F238E27FC236}">
                <a16:creationId xmlns:a16="http://schemas.microsoft.com/office/drawing/2014/main" id="{781C7A72-530F-FE20-8E26-9AC20303BC93}"/>
              </a:ext>
            </a:extLst>
          </p:cNvPr>
          <p:cNvSpPr/>
          <p:nvPr/>
        </p:nvSpPr>
        <p:spPr>
          <a:xfrm>
            <a:off x="8289420" y="1640791"/>
            <a:ext cx="2717563" cy="348241"/>
          </a:xfrm>
          <a:prstGeom prst="rect">
            <a:avLst/>
          </a:prstGeom>
          <a:solidFill>
            <a:schemeClr val="accent5"/>
          </a:solidFill>
          <a:ln>
            <a:noFill/>
          </a:ln>
        </p:spPr>
        <p:txBody>
          <a:bodyPr rtlCol="0" anchor="ctr">
            <a:noAutofit/>
          </a:bodyPr>
          <a:lstStyle/>
          <a:p>
            <a:pPr algn="ctr"/>
            <a:r>
              <a:rPr lang="en-US" sz="1400" dirty="0">
                <a:solidFill>
                  <a:schemeClr val="bg1"/>
                </a:solidFill>
              </a:rPr>
              <a:t>Compare with Competitors</a:t>
            </a:r>
          </a:p>
        </p:txBody>
      </p:sp>
      <p:sp>
        <p:nvSpPr>
          <p:cNvPr id="17" name="Rectangle 16">
            <a:extLst>
              <a:ext uri="{FF2B5EF4-FFF2-40B4-BE49-F238E27FC236}">
                <a16:creationId xmlns:a16="http://schemas.microsoft.com/office/drawing/2014/main" id="{C7ECEDF9-3573-5201-F7FB-11AA4C014AF1}"/>
              </a:ext>
            </a:extLst>
          </p:cNvPr>
          <p:cNvSpPr/>
          <p:nvPr/>
        </p:nvSpPr>
        <p:spPr>
          <a:xfrm>
            <a:off x="8525241" y="3161943"/>
            <a:ext cx="2245920" cy="1828801"/>
          </a:xfrm>
          <a:prstGeom prst="rect">
            <a:avLst/>
          </a:prstGeom>
          <a:noFill/>
          <a:ln>
            <a:noFill/>
          </a:ln>
        </p:spPr>
        <p:txBody>
          <a:bodyPr rtlCol="0" anchor="t">
            <a:noAutofit/>
          </a:bodyPr>
          <a:lstStyle/>
          <a:p>
            <a:pPr algn="ctr"/>
            <a:r>
              <a:rPr lang="en-US" sz="1400" dirty="0">
                <a:solidFill>
                  <a:schemeClr val="accent5"/>
                </a:solidFill>
              </a:rPr>
              <a:t>GlobalData Explorer enables cost efficiencies by </a:t>
            </a:r>
            <a:r>
              <a:rPr lang="en-US" sz="1400" b="1" u="sng" dirty="0">
                <a:solidFill>
                  <a:schemeClr val="accent5"/>
                </a:solidFill>
              </a:rPr>
              <a:t>replacing multiple</a:t>
            </a:r>
            <a:r>
              <a:rPr lang="en-US" sz="1400" b="1" dirty="0">
                <a:solidFill>
                  <a:schemeClr val="accent5"/>
                </a:solidFill>
              </a:rPr>
              <a:t> competitor solutions</a:t>
            </a:r>
          </a:p>
          <a:p>
            <a:pPr algn="ctr"/>
            <a:endParaRPr lang="en-US" sz="1400" dirty="0">
              <a:solidFill>
                <a:schemeClr val="accent5"/>
              </a:solidFill>
            </a:endParaRPr>
          </a:p>
          <a:p>
            <a:pPr algn="ctr"/>
            <a:r>
              <a:rPr lang="en-US" sz="1400" dirty="0">
                <a:solidFill>
                  <a:schemeClr val="accent5"/>
                </a:solidFill>
              </a:rPr>
              <a:t>Reach out for side-by-side comparisons with various data providers</a:t>
            </a:r>
          </a:p>
        </p:txBody>
      </p:sp>
      <p:pic>
        <p:nvPicPr>
          <p:cNvPr id="21" name="Graphic 20" descr="Podium with solid fill">
            <a:extLst>
              <a:ext uri="{FF2B5EF4-FFF2-40B4-BE49-F238E27FC236}">
                <a16:creationId xmlns:a16="http://schemas.microsoft.com/office/drawing/2014/main" id="{48FD82C7-4F2A-E0D1-8095-83B2B287BA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1001" y="2040308"/>
            <a:ext cx="914400" cy="914400"/>
          </a:xfrm>
          <a:prstGeom prst="rect">
            <a:avLst/>
          </a:prstGeom>
        </p:spPr>
      </p:pic>
      <p:sp>
        <p:nvSpPr>
          <p:cNvPr id="22" name="Vertical Text Placeholder 5">
            <a:extLst>
              <a:ext uri="{FF2B5EF4-FFF2-40B4-BE49-F238E27FC236}">
                <a16:creationId xmlns:a16="http://schemas.microsoft.com/office/drawing/2014/main" id="{19D83545-6C9C-75D8-5F72-71144DC023EA}"/>
              </a:ext>
            </a:extLst>
          </p:cNvPr>
          <p:cNvSpPr txBox="1">
            <a:spLocks/>
          </p:cNvSpPr>
          <p:nvPr/>
        </p:nvSpPr>
        <p:spPr>
          <a:xfrm>
            <a:off x="458689" y="787464"/>
            <a:ext cx="10266461" cy="390837"/>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t>Reach out to your Account Manager / Sales Representative to Access More Materials</a:t>
            </a:r>
          </a:p>
        </p:txBody>
      </p:sp>
    </p:spTree>
    <p:extLst>
      <p:ext uri="{BB962C8B-B14F-4D97-AF65-F5344CB8AC3E}">
        <p14:creationId xmlns:p14="http://schemas.microsoft.com/office/powerpoint/2010/main" val="294825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E1DCD82F-E7DA-406F-A16E-F69504405108}"/>
              </a:ext>
            </a:extLst>
          </p:cNvPr>
          <p:cNvSpPr>
            <a:spLocks noGrp="1"/>
          </p:cNvSpPr>
          <p:nvPr>
            <p:ph type="body" orient="vert" idx="27"/>
          </p:nvPr>
        </p:nvSpPr>
        <p:spPr/>
        <p:txBody>
          <a:bodyPr/>
          <a:lstStyle/>
          <a:p>
            <a:r>
              <a:rPr lang="fr-FR" dirty="0"/>
              <a:t>     clientservices.gdexplorer@globaldata.com</a:t>
            </a:r>
            <a:endParaRPr lang="en-GB" dirty="0"/>
          </a:p>
        </p:txBody>
      </p:sp>
      <p:pic>
        <p:nvPicPr>
          <p:cNvPr id="3" name="Picture 2">
            <a:extLst>
              <a:ext uri="{FF2B5EF4-FFF2-40B4-BE49-F238E27FC236}">
                <a16:creationId xmlns:a16="http://schemas.microsoft.com/office/drawing/2014/main" id="{FB33E546-0D46-4D75-A0CE-C94818B846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497" y="4005017"/>
            <a:ext cx="229885" cy="157544"/>
          </a:xfrm>
          <a:prstGeom prst="rect">
            <a:avLst/>
          </a:prstGeom>
        </p:spPr>
      </p:pic>
    </p:spTree>
    <p:extLst>
      <p:ext uri="{BB962C8B-B14F-4D97-AF65-F5344CB8AC3E}">
        <p14:creationId xmlns:p14="http://schemas.microsoft.com/office/powerpoint/2010/main" val="1625421158"/>
      </p:ext>
    </p:extLst>
  </p:cSld>
  <p:clrMapOvr>
    <a:masterClrMapping/>
  </p:clrMapOvr>
</p:sld>
</file>

<file path=ppt/theme/theme1.xml><?xml version="1.0" encoding="utf-8"?>
<a:theme xmlns:a="http://schemas.openxmlformats.org/drawingml/2006/main" name="Covers">
  <a:themeElements>
    <a:clrScheme name="GD blue">
      <a:dk1>
        <a:srgbClr val="000000"/>
      </a:dk1>
      <a:lt1>
        <a:srgbClr val="FFFFFF"/>
      </a:lt1>
      <a:dk2>
        <a:srgbClr val="000000"/>
      </a:dk2>
      <a:lt2>
        <a:srgbClr val="F3F5F6"/>
      </a:lt2>
      <a:accent1>
        <a:srgbClr val="352354"/>
      </a:accent1>
      <a:accent2>
        <a:srgbClr val="325DA3"/>
      </a:accent2>
      <a:accent3>
        <a:srgbClr val="2E7DDB"/>
      </a:accent3>
      <a:accent4>
        <a:srgbClr val="2C95E6"/>
      </a:accent4>
      <a:accent5>
        <a:srgbClr val="36C3FF"/>
      </a:accent5>
      <a:accent6>
        <a:srgbClr val="B4E8FF"/>
      </a:accent6>
      <a:hlink>
        <a:srgbClr val="0034EC"/>
      </a:hlink>
      <a:folHlink>
        <a:srgbClr val="96ADFF"/>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templates">
  <a:themeElements>
    <a:clrScheme name="GD blue">
      <a:dk1>
        <a:srgbClr val="231142"/>
      </a:dk1>
      <a:lt1>
        <a:srgbClr val="FFFFFF"/>
      </a:lt1>
      <a:dk2>
        <a:srgbClr val="231142"/>
      </a:dk2>
      <a:lt2>
        <a:srgbClr val="F3F5F6"/>
      </a:lt2>
      <a:accent1>
        <a:srgbClr val="352354"/>
      </a:accent1>
      <a:accent2>
        <a:srgbClr val="325DA3"/>
      </a:accent2>
      <a:accent3>
        <a:srgbClr val="2E7DDB"/>
      </a:accent3>
      <a:accent4>
        <a:srgbClr val="2C95E6"/>
      </a:accent4>
      <a:accent5>
        <a:srgbClr val="36C3FF"/>
      </a:accent5>
      <a:accent6>
        <a:srgbClr val="B4E8FF"/>
      </a:accent6>
      <a:hlink>
        <a:srgbClr val="0034EC"/>
      </a:hlink>
      <a:folHlink>
        <a:srgbClr val="96ADFF"/>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75000"/>
          </a:schemeClr>
        </a:solidFill>
        <a:ln>
          <a:noFill/>
        </a:ln>
      </a:spPr>
      <a:bodyPr rtlCol="0" anchor="ctr">
        <a:noAutofit/>
      </a:bodyPr>
      <a:lstStyle>
        <a:defPPr algn="ctr">
          <a:defRPr sz="1400" smtClean="0">
            <a:solidFill>
              <a:schemeClr val="tx1">
                <a:lumMod val="65000"/>
                <a:lumOff val="35000"/>
              </a:schemeClr>
            </a:solidFill>
          </a:defRPr>
        </a:defPPr>
      </a:lstStyle>
    </a:spDef>
    <a:txDef>
      <a:spPr/>
      <a:bodyPr wrap="square" rtlCol="0">
        <a:spAutoFit/>
      </a:bodyPr>
      <a:lstStyle>
        <a:defPPr marR="0" algn="l" defTabSz="914400" rtl="0" eaLnBrk="0" fontAlgn="base" latinLnBrk="0" hangingPunct="0">
          <a:spcAft>
            <a:spcPct val="0"/>
          </a:spcAft>
          <a:buClr>
            <a:schemeClr val="accent5"/>
          </a:buClr>
          <a:buSzPct val="115000"/>
          <a:tabLst/>
          <a:defRPr sz="1400" dirty="0" smtClean="0">
            <a:solidFill>
              <a:schemeClr val="tx1">
                <a:lumMod val="65000"/>
                <a:lumOff val="35000"/>
              </a:schemeClr>
            </a:solidFill>
            <a:latin typeface="+mj-lt"/>
            <a:cs typeface="Rubik Light" panose="02000604000000020004" pitchFamily="2" charset="-79"/>
          </a:defRPr>
        </a:defPPr>
      </a:lstStyle>
    </a:txDef>
  </a:objectDefaults>
  <a:extraClrSchemeLst/>
</a:theme>
</file>

<file path=ppt/theme/theme3.xml><?xml version="1.0" encoding="utf-8"?>
<a:theme xmlns:a="http://schemas.openxmlformats.org/drawingml/2006/main" name="5_Plain layout">
  <a:themeElements>
    <a:clrScheme name="GD blue">
      <a:dk1>
        <a:srgbClr val="231142"/>
      </a:dk1>
      <a:lt1>
        <a:srgbClr val="FFFFFF"/>
      </a:lt1>
      <a:dk2>
        <a:srgbClr val="231142"/>
      </a:dk2>
      <a:lt2>
        <a:srgbClr val="F3F5F6"/>
      </a:lt2>
      <a:accent1>
        <a:srgbClr val="352354"/>
      </a:accent1>
      <a:accent2>
        <a:srgbClr val="325DA3"/>
      </a:accent2>
      <a:accent3>
        <a:srgbClr val="2E7DDB"/>
      </a:accent3>
      <a:accent4>
        <a:srgbClr val="2C95E6"/>
      </a:accent4>
      <a:accent5>
        <a:srgbClr val="36C3FF"/>
      </a:accent5>
      <a:accent6>
        <a:srgbClr val="B4E8FF"/>
      </a:accent6>
      <a:hlink>
        <a:srgbClr val="0034EC"/>
      </a:hlink>
      <a:folHlink>
        <a:srgbClr val="96ADFF"/>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s">
  <a:themeElements>
    <a:clrScheme name="GD blue">
      <a:dk1>
        <a:srgbClr val="231142"/>
      </a:dk1>
      <a:lt1>
        <a:srgbClr val="FFFFFF"/>
      </a:lt1>
      <a:dk2>
        <a:srgbClr val="231142"/>
      </a:dk2>
      <a:lt2>
        <a:srgbClr val="F3F5F6"/>
      </a:lt2>
      <a:accent1>
        <a:srgbClr val="352354"/>
      </a:accent1>
      <a:accent2>
        <a:srgbClr val="325DA3"/>
      </a:accent2>
      <a:accent3>
        <a:srgbClr val="2E7DDB"/>
      </a:accent3>
      <a:accent4>
        <a:srgbClr val="2C95E6"/>
      </a:accent4>
      <a:accent5>
        <a:srgbClr val="36C3FF"/>
      </a:accent5>
      <a:accent6>
        <a:srgbClr val="B4E8FF"/>
      </a:accent6>
      <a:hlink>
        <a:srgbClr val="0034EC"/>
      </a:hlink>
      <a:folHlink>
        <a:srgbClr val="96ADFF"/>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act Us">
  <a:themeElements>
    <a:clrScheme name="GD blue">
      <a:dk1>
        <a:srgbClr val="231142"/>
      </a:dk1>
      <a:lt1>
        <a:srgbClr val="FFFFFF"/>
      </a:lt1>
      <a:dk2>
        <a:srgbClr val="231142"/>
      </a:dk2>
      <a:lt2>
        <a:srgbClr val="F3F5F6"/>
      </a:lt2>
      <a:accent1>
        <a:srgbClr val="352354"/>
      </a:accent1>
      <a:accent2>
        <a:srgbClr val="325DA3"/>
      </a:accent2>
      <a:accent3>
        <a:srgbClr val="2E7DDB"/>
      </a:accent3>
      <a:accent4>
        <a:srgbClr val="2C95E6"/>
      </a:accent4>
      <a:accent5>
        <a:srgbClr val="36C3FF"/>
      </a:accent5>
      <a:accent6>
        <a:srgbClr val="B4E8FF"/>
      </a:accent6>
      <a:hlink>
        <a:srgbClr val="0034EC"/>
      </a:hlink>
      <a:folHlink>
        <a:srgbClr val="96ADFF"/>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Breitbild</PresentationFormat>
  <Paragraphs>129</Paragraphs>
  <Slides>5</Slides>
  <Notes>0</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5</vt:i4>
      </vt:variant>
    </vt:vector>
  </HeadingPairs>
  <TitlesOfParts>
    <vt:vector size="12" baseType="lpstr">
      <vt:lpstr>Arial</vt:lpstr>
      <vt:lpstr>Calibri</vt:lpstr>
      <vt:lpstr>Covers</vt:lpstr>
      <vt:lpstr>Standard templates</vt:lpstr>
      <vt:lpstr>5_Plain layout</vt:lpstr>
      <vt:lpstr>Charts</vt:lpstr>
      <vt:lpstr>Contact Us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Hardinges</dc:creator>
  <cp:lastModifiedBy>Rauscher, Guido</cp:lastModifiedBy>
  <cp:revision>1643</cp:revision>
  <cp:lastPrinted>2020-03-17T16:59:59Z</cp:lastPrinted>
  <dcterms:created xsi:type="dcterms:W3CDTF">2020-03-04T17:45:35Z</dcterms:created>
  <dcterms:modified xsi:type="dcterms:W3CDTF">2023-12-22T13:10:47Z</dcterms:modified>
</cp:coreProperties>
</file>