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custDataLst>
    <p:tags r:id="rId3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675" autoAdjust="0"/>
  </p:normalViewPr>
  <p:slideViewPr>
    <p:cSldViewPr snapToGrid="0" showGuides="1">
      <p:cViewPr varScale="1">
        <p:scale>
          <a:sx n="91" d="100"/>
          <a:sy n="91" d="100"/>
        </p:scale>
        <p:origin x="58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AT" sz="1200" b="1" i="0" baseline="0" dirty="0">
                <a:effectLst/>
              </a:rPr>
              <a:t>Chart title</a:t>
            </a:r>
            <a:endParaRPr lang="de-AT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Musterdaten!$B$18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Musterdaten!$B$19:$B$21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8-44D8-BE80-7AABE8949965}"/>
            </c:ext>
          </c:extLst>
        </c:ser>
        <c:ser>
          <c:idx val="1"/>
          <c:order val="1"/>
          <c:tx>
            <c:strRef>
              <c:f>Musterdaten!$C$18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Musterdaten!$C$19:$C$21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8-44D8-BE80-7AABE8949965}"/>
            </c:ext>
          </c:extLst>
        </c:ser>
        <c:ser>
          <c:idx val="2"/>
          <c:order val="2"/>
          <c:tx>
            <c:strRef>
              <c:f>Musterdaten!$D$18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Musterdaten!$D$19:$D$21</c:f>
              <c:numCache>
                <c:formatCode>0.0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8-44D8-BE80-7AABE8949965}"/>
            </c:ext>
          </c:extLst>
        </c:ser>
        <c:ser>
          <c:idx val="3"/>
          <c:order val="3"/>
          <c:tx>
            <c:strRef>
              <c:f>Musterdaten!$E$18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Musterdaten!$E$19:$E$21</c:f>
              <c:numCache>
                <c:formatCode>0.0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8-44D8-BE80-7AABE8949965}"/>
            </c:ext>
          </c:extLst>
        </c:ser>
        <c:ser>
          <c:idx val="4"/>
          <c:order val="4"/>
          <c:tx>
            <c:strRef>
              <c:f>Musterdaten!$F$18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Musterdaten!$F$19:$F$21</c:f>
              <c:numCache>
                <c:formatCode>0.0</c:formatCode>
                <c:ptCount val="3"/>
                <c:pt idx="0">
                  <c:v>2.88</c:v>
                </c:pt>
                <c:pt idx="1">
                  <c:v>5.28</c:v>
                </c:pt>
                <c:pt idx="2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8-44D8-BE80-7AABE8949965}"/>
            </c:ext>
          </c:extLst>
        </c:ser>
        <c:ser>
          <c:idx val="5"/>
          <c:order val="5"/>
          <c:tx>
            <c:strRef>
              <c:f>Musterdaten!$G$18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Musterdaten!$G$19:$G$21</c:f>
              <c:numCache>
                <c:formatCode>0.0</c:formatCode>
                <c:ptCount val="3"/>
                <c:pt idx="0">
                  <c:v>3.36</c:v>
                </c:pt>
                <c:pt idx="1">
                  <c:v>6.16</c:v>
                </c:pt>
                <c:pt idx="2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8-44D8-BE80-7AABE8949965}"/>
            </c:ext>
          </c:extLst>
        </c:ser>
        <c:ser>
          <c:idx val="6"/>
          <c:order val="6"/>
          <c:tx>
            <c:strRef>
              <c:f>Musterdaten!$H$18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Musterdaten!$H$19:$H$21</c:f>
              <c:numCache>
                <c:formatCode>0.0</c:formatCode>
                <c:ptCount val="3"/>
                <c:pt idx="0">
                  <c:v>3.87</c:v>
                </c:pt>
                <c:pt idx="1">
                  <c:v>2.25</c:v>
                </c:pt>
                <c:pt idx="2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38-44D8-BE80-7AABE89499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0"/>
        <c:axId val="19809024"/>
        <c:axId val="19810944"/>
      </c:barChart>
      <c:catAx>
        <c:axId val="19809024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810944"/>
        <c:crosses val="autoZero"/>
        <c:auto val="1"/>
        <c:lblAlgn val="ctr"/>
        <c:lblOffset val="100"/>
        <c:noMultiLvlLbl val="0"/>
      </c:catAx>
      <c:valAx>
        <c:axId val="1981094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8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AT" sz="1200" b="1" i="0" baseline="0" dirty="0">
                <a:effectLst/>
              </a:rPr>
              <a:t>Chart title</a:t>
            </a:r>
            <a:endParaRPr lang="de-AT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Musterdaten!$B$18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Musterdaten!$B$19:$B$21</c:f>
              <c:numCache>
                <c:formatCode>0.0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3-41DD-9D61-24E7890E6AC8}"/>
            </c:ext>
          </c:extLst>
        </c:ser>
        <c:ser>
          <c:idx val="1"/>
          <c:order val="1"/>
          <c:tx>
            <c:strRef>
              <c:f>Musterdaten!$C$18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Musterdaten!$C$19:$C$21</c:f>
              <c:numCache>
                <c:formatCode>0.0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3-41DD-9D61-24E7890E6AC8}"/>
            </c:ext>
          </c:extLst>
        </c:ser>
        <c:ser>
          <c:idx val="2"/>
          <c:order val="2"/>
          <c:tx>
            <c:strRef>
              <c:f>Musterdaten!$D$18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Musterdaten!$D$19:$D$21</c:f>
              <c:numCache>
                <c:formatCode>0.0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3-41DD-9D61-24E7890E6AC8}"/>
            </c:ext>
          </c:extLst>
        </c:ser>
        <c:ser>
          <c:idx val="3"/>
          <c:order val="3"/>
          <c:tx>
            <c:strRef>
              <c:f>Musterdaten!$E$18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Musterdaten!$E$19:$E$21</c:f>
              <c:numCache>
                <c:formatCode>0.0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3-41DD-9D61-24E7890E6AC8}"/>
            </c:ext>
          </c:extLst>
        </c:ser>
        <c:ser>
          <c:idx val="4"/>
          <c:order val="4"/>
          <c:tx>
            <c:strRef>
              <c:f>Musterdaten!$F$18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Musterdaten!$F$19:$F$21</c:f>
              <c:numCache>
                <c:formatCode>0.0</c:formatCode>
                <c:ptCount val="3"/>
                <c:pt idx="0">
                  <c:v>2.88</c:v>
                </c:pt>
                <c:pt idx="1">
                  <c:v>5.28</c:v>
                </c:pt>
                <c:pt idx="2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63-41DD-9D61-24E7890E6AC8}"/>
            </c:ext>
          </c:extLst>
        </c:ser>
        <c:ser>
          <c:idx val="5"/>
          <c:order val="5"/>
          <c:tx>
            <c:strRef>
              <c:f>Musterdaten!$G$18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Musterdaten!$G$19:$G$21</c:f>
              <c:numCache>
                <c:formatCode>0.0</c:formatCode>
                <c:ptCount val="3"/>
                <c:pt idx="0">
                  <c:v>3.36</c:v>
                </c:pt>
                <c:pt idx="1">
                  <c:v>6.16</c:v>
                </c:pt>
                <c:pt idx="2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3-41DD-9D61-24E7890E6AC8}"/>
            </c:ext>
          </c:extLst>
        </c:ser>
        <c:ser>
          <c:idx val="6"/>
          <c:order val="6"/>
          <c:tx>
            <c:strRef>
              <c:f>Musterdaten!$H$18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Musterdaten!$A$19:$A$21</c:f>
              <c:strCache>
                <c:ptCount val="3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</c:strCache>
            </c:strRef>
          </c:cat>
          <c:val>
            <c:numRef>
              <c:f>Musterdaten!$H$19:$H$21</c:f>
              <c:numCache>
                <c:formatCode>0.0</c:formatCode>
                <c:ptCount val="3"/>
                <c:pt idx="0">
                  <c:v>3.87</c:v>
                </c:pt>
                <c:pt idx="1">
                  <c:v>2.25</c:v>
                </c:pt>
                <c:pt idx="2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63-41DD-9D61-24E7890E6A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0"/>
        <c:axId val="19594624"/>
        <c:axId val="19670528"/>
      </c:barChart>
      <c:catAx>
        <c:axId val="1959462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670528"/>
        <c:crosses val="autoZero"/>
        <c:auto val="1"/>
        <c:lblAlgn val="ctr"/>
        <c:lblOffset val="100"/>
        <c:noMultiLvlLbl val="0"/>
      </c:catAx>
      <c:valAx>
        <c:axId val="196705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9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AT" sz="1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3072481324449823E-2"/>
          <c:y val="8.8647690829454562E-2"/>
          <c:w val="0.78337847769028868"/>
          <c:h val="0.78559766400039932"/>
        </c:manualLayout>
      </c:layout>
      <c:lineChart>
        <c:grouping val="standard"/>
        <c:varyColors val="0"/>
        <c:ser>
          <c:idx val="0"/>
          <c:order val="0"/>
          <c:tx>
            <c:strRef>
              <c:f>Musterdaten!$A$19</c:f>
              <c:strCache>
                <c:ptCount val="1"/>
                <c:pt idx="0">
                  <c:v>Category A</c:v>
                </c:pt>
              </c:strCache>
            </c:strRef>
          </c:tx>
          <c:spPr>
            <a:ln w="25400" cap="rnd" cmpd="sng" algn="ctr">
              <a:solidFill>
                <a:schemeClr val="accent1">
                  <a:shade val="6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>
                  <a:shade val="65000"/>
                </a:schemeClr>
              </a:solidFill>
              <a:ln w="6350" cap="flat" cmpd="sng" algn="ctr">
                <a:solidFill>
                  <a:schemeClr val="accent1">
                    <a:shade val="65000"/>
                  </a:schemeClr>
                </a:solidFill>
                <a:prstDash val="solid"/>
                <a:round/>
              </a:ln>
              <a:effectLst/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47C7-4E3B-97E0-83E8601F3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Musterdaten!$B$18:$H$18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Musterdaten!$B$19:$H$19</c:f>
              <c:numCache>
                <c:formatCode>0.0</c:formatCode>
                <c:ptCount val="7"/>
                <c:pt idx="0">
                  <c:v>4.3</c:v>
                </c:pt>
                <c:pt idx="1">
                  <c:v>2.4</c:v>
                </c:pt>
                <c:pt idx="2">
                  <c:v>2</c:v>
                </c:pt>
                <c:pt idx="3">
                  <c:v>3</c:v>
                </c:pt>
                <c:pt idx="4">
                  <c:v>2.88</c:v>
                </c:pt>
                <c:pt idx="5">
                  <c:v>3.36</c:v>
                </c:pt>
                <c:pt idx="6">
                  <c:v>3.87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7-4E3B-97E0-83E8601F3695}"/>
            </c:ext>
          </c:extLst>
        </c:ser>
        <c:ser>
          <c:idx val="1"/>
          <c:order val="1"/>
          <c:tx>
            <c:strRef>
              <c:f>Musterdaten!$A$20</c:f>
              <c:strCache>
                <c:ptCount val="1"/>
                <c:pt idx="0">
                  <c:v>Category B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47C7-4E3B-97E0-83E8601F3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Musterdaten!$B$18:$H$18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Musterdaten!$B$20:$H$20</c:f>
              <c:numCache>
                <c:formatCode>0.0</c:formatCode>
                <c:ptCount val="7"/>
                <c:pt idx="0">
                  <c:v>2.5</c:v>
                </c:pt>
                <c:pt idx="1">
                  <c:v>4.4000000000000004</c:v>
                </c:pt>
                <c:pt idx="2">
                  <c:v>2</c:v>
                </c:pt>
                <c:pt idx="3">
                  <c:v>3</c:v>
                </c:pt>
                <c:pt idx="4">
                  <c:v>5.28</c:v>
                </c:pt>
                <c:pt idx="5">
                  <c:v>6.16</c:v>
                </c:pt>
                <c:pt idx="6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C7-4E3B-97E0-83E8601F3695}"/>
            </c:ext>
          </c:extLst>
        </c:ser>
        <c:ser>
          <c:idx val="2"/>
          <c:order val="2"/>
          <c:tx>
            <c:strRef>
              <c:f>Musterdaten!$A$21</c:f>
              <c:strCache>
                <c:ptCount val="1"/>
                <c:pt idx="0">
                  <c:v>Category C</c:v>
                </c:pt>
              </c:strCache>
            </c:strRef>
          </c:tx>
          <c:spPr>
            <a:ln w="25400" cap="rnd" cmpd="sng" algn="ctr">
              <a:solidFill>
                <a:schemeClr val="accent1">
                  <a:tint val="6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>
                  <a:tint val="65000"/>
                </a:schemeClr>
              </a:solidFill>
              <a:ln w="6350" cap="flat" cmpd="sng" algn="ctr">
                <a:solidFill>
                  <a:schemeClr val="accent1">
                    <a:tint val="6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Musterdaten!$B$18:$H$18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Musterdaten!$B$21:$H$21</c:f>
              <c:numCache>
                <c:formatCode>0.0</c:formatCode>
                <c:ptCount val="7"/>
                <c:pt idx="0">
                  <c:v>3.5</c:v>
                </c:pt>
                <c:pt idx="1">
                  <c:v>1.8</c:v>
                </c:pt>
                <c:pt idx="2">
                  <c:v>3</c:v>
                </c:pt>
                <c:pt idx="3">
                  <c:v>4.5</c:v>
                </c:pt>
                <c:pt idx="4">
                  <c:v>2.16</c:v>
                </c:pt>
                <c:pt idx="5">
                  <c:v>2.52</c:v>
                </c:pt>
                <c:pt idx="6">
                  <c:v>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C7-4E3B-97E0-83E8601F36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358400"/>
        <c:axId val="54360320"/>
      </c:lineChart>
      <c:catAx>
        <c:axId val="54358400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1753776162595058"/>
              <c:y val="0.934167904130842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360320"/>
        <c:crosses val="autoZero"/>
        <c:auto val="1"/>
        <c:lblAlgn val="ctr"/>
        <c:lblOffset val="100"/>
        <c:noMultiLvlLbl val="0"/>
      </c:catAx>
      <c:valAx>
        <c:axId val="543603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3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 algn="ctr" rtl="0">
              <a:defRPr sz="1200"/>
            </a:pPr>
            <a:r>
              <a:rPr lang="de-AT" sz="1200" b="1" i="0" baseline="0" dirty="0">
                <a:effectLst/>
              </a:rPr>
              <a:t>Chart title</a:t>
            </a:r>
            <a:endParaRPr lang="de-AT" sz="1200" dirty="0">
              <a:effectLst/>
            </a:endParaRPr>
          </a:p>
        </c:rich>
      </c:tx>
      <c:layout>
        <c:manualLayout>
          <c:xMode val="edge"/>
          <c:yMode val="edge"/>
          <c:x val="0.41412838125185253"/>
          <c:y val="2.92906136268237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CA-4B71-A6E9-B5CAC939DB9B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CA-4B71-A6E9-B5CAC939DB9B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CA-4B71-A6E9-B5CAC939DB9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CA-4B71-A6E9-B5CAC939DB9B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CA-4B71-A6E9-B5CAC939DB9B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CA-4B71-A6E9-B5CAC939DB9B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CA-4B71-A6E9-B5CAC939DB9B}"/>
              </c:ext>
            </c:extLst>
          </c:dPt>
          <c:dLbls>
            <c:dLbl>
              <c:idx val="0"/>
              <c:layout>
                <c:manualLayout>
                  <c:x val="0.12845551025502788"/>
                  <c:y val="6.32967015440906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CA-4B71-A6E9-B5CAC939DB9B}"/>
                </c:ext>
              </c:extLst>
            </c:dLbl>
            <c:dLbl>
              <c:idx val="1"/>
              <c:layout>
                <c:manualLayout>
                  <c:x val="-2.733095962872936E-3"/>
                  <c:y val="0.139252743396999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CA-4B71-A6E9-B5CAC939DB9B}"/>
                </c:ext>
              </c:extLst>
            </c:dLbl>
            <c:dLbl>
              <c:idx val="2"/>
              <c:layout>
                <c:manualLayout>
                  <c:x val="-0.10929780638008309"/>
                  <c:y val="0.135024759420384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CA-4B71-A6E9-B5CAC939DB9B}"/>
                </c:ext>
              </c:extLst>
            </c:dLbl>
            <c:dLbl>
              <c:idx val="3"/>
              <c:layout>
                <c:manualLayout>
                  <c:x val="-0.11478459784781701"/>
                  <c:y val="6.96386715150613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CA-4B71-A6E9-B5CAC939DB9B}"/>
                </c:ext>
              </c:extLst>
            </c:dLbl>
            <c:dLbl>
              <c:idx val="4"/>
              <c:layout>
                <c:manualLayout>
                  <c:x val="-0.10796384686957645"/>
                  <c:y val="-6.75165303539901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CA-4B71-A6E9-B5CAC939DB9B}"/>
                </c:ext>
              </c:extLst>
            </c:dLbl>
            <c:dLbl>
              <c:idx val="5"/>
              <c:layout>
                <c:manualLayout>
                  <c:x val="-9.7024906681989223E-2"/>
                  <c:y val="-9.0725272213196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CA-4B71-A6E9-B5CAC939DB9B}"/>
                </c:ext>
              </c:extLst>
            </c:dLbl>
            <c:dLbl>
              <c:idx val="6"/>
              <c:layout>
                <c:manualLayout>
                  <c:x val="-4.2395549153295402E-2"/>
                  <c:y val="-0.122372268917887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CA-4B71-A6E9-B5CAC939DB9B}"/>
                </c:ext>
              </c:extLst>
            </c:dLbl>
            <c:spPr>
              <a:noFill/>
              <a:ln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Musterdaten!$A$8:$A$14</c:f>
              <c:strCache>
                <c:ptCount val="7"/>
                <c:pt idx="0">
                  <c:v>Category A</c:v>
                </c:pt>
                <c:pt idx="1">
                  <c:v>Category B</c:v>
                </c:pt>
                <c:pt idx="2">
                  <c:v>Category C</c:v>
                </c:pt>
                <c:pt idx="3">
                  <c:v>Category D</c:v>
                </c:pt>
                <c:pt idx="4">
                  <c:v>Category E</c:v>
                </c:pt>
                <c:pt idx="5">
                  <c:v>Category F</c:v>
                </c:pt>
                <c:pt idx="6">
                  <c:v>Category G</c:v>
                </c:pt>
              </c:strCache>
            </c:strRef>
          </c:cat>
          <c:val>
            <c:numRef>
              <c:f>Musterdaten!$B$8:$B$14</c:f>
              <c:numCache>
                <c:formatCode>0.00</c:formatCode>
                <c:ptCount val="7"/>
                <c:pt idx="0">
                  <c:v>45</c:v>
                </c:pt>
                <c:pt idx="1">
                  <c:v>8</c:v>
                </c:pt>
                <c:pt idx="2">
                  <c:v>6</c:v>
                </c:pt>
                <c:pt idx="3">
                  <c:v>11</c:v>
                </c:pt>
                <c:pt idx="4">
                  <c:v>12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CA-4B71-A6E9-B5CAC939DB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+mn-lt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DCE1-209B-4F37-A169-92C1C80F39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CECD30B-B273-4FC4-97B4-9FFE9D08CEA2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/>
            <a:t>Title 1 </a:t>
          </a:r>
        </a:p>
      </dgm:t>
    </dgm:pt>
    <dgm:pt modelId="{BA9B0235-FB19-477D-A486-6F78A1CA1C97}" type="parTrans" cxnId="{074149CD-B62A-4234-B1AD-DDE1F9F0FABC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7878954A-9BD1-4015-B770-AA6AE1A29051}" type="sibTrans" cxnId="{074149CD-B62A-4234-B1AD-DDE1F9F0FABC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C8C82FFD-A8C9-4035-AB69-1641067CCFAA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de-DE" sz="1400" b="0" dirty="0"/>
            <a:t>Text</a:t>
          </a:r>
          <a:endParaRPr lang="de-AT" sz="1400" dirty="0"/>
        </a:p>
      </dgm:t>
    </dgm:pt>
    <dgm:pt modelId="{EC1E4969-AF31-4BE5-A579-68C7AE913B9E}" type="parTrans" cxnId="{88EB42A3-DCA6-4AE6-AED3-2B3B4B2FCB24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BA0AB3D3-09AF-49F5-8A6A-6956EC760C94}" type="sibTrans" cxnId="{88EB42A3-DCA6-4AE6-AED3-2B3B4B2FCB24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DB46545F-1C42-48B0-9EFA-8183402C452A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/>
            <a:t>Title 2</a:t>
          </a:r>
        </a:p>
      </dgm:t>
    </dgm:pt>
    <dgm:pt modelId="{6875BEF9-13C8-48E4-A61F-FF2E9349759C}" type="parTrans" cxnId="{3FB9067F-0B10-4F0A-9959-8F976C67FB95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80870E79-0BA8-489F-BB41-107BC5CDF7DB}" type="sibTrans" cxnId="{3FB9067F-0B10-4F0A-9959-8F976C67FB95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0EDE6474-BB2C-4470-8D01-7B671950A45C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de-DE" sz="1400" b="0" dirty="0"/>
            <a:t>Text</a:t>
          </a:r>
          <a:endParaRPr lang="de-AT" sz="1400" dirty="0"/>
        </a:p>
      </dgm:t>
    </dgm:pt>
    <dgm:pt modelId="{7C8D7738-03B1-4EF1-AA73-B0CA35F93810}" type="parTrans" cxnId="{6915D2A3-A3A7-413A-8943-1E9B32C746D4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F32DFCEB-3F44-4FFC-BBB7-ECECB8B06564}" type="sibTrans" cxnId="{6915D2A3-A3A7-413A-8943-1E9B32C746D4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65DA2262-8543-49FC-AD69-D4BF0636AE61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/>
            <a:t>Title 3</a:t>
          </a:r>
        </a:p>
      </dgm:t>
    </dgm:pt>
    <dgm:pt modelId="{DB0A54FD-349E-4773-BA95-2020712D17D8}" type="parTrans" cxnId="{696F6778-91E9-4157-8FCB-81B0B55C139C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7C3B7C63-7386-4EA1-828C-35FF452308C1}" type="sibTrans" cxnId="{696F6778-91E9-4157-8FCB-81B0B55C139C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5F353B82-DB80-442B-890A-547434AC7AAC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de-DE" sz="1400" b="0" dirty="0"/>
            <a:t>Text</a:t>
          </a:r>
          <a:endParaRPr lang="de-AT" sz="1400" dirty="0"/>
        </a:p>
      </dgm:t>
    </dgm:pt>
    <dgm:pt modelId="{A47EFF1E-28C3-41D2-B43A-8EAC0231462A}" type="parTrans" cxnId="{C3AD2494-F17B-473A-B569-AE418B5E412D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7CD16680-592C-4703-9D00-19348BA36919}" type="sibTrans" cxnId="{C3AD2494-F17B-473A-B569-AE418B5E412D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D553874D-F13B-44F8-A159-D255C7054B20}">
      <dgm:prSet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/>
            <a:t>Title 4</a:t>
          </a:r>
        </a:p>
      </dgm:t>
    </dgm:pt>
    <dgm:pt modelId="{74397D93-0995-4696-B511-9364A42F1410}" type="parTrans" cxnId="{D8BDD26E-E4FB-46A9-BC21-931ABF771AEB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F9C4AD43-3B06-42EA-8A19-4FEDCE3F5E23}" type="sibTrans" cxnId="{D8BDD26E-E4FB-46A9-BC21-931ABF771AEB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E04B2158-B6A4-42E7-A21B-8AAEC5634996}">
      <dgm:prSet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de-DE" sz="1400" b="0" dirty="0"/>
            <a:t>Text</a:t>
          </a:r>
          <a:endParaRPr lang="de-AT" sz="1400" dirty="0"/>
        </a:p>
      </dgm:t>
    </dgm:pt>
    <dgm:pt modelId="{1A38F8BF-00B6-4123-9425-E43716B4A2D3}" type="parTrans" cxnId="{D9B05CB5-EB5E-437C-98C4-38935A2A6AB1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933513F6-6EAC-4C08-96E2-45DE8AE759FB}" type="sibTrans" cxnId="{D9B05CB5-EB5E-437C-98C4-38935A2A6AB1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/>
        </a:p>
      </dgm:t>
    </dgm:pt>
    <dgm:pt modelId="{6F88EFE2-300C-406C-9A1D-84E6BFE0A09B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de-AT" sz="1400" dirty="0"/>
        </a:p>
      </dgm:t>
    </dgm:pt>
    <dgm:pt modelId="{7D2FB03B-BA80-44F5-9B6A-8B761A699F89}" type="parTrans" cxnId="{34603DE1-AC53-4BAA-BD30-AF810BB10913}">
      <dgm:prSet/>
      <dgm:spPr/>
      <dgm:t>
        <a:bodyPr/>
        <a:lstStyle/>
        <a:p>
          <a:endParaRPr lang="de-AT"/>
        </a:p>
      </dgm:t>
    </dgm:pt>
    <dgm:pt modelId="{3B29CD36-C759-4578-8408-7A06B31AFC3C}" type="sibTrans" cxnId="{34603DE1-AC53-4BAA-BD30-AF810BB10913}">
      <dgm:prSet/>
      <dgm:spPr/>
      <dgm:t>
        <a:bodyPr/>
        <a:lstStyle/>
        <a:p>
          <a:endParaRPr lang="de-AT"/>
        </a:p>
      </dgm:t>
    </dgm:pt>
    <dgm:pt modelId="{56F09602-2F3C-4874-B3C0-3BAEE07BEBB7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de-AT" sz="1400" dirty="0"/>
            <a:t>Text</a:t>
          </a:r>
        </a:p>
      </dgm:t>
    </dgm:pt>
    <dgm:pt modelId="{3ED0B1FF-402C-48DA-B3C6-A5A8E0AF0F41}" type="parTrans" cxnId="{12A1C3DC-6F66-4792-9BB2-B6EA5C27BC52}">
      <dgm:prSet/>
      <dgm:spPr/>
      <dgm:t>
        <a:bodyPr/>
        <a:lstStyle/>
        <a:p>
          <a:endParaRPr lang="de-AT"/>
        </a:p>
      </dgm:t>
    </dgm:pt>
    <dgm:pt modelId="{A9B04E3B-7ABA-46F3-9865-5C52FF211F6F}" type="sibTrans" cxnId="{12A1C3DC-6F66-4792-9BB2-B6EA5C27BC52}">
      <dgm:prSet/>
      <dgm:spPr/>
      <dgm:t>
        <a:bodyPr/>
        <a:lstStyle/>
        <a:p>
          <a:endParaRPr lang="de-AT"/>
        </a:p>
      </dgm:t>
    </dgm:pt>
    <dgm:pt modelId="{F0AC7677-E254-4F18-8E50-5477818B2DDA}">
      <dgm:prSet/>
      <dgm:spPr/>
      <dgm:t>
        <a:bodyPr/>
        <a:lstStyle/>
        <a:p>
          <a:endParaRPr lang="de-AT" dirty="0"/>
        </a:p>
      </dgm:t>
    </dgm:pt>
    <dgm:pt modelId="{19B15C13-C8D6-4123-BE2C-DC6A5FE9735D}" type="parTrans" cxnId="{19070702-D8D9-454D-BFAE-909D45DBDFDA}">
      <dgm:prSet/>
      <dgm:spPr/>
      <dgm:t>
        <a:bodyPr/>
        <a:lstStyle/>
        <a:p>
          <a:endParaRPr lang="de-AT"/>
        </a:p>
      </dgm:t>
    </dgm:pt>
    <dgm:pt modelId="{6B0B0AE0-0C82-4007-A68D-390856C0CE67}" type="sibTrans" cxnId="{19070702-D8D9-454D-BFAE-909D45DBDFDA}">
      <dgm:prSet/>
      <dgm:spPr/>
      <dgm:t>
        <a:bodyPr/>
        <a:lstStyle/>
        <a:p>
          <a:endParaRPr lang="de-AT"/>
        </a:p>
      </dgm:t>
    </dgm:pt>
    <dgm:pt modelId="{F78EF481-73F2-4718-AC5B-2CA207CD46B7}" type="pres">
      <dgm:prSet presAssocID="{C0DADCE1-209B-4F37-A169-92C1C80F39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60D2C06-A8F4-48A0-A209-0A769E5A3C84}" type="pres">
      <dgm:prSet presAssocID="{4CECD30B-B273-4FC4-97B4-9FFE9D08CEA2}" presName="composite" presStyleCnt="0"/>
      <dgm:spPr/>
    </dgm:pt>
    <dgm:pt modelId="{C0BE0AC2-2A47-43A1-92FF-B3A7BF1B3D06}" type="pres">
      <dgm:prSet presAssocID="{4CECD30B-B273-4FC4-97B4-9FFE9D08CEA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E4C61F-7C52-426E-9419-312040B44658}" type="pres">
      <dgm:prSet presAssocID="{4CECD30B-B273-4FC4-97B4-9FFE9D08CEA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D2B420-D68E-4C82-8E34-6BEFFE154DF7}" type="pres">
      <dgm:prSet presAssocID="{7878954A-9BD1-4015-B770-AA6AE1A29051}" presName="space" presStyleCnt="0"/>
      <dgm:spPr/>
    </dgm:pt>
    <dgm:pt modelId="{871CC1A4-86DF-4BD0-82C5-E217C54E9B52}" type="pres">
      <dgm:prSet presAssocID="{DB46545F-1C42-48B0-9EFA-8183402C452A}" presName="composite" presStyleCnt="0"/>
      <dgm:spPr/>
    </dgm:pt>
    <dgm:pt modelId="{FD282EC7-386B-410D-87BE-3FB6CC098E70}" type="pres">
      <dgm:prSet presAssocID="{DB46545F-1C42-48B0-9EFA-8183402C452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50B2AE-D25B-4791-8DD2-E0BBBDD10686}" type="pres">
      <dgm:prSet presAssocID="{DB46545F-1C42-48B0-9EFA-8183402C452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37F5FD-E125-4329-9758-7A3964F46789}" type="pres">
      <dgm:prSet presAssocID="{80870E79-0BA8-489F-BB41-107BC5CDF7DB}" presName="space" presStyleCnt="0"/>
      <dgm:spPr/>
    </dgm:pt>
    <dgm:pt modelId="{3D2EC936-503C-4A39-A6AE-8C041A434724}" type="pres">
      <dgm:prSet presAssocID="{65DA2262-8543-49FC-AD69-D4BF0636AE61}" presName="composite" presStyleCnt="0"/>
      <dgm:spPr/>
    </dgm:pt>
    <dgm:pt modelId="{6F25EFC5-40DE-4C41-8EE4-2A362947BE62}" type="pres">
      <dgm:prSet presAssocID="{65DA2262-8543-49FC-AD69-D4BF0636AE6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1027D8-7003-482C-9687-F10BEBE5F2B5}" type="pres">
      <dgm:prSet presAssocID="{65DA2262-8543-49FC-AD69-D4BF0636AE6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94A397-AC28-49B7-B97D-58316D88BD99}" type="pres">
      <dgm:prSet presAssocID="{7C3B7C63-7386-4EA1-828C-35FF452308C1}" presName="space" presStyleCnt="0"/>
      <dgm:spPr/>
    </dgm:pt>
    <dgm:pt modelId="{BCDCF4BF-4E05-4ADC-BF46-9BC344C66CF2}" type="pres">
      <dgm:prSet presAssocID="{D553874D-F13B-44F8-A159-D255C7054B20}" presName="composite" presStyleCnt="0"/>
      <dgm:spPr/>
    </dgm:pt>
    <dgm:pt modelId="{ADC1CC55-DA0A-49EE-A5F5-8353F4CAE566}" type="pres">
      <dgm:prSet presAssocID="{D553874D-F13B-44F8-A159-D255C7054B2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33E3F4-BAF6-4823-AC4F-E6FA0DDE3FA9}" type="pres">
      <dgm:prSet presAssocID="{D553874D-F13B-44F8-A159-D255C7054B2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FFA4165-2981-4573-B13B-711CE5C313A3}" type="presOf" srcId="{56F09602-2F3C-4874-B3C0-3BAEE07BEBB7}" destId="{91E4C61F-7C52-426E-9419-312040B44658}" srcOrd="0" destOrd="1" presId="urn:microsoft.com/office/officeart/2005/8/layout/hList1"/>
    <dgm:cxn modelId="{074149CD-B62A-4234-B1AD-DDE1F9F0FABC}" srcId="{C0DADCE1-209B-4F37-A169-92C1C80F3943}" destId="{4CECD30B-B273-4FC4-97B4-9FFE9D08CEA2}" srcOrd="0" destOrd="0" parTransId="{BA9B0235-FB19-477D-A486-6F78A1CA1C97}" sibTransId="{7878954A-9BD1-4015-B770-AA6AE1A29051}"/>
    <dgm:cxn modelId="{3FB9067F-0B10-4F0A-9959-8F976C67FB95}" srcId="{C0DADCE1-209B-4F37-A169-92C1C80F3943}" destId="{DB46545F-1C42-48B0-9EFA-8183402C452A}" srcOrd="1" destOrd="0" parTransId="{6875BEF9-13C8-48E4-A61F-FF2E9349759C}" sibTransId="{80870E79-0BA8-489F-BB41-107BC5CDF7DB}"/>
    <dgm:cxn modelId="{D8BDD26E-E4FB-46A9-BC21-931ABF771AEB}" srcId="{C0DADCE1-209B-4F37-A169-92C1C80F3943}" destId="{D553874D-F13B-44F8-A159-D255C7054B20}" srcOrd="3" destOrd="0" parTransId="{74397D93-0995-4696-B511-9364A42F1410}" sibTransId="{F9C4AD43-3B06-42EA-8A19-4FEDCE3F5E23}"/>
    <dgm:cxn modelId="{88EB42A3-DCA6-4AE6-AED3-2B3B4B2FCB24}" srcId="{4CECD30B-B273-4FC4-97B4-9FFE9D08CEA2}" destId="{C8C82FFD-A8C9-4035-AB69-1641067CCFAA}" srcOrd="0" destOrd="0" parTransId="{EC1E4969-AF31-4BE5-A579-68C7AE913B9E}" sibTransId="{BA0AB3D3-09AF-49F5-8A6A-6956EC760C94}"/>
    <dgm:cxn modelId="{EACC23EC-7BB0-47B2-8A4F-A1073B014E14}" type="presOf" srcId="{E04B2158-B6A4-42E7-A21B-8AAEC5634996}" destId="{6D33E3F4-BAF6-4823-AC4F-E6FA0DDE3FA9}" srcOrd="0" destOrd="0" presId="urn:microsoft.com/office/officeart/2005/8/layout/hList1"/>
    <dgm:cxn modelId="{97356028-8823-4942-96FE-75DA9E9E4E5F}" type="presOf" srcId="{4CECD30B-B273-4FC4-97B4-9FFE9D08CEA2}" destId="{C0BE0AC2-2A47-43A1-92FF-B3A7BF1B3D06}" srcOrd="0" destOrd="0" presId="urn:microsoft.com/office/officeart/2005/8/layout/hList1"/>
    <dgm:cxn modelId="{9BDFA707-65C5-4620-A825-368141FC3F45}" type="presOf" srcId="{D553874D-F13B-44F8-A159-D255C7054B20}" destId="{ADC1CC55-DA0A-49EE-A5F5-8353F4CAE566}" srcOrd="0" destOrd="0" presId="urn:microsoft.com/office/officeart/2005/8/layout/hList1"/>
    <dgm:cxn modelId="{F71661CD-0FA3-4963-810E-7855D0C0EDF1}" type="presOf" srcId="{DB46545F-1C42-48B0-9EFA-8183402C452A}" destId="{FD282EC7-386B-410D-87BE-3FB6CC098E70}" srcOrd="0" destOrd="0" presId="urn:microsoft.com/office/officeart/2005/8/layout/hList1"/>
    <dgm:cxn modelId="{DF432BF3-422B-449B-A0C7-3911AFEFC169}" type="presOf" srcId="{C8C82FFD-A8C9-4035-AB69-1641067CCFAA}" destId="{91E4C61F-7C52-426E-9419-312040B44658}" srcOrd="0" destOrd="0" presId="urn:microsoft.com/office/officeart/2005/8/layout/hList1"/>
    <dgm:cxn modelId="{9734C6A8-C7E7-45DB-96F5-7B7BE0024C65}" type="presOf" srcId="{F0AC7677-E254-4F18-8E50-5477818B2DDA}" destId="{3F1027D8-7003-482C-9687-F10BEBE5F2B5}" srcOrd="0" destOrd="1" presId="urn:microsoft.com/office/officeart/2005/8/layout/hList1"/>
    <dgm:cxn modelId="{6915D2A3-A3A7-413A-8943-1E9B32C746D4}" srcId="{DB46545F-1C42-48B0-9EFA-8183402C452A}" destId="{0EDE6474-BB2C-4470-8D01-7B671950A45C}" srcOrd="0" destOrd="0" parTransId="{7C8D7738-03B1-4EF1-AA73-B0CA35F93810}" sibTransId="{F32DFCEB-3F44-4FFC-BBB7-ECECB8B06564}"/>
    <dgm:cxn modelId="{A4436B20-FC7D-41F2-8AEB-3EAFC8E7F538}" type="presOf" srcId="{C0DADCE1-209B-4F37-A169-92C1C80F3943}" destId="{F78EF481-73F2-4718-AC5B-2CA207CD46B7}" srcOrd="0" destOrd="0" presId="urn:microsoft.com/office/officeart/2005/8/layout/hList1"/>
    <dgm:cxn modelId="{C3AD2494-F17B-473A-B569-AE418B5E412D}" srcId="{65DA2262-8543-49FC-AD69-D4BF0636AE61}" destId="{5F353B82-DB80-442B-890A-547434AC7AAC}" srcOrd="0" destOrd="0" parTransId="{A47EFF1E-28C3-41D2-B43A-8EAC0231462A}" sibTransId="{7CD16680-592C-4703-9D00-19348BA36919}"/>
    <dgm:cxn modelId="{F4E01D18-6C77-46D2-884C-CCF091A1C65B}" type="presOf" srcId="{65DA2262-8543-49FC-AD69-D4BF0636AE61}" destId="{6F25EFC5-40DE-4C41-8EE4-2A362947BE62}" srcOrd="0" destOrd="0" presId="urn:microsoft.com/office/officeart/2005/8/layout/hList1"/>
    <dgm:cxn modelId="{0B6C798D-025C-4269-B58E-8FD91E435EF6}" type="presOf" srcId="{0EDE6474-BB2C-4470-8D01-7B671950A45C}" destId="{9A50B2AE-D25B-4791-8DD2-E0BBBDD10686}" srcOrd="0" destOrd="0" presId="urn:microsoft.com/office/officeart/2005/8/layout/hList1"/>
    <dgm:cxn modelId="{34603DE1-AC53-4BAA-BD30-AF810BB10913}" srcId="{4CECD30B-B273-4FC4-97B4-9FFE9D08CEA2}" destId="{6F88EFE2-300C-406C-9A1D-84E6BFE0A09B}" srcOrd="2" destOrd="0" parTransId="{7D2FB03B-BA80-44F5-9B6A-8B761A699F89}" sibTransId="{3B29CD36-C759-4578-8408-7A06B31AFC3C}"/>
    <dgm:cxn modelId="{12A1C3DC-6F66-4792-9BB2-B6EA5C27BC52}" srcId="{4CECD30B-B273-4FC4-97B4-9FFE9D08CEA2}" destId="{56F09602-2F3C-4874-B3C0-3BAEE07BEBB7}" srcOrd="1" destOrd="0" parTransId="{3ED0B1FF-402C-48DA-B3C6-A5A8E0AF0F41}" sibTransId="{A9B04E3B-7ABA-46F3-9865-5C52FF211F6F}"/>
    <dgm:cxn modelId="{F9AE9C85-8EDD-4DC8-BF0E-C03A2FE7FEE1}" type="presOf" srcId="{6F88EFE2-300C-406C-9A1D-84E6BFE0A09B}" destId="{91E4C61F-7C52-426E-9419-312040B44658}" srcOrd="0" destOrd="2" presId="urn:microsoft.com/office/officeart/2005/8/layout/hList1"/>
    <dgm:cxn modelId="{19070702-D8D9-454D-BFAE-909D45DBDFDA}" srcId="{65DA2262-8543-49FC-AD69-D4BF0636AE61}" destId="{F0AC7677-E254-4F18-8E50-5477818B2DDA}" srcOrd="1" destOrd="0" parTransId="{19B15C13-C8D6-4123-BE2C-DC6A5FE9735D}" sibTransId="{6B0B0AE0-0C82-4007-A68D-390856C0CE67}"/>
    <dgm:cxn modelId="{696F6778-91E9-4157-8FCB-81B0B55C139C}" srcId="{C0DADCE1-209B-4F37-A169-92C1C80F3943}" destId="{65DA2262-8543-49FC-AD69-D4BF0636AE61}" srcOrd="2" destOrd="0" parTransId="{DB0A54FD-349E-4773-BA95-2020712D17D8}" sibTransId="{7C3B7C63-7386-4EA1-828C-35FF452308C1}"/>
    <dgm:cxn modelId="{8FF5FE6C-B202-4209-9739-2432A9B9ED86}" type="presOf" srcId="{5F353B82-DB80-442B-890A-547434AC7AAC}" destId="{3F1027D8-7003-482C-9687-F10BEBE5F2B5}" srcOrd="0" destOrd="0" presId="urn:microsoft.com/office/officeart/2005/8/layout/hList1"/>
    <dgm:cxn modelId="{D9B05CB5-EB5E-437C-98C4-38935A2A6AB1}" srcId="{D553874D-F13B-44F8-A159-D255C7054B20}" destId="{E04B2158-B6A4-42E7-A21B-8AAEC5634996}" srcOrd="0" destOrd="0" parTransId="{1A38F8BF-00B6-4123-9425-E43716B4A2D3}" sibTransId="{933513F6-6EAC-4C08-96E2-45DE8AE759FB}"/>
    <dgm:cxn modelId="{AA66A709-82D8-4E5D-B883-210C3B1497C9}" type="presParOf" srcId="{F78EF481-73F2-4718-AC5B-2CA207CD46B7}" destId="{660D2C06-A8F4-48A0-A209-0A769E5A3C84}" srcOrd="0" destOrd="0" presId="urn:microsoft.com/office/officeart/2005/8/layout/hList1"/>
    <dgm:cxn modelId="{448BC5B0-B383-4256-BDBF-C648E14EACA1}" type="presParOf" srcId="{660D2C06-A8F4-48A0-A209-0A769E5A3C84}" destId="{C0BE0AC2-2A47-43A1-92FF-B3A7BF1B3D06}" srcOrd="0" destOrd="0" presId="urn:microsoft.com/office/officeart/2005/8/layout/hList1"/>
    <dgm:cxn modelId="{755BA667-8305-4733-B510-DD31E9CEC173}" type="presParOf" srcId="{660D2C06-A8F4-48A0-A209-0A769E5A3C84}" destId="{91E4C61F-7C52-426E-9419-312040B44658}" srcOrd="1" destOrd="0" presId="urn:microsoft.com/office/officeart/2005/8/layout/hList1"/>
    <dgm:cxn modelId="{E33E32AF-CC45-4DFD-8283-1924261A04F8}" type="presParOf" srcId="{F78EF481-73F2-4718-AC5B-2CA207CD46B7}" destId="{EAD2B420-D68E-4C82-8E34-6BEFFE154DF7}" srcOrd="1" destOrd="0" presId="urn:microsoft.com/office/officeart/2005/8/layout/hList1"/>
    <dgm:cxn modelId="{651F1D0D-C8B6-4325-8B17-58A5F1D262D9}" type="presParOf" srcId="{F78EF481-73F2-4718-AC5B-2CA207CD46B7}" destId="{871CC1A4-86DF-4BD0-82C5-E217C54E9B52}" srcOrd="2" destOrd="0" presId="urn:microsoft.com/office/officeart/2005/8/layout/hList1"/>
    <dgm:cxn modelId="{F0889279-4611-4F97-A3D8-71114CDE9FCB}" type="presParOf" srcId="{871CC1A4-86DF-4BD0-82C5-E217C54E9B52}" destId="{FD282EC7-386B-410D-87BE-3FB6CC098E70}" srcOrd="0" destOrd="0" presId="urn:microsoft.com/office/officeart/2005/8/layout/hList1"/>
    <dgm:cxn modelId="{724035AD-DD3C-4E44-81B8-16E99B78B5BC}" type="presParOf" srcId="{871CC1A4-86DF-4BD0-82C5-E217C54E9B52}" destId="{9A50B2AE-D25B-4791-8DD2-E0BBBDD10686}" srcOrd="1" destOrd="0" presId="urn:microsoft.com/office/officeart/2005/8/layout/hList1"/>
    <dgm:cxn modelId="{5E0A888B-D4EA-44BE-B5EC-B0CB7ABA2AE5}" type="presParOf" srcId="{F78EF481-73F2-4718-AC5B-2CA207CD46B7}" destId="{3B37F5FD-E125-4329-9758-7A3964F46789}" srcOrd="3" destOrd="0" presId="urn:microsoft.com/office/officeart/2005/8/layout/hList1"/>
    <dgm:cxn modelId="{C65C3EA4-3502-49C9-A3EA-FAC3B6F5B021}" type="presParOf" srcId="{F78EF481-73F2-4718-AC5B-2CA207CD46B7}" destId="{3D2EC936-503C-4A39-A6AE-8C041A434724}" srcOrd="4" destOrd="0" presId="urn:microsoft.com/office/officeart/2005/8/layout/hList1"/>
    <dgm:cxn modelId="{7E91BFE9-0333-4278-BA6A-E53C79F963F8}" type="presParOf" srcId="{3D2EC936-503C-4A39-A6AE-8C041A434724}" destId="{6F25EFC5-40DE-4C41-8EE4-2A362947BE62}" srcOrd="0" destOrd="0" presId="urn:microsoft.com/office/officeart/2005/8/layout/hList1"/>
    <dgm:cxn modelId="{8DAA75BA-F7B1-4EA1-9E24-476B3D80A771}" type="presParOf" srcId="{3D2EC936-503C-4A39-A6AE-8C041A434724}" destId="{3F1027D8-7003-482C-9687-F10BEBE5F2B5}" srcOrd="1" destOrd="0" presId="urn:microsoft.com/office/officeart/2005/8/layout/hList1"/>
    <dgm:cxn modelId="{5EC80347-CA96-497B-8949-F0761E5D5B02}" type="presParOf" srcId="{F78EF481-73F2-4718-AC5B-2CA207CD46B7}" destId="{BF94A397-AC28-49B7-B97D-58316D88BD99}" srcOrd="5" destOrd="0" presId="urn:microsoft.com/office/officeart/2005/8/layout/hList1"/>
    <dgm:cxn modelId="{CD1FD50B-307D-4186-9A69-F6A2065897A1}" type="presParOf" srcId="{F78EF481-73F2-4718-AC5B-2CA207CD46B7}" destId="{BCDCF4BF-4E05-4ADC-BF46-9BC344C66CF2}" srcOrd="6" destOrd="0" presId="urn:microsoft.com/office/officeart/2005/8/layout/hList1"/>
    <dgm:cxn modelId="{9BE950FB-53B9-454C-8A1E-1F0A81F24A7B}" type="presParOf" srcId="{BCDCF4BF-4E05-4ADC-BF46-9BC344C66CF2}" destId="{ADC1CC55-DA0A-49EE-A5F5-8353F4CAE566}" srcOrd="0" destOrd="0" presId="urn:microsoft.com/office/officeart/2005/8/layout/hList1"/>
    <dgm:cxn modelId="{0AF067A3-313A-4976-BBF5-2DF8A553C13A}" type="presParOf" srcId="{BCDCF4BF-4E05-4ADC-BF46-9BC344C66CF2}" destId="{6D33E3F4-BAF6-4823-AC4F-E6FA0DDE3FA9}" srcOrd="1" destOrd="0" presId="urn:microsoft.com/office/officeart/2005/8/layout/hList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1DF2F-CD0B-4F9A-8796-6BF14E775C4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AT"/>
        </a:p>
      </dgm:t>
    </dgm:pt>
    <dgm:pt modelId="{990D18C1-1A37-45EA-8279-51774214B631}">
      <dgm:prSet phldrT="[Text]"/>
      <dgm:spPr/>
      <dgm:t>
        <a:bodyPr/>
        <a:lstStyle/>
        <a:p>
          <a:r>
            <a:rPr lang="en-GB" b="1" dirty="0"/>
            <a:t>Manager</a:t>
          </a:r>
        </a:p>
      </dgm:t>
    </dgm:pt>
    <dgm:pt modelId="{493A5CA0-DD85-4C5D-B5F8-62B38597600B}" type="parTrans" cxnId="{34319A6A-9665-4676-BC6A-6918ACA4589A}">
      <dgm:prSet/>
      <dgm:spPr/>
      <dgm:t>
        <a:bodyPr/>
        <a:lstStyle/>
        <a:p>
          <a:endParaRPr lang="de-AT"/>
        </a:p>
      </dgm:t>
    </dgm:pt>
    <dgm:pt modelId="{4754ADDB-EFAE-4825-BD40-0E02D20741DF}" type="sibTrans" cxnId="{34319A6A-9665-4676-BC6A-6918ACA4589A}">
      <dgm:prSet/>
      <dgm:spPr/>
      <dgm:t>
        <a:bodyPr/>
        <a:lstStyle/>
        <a:p>
          <a:endParaRPr lang="de-AT"/>
        </a:p>
      </dgm:t>
    </dgm:pt>
    <dgm:pt modelId="{529599D5-504E-4AC3-9C00-A247E4AC7E46}" type="asst">
      <dgm:prSet phldrT="[Text]"/>
      <dgm:spPr/>
      <dgm:t>
        <a:bodyPr/>
        <a:lstStyle/>
        <a:p>
          <a:r>
            <a:rPr lang="de-AT" dirty="0"/>
            <a:t>Stabstelle</a:t>
          </a:r>
        </a:p>
      </dgm:t>
    </dgm:pt>
    <dgm:pt modelId="{6986BBAC-15EA-4936-84E4-737F9B100E41}" type="parTrans" cxnId="{970F8A89-9917-4941-B0F5-EC7FCF692DE1}">
      <dgm:prSet/>
      <dgm:spPr/>
      <dgm:t>
        <a:bodyPr/>
        <a:lstStyle/>
        <a:p>
          <a:endParaRPr lang="de-AT"/>
        </a:p>
      </dgm:t>
    </dgm:pt>
    <dgm:pt modelId="{063DEE20-DFCC-419F-A737-628B646F2E22}" type="sibTrans" cxnId="{970F8A89-9917-4941-B0F5-EC7FCF692DE1}">
      <dgm:prSet/>
      <dgm:spPr/>
      <dgm:t>
        <a:bodyPr/>
        <a:lstStyle/>
        <a:p>
          <a:endParaRPr lang="de-AT"/>
        </a:p>
      </dgm:t>
    </dgm:pt>
    <dgm:pt modelId="{59BEDDF9-BC74-472B-AAF3-BADA4BD2CCD9}">
      <dgm:prSet phldrT="[Text]"/>
      <dgm:spPr/>
      <dgm:t>
        <a:bodyPr/>
        <a:lstStyle/>
        <a:p>
          <a:r>
            <a:rPr lang="de-AT" dirty="0"/>
            <a:t>Vorgesetzter 1</a:t>
          </a:r>
        </a:p>
      </dgm:t>
    </dgm:pt>
    <dgm:pt modelId="{78923BAA-2D1A-4966-A96E-F63DB3B07019}" type="parTrans" cxnId="{CF6205E8-C47A-465C-8B92-2C0EAE36E447}">
      <dgm:prSet/>
      <dgm:spPr/>
      <dgm:t>
        <a:bodyPr/>
        <a:lstStyle/>
        <a:p>
          <a:endParaRPr lang="de-AT"/>
        </a:p>
      </dgm:t>
    </dgm:pt>
    <dgm:pt modelId="{A5B87E91-93FA-4B6B-B7C8-FB22FB180445}" type="sibTrans" cxnId="{CF6205E8-C47A-465C-8B92-2C0EAE36E447}">
      <dgm:prSet/>
      <dgm:spPr/>
      <dgm:t>
        <a:bodyPr/>
        <a:lstStyle/>
        <a:p>
          <a:endParaRPr lang="de-AT"/>
        </a:p>
      </dgm:t>
    </dgm:pt>
    <dgm:pt modelId="{FA002C8A-1FCB-4916-93B8-556658B60ED1}">
      <dgm:prSet phldrT="[Text]"/>
      <dgm:spPr/>
      <dgm:t>
        <a:bodyPr/>
        <a:lstStyle/>
        <a:p>
          <a:r>
            <a:rPr lang="de-AT" dirty="0"/>
            <a:t>Vorgesetzter 2</a:t>
          </a:r>
        </a:p>
      </dgm:t>
    </dgm:pt>
    <dgm:pt modelId="{05D643AB-2066-4B70-8C52-0B03643CFF65}" type="parTrans" cxnId="{E4031C89-A256-4A28-BF91-7244486B32DA}">
      <dgm:prSet/>
      <dgm:spPr/>
      <dgm:t>
        <a:bodyPr/>
        <a:lstStyle/>
        <a:p>
          <a:endParaRPr lang="de-AT"/>
        </a:p>
      </dgm:t>
    </dgm:pt>
    <dgm:pt modelId="{05B4FB35-F465-4E5F-BEEB-881DE19C2C6D}" type="sibTrans" cxnId="{E4031C89-A256-4A28-BF91-7244486B32DA}">
      <dgm:prSet/>
      <dgm:spPr/>
      <dgm:t>
        <a:bodyPr/>
        <a:lstStyle/>
        <a:p>
          <a:endParaRPr lang="de-AT"/>
        </a:p>
      </dgm:t>
    </dgm:pt>
    <dgm:pt modelId="{B4397BD9-6E5E-470B-A7AD-9205BAE6237C}">
      <dgm:prSet phldrT="[Text]"/>
      <dgm:spPr/>
      <dgm:t>
        <a:bodyPr/>
        <a:lstStyle/>
        <a:p>
          <a:r>
            <a:rPr lang="de-AT" dirty="0"/>
            <a:t>Vorgesetzter 3</a:t>
          </a:r>
        </a:p>
      </dgm:t>
    </dgm:pt>
    <dgm:pt modelId="{54B85D38-D198-4C0F-A17D-2EAE9B77DFFF}" type="parTrans" cxnId="{5A611284-79A4-4C0D-B83B-B0BFF494953B}">
      <dgm:prSet/>
      <dgm:spPr/>
      <dgm:t>
        <a:bodyPr/>
        <a:lstStyle/>
        <a:p>
          <a:endParaRPr lang="de-AT"/>
        </a:p>
      </dgm:t>
    </dgm:pt>
    <dgm:pt modelId="{789E89A8-47AA-4D68-981F-8EA87389CF2F}" type="sibTrans" cxnId="{5A611284-79A4-4C0D-B83B-B0BFF494953B}">
      <dgm:prSet/>
      <dgm:spPr/>
      <dgm:t>
        <a:bodyPr/>
        <a:lstStyle/>
        <a:p>
          <a:endParaRPr lang="de-AT"/>
        </a:p>
      </dgm:t>
    </dgm:pt>
    <dgm:pt modelId="{38F7A118-12FA-4D06-94E6-469A81731701}">
      <dgm:prSet phldrT="[Text]"/>
      <dgm:spPr/>
      <dgm:t>
        <a:bodyPr/>
        <a:lstStyle/>
        <a:p>
          <a:r>
            <a:rPr lang="de-AT" dirty="0"/>
            <a:t>Mitarbeiter A</a:t>
          </a:r>
        </a:p>
      </dgm:t>
    </dgm:pt>
    <dgm:pt modelId="{2337E199-F930-4843-8216-22709EAE8DF2}" type="parTrans" cxnId="{FAB04712-6932-4B95-815F-63DC8B23076D}">
      <dgm:prSet/>
      <dgm:spPr/>
      <dgm:t>
        <a:bodyPr/>
        <a:lstStyle/>
        <a:p>
          <a:endParaRPr lang="de-AT"/>
        </a:p>
      </dgm:t>
    </dgm:pt>
    <dgm:pt modelId="{195F8EC2-5E7D-47FD-AE92-24782A36BEC0}" type="sibTrans" cxnId="{FAB04712-6932-4B95-815F-63DC8B23076D}">
      <dgm:prSet/>
      <dgm:spPr/>
      <dgm:t>
        <a:bodyPr/>
        <a:lstStyle/>
        <a:p>
          <a:endParaRPr lang="de-AT"/>
        </a:p>
      </dgm:t>
    </dgm:pt>
    <dgm:pt modelId="{8CEC1A78-ECB9-428C-9C1C-BE2C1666AD61}">
      <dgm:prSet phldrT="[Text]"/>
      <dgm:spPr/>
      <dgm:t>
        <a:bodyPr/>
        <a:lstStyle/>
        <a:p>
          <a:r>
            <a:rPr lang="de-AT" dirty="0"/>
            <a:t>Mitarbeiter B</a:t>
          </a:r>
        </a:p>
      </dgm:t>
    </dgm:pt>
    <dgm:pt modelId="{31AD358C-B627-422D-9DBB-6A5A67D31A6D}" type="parTrans" cxnId="{1ECAFC29-63BC-4BE4-8701-CC1DFCA12F79}">
      <dgm:prSet/>
      <dgm:spPr/>
      <dgm:t>
        <a:bodyPr/>
        <a:lstStyle/>
        <a:p>
          <a:endParaRPr lang="de-AT"/>
        </a:p>
      </dgm:t>
    </dgm:pt>
    <dgm:pt modelId="{57C42A97-B352-4AA0-9D9A-7C1B4F75A7EF}" type="sibTrans" cxnId="{1ECAFC29-63BC-4BE4-8701-CC1DFCA12F79}">
      <dgm:prSet/>
      <dgm:spPr/>
      <dgm:t>
        <a:bodyPr/>
        <a:lstStyle/>
        <a:p>
          <a:endParaRPr lang="de-AT"/>
        </a:p>
      </dgm:t>
    </dgm:pt>
    <dgm:pt modelId="{BC353EBF-BEBC-48BA-86CE-90A94339D042}">
      <dgm:prSet phldrT="[Text]"/>
      <dgm:spPr/>
      <dgm:t>
        <a:bodyPr/>
        <a:lstStyle/>
        <a:p>
          <a:r>
            <a:rPr lang="de-AT" dirty="0"/>
            <a:t>Mitarbeiter C</a:t>
          </a:r>
        </a:p>
      </dgm:t>
    </dgm:pt>
    <dgm:pt modelId="{C2BBDC60-6AF3-43CF-8C21-59C2EEAABD4D}" type="parTrans" cxnId="{A55D439F-8B1B-4FA9-A41A-B7F9809715D1}">
      <dgm:prSet/>
      <dgm:spPr/>
      <dgm:t>
        <a:bodyPr/>
        <a:lstStyle/>
        <a:p>
          <a:endParaRPr lang="de-AT"/>
        </a:p>
      </dgm:t>
    </dgm:pt>
    <dgm:pt modelId="{288264F6-2051-40CB-A2AB-A02BB150737D}" type="sibTrans" cxnId="{A55D439F-8B1B-4FA9-A41A-B7F9809715D1}">
      <dgm:prSet/>
      <dgm:spPr/>
      <dgm:t>
        <a:bodyPr/>
        <a:lstStyle/>
        <a:p>
          <a:endParaRPr lang="de-AT"/>
        </a:p>
      </dgm:t>
    </dgm:pt>
    <dgm:pt modelId="{A27B7311-B7D5-4CA2-AC29-4BAE9D7C3179}">
      <dgm:prSet phldrT="[Text]"/>
      <dgm:spPr/>
      <dgm:t>
        <a:bodyPr/>
        <a:lstStyle/>
        <a:p>
          <a:r>
            <a:rPr lang="de-AT" dirty="0"/>
            <a:t>Mitarbeiter D</a:t>
          </a:r>
        </a:p>
      </dgm:t>
    </dgm:pt>
    <dgm:pt modelId="{F37AC491-66E2-4605-9185-C330E3FDBAC2}" type="parTrans" cxnId="{1925DB54-CD94-4052-93A3-1F8E50BA53D3}">
      <dgm:prSet/>
      <dgm:spPr/>
      <dgm:t>
        <a:bodyPr/>
        <a:lstStyle/>
        <a:p>
          <a:endParaRPr lang="de-AT"/>
        </a:p>
      </dgm:t>
    </dgm:pt>
    <dgm:pt modelId="{2DC9A93D-ED35-45AF-AA96-705C1430FE68}" type="sibTrans" cxnId="{1925DB54-CD94-4052-93A3-1F8E50BA53D3}">
      <dgm:prSet/>
      <dgm:spPr/>
      <dgm:t>
        <a:bodyPr/>
        <a:lstStyle/>
        <a:p>
          <a:endParaRPr lang="de-AT"/>
        </a:p>
      </dgm:t>
    </dgm:pt>
    <dgm:pt modelId="{53D62846-3AAB-4DF2-977F-EABFFA9FAAC6}">
      <dgm:prSet phldrT="[Text]"/>
      <dgm:spPr/>
      <dgm:t>
        <a:bodyPr/>
        <a:lstStyle/>
        <a:p>
          <a:r>
            <a:rPr lang="de-AT" dirty="0"/>
            <a:t>Mitarbeiter E</a:t>
          </a:r>
        </a:p>
      </dgm:t>
    </dgm:pt>
    <dgm:pt modelId="{06C26AAF-0104-4297-8152-9C978405BD62}" type="parTrans" cxnId="{53485B10-76FB-40B4-A109-A5E0F8045BB3}">
      <dgm:prSet/>
      <dgm:spPr/>
      <dgm:t>
        <a:bodyPr/>
        <a:lstStyle/>
        <a:p>
          <a:endParaRPr lang="de-AT"/>
        </a:p>
      </dgm:t>
    </dgm:pt>
    <dgm:pt modelId="{1EFB2551-0C0C-4D67-8D5F-79641BC06CE6}" type="sibTrans" cxnId="{53485B10-76FB-40B4-A109-A5E0F8045BB3}">
      <dgm:prSet/>
      <dgm:spPr/>
      <dgm:t>
        <a:bodyPr/>
        <a:lstStyle/>
        <a:p>
          <a:endParaRPr lang="de-AT"/>
        </a:p>
      </dgm:t>
    </dgm:pt>
    <dgm:pt modelId="{B4C1B168-A7EE-4A8A-BC7F-E1FEC35EE4D6}">
      <dgm:prSet phldrT="[Text]"/>
      <dgm:spPr/>
      <dgm:t>
        <a:bodyPr/>
        <a:lstStyle/>
        <a:p>
          <a:r>
            <a:rPr lang="de-AT" dirty="0"/>
            <a:t>Mitarbeiter F</a:t>
          </a:r>
        </a:p>
      </dgm:t>
    </dgm:pt>
    <dgm:pt modelId="{6C9E405E-7D18-4FF3-BDF2-45A3590AE46D}" type="parTrans" cxnId="{8BBB4C1D-7C6F-4182-BF4A-CE6FCA195CF5}">
      <dgm:prSet/>
      <dgm:spPr/>
      <dgm:t>
        <a:bodyPr/>
        <a:lstStyle/>
        <a:p>
          <a:endParaRPr lang="de-AT"/>
        </a:p>
      </dgm:t>
    </dgm:pt>
    <dgm:pt modelId="{22672B1C-8DF4-4E95-9D1C-CACA58B9F2B7}" type="sibTrans" cxnId="{8BBB4C1D-7C6F-4182-BF4A-CE6FCA195CF5}">
      <dgm:prSet/>
      <dgm:spPr/>
      <dgm:t>
        <a:bodyPr/>
        <a:lstStyle/>
        <a:p>
          <a:endParaRPr lang="de-AT"/>
        </a:p>
      </dgm:t>
    </dgm:pt>
    <dgm:pt modelId="{7EFD762B-853D-4135-A1F2-F1853E5E400E}" type="pres">
      <dgm:prSet presAssocID="{7E81DF2F-CD0B-4F9A-8796-6BF14E775C4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592C70-EAC6-43C4-B167-48635024AF41}" type="pres">
      <dgm:prSet presAssocID="{7E81DF2F-CD0B-4F9A-8796-6BF14E775C4A}" presName="hierFlow" presStyleCnt="0"/>
      <dgm:spPr/>
    </dgm:pt>
    <dgm:pt modelId="{18FD5D44-AAA7-4CC4-9319-7965B57DB6FA}" type="pres">
      <dgm:prSet presAssocID="{7E81DF2F-CD0B-4F9A-8796-6BF14E775C4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CDF2E6-0CD4-4CDC-9379-772DF7DDBFEE}" type="pres">
      <dgm:prSet presAssocID="{990D18C1-1A37-45EA-8279-51774214B631}" presName="Name14" presStyleCnt="0"/>
      <dgm:spPr/>
    </dgm:pt>
    <dgm:pt modelId="{4199440F-902F-46B5-B28E-6924C7493896}" type="pres">
      <dgm:prSet presAssocID="{990D18C1-1A37-45EA-8279-51774214B631}" presName="level1Shape" presStyleLbl="node0" presStyleIdx="0" presStyleCnt="1" custLinFactNeighborX="32500" custLinFactNeighborY="8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348DDA9-D024-42B3-A76F-48B996ED1763}" type="pres">
      <dgm:prSet presAssocID="{990D18C1-1A37-45EA-8279-51774214B631}" presName="hierChild2" presStyleCnt="0"/>
      <dgm:spPr/>
    </dgm:pt>
    <dgm:pt modelId="{EC850913-42ED-4B54-8ABF-FC14E3038431}" type="pres">
      <dgm:prSet presAssocID="{6986BBAC-15EA-4936-84E4-737F9B100E41}" presName="Name19" presStyleLbl="parChTrans1D2" presStyleIdx="0" presStyleCnt="4"/>
      <dgm:spPr/>
      <dgm:t>
        <a:bodyPr/>
        <a:lstStyle/>
        <a:p>
          <a:endParaRPr lang="de-DE"/>
        </a:p>
      </dgm:t>
    </dgm:pt>
    <dgm:pt modelId="{86A268A4-9229-42BB-B510-70466C763133}" type="pres">
      <dgm:prSet presAssocID="{529599D5-504E-4AC3-9C00-A247E4AC7E46}" presName="Name21" presStyleCnt="0"/>
      <dgm:spPr/>
    </dgm:pt>
    <dgm:pt modelId="{390AB66F-CF60-45BF-A7A7-0067879515C0}" type="pres">
      <dgm:prSet presAssocID="{529599D5-504E-4AC3-9C00-A247E4AC7E46}" presName="level2Shape" presStyleLbl="asst1" presStyleIdx="0" presStyleCnt="1"/>
      <dgm:spPr/>
      <dgm:t>
        <a:bodyPr/>
        <a:lstStyle/>
        <a:p>
          <a:endParaRPr lang="de-DE"/>
        </a:p>
      </dgm:t>
    </dgm:pt>
    <dgm:pt modelId="{B144EC41-FF96-4364-914A-F44AB8BA1D3E}" type="pres">
      <dgm:prSet presAssocID="{529599D5-504E-4AC3-9C00-A247E4AC7E46}" presName="hierChild3" presStyleCnt="0"/>
      <dgm:spPr/>
    </dgm:pt>
    <dgm:pt modelId="{76733321-A420-446E-B1FB-90BC29999F65}" type="pres">
      <dgm:prSet presAssocID="{78923BAA-2D1A-4966-A96E-F63DB3B07019}" presName="Name19" presStyleLbl="parChTrans1D2" presStyleIdx="1" presStyleCnt="4"/>
      <dgm:spPr/>
      <dgm:t>
        <a:bodyPr/>
        <a:lstStyle/>
        <a:p>
          <a:endParaRPr lang="de-DE"/>
        </a:p>
      </dgm:t>
    </dgm:pt>
    <dgm:pt modelId="{7EBAD5B3-ADE0-48BB-82BE-A0CC9B6C700D}" type="pres">
      <dgm:prSet presAssocID="{59BEDDF9-BC74-472B-AAF3-BADA4BD2CCD9}" presName="Name21" presStyleCnt="0"/>
      <dgm:spPr/>
    </dgm:pt>
    <dgm:pt modelId="{17CDD18A-8DBE-4780-932B-A6459C13F858}" type="pres">
      <dgm:prSet presAssocID="{59BEDDF9-BC74-472B-AAF3-BADA4BD2CCD9}" presName="level2Shape" presStyleLbl="node2" presStyleIdx="0" presStyleCnt="3"/>
      <dgm:spPr/>
      <dgm:t>
        <a:bodyPr/>
        <a:lstStyle/>
        <a:p>
          <a:endParaRPr lang="de-DE"/>
        </a:p>
      </dgm:t>
    </dgm:pt>
    <dgm:pt modelId="{688140C8-EFFC-4F56-99F1-1FD1EA07A3AF}" type="pres">
      <dgm:prSet presAssocID="{59BEDDF9-BC74-472B-AAF3-BADA4BD2CCD9}" presName="hierChild3" presStyleCnt="0"/>
      <dgm:spPr/>
    </dgm:pt>
    <dgm:pt modelId="{B771E95E-72FB-446E-97F7-62F1F8DEDE5E}" type="pres">
      <dgm:prSet presAssocID="{2337E199-F930-4843-8216-22709EAE8DF2}" presName="Name19" presStyleLbl="parChTrans1D3" presStyleIdx="0" presStyleCnt="6"/>
      <dgm:spPr/>
      <dgm:t>
        <a:bodyPr/>
        <a:lstStyle/>
        <a:p>
          <a:endParaRPr lang="de-DE"/>
        </a:p>
      </dgm:t>
    </dgm:pt>
    <dgm:pt modelId="{976D1E30-5739-4F94-99F7-19886691B72F}" type="pres">
      <dgm:prSet presAssocID="{38F7A118-12FA-4D06-94E6-469A81731701}" presName="Name21" presStyleCnt="0"/>
      <dgm:spPr/>
    </dgm:pt>
    <dgm:pt modelId="{E2B5298D-7E22-4133-AF76-73BD5EE47240}" type="pres">
      <dgm:prSet presAssocID="{38F7A118-12FA-4D06-94E6-469A81731701}" presName="level2Shape" presStyleLbl="node3" presStyleIdx="0" presStyleCnt="6"/>
      <dgm:spPr/>
      <dgm:t>
        <a:bodyPr/>
        <a:lstStyle/>
        <a:p>
          <a:endParaRPr lang="de-DE"/>
        </a:p>
      </dgm:t>
    </dgm:pt>
    <dgm:pt modelId="{FE99D605-6569-4A63-811F-3F22A07EABCB}" type="pres">
      <dgm:prSet presAssocID="{38F7A118-12FA-4D06-94E6-469A81731701}" presName="hierChild3" presStyleCnt="0"/>
      <dgm:spPr/>
    </dgm:pt>
    <dgm:pt modelId="{49A94194-1B24-48E6-973E-654639E24479}" type="pres">
      <dgm:prSet presAssocID="{31AD358C-B627-422D-9DBB-6A5A67D31A6D}" presName="Name19" presStyleLbl="parChTrans1D3" presStyleIdx="1" presStyleCnt="6"/>
      <dgm:spPr/>
      <dgm:t>
        <a:bodyPr/>
        <a:lstStyle/>
        <a:p>
          <a:endParaRPr lang="de-DE"/>
        </a:p>
      </dgm:t>
    </dgm:pt>
    <dgm:pt modelId="{40F4F61D-EAF5-442F-B6FF-E0CA89F97EA7}" type="pres">
      <dgm:prSet presAssocID="{8CEC1A78-ECB9-428C-9C1C-BE2C1666AD61}" presName="Name21" presStyleCnt="0"/>
      <dgm:spPr/>
    </dgm:pt>
    <dgm:pt modelId="{12B5EAE8-97D1-4410-A13B-F66ECADBC0F9}" type="pres">
      <dgm:prSet presAssocID="{8CEC1A78-ECB9-428C-9C1C-BE2C1666AD61}" presName="level2Shape" presStyleLbl="node3" presStyleIdx="1" presStyleCnt="6"/>
      <dgm:spPr/>
      <dgm:t>
        <a:bodyPr/>
        <a:lstStyle/>
        <a:p>
          <a:endParaRPr lang="de-DE"/>
        </a:p>
      </dgm:t>
    </dgm:pt>
    <dgm:pt modelId="{A4534C39-EAB4-4E98-80F7-C4400BFC6308}" type="pres">
      <dgm:prSet presAssocID="{8CEC1A78-ECB9-428C-9C1C-BE2C1666AD61}" presName="hierChild3" presStyleCnt="0"/>
      <dgm:spPr/>
    </dgm:pt>
    <dgm:pt modelId="{C49DA013-B842-40D6-829C-54D0215F147A}" type="pres">
      <dgm:prSet presAssocID="{05D643AB-2066-4B70-8C52-0B03643CFF65}" presName="Name19" presStyleLbl="parChTrans1D2" presStyleIdx="2" presStyleCnt="4"/>
      <dgm:spPr/>
      <dgm:t>
        <a:bodyPr/>
        <a:lstStyle/>
        <a:p>
          <a:endParaRPr lang="de-DE"/>
        </a:p>
      </dgm:t>
    </dgm:pt>
    <dgm:pt modelId="{ACCD2B05-B580-4052-A219-49BA26C807F0}" type="pres">
      <dgm:prSet presAssocID="{FA002C8A-1FCB-4916-93B8-556658B60ED1}" presName="Name21" presStyleCnt="0"/>
      <dgm:spPr/>
    </dgm:pt>
    <dgm:pt modelId="{42B7AB4C-7A46-406D-99FC-086C6AE70CCF}" type="pres">
      <dgm:prSet presAssocID="{FA002C8A-1FCB-4916-93B8-556658B60ED1}" presName="level2Shape" presStyleLbl="node2" presStyleIdx="1" presStyleCnt="3"/>
      <dgm:spPr/>
      <dgm:t>
        <a:bodyPr/>
        <a:lstStyle/>
        <a:p>
          <a:endParaRPr lang="de-DE"/>
        </a:p>
      </dgm:t>
    </dgm:pt>
    <dgm:pt modelId="{7E83D57F-9912-4F86-9AD5-554ECA154C42}" type="pres">
      <dgm:prSet presAssocID="{FA002C8A-1FCB-4916-93B8-556658B60ED1}" presName="hierChild3" presStyleCnt="0"/>
      <dgm:spPr/>
    </dgm:pt>
    <dgm:pt modelId="{E53ED304-E9E4-4F26-A14F-3051D7B43421}" type="pres">
      <dgm:prSet presAssocID="{C2BBDC60-6AF3-43CF-8C21-59C2EEAABD4D}" presName="Name19" presStyleLbl="parChTrans1D3" presStyleIdx="2" presStyleCnt="6"/>
      <dgm:spPr/>
      <dgm:t>
        <a:bodyPr/>
        <a:lstStyle/>
        <a:p>
          <a:endParaRPr lang="de-DE"/>
        </a:p>
      </dgm:t>
    </dgm:pt>
    <dgm:pt modelId="{D609A24F-46BF-4C22-8933-D5A17A79A199}" type="pres">
      <dgm:prSet presAssocID="{BC353EBF-BEBC-48BA-86CE-90A94339D042}" presName="Name21" presStyleCnt="0"/>
      <dgm:spPr/>
    </dgm:pt>
    <dgm:pt modelId="{98F6A403-E939-4558-8F17-1D7AB1B41DC1}" type="pres">
      <dgm:prSet presAssocID="{BC353EBF-BEBC-48BA-86CE-90A94339D042}" presName="level2Shape" presStyleLbl="node3" presStyleIdx="2" presStyleCnt="6"/>
      <dgm:spPr/>
      <dgm:t>
        <a:bodyPr/>
        <a:lstStyle/>
        <a:p>
          <a:endParaRPr lang="de-DE"/>
        </a:p>
      </dgm:t>
    </dgm:pt>
    <dgm:pt modelId="{2424BA81-58F6-4F3F-B4AA-292BB4177FBD}" type="pres">
      <dgm:prSet presAssocID="{BC353EBF-BEBC-48BA-86CE-90A94339D042}" presName="hierChild3" presStyleCnt="0"/>
      <dgm:spPr/>
    </dgm:pt>
    <dgm:pt modelId="{8A74497A-E30E-4F49-B5A1-04F7EE513C06}" type="pres">
      <dgm:prSet presAssocID="{F37AC491-66E2-4605-9185-C330E3FDBAC2}" presName="Name19" presStyleLbl="parChTrans1D3" presStyleIdx="3" presStyleCnt="6"/>
      <dgm:spPr/>
      <dgm:t>
        <a:bodyPr/>
        <a:lstStyle/>
        <a:p>
          <a:endParaRPr lang="de-DE"/>
        </a:p>
      </dgm:t>
    </dgm:pt>
    <dgm:pt modelId="{7201E04C-0CFC-4F5C-A29B-89FD45400740}" type="pres">
      <dgm:prSet presAssocID="{A27B7311-B7D5-4CA2-AC29-4BAE9D7C3179}" presName="Name21" presStyleCnt="0"/>
      <dgm:spPr/>
    </dgm:pt>
    <dgm:pt modelId="{A26E1325-9964-495E-AE3E-CB78A1987B99}" type="pres">
      <dgm:prSet presAssocID="{A27B7311-B7D5-4CA2-AC29-4BAE9D7C3179}" presName="level2Shape" presStyleLbl="node3" presStyleIdx="3" presStyleCnt="6"/>
      <dgm:spPr/>
      <dgm:t>
        <a:bodyPr/>
        <a:lstStyle/>
        <a:p>
          <a:endParaRPr lang="de-DE"/>
        </a:p>
      </dgm:t>
    </dgm:pt>
    <dgm:pt modelId="{686CE57E-5A1B-454D-93FB-A1A8DE9B0561}" type="pres">
      <dgm:prSet presAssocID="{A27B7311-B7D5-4CA2-AC29-4BAE9D7C3179}" presName="hierChild3" presStyleCnt="0"/>
      <dgm:spPr/>
    </dgm:pt>
    <dgm:pt modelId="{8379BBD4-CCF1-4A1D-920E-5EE05C23A357}" type="pres">
      <dgm:prSet presAssocID="{54B85D38-D198-4C0F-A17D-2EAE9B77DFFF}" presName="Name19" presStyleLbl="parChTrans1D2" presStyleIdx="3" presStyleCnt="4"/>
      <dgm:spPr/>
      <dgm:t>
        <a:bodyPr/>
        <a:lstStyle/>
        <a:p>
          <a:endParaRPr lang="de-DE"/>
        </a:p>
      </dgm:t>
    </dgm:pt>
    <dgm:pt modelId="{08DC07D3-17D9-4CC8-A055-F697AA548BC3}" type="pres">
      <dgm:prSet presAssocID="{B4397BD9-6E5E-470B-A7AD-9205BAE6237C}" presName="Name21" presStyleCnt="0"/>
      <dgm:spPr/>
    </dgm:pt>
    <dgm:pt modelId="{69CC8369-0A39-42C2-BD5C-3E50F480F9AD}" type="pres">
      <dgm:prSet presAssocID="{B4397BD9-6E5E-470B-A7AD-9205BAE6237C}" presName="level2Shape" presStyleLbl="node2" presStyleIdx="2" presStyleCnt="3"/>
      <dgm:spPr/>
      <dgm:t>
        <a:bodyPr/>
        <a:lstStyle/>
        <a:p>
          <a:endParaRPr lang="de-DE"/>
        </a:p>
      </dgm:t>
    </dgm:pt>
    <dgm:pt modelId="{53877193-06DB-4F43-B7F9-CEC547AFADBB}" type="pres">
      <dgm:prSet presAssocID="{B4397BD9-6E5E-470B-A7AD-9205BAE6237C}" presName="hierChild3" presStyleCnt="0"/>
      <dgm:spPr/>
    </dgm:pt>
    <dgm:pt modelId="{96D9CE2C-7DE9-4DFD-ACF7-B74AA8132423}" type="pres">
      <dgm:prSet presAssocID="{06C26AAF-0104-4297-8152-9C978405BD62}" presName="Name19" presStyleLbl="parChTrans1D3" presStyleIdx="4" presStyleCnt="6"/>
      <dgm:spPr/>
      <dgm:t>
        <a:bodyPr/>
        <a:lstStyle/>
        <a:p>
          <a:endParaRPr lang="de-DE"/>
        </a:p>
      </dgm:t>
    </dgm:pt>
    <dgm:pt modelId="{907A7181-81F4-4C6C-85F5-7BDD78B80FB4}" type="pres">
      <dgm:prSet presAssocID="{53D62846-3AAB-4DF2-977F-EABFFA9FAAC6}" presName="Name21" presStyleCnt="0"/>
      <dgm:spPr/>
    </dgm:pt>
    <dgm:pt modelId="{9193A27E-934C-4633-832F-E3EA07D8E669}" type="pres">
      <dgm:prSet presAssocID="{53D62846-3AAB-4DF2-977F-EABFFA9FAAC6}" presName="level2Shape" presStyleLbl="node3" presStyleIdx="4" presStyleCnt="6"/>
      <dgm:spPr/>
      <dgm:t>
        <a:bodyPr/>
        <a:lstStyle/>
        <a:p>
          <a:endParaRPr lang="de-DE"/>
        </a:p>
      </dgm:t>
    </dgm:pt>
    <dgm:pt modelId="{50723039-6C20-47DD-A91E-3A714643B2D8}" type="pres">
      <dgm:prSet presAssocID="{53D62846-3AAB-4DF2-977F-EABFFA9FAAC6}" presName="hierChild3" presStyleCnt="0"/>
      <dgm:spPr/>
    </dgm:pt>
    <dgm:pt modelId="{88A248A8-782D-444C-B26D-B9D509D6A93D}" type="pres">
      <dgm:prSet presAssocID="{6C9E405E-7D18-4FF3-BDF2-45A3590AE46D}" presName="Name19" presStyleLbl="parChTrans1D3" presStyleIdx="5" presStyleCnt="6"/>
      <dgm:spPr/>
      <dgm:t>
        <a:bodyPr/>
        <a:lstStyle/>
        <a:p>
          <a:endParaRPr lang="de-DE"/>
        </a:p>
      </dgm:t>
    </dgm:pt>
    <dgm:pt modelId="{93E4BC50-556C-482C-96F2-6B78D1E5020F}" type="pres">
      <dgm:prSet presAssocID="{B4C1B168-A7EE-4A8A-BC7F-E1FEC35EE4D6}" presName="Name21" presStyleCnt="0"/>
      <dgm:spPr/>
    </dgm:pt>
    <dgm:pt modelId="{B555562B-85A3-4ED9-9B8B-493BED642C18}" type="pres">
      <dgm:prSet presAssocID="{B4C1B168-A7EE-4A8A-BC7F-E1FEC35EE4D6}" presName="level2Shape" presStyleLbl="node3" presStyleIdx="5" presStyleCnt="6"/>
      <dgm:spPr/>
      <dgm:t>
        <a:bodyPr/>
        <a:lstStyle/>
        <a:p>
          <a:endParaRPr lang="de-DE"/>
        </a:p>
      </dgm:t>
    </dgm:pt>
    <dgm:pt modelId="{3A875127-EA02-47CA-9C89-828FEF3EF446}" type="pres">
      <dgm:prSet presAssocID="{B4C1B168-A7EE-4A8A-BC7F-E1FEC35EE4D6}" presName="hierChild3" presStyleCnt="0"/>
      <dgm:spPr/>
    </dgm:pt>
    <dgm:pt modelId="{9D4C8F0C-9661-4EF2-85EF-2B5D9665B9B6}" type="pres">
      <dgm:prSet presAssocID="{7E81DF2F-CD0B-4F9A-8796-6BF14E775C4A}" presName="bgShapesFlow" presStyleCnt="0"/>
      <dgm:spPr/>
    </dgm:pt>
  </dgm:ptLst>
  <dgm:cxnLst>
    <dgm:cxn modelId="{056E9942-D57E-4413-9192-571FECB7FB34}" type="presOf" srcId="{8CEC1A78-ECB9-428C-9C1C-BE2C1666AD61}" destId="{12B5EAE8-97D1-4410-A13B-F66ECADBC0F9}" srcOrd="0" destOrd="0" presId="urn:microsoft.com/office/officeart/2005/8/layout/hierarchy6"/>
    <dgm:cxn modelId="{1A29C5C7-FA57-41C0-8A6B-184DC8F89D55}" type="presOf" srcId="{2337E199-F930-4843-8216-22709EAE8DF2}" destId="{B771E95E-72FB-446E-97F7-62F1F8DEDE5E}" srcOrd="0" destOrd="0" presId="urn:microsoft.com/office/officeart/2005/8/layout/hierarchy6"/>
    <dgm:cxn modelId="{1925DB54-CD94-4052-93A3-1F8E50BA53D3}" srcId="{FA002C8A-1FCB-4916-93B8-556658B60ED1}" destId="{A27B7311-B7D5-4CA2-AC29-4BAE9D7C3179}" srcOrd="1" destOrd="0" parTransId="{F37AC491-66E2-4605-9185-C330E3FDBAC2}" sibTransId="{2DC9A93D-ED35-45AF-AA96-705C1430FE68}"/>
    <dgm:cxn modelId="{CF6205E8-C47A-465C-8B92-2C0EAE36E447}" srcId="{990D18C1-1A37-45EA-8279-51774214B631}" destId="{59BEDDF9-BC74-472B-AAF3-BADA4BD2CCD9}" srcOrd="1" destOrd="0" parTransId="{78923BAA-2D1A-4966-A96E-F63DB3B07019}" sibTransId="{A5B87E91-93FA-4B6B-B7C8-FB22FB180445}"/>
    <dgm:cxn modelId="{A43E15D3-6428-4C2C-89FA-8E167D2E7075}" type="presOf" srcId="{F37AC491-66E2-4605-9185-C330E3FDBAC2}" destId="{8A74497A-E30E-4F49-B5A1-04F7EE513C06}" srcOrd="0" destOrd="0" presId="urn:microsoft.com/office/officeart/2005/8/layout/hierarchy6"/>
    <dgm:cxn modelId="{36A87285-D27E-4B7A-AFAE-0DB027A25BE2}" type="presOf" srcId="{6986BBAC-15EA-4936-84E4-737F9B100E41}" destId="{EC850913-42ED-4B54-8ABF-FC14E3038431}" srcOrd="0" destOrd="0" presId="urn:microsoft.com/office/officeart/2005/8/layout/hierarchy6"/>
    <dgm:cxn modelId="{8BBB4C1D-7C6F-4182-BF4A-CE6FCA195CF5}" srcId="{B4397BD9-6E5E-470B-A7AD-9205BAE6237C}" destId="{B4C1B168-A7EE-4A8A-BC7F-E1FEC35EE4D6}" srcOrd="1" destOrd="0" parTransId="{6C9E405E-7D18-4FF3-BDF2-45A3590AE46D}" sibTransId="{22672B1C-8DF4-4E95-9D1C-CACA58B9F2B7}"/>
    <dgm:cxn modelId="{C7E5AF17-A960-4596-9061-2EA62CFFCAB2}" type="presOf" srcId="{BC353EBF-BEBC-48BA-86CE-90A94339D042}" destId="{98F6A403-E939-4558-8F17-1D7AB1B41DC1}" srcOrd="0" destOrd="0" presId="urn:microsoft.com/office/officeart/2005/8/layout/hierarchy6"/>
    <dgm:cxn modelId="{1ECAFC29-63BC-4BE4-8701-CC1DFCA12F79}" srcId="{59BEDDF9-BC74-472B-AAF3-BADA4BD2CCD9}" destId="{8CEC1A78-ECB9-428C-9C1C-BE2C1666AD61}" srcOrd="1" destOrd="0" parTransId="{31AD358C-B627-422D-9DBB-6A5A67D31A6D}" sibTransId="{57C42A97-B352-4AA0-9D9A-7C1B4F75A7EF}"/>
    <dgm:cxn modelId="{FAB04712-6932-4B95-815F-63DC8B23076D}" srcId="{59BEDDF9-BC74-472B-AAF3-BADA4BD2CCD9}" destId="{38F7A118-12FA-4D06-94E6-469A81731701}" srcOrd="0" destOrd="0" parTransId="{2337E199-F930-4843-8216-22709EAE8DF2}" sibTransId="{195F8EC2-5E7D-47FD-AE92-24782A36BEC0}"/>
    <dgm:cxn modelId="{A3366A19-3DD9-41B3-A757-D1588C829203}" type="presOf" srcId="{C2BBDC60-6AF3-43CF-8C21-59C2EEAABD4D}" destId="{E53ED304-E9E4-4F26-A14F-3051D7B43421}" srcOrd="0" destOrd="0" presId="urn:microsoft.com/office/officeart/2005/8/layout/hierarchy6"/>
    <dgm:cxn modelId="{E4031C89-A256-4A28-BF91-7244486B32DA}" srcId="{990D18C1-1A37-45EA-8279-51774214B631}" destId="{FA002C8A-1FCB-4916-93B8-556658B60ED1}" srcOrd="2" destOrd="0" parTransId="{05D643AB-2066-4B70-8C52-0B03643CFF65}" sibTransId="{05B4FB35-F465-4E5F-BEEB-881DE19C2C6D}"/>
    <dgm:cxn modelId="{67A99275-1B81-4B08-A9DE-22148983ED82}" type="presOf" srcId="{38F7A118-12FA-4D06-94E6-469A81731701}" destId="{E2B5298D-7E22-4133-AF76-73BD5EE47240}" srcOrd="0" destOrd="0" presId="urn:microsoft.com/office/officeart/2005/8/layout/hierarchy6"/>
    <dgm:cxn modelId="{81786F23-7C9C-47AE-94C9-3445C6E03CA1}" type="presOf" srcId="{6C9E405E-7D18-4FF3-BDF2-45A3590AE46D}" destId="{88A248A8-782D-444C-B26D-B9D509D6A93D}" srcOrd="0" destOrd="0" presId="urn:microsoft.com/office/officeart/2005/8/layout/hierarchy6"/>
    <dgm:cxn modelId="{A7BDF859-BCB8-4C13-87BB-0FC97F874281}" type="presOf" srcId="{FA002C8A-1FCB-4916-93B8-556658B60ED1}" destId="{42B7AB4C-7A46-406D-99FC-086C6AE70CCF}" srcOrd="0" destOrd="0" presId="urn:microsoft.com/office/officeart/2005/8/layout/hierarchy6"/>
    <dgm:cxn modelId="{53485B10-76FB-40B4-A109-A5E0F8045BB3}" srcId="{B4397BD9-6E5E-470B-A7AD-9205BAE6237C}" destId="{53D62846-3AAB-4DF2-977F-EABFFA9FAAC6}" srcOrd="0" destOrd="0" parTransId="{06C26AAF-0104-4297-8152-9C978405BD62}" sibTransId="{1EFB2551-0C0C-4D67-8D5F-79641BC06CE6}"/>
    <dgm:cxn modelId="{2591F8F9-79B4-476F-899D-FDF4F8D4100D}" type="presOf" srcId="{529599D5-504E-4AC3-9C00-A247E4AC7E46}" destId="{390AB66F-CF60-45BF-A7A7-0067879515C0}" srcOrd="0" destOrd="0" presId="urn:microsoft.com/office/officeart/2005/8/layout/hierarchy6"/>
    <dgm:cxn modelId="{DD239C84-1E06-456D-9EF8-D4918320949E}" type="presOf" srcId="{78923BAA-2D1A-4966-A96E-F63DB3B07019}" destId="{76733321-A420-446E-B1FB-90BC29999F65}" srcOrd="0" destOrd="0" presId="urn:microsoft.com/office/officeart/2005/8/layout/hierarchy6"/>
    <dgm:cxn modelId="{A55D439F-8B1B-4FA9-A41A-B7F9809715D1}" srcId="{FA002C8A-1FCB-4916-93B8-556658B60ED1}" destId="{BC353EBF-BEBC-48BA-86CE-90A94339D042}" srcOrd="0" destOrd="0" parTransId="{C2BBDC60-6AF3-43CF-8C21-59C2EEAABD4D}" sibTransId="{288264F6-2051-40CB-A2AB-A02BB150737D}"/>
    <dgm:cxn modelId="{BAD09A51-BDFE-4E8E-B65D-C62B4BB6D365}" type="presOf" srcId="{A27B7311-B7D5-4CA2-AC29-4BAE9D7C3179}" destId="{A26E1325-9964-495E-AE3E-CB78A1987B99}" srcOrd="0" destOrd="0" presId="urn:microsoft.com/office/officeart/2005/8/layout/hierarchy6"/>
    <dgm:cxn modelId="{E7FF878A-2F70-4AFA-A315-D83097313122}" type="presOf" srcId="{B4C1B168-A7EE-4A8A-BC7F-E1FEC35EE4D6}" destId="{B555562B-85A3-4ED9-9B8B-493BED642C18}" srcOrd="0" destOrd="0" presId="urn:microsoft.com/office/officeart/2005/8/layout/hierarchy6"/>
    <dgm:cxn modelId="{DEBE0569-1849-4923-8781-4C64EA7D9AD3}" type="presOf" srcId="{990D18C1-1A37-45EA-8279-51774214B631}" destId="{4199440F-902F-46B5-B28E-6924C7493896}" srcOrd="0" destOrd="0" presId="urn:microsoft.com/office/officeart/2005/8/layout/hierarchy6"/>
    <dgm:cxn modelId="{E5C09831-D7DE-4871-A772-CBD12DD4F6EB}" type="presOf" srcId="{53D62846-3AAB-4DF2-977F-EABFFA9FAAC6}" destId="{9193A27E-934C-4633-832F-E3EA07D8E669}" srcOrd="0" destOrd="0" presId="urn:microsoft.com/office/officeart/2005/8/layout/hierarchy6"/>
    <dgm:cxn modelId="{614C231B-CE19-4C29-8316-BB53270C44F5}" type="presOf" srcId="{7E81DF2F-CD0B-4F9A-8796-6BF14E775C4A}" destId="{7EFD762B-853D-4135-A1F2-F1853E5E400E}" srcOrd="0" destOrd="0" presId="urn:microsoft.com/office/officeart/2005/8/layout/hierarchy6"/>
    <dgm:cxn modelId="{34319A6A-9665-4676-BC6A-6918ACA4589A}" srcId="{7E81DF2F-CD0B-4F9A-8796-6BF14E775C4A}" destId="{990D18C1-1A37-45EA-8279-51774214B631}" srcOrd="0" destOrd="0" parTransId="{493A5CA0-DD85-4C5D-B5F8-62B38597600B}" sibTransId="{4754ADDB-EFAE-4825-BD40-0E02D20741DF}"/>
    <dgm:cxn modelId="{8A31439A-6526-4B82-9508-A054D4D1F1C9}" type="presOf" srcId="{31AD358C-B627-422D-9DBB-6A5A67D31A6D}" destId="{49A94194-1B24-48E6-973E-654639E24479}" srcOrd="0" destOrd="0" presId="urn:microsoft.com/office/officeart/2005/8/layout/hierarchy6"/>
    <dgm:cxn modelId="{F957E461-5444-4331-8D01-A5D968F8A14B}" type="presOf" srcId="{B4397BD9-6E5E-470B-A7AD-9205BAE6237C}" destId="{69CC8369-0A39-42C2-BD5C-3E50F480F9AD}" srcOrd="0" destOrd="0" presId="urn:microsoft.com/office/officeart/2005/8/layout/hierarchy6"/>
    <dgm:cxn modelId="{83188F6A-24A8-49E7-A394-B8896C23C8B3}" type="presOf" srcId="{05D643AB-2066-4B70-8C52-0B03643CFF65}" destId="{C49DA013-B842-40D6-829C-54D0215F147A}" srcOrd="0" destOrd="0" presId="urn:microsoft.com/office/officeart/2005/8/layout/hierarchy6"/>
    <dgm:cxn modelId="{5A611284-79A4-4C0D-B83B-B0BFF494953B}" srcId="{990D18C1-1A37-45EA-8279-51774214B631}" destId="{B4397BD9-6E5E-470B-A7AD-9205BAE6237C}" srcOrd="3" destOrd="0" parTransId="{54B85D38-D198-4C0F-A17D-2EAE9B77DFFF}" sibTransId="{789E89A8-47AA-4D68-981F-8EA87389CF2F}"/>
    <dgm:cxn modelId="{970F8A89-9917-4941-B0F5-EC7FCF692DE1}" srcId="{990D18C1-1A37-45EA-8279-51774214B631}" destId="{529599D5-504E-4AC3-9C00-A247E4AC7E46}" srcOrd="0" destOrd="0" parTransId="{6986BBAC-15EA-4936-84E4-737F9B100E41}" sibTransId="{063DEE20-DFCC-419F-A737-628B646F2E22}"/>
    <dgm:cxn modelId="{9BC2EA95-DB38-4DE9-BFE5-98FE61B7517B}" type="presOf" srcId="{06C26AAF-0104-4297-8152-9C978405BD62}" destId="{96D9CE2C-7DE9-4DFD-ACF7-B74AA8132423}" srcOrd="0" destOrd="0" presId="urn:microsoft.com/office/officeart/2005/8/layout/hierarchy6"/>
    <dgm:cxn modelId="{F2D3E06E-52DD-440F-8E5E-6795690D1602}" type="presOf" srcId="{54B85D38-D198-4C0F-A17D-2EAE9B77DFFF}" destId="{8379BBD4-CCF1-4A1D-920E-5EE05C23A357}" srcOrd="0" destOrd="0" presId="urn:microsoft.com/office/officeart/2005/8/layout/hierarchy6"/>
    <dgm:cxn modelId="{0616CE32-9A28-4BBF-A146-3CA458541E1B}" type="presOf" srcId="{59BEDDF9-BC74-472B-AAF3-BADA4BD2CCD9}" destId="{17CDD18A-8DBE-4780-932B-A6459C13F858}" srcOrd="0" destOrd="0" presId="urn:microsoft.com/office/officeart/2005/8/layout/hierarchy6"/>
    <dgm:cxn modelId="{70632F51-1401-4C42-9D56-2CF3CA6B7A0D}" type="presParOf" srcId="{7EFD762B-853D-4135-A1F2-F1853E5E400E}" destId="{F1592C70-EAC6-43C4-B167-48635024AF41}" srcOrd="0" destOrd="0" presId="urn:microsoft.com/office/officeart/2005/8/layout/hierarchy6"/>
    <dgm:cxn modelId="{7181E792-6BEC-477A-9C88-F41505752F98}" type="presParOf" srcId="{F1592C70-EAC6-43C4-B167-48635024AF41}" destId="{18FD5D44-AAA7-4CC4-9319-7965B57DB6FA}" srcOrd="0" destOrd="0" presId="urn:microsoft.com/office/officeart/2005/8/layout/hierarchy6"/>
    <dgm:cxn modelId="{091618B8-B87B-4FB7-81D7-AD9946E3A239}" type="presParOf" srcId="{18FD5D44-AAA7-4CC4-9319-7965B57DB6FA}" destId="{6ECDF2E6-0CD4-4CDC-9379-772DF7DDBFEE}" srcOrd="0" destOrd="0" presId="urn:microsoft.com/office/officeart/2005/8/layout/hierarchy6"/>
    <dgm:cxn modelId="{FCF6AEA6-938E-454B-B64B-CADD775DA930}" type="presParOf" srcId="{6ECDF2E6-0CD4-4CDC-9379-772DF7DDBFEE}" destId="{4199440F-902F-46B5-B28E-6924C7493896}" srcOrd="0" destOrd="0" presId="urn:microsoft.com/office/officeart/2005/8/layout/hierarchy6"/>
    <dgm:cxn modelId="{ECF191F6-D216-4375-9C7B-3562F2B7B2F9}" type="presParOf" srcId="{6ECDF2E6-0CD4-4CDC-9379-772DF7DDBFEE}" destId="{B348DDA9-D024-42B3-A76F-48B996ED1763}" srcOrd="1" destOrd="0" presId="urn:microsoft.com/office/officeart/2005/8/layout/hierarchy6"/>
    <dgm:cxn modelId="{593DD359-F325-4547-A10B-441CC292B758}" type="presParOf" srcId="{B348DDA9-D024-42B3-A76F-48B996ED1763}" destId="{EC850913-42ED-4B54-8ABF-FC14E3038431}" srcOrd="0" destOrd="0" presId="urn:microsoft.com/office/officeart/2005/8/layout/hierarchy6"/>
    <dgm:cxn modelId="{632AB431-2CB2-439E-B946-ED53153ABE55}" type="presParOf" srcId="{B348DDA9-D024-42B3-A76F-48B996ED1763}" destId="{86A268A4-9229-42BB-B510-70466C763133}" srcOrd="1" destOrd="0" presId="urn:microsoft.com/office/officeart/2005/8/layout/hierarchy6"/>
    <dgm:cxn modelId="{8E65D6FA-92D4-4CE3-93CA-2BD81ADA405B}" type="presParOf" srcId="{86A268A4-9229-42BB-B510-70466C763133}" destId="{390AB66F-CF60-45BF-A7A7-0067879515C0}" srcOrd="0" destOrd="0" presId="urn:microsoft.com/office/officeart/2005/8/layout/hierarchy6"/>
    <dgm:cxn modelId="{61FC4194-1A4E-4006-AB93-81B257E81EDA}" type="presParOf" srcId="{86A268A4-9229-42BB-B510-70466C763133}" destId="{B144EC41-FF96-4364-914A-F44AB8BA1D3E}" srcOrd="1" destOrd="0" presId="urn:microsoft.com/office/officeart/2005/8/layout/hierarchy6"/>
    <dgm:cxn modelId="{6908BF28-EA27-42CA-AE5B-33BD8839BA2B}" type="presParOf" srcId="{B348DDA9-D024-42B3-A76F-48B996ED1763}" destId="{76733321-A420-446E-B1FB-90BC29999F65}" srcOrd="2" destOrd="0" presId="urn:microsoft.com/office/officeart/2005/8/layout/hierarchy6"/>
    <dgm:cxn modelId="{A7B32213-F802-4534-8A1F-464936ABFEE1}" type="presParOf" srcId="{B348DDA9-D024-42B3-A76F-48B996ED1763}" destId="{7EBAD5B3-ADE0-48BB-82BE-A0CC9B6C700D}" srcOrd="3" destOrd="0" presId="urn:microsoft.com/office/officeart/2005/8/layout/hierarchy6"/>
    <dgm:cxn modelId="{57096086-9393-42E6-967E-907346FD3491}" type="presParOf" srcId="{7EBAD5B3-ADE0-48BB-82BE-A0CC9B6C700D}" destId="{17CDD18A-8DBE-4780-932B-A6459C13F858}" srcOrd="0" destOrd="0" presId="urn:microsoft.com/office/officeart/2005/8/layout/hierarchy6"/>
    <dgm:cxn modelId="{62FAB7E9-3A41-4399-8DFE-83D1E03EC1E1}" type="presParOf" srcId="{7EBAD5B3-ADE0-48BB-82BE-A0CC9B6C700D}" destId="{688140C8-EFFC-4F56-99F1-1FD1EA07A3AF}" srcOrd="1" destOrd="0" presId="urn:microsoft.com/office/officeart/2005/8/layout/hierarchy6"/>
    <dgm:cxn modelId="{BD9E9A03-4531-4D9E-AC63-081224657F74}" type="presParOf" srcId="{688140C8-EFFC-4F56-99F1-1FD1EA07A3AF}" destId="{B771E95E-72FB-446E-97F7-62F1F8DEDE5E}" srcOrd="0" destOrd="0" presId="urn:microsoft.com/office/officeart/2005/8/layout/hierarchy6"/>
    <dgm:cxn modelId="{49642D44-9173-4913-9047-CB2C3E328601}" type="presParOf" srcId="{688140C8-EFFC-4F56-99F1-1FD1EA07A3AF}" destId="{976D1E30-5739-4F94-99F7-19886691B72F}" srcOrd="1" destOrd="0" presId="urn:microsoft.com/office/officeart/2005/8/layout/hierarchy6"/>
    <dgm:cxn modelId="{5F75996A-D389-44BA-A987-D9EBBC07B7DC}" type="presParOf" srcId="{976D1E30-5739-4F94-99F7-19886691B72F}" destId="{E2B5298D-7E22-4133-AF76-73BD5EE47240}" srcOrd="0" destOrd="0" presId="urn:microsoft.com/office/officeart/2005/8/layout/hierarchy6"/>
    <dgm:cxn modelId="{96BFBD6A-8F80-428B-984C-A302C0BBECAD}" type="presParOf" srcId="{976D1E30-5739-4F94-99F7-19886691B72F}" destId="{FE99D605-6569-4A63-811F-3F22A07EABCB}" srcOrd="1" destOrd="0" presId="urn:microsoft.com/office/officeart/2005/8/layout/hierarchy6"/>
    <dgm:cxn modelId="{2FFDC343-1BAB-4829-BADE-FCA15E06D416}" type="presParOf" srcId="{688140C8-EFFC-4F56-99F1-1FD1EA07A3AF}" destId="{49A94194-1B24-48E6-973E-654639E24479}" srcOrd="2" destOrd="0" presId="urn:microsoft.com/office/officeart/2005/8/layout/hierarchy6"/>
    <dgm:cxn modelId="{8FED0AFC-CAEC-4833-A7D9-F1D6945187FE}" type="presParOf" srcId="{688140C8-EFFC-4F56-99F1-1FD1EA07A3AF}" destId="{40F4F61D-EAF5-442F-B6FF-E0CA89F97EA7}" srcOrd="3" destOrd="0" presId="urn:microsoft.com/office/officeart/2005/8/layout/hierarchy6"/>
    <dgm:cxn modelId="{5449A446-6C74-427C-9108-E6462C4C82F2}" type="presParOf" srcId="{40F4F61D-EAF5-442F-B6FF-E0CA89F97EA7}" destId="{12B5EAE8-97D1-4410-A13B-F66ECADBC0F9}" srcOrd="0" destOrd="0" presId="urn:microsoft.com/office/officeart/2005/8/layout/hierarchy6"/>
    <dgm:cxn modelId="{69C7585F-D554-4E36-BD10-E7989FBBDD65}" type="presParOf" srcId="{40F4F61D-EAF5-442F-B6FF-E0CA89F97EA7}" destId="{A4534C39-EAB4-4E98-80F7-C4400BFC6308}" srcOrd="1" destOrd="0" presId="urn:microsoft.com/office/officeart/2005/8/layout/hierarchy6"/>
    <dgm:cxn modelId="{389A3152-C69F-47D6-B6A1-8C0DB6D832D1}" type="presParOf" srcId="{B348DDA9-D024-42B3-A76F-48B996ED1763}" destId="{C49DA013-B842-40D6-829C-54D0215F147A}" srcOrd="4" destOrd="0" presId="urn:microsoft.com/office/officeart/2005/8/layout/hierarchy6"/>
    <dgm:cxn modelId="{89CDCE86-28E1-45CD-A5C1-EDC6399A2C36}" type="presParOf" srcId="{B348DDA9-D024-42B3-A76F-48B996ED1763}" destId="{ACCD2B05-B580-4052-A219-49BA26C807F0}" srcOrd="5" destOrd="0" presId="urn:microsoft.com/office/officeart/2005/8/layout/hierarchy6"/>
    <dgm:cxn modelId="{9E7F5C5F-7832-415D-9E9C-E965D27C0655}" type="presParOf" srcId="{ACCD2B05-B580-4052-A219-49BA26C807F0}" destId="{42B7AB4C-7A46-406D-99FC-086C6AE70CCF}" srcOrd="0" destOrd="0" presId="urn:microsoft.com/office/officeart/2005/8/layout/hierarchy6"/>
    <dgm:cxn modelId="{DD68CEB7-53C2-4F4E-8CC1-EBBF1114B95A}" type="presParOf" srcId="{ACCD2B05-B580-4052-A219-49BA26C807F0}" destId="{7E83D57F-9912-4F86-9AD5-554ECA154C42}" srcOrd="1" destOrd="0" presId="urn:microsoft.com/office/officeart/2005/8/layout/hierarchy6"/>
    <dgm:cxn modelId="{2B0B0A00-A757-498B-977B-44826BCD569A}" type="presParOf" srcId="{7E83D57F-9912-4F86-9AD5-554ECA154C42}" destId="{E53ED304-E9E4-4F26-A14F-3051D7B43421}" srcOrd="0" destOrd="0" presId="urn:microsoft.com/office/officeart/2005/8/layout/hierarchy6"/>
    <dgm:cxn modelId="{3EE805EB-45C5-4CD6-8B24-FC04305AA80D}" type="presParOf" srcId="{7E83D57F-9912-4F86-9AD5-554ECA154C42}" destId="{D609A24F-46BF-4C22-8933-D5A17A79A199}" srcOrd="1" destOrd="0" presId="urn:microsoft.com/office/officeart/2005/8/layout/hierarchy6"/>
    <dgm:cxn modelId="{60B21832-E151-4718-85AA-F20AE8E69526}" type="presParOf" srcId="{D609A24F-46BF-4C22-8933-D5A17A79A199}" destId="{98F6A403-E939-4558-8F17-1D7AB1B41DC1}" srcOrd="0" destOrd="0" presId="urn:microsoft.com/office/officeart/2005/8/layout/hierarchy6"/>
    <dgm:cxn modelId="{896C6665-0F91-497E-BA31-684BCDF908E5}" type="presParOf" srcId="{D609A24F-46BF-4C22-8933-D5A17A79A199}" destId="{2424BA81-58F6-4F3F-B4AA-292BB4177FBD}" srcOrd="1" destOrd="0" presId="urn:microsoft.com/office/officeart/2005/8/layout/hierarchy6"/>
    <dgm:cxn modelId="{A8183AFC-0DD4-43C5-A780-4DEF61B985BF}" type="presParOf" srcId="{7E83D57F-9912-4F86-9AD5-554ECA154C42}" destId="{8A74497A-E30E-4F49-B5A1-04F7EE513C06}" srcOrd="2" destOrd="0" presId="urn:microsoft.com/office/officeart/2005/8/layout/hierarchy6"/>
    <dgm:cxn modelId="{0B25D8E3-D5A7-463F-A40E-06B4FC073C08}" type="presParOf" srcId="{7E83D57F-9912-4F86-9AD5-554ECA154C42}" destId="{7201E04C-0CFC-4F5C-A29B-89FD45400740}" srcOrd="3" destOrd="0" presId="urn:microsoft.com/office/officeart/2005/8/layout/hierarchy6"/>
    <dgm:cxn modelId="{54FBDB28-8CFC-4C1A-90EC-4E42CE0D9FEE}" type="presParOf" srcId="{7201E04C-0CFC-4F5C-A29B-89FD45400740}" destId="{A26E1325-9964-495E-AE3E-CB78A1987B99}" srcOrd="0" destOrd="0" presId="urn:microsoft.com/office/officeart/2005/8/layout/hierarchy6"/>
    <dgm:cxn modelId="{B8DCFE97-7F94-4CAB-8F3F-668F638C5E8B}" type="presParOf" srcId="{7201E04C-0CFC-4F5C-A29B-89FD45400740}" destId="{686CE57E-5A1B-454D-93FB-A1A8DE9B0561}" srcOrd="1" destOrd="0" presId="urn:microsoft.com/office/officeart/2005/8/layout/hierarchy6"/>
    <dgm:cxn modelId="{00B5489E-11FC-46F6-8198-8BD219846B50}" type="presParOf" srcId="{B348DDA9-D024-42B3-A76F-48B996ED1763}" destId="{8379BBD4-CCF1-4A1D-920E-5EE05C23A357}" srcOrd="6" destOrd="0" presId="urn:microsoft.com/office/officeart/2005/8/layout/hierarchy6"/>
    <dgm:cxn modelId="{A8F71A8B-4845-42A3-9E05-3E80A49ED5C6}" type="presParOf" srcId="{B348DDA9-D024-42B3-A76F-48B996ED1763}" destId="{08DC07D3-17D9-4CC8-A055-F697AA548BC3}" srcOrd="7" destOrd="0" presId="urn:microsoft.com/office/officeart/2005/8/layout/hierarchy6"/>
    <dgm:cxn modelId="{482B3A6C-86E0-4FB5-A11A-30CCBFD388A6}" type="presParOf" srcId="{08DC07D3-17D9-4CC8-A055-F697AA548BC3}" destId="{69CC8369-0A39-42C2-BD5C-3E50F480F9AD}" srcOrd="0" destOrd="0" presId="urn:microsoft.com/office/officeart/2005/8/layout/hierarchy6"/>
    <dgm:cxn modelId="{54D23A95-0E2F-4138-8DA8-125D92368D54}" type="presParOf" srcId="{08DC07D3-17D9-4CC8-A055-F697AA548BC3}" destId="{53877193-06DB-4F43-B7F9-CEC547AFADBB}" srcOrd="1" destOrd="0" presId="urn:microsoft.com/office/officeart/2005/8/layout/hierarchy6"/>
    <dgm:cxn modelId="{CA62193B-783E-4005-A2E7-3362BF0E3272}" type="presParOf" srcId="{53877193-06DB-4F43-B7F9-CEC547AFADBB}" destId="{96D9CE2C-7DE9-4DFD-ACF7-B74AA8132423}" srcOrd="0" destOrd="0" presId="urn:microsoft.com/office/officeart/2005/8/layout/hierarchy6"/>
    <dgm:cxn modelId="{62C589EE-BDAE-412E-B2FC-BCFA17A7C48F}" type="presParOf" srcId="{53877193-06DB-4F43-B7F9-CEC547AFADBB}" destId="{907A7181-81F4-4C6C-85F5-7BDD78B80FB4}" srcOrd="1" destOrd="0" presId="urn:microsoft.com/office/officeart/2005/8/layout/hierarchy6"/>
    <dgm:cxn modelId="{08382F5D-B48D-4370-A758-9803E9F2E9E2}" type="presParOf" srcId="{907A7181-81F4-4C6C-85F5-7BDD78B80FB4}" destId="{9193A27E-934C-4633-832F-E3EA07D8E669}" srcOrd="0" destOrd="0" presId="urn:microsoft.com/office/officeart/2005/8/layout/hierarchy6"/>
    <dgm:cxn modelId="{0BE0D92A-150A-4FF4-B18D-EAADCC37E581}" type="presParOf" srcId="{907A7181-81F4-4C6C-85F5-7BDD78B80FB4}" destId="{50723039-6C20-47DD-A91E-3A714643B2D8}" srcOrd="1" destOrd="0" presId="urn:microsoft.com/office/officeart/2005/8/layout/hierarchy6"/>
    <dgm:cxn modelId="{92A16127-A699-432F-AE07-8ADC906BCD8D}" type="presParOf" srcId="{53877193-06DB-4F43-B7F9-CEC547AFADBB}" destId="{88A248A8-782D-444C-B26D-B9D509D6A93D}" srcOrd="2" destOrd="0" presId="urn:microsoft.com/office/officeart/2005/8/layout/hierarchy6"/>
    <dgm:cxn modelId="{3396E7E8-2462-48C0-B420-A9EFC109ACE5}" type="presParOf" srcId="{53877193-06DB-4F43-B7F9-CEC547AFADBB}" destId="{93E4BC50-556C-482C-96F2-6B78D1E5020F}" srcOrd="3" destOrd="0" presId="urn:microsoft.com/office/officeart/2005/8/layout/hierarchy6"/>
    <dgm:cxn modelId="{B163A621-B38A-4126-94AF-4E8A03D529D1}" type="presParOf" srcId="{93E4BC50-556C-482C-96F2-6B78D1E5020F}" destId="{B555562B-85A3-4ED9-9B8B-493BED642C18}" srcOrd="0" destOrd="0" presId="urn:microsoft.com/office/officeart/2005/8/layout/hierarchy6"/>
    <dgm:cxn modelId="{A1EBFFD9-CDDF-4D8D-BFCD-5BDD6CFCE895}" type="presParOf" srcId="{93E4BC50-556C-482C-96F2-6B78D1E5020F}" destId="{3A875127-EA02-47CA-9C89-828FEF3EF446}" srcOrd="1" destOrd="0" presId="urn:microsoft.com/office/officeart/2005/8/layout/hierarchy6"/>
    <dgm:cxn modelId="{5EE08395-35A5-4B2D-9457-107DFA445988}" type="presParOf" srcId="{7EFD762B-853D-4135-A1F2-F1853E5E400E}" destId="{9D4C8F0C-9661-4EF2-85EF-2B5D9665B9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E0AC2-2A47-43A1-92FF-B3A7BF1B3D06}">
      <dsp:nvSpPr>
        <dsp:cNvPr id="0" name=""/>
        <dsp:cNvSpPr/>
      </dsp:nvSpPr>
      <dsp:spPr>
        <a:xfrm>
          <a:off x="2917" y="10"/>
          <a:ext cx="1754268" cy="70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/>
            <a:t>Title 1 </a:t>
          </a:r>
        </a:p>
      </dsp:txBody>
      <dsp:txXfrm>
        <a:off x="2917" y="10"/>
        <a:ext cx="1754268" cy="701707"/>
      </dsp:txXfrm>
    </dsp:sp>
    <dsp:sp modelId="{91E4C61F-7C52-426E-9419-312040B44658}">
      <dsp:nvSpPr>
        <dsp:cNvPr id="0" name=""/>
        <dsp:cNvSpPr/>
      </dsp:nvSpPr>
      <dsp:spPr>
        <a:xfrm>
          <a:off x="2917" y="701717"/>
          <a:ext cx="1754268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de-DE" sz="1400" b="0" kern="1200" dirty="0"/>
            <a:t>Text</a:t>
          </a:r>
          <a:endParaRPr lang="de-AT" sz="1400" kern="1200" dirty="0"/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de-AT" sz="1400" kern="1200" dirty="0"/>
            <a:t>Text</a:t>
          </a: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de-AT" sz="1400" kern="1200" dirty="0"/>
        </a:p>
      </dsp:txBody>
      <dsp:txXfrm>
        <a:off x="2917" y="701717"/>
        <a:ext cx="1754268" cy="2766960"/>
      </dsp:txXfrm>
    </dsp:sp>
    <dsp:sp modelId="{FD282EC7-386B-410D-87BE-3FB6CC098E70}">
      <dsp:nvSpPr>
        <dsp:cNvPr id="0" name=""/>
        <dsp:cNvSpPr/>
      </dsp:nvSpPr>
      <dsp:spPr>
        <a:xfrm>
          <a:off x="2002783" y="10"/>
          <a:ext cx="1754268" cy="70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/>
            <a:t>Title 2</a:t>
          </a:r>
        </a:p>
      </dsp:txBody>
      <dsp:txXfrm>
        <a:off x="2002783" y="10"/>
        <a:ext cx="1754268" cy="701707"/>
      </dsp:txXfrm>
    </dsp:sp>
    <dsp:sp modelId="{9A50B2AE-D25B-4791-8DD2-E0BBBDD10686}">
      <dsp:nvSpPr>
        <dsp:cNvPr id="0" name=""/>
        <dsp:cNvSpPr/>
      </dsp:nvSpPr>
      <dsp:spPr>
        <a:xfrm>
          <a:off x="2002783" y="701717"/>
          <a:ext cx="1754268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de-DE" sz="1400" b="0" kern="1200" dirty="0"/>
            <a:t>Text</a:t>
          </a:r>
          <a:endParaRPr lang="de-AT" sz="1400" kern="1200" dirty="0"/>
        </a:p>
      </dsp:txBody>
      <dsp:txXfrm>
        <a:off x="2002783" y="701717"/>
        <a:ext cx="1754268" cy="2766960"/>
      </dsp:txXfrm>
    </dsp:sp>
    <dsp:sp modelId="{6F25EFC5-40DE-4C41-8EE4-2A362947BE62}">
      <dsp:nvSpPr>
        <dsp:cNvPr id="0" name=""/>
        <dsp:cNvSpPr/>
      </dsp:nvSpPr>
      <dsp:spPr>
        <a:xfrm>
          <a:off x="4002648" y="10"/>
          <a:ext cx="1754268" cy="70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/>
            <a:t>Title 3</a:t>
          </a:r>
        </a:p>
      </dsp:txBody>
      <dsp:txXfrm>
        <a:off x="4002648" y="10"/>
        <a:ext cx="1754268" cy="701707"/>
      </dsp:txXfrm>
    </dsp:sp>
    <dsp:sp modelId="{3F1027D8-7003-482C-9687-F10BEBE5F2B5}">
      <dsp:nvSpPr>
        <dsp:cNvPr id="0" name=""/>
        <dsp:cNvSpPr/>
      </dsp:nvSpPr>
      <dsp:spPr>
        <a:xfrm>
          <a:off x="4002648" y="701717"/>
          <a:ext cx="1754268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de-DE" sz="1400" b="0" kern="1200" dirty="0"/>
            <a:t>Text</a:t>
          </a:r>
          <a:endParaRPr lang="de-AT" sz="1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AT" sz="3600" kern="1200" dirty="0"/>
        </a:p>
      </dsp:txBody>
      <dsp:txXfrm>
        <a:off x="4002648" y="701717"/>
        <a:ext cx="1754268" cy="2766960"/>
      </dsp:txXfrm>
    </dsp:sp>
    <dsp:sp modelId="{ADC1CC55-DA0A-49EE-A5F5-8353F4CAE566}">
      <dsp:nvSpPr>
        <dsp:cNvPr id="0" name=""/>
        <dsp:cNvSpPr/>
      </dsp:nvSpPr>
      <dsp:spPr>
        <a:xfrm>
          <a:off x="6002514" y="10"/>
          <a:ext cx="1754268" cy="70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/>
            <a:t>Title 4</a:t>
          </a:r>
        </a:p>
      </dsp:txBody>
      <dsp:txXfrm>
        <a:off x="6002514" y="10"/>
        <a:ext cx="1754268" cy="701707"/>
      </dsp:txXfrm>
    </dsp:sp>
    <dsp:sp modelId="{6D33E3F4-BAF6-4823-AC4F-E6FA0DDE3FA9}">
      <dsp:nvSpPr>
        <dsp:cNvPr id="0" name=""/>
        <dsp:cNvSpPr/>
      </dsp:nvSpPr>
      <dsp:spPr>
        <a:xfrm>
          <a:off x="6002514" y="701717"/>
          <a:ext cx="1754268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de-DE" sz="1400" b="0" kern="1200" dirty="0"/>
            <a:t>Text</a:t>
          </a:r>
          <a:endParaRPr lang="de-AT" sz="1400" kern="1200" dirty="0"/>
        </a:p>
      </dsp:txBody>
      <dsp:txXfrm>
        <a:off x="6002514" y="701717"/>
        <a:ext cx="1754268" cy="276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9440F-902F-46B5-B28E-6924C7493896}">
      <dsp:nvSpPr>
        <dsp:cNvPr id="0" name=""/>
        <dsp:cNvSpPr/>
      </dsp:nvSpPr>
      <dsp:spPr>
        <a:xfrm>
          <a:off x="3403867" y="533700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Manager</a:t>
          </a:r>
        </a:p>
      </dsp:txBody>
      <dsp:txXfrm>
        <a:off x="3422455" y="552288"/>
        <a:ext cx="914789" cy="597467"/>
      </dsp:txXfrm>
    </dsp:sp>
    <dsp:sp modelId="{EC850913-42ED-4B54-8ABF-FC14E3038431}">
      <dsp:nvSpPr>
        <dsp:cNvPr id="0" name=""/>
        <dsp:cNvSpPr/>
      </dsp:nvSpPr>
      <dsp:spPr>
        <a:xfrm>
          <a:off x="476574" y="1168343"/>
          <a:ext cx="3403275" cy="248678"/>
        </a:xfrm>
        <a:custGeom>
          <a:avLst/>
          <a:gdLst/>
          <a:ahLst/>
          <a:cxnLst/>
          <a:rect l="0" t="0" r="0" b="0"/>
          <a:pathLst>
            <a:path>
              <a:moveTo>
                <a:pt x="3403275" y="0"/>
              </a:moveTo>
              <a:lnTo>
                <a:pt x="3403275" y="124339"/>
              </a:lnTo>
              <a:lnTo>
                <a:pt x="0" y="124339"/>
              </a:lnTo>
              <a:lnTo>
                <a:pt x="0" y="24867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AB66F-CF60-45BF-A7A7-0067879515C0}">
      <dsp:nvSpPr>
        <dsp:cNvPr id="0" name=""/>
        <dsp:cNvSpPr/>
      </dsp:nvSpPr>
      <dsp:spPr>
        <a:xfrm>
          <a:off x="592" y="1417022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Stabstelle</a:t>
          </a:r>
        </a:p>
      </dsp:txBody>
      <dsp:txXfrm>
        <a:off x="19180" y="1435610"/>
        <a:ext cx="914789" cy="597467"/>
      </dsp:txXfrm>
    </dsp:sp>
    <dsp:sp modelId="{76733321-A420-446E-B1FB-90BC29999F65}">
      <dsp:nvSpPr>
        <dsp:cNvPr id="0" name=""/>
        <dsp:cNvSpPr/>
      </dsp:nvSpPr>
      <dsp:spPr>
        <a:xfrm>
          <a:off x="1714129" y="1168343"/>
          <a:ext cx="2165720" cy="248678"/>
        </a:xfrm>
        <a:custGeom>
          <a:avLst/>
          <a:gdLst/>
          <a:ahLst/>
          <a:cxnLst/>
          <a:rect l="0" t="0" r="0" b="0"/>
          <a:pathLst>
            <a:path>
              <a:moveTo>
                <a:pt x="2165720" y="0"/>
              </a:moveTo>
              <a:lnTo>
                <a:pt x="2165720" y="124339"/>
              </a:lnTo>
              <a:lnTo>
                <a:pt x="0" y="124339"/>
              </a:lnTo>
              <a:lnTo>
                <a:pt x="0" y="24867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DD18A-8DBE-4780-932B-A6459C13F858}">
      <dsp:nvSpPr>
        <dsp:cNvPr id="0" name=""/>
        <dsp:cNvSpPr/>
      </dsp:nvSpPr>
      <dsp:spPr>
        <a:xfrm>
          <a:off x="1238146" y="1417022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Vorgesetzter 1</a:t>
          </a:r>
        </a:p>
      </dsp:txBody>
      <dsp:txXfrm>
        <a:off x="1256734" y="1435610"/>
        <a:ext cx="914789" cy="597467"/>
      </dsp:txXfrm>
    </dsp:sp>
    <dsp:sp modelId="{B771E95E-72FB-446E-97F7-62F1F8DEDE5E}">
      <dsp:nvSpPr>
        <dsp:cNvPr id="0" name=""/>
        <dsp:cNvSpPr/>
      </dsp:nvSpPr>
      <dsp:spPr>
        <a:xfrm>
          <a:off x="1095351" y="2051665"/>
          <a:ext cx="618777" cy="253857"/>
        </a:xfrm>
        <a:custGeom>
          <a:avLst/>
          <a:gdLst/>
          <a:ahLst/>
          <a:cxnLst/>
          <a:rect l="0" t="0" r="0" b="0"/>
          <a:pathLst>
            <a:path>
              <a:moveTo>
                <a:pt x="618777" y="0"/>
              </a:moveTo>
              <a:lnTo>
                <a:pt x="618777" y="126928"/>
              </a:lnTo>
              <a:lnTo>
                <a:pt x="0" y="126928"/>
              </a:lnTo>
              <a:lnTo>
                <a:pt x="0" y="25385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5298D-7E22-4133-AF76-73BD5EE47240}">
      <dsp:nvSpPr>
        <dsp:cNvPr id="0" name=""/>
        <dsp:cNvSpPr/>
      </dsp:nvSpPr>
      <dsp:spPr>
        <a:xfrm>
          <a:off x="619369" y="2305523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Mitarbeiter A</a:t>
          </a:r>
        </a:p>
      </dsp:txBody>
      <dsp:txXfrm>
        <a:off x="637957" y="2324111"/>
        <a:ext cx="914789" cy="597467"/>
      </dsp:txXfrm>
    </dsp:sp>
    <dsp:sp modelId="{49A94194-1B24-48E6-973E-654639E24479}">
      <dsp:nvSpPr>
        <dsp:cNvPr id="0" name=""/>
        <dsp:cNvSpPr/>
      </dsp:nvSpPr>
      <dsp:spPr>
        <a:xfrm>
          <a:off x="1714129" y="2051665"/>
          <a:ext cx="618777" cy="25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28"/>
              </a:lnTo>
              <a:lnTo>
                <a:pt x="618777" y="126928"/>
              </a:lnTo>
              <a:lnTo>
                <a:pt x="618777" y="25385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5EAE8-97D1-4410-A13B-F66ECADBC0F9}">
      <dsp:nvSpPr>
        <dsp:cNvPr id="0" name=""/>
        <dsp:cNvSpPr/>
      </dsp:nvSpPr>
      <dsp:spPr>
        <a:xfrm>
          <a:off x="1856924" y="2305523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Mitarbeiter B</a:t>
          </a:r>
        </a:p>
      </dsp:txBody>
      <dsp:txXfrm>
        <a:off x="1875512" y="2324111"/>
        <a:ext cx="914789" cy="597467"/>
      </dsp:txXfrm>
    </dsp:sp>
    <dsp:sp modelId="{C49DA013-B842-40D6-829C-54D0215F147A}">
      <dsp:nvSpPr>
        <dsp:cNvPr id="0" name=""/>
        <dsp:cNvSpPr/>
      </dsp:nvSpPr>
      <dsp:spPr>
        <a:xfrm>
          <a:off x="3879850" y="1168343"/>
          <a:ext cx="309388" cy="24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39"/>
              </a:lnTo>
              <a:lnTo>
                <a:pt x="309388" y="124339"/>
              </a:lnTo>
              <a:lnTo>
                <a:pt x="309388" y="24867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7AB4C-7A46-406D-99FC-086C6AE70CCF}">
      <dsp:nvSpPr>
        <dsp:cNvPr id="0" name=""/>
        <dsp:cNvSpPr/>
      </dsp:nvSpPr>
      <dsp:spPr>
        <a:xfrm>
          <a:off x="3713256" y="1417022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Vorgesetzter 2</a:t>
          </a:r>
        </a:p>
      </dsp:txBody>
      <dsp:txXfrm>
        <a:off x="3731844" y="1435610"/>
        <a:ext cx="914789" cy="597467"/>
      </dsp:txXfrm>
    </dsp:sp>
    <dsp:sp modelId="{E53ED304-E9E4-4F26-A14F-3051D7B43421}">
      <dsp:nvSpPr>
        <dsp:cNvPr id="0" name=""/>
        <dsp:cNvSpPr/>
      </dsp:nvSpPr>
      <dsp:spPr>
        <a:xfrm>
          <a:off x="3570461" y="2051665"/>
          <a:ext cx="618777" cy="253857"/>
        </a:xfrm>
        <a:custGeom>
          <a:avLst/>
          <a:gdLst/>
          <a:ahLst/>
          <a:cxnLst/>
          <a:rect l="0" t="0" r="0" b="0"/>
          <a:pathLst>
            <a:path>
              <a:moveTo>
                <a:pt x="618777" y="0"/>
              </a:moveTo>
              <a:lnTo>
                <a:pt x="618777" y="126928"/>
              </a:lnTo>
              <a:lnTo>
                <a:pt x="0" y="126928"/>
              </a:lnTo>
              <a:lnTo>
                <a:pt x="0" y="25385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6A403-E939-4558-8F17-1D7AB1B41DC1}">
      <dsp:nvSpPr>
        <dsp:cNvPr id="0" name=""/>
        <dsp:cNvSpPr/>
      </dsp:nvSpPr>
      <dsp:spPr>
        <a:xfrm>
          <a:off x="3094478" y="2305523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Mitarbeiter C</a:t>
          </a:r>
        </a:p>
      </dsp:txBody>
      <dsp:txXfrm>
        <a:off x="3113066" y="2324111"/>
        <a:ext cx="914789" cy="597467"/>
      </dsp:txXfrm>
    </dsp:sp>
    <dsp:sp modelId="{8A74497A-E30E-4F49-B5A1-04F7EE513C06}">
      <dsp:nvSpPr>
        <dsp:cNvPr id="0" name=""/>
        <dsp:cNvSpPr/>
      </dsp:nvSpPr>
      <dsp:spPr>
        <a:xfrm>
          <a:off x="4189238" y="2051665"/>
          <a:ext cx="618777" cy="25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28"/>
              </a:lnTo>
              <a:lnTo>
                <a:pt x="618777" y="126928"/>
              </a:lnTo>
              <a:lnTo>
                <a:pt x="618777" y="25385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E1325-9964-495E-AE3E-CB78A1987B99}">
      <dsp:nvSpPr>
        <dsp:cNvPr id="0" name=""/>
        <dsp:cNvSpPr/>
      </dsp:nvSpPr>
      <dsp:spPr>
        <a:xfrm>
          <a:off x="4332033" y="2305523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Mitarbeiter D</a:t>
          </a:r>
        </a:p>
      </dsp:txBody>
      <dsp:txXfrm>
        <a:off x="4350621" y="2324111"/>
        <a:ext cx="914789" cy="597467"/>
      </dsp:txXfrm>
    </dsp:sp>
    <dsp:sp modelId="{8379BBD4-CCF1-4A1D-920E-5EE05C23A357}">
      <dsp:nvSpPr>
        <dsp:cNvPr id="0" name=""/>
        <dsp:cNvSpPr/>
      </dsp:nvSpPr>
      <dsp:spPr>
        <a:xfrm>
          <a:off x="3879850" y="1168343"/>
          <a:ext cx="2784498" cy="24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39"/>
              </a:lnTo>
              <a:lnTo>
                <a:pt x="2784498" y="124339"/>
              </a:lnTo>
              <a:lnTo>
                <a:pt x="2784498" y="24867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C8369-0A39-42C2-BD5C-3E50F480F9AD}">
      <dsp:nvSpPr>
        <dsp:cNvPr id="0" name=""/>
        <dsp:cNvSpPr/>
      </dsp:nvSpPr>
      <dsp:spPr>
        <a:xfrm>
          <a:off x="6188365" y="1417022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Vorgesetzter 3</a:t>
          </a:r>
        </a:p>
      </dsp:txBody>
      <dsp:txXfrm>
        <a:off x="6206953" y="1435610"/>
        <a:ext cx="914789" cy="597467"/>
      </dsp:txXfrm>
    </dsp:sp>
    <dsp:sp modelId="{96D9CE2C-7DE9-4DFD-ACF7-B74AA8132423}">
      <dsp:nvSpPr>
        <dsp:cNvPr id="0" name=""/>
        <dsp:cNvSpPr/>
      </dsp:nvSpPr>
      <dsp:spPr>
        <a:xfrm>
          <a:off x="6045570" y="2051665"/>
          <a:ext cx="618777" cy="253857"/>
        </a:xfrm>
        <a:custGeom>
          <a:avLst/>
          <a:gdLst/>
          <a:ahLst/>
          <a:cxnLst/>
          <a:rect l="0" t="0" r="0" b="0"/>
          <a:pathLst>
            <a:path>
              <a:moveTo>
                <a:pt x="618777" y="0"/>
              </a:moveTo>
              <a:lnTo>
                <a:pt x="618777" y="126928"/>
              </a:lnTo>
              <a:lnTo>
                <a:pt x="0" y="126928"/>
              </a:lnTo>
              <a:lnTo>
                <a:pt x="0" y="25385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3A27E-934C-4633-832F-E3EA07D8E669}">
      <dsp:nvSpPr>
        <dsp:cNvPr id="0" name=""/>
        <dsp:cNvSpPr/>
      </dsp:nvSpPr>
      <dsp:spPr>
        <a:xfrm>
          <a:off x="5569588" y="2305523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Mitarbeiter E</a:t>
          </a:r>
        </a:p>
      </dsp:txBody>
      <dsp:txXfrm>
        <a:off x="5588176" y="2324111"/>
        <a:ext cx="914789" cy="597467"/>
      </dsp:txXfrm>
    </dsp:sp>
    <dsp:sp modelId="{88A248A8-782D-444C-B26D-B9D509D6A93D}">
      <dsp:nvSpPr>
        <dsp:cNvPr id="0" name=""/>
        <dsp:cNvSpPr/>
      </dsp:nvSpPr>
      <dsp:spPr>
        <a:xfrm>
          <a:off x="6664348" y="2051665"/>
          <a:ext cx="618777" cy="25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28"/>
              </a:lnTo>
              <a:lnTo>
                <a:pt x="618777" y="126928"/>
              </a:lnTo>
              <a:lnTo>
                <a:pt x="618777" y="25385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5562B-85A3-4ED9-9B8B-493BED642C18}">
      <dsp:nvSpPr>
        <dsp:cNvPr id="0" name=""/>
        <dsp:cNvSpPr/>
      </dsp:nvSpPr>
      <dsp:spPr>
        <a:xfrm>
          <a:off x="6807142" y="2305523"/>
          <a:ext cx="951965" cy="63464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kern="1200" dirty="0"/>
            <a:t>Mitarbeiter F</a:t>
          </a:r>
        </a:p>
      </dsp:txBody>
      <dsp:txXfrm>
        <a:off x="6825730" y="2324111"/>
        <a:ext cx="914789" cy="597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21/12/2022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21/12/2022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83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9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23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8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1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95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4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519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0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39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0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5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84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03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47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443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43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924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70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30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75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57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44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90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4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643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2113B13-7DA6-4B31-95D4-652B9EEF6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56DFE6-6F2C-47A0-A3F9-CEACC84F21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A769D4-3C5B-49C8-B636-934BF0C3E5E1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3B2182-F52F-4DDA-9634-91057DAE0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F2BDDCC-A4E0-4900-9790-4287F1C789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89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54DEC2-1553-4D18-915C-AB47BBA4A110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E4D9B79-125D-4EC3-9F25-5B7F4B059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B08742-93D4-4C42-9D06-6ED7A83E78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210152"/>
            <a:ext cx="8210547" cy="393334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ED262BE-EAF3-4763-B23A-2B32228F7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210152"/>
            <a:ext cx="3960000" cy="3473291"/>
          </a:xfrm>
        </p:spPr>
        <p:txBody>
          <a:bodyPr>
            <a:normAutofit/>
          </a:bodyPr>
          <a:lstStyle>
            <a:lvl1pP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210152"/>
            <a:ext cx="3960000" cy="347329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10D7-44C7-499D-8D9C-D5333145AEEF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E62BD-9F63-431F-931F-BE3432ED53B9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768077"/>
            <a:ext cx="4319712" cy="244525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914525"/>
            <a:ext cx="447675" cy="2047875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303859"/>
            <a:ext cx="2763925" cy="1630162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9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4B2213-27BB-42BF-A4E3-406B0B6C10B6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5984"/>
            <a:ext cx="5586593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893772"/>
            <a:ext cx="5586593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47572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80A781-0DF5-4290-8150-7E915B2E0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1FF940D-9C24-41FE-8F47-EB60B72BF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210152"/>
            <a:ext cx="7759644" cy="346851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139-9001-404A-BC4B-2990692C8AD8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720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C9631A-578B-4FA5-B2E3-BD5CC12C5F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10A519-63BB-47CD-A131-DF9682A03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80171"/>
            <a:ext cx="1890084" cy="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598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7861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23E83ED-319B-4746-9FD5-42FA84FD0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8610311-AEA8-4A4D-AD7F-0A0942D04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80171"/>
            <a:ext cx="1890084" cy="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643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C41234-9131-4208-979F-0A81D9674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979C6C-AD8E-4656-B350-1FCF771C4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598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47573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3176D4-98E0-4DEB-9B77-FA289C974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627E2E2-0275-47DB-AB28-8C512AAD89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643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B88FF1-E08B-4DDB-B52F-F985D08C9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68F6619-0007-4F7A-8BEB-B421F7344C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598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47573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89B1D4A-6784-40C3-BC06-2EF66B7A9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D6248FD-C795-4232-8B6F-67F0B9A3B9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210152"/>
            <a:ext cx="7764463" cy="3473291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4870853"/>
            <a:ext cx="3217443" cy="23227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Sample Footer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4870853"/>
            <a:ext cx="892150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2" y="4870853"/>
            <a:ext cx="987407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30E0CBD-E90A-4914-8139-2E32C42C5F5A}" type="datetime1">
              <a:rPr lang="en-GB" smtClean="0"/>
              <a:t>21/12/2022</a:t>
            </a:fld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9100"/>
            <a:ext cx="6840000" cy="770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1A73E5-7204-40CA-A4A8-FF4FFD40CA4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65F4F27-8DB6-454A-B61E-EB92F1C66C2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89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5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256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46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295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762" userDrawn="1">
          <p15:clr>
            <a:srgbClr val="F26B43"/>
          </p15:clr>
        </p15:guide>
        <p15:guide id="11" orient="horz" pos="31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WU Presentation Template incl. Samples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Format 16:9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616430"/>
            <a:ext cx="4284662" cy="805551"/>
          </a:xfrm>
        </p:spPr>
        <p:txBody>
          <a:bodyPr/>
          <a:lstStyle/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State</a:t>
            </a:r>
            <a:r>
              <a:rPr lang="en-GB"/>
              <a:t>: July </a:t>
            </a:r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5606075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Titelfolie</a:t>
            </a:r>
            <a:r>
              <a:rPr lang="en-GB" dirty="0"/>
              <a:t> </a:t>
            </a:r>
            <a:r>
              <a:rPr lang="en-GB" dirty="0" err="1"/>
              <a:t>kurz</a:t>
            </a:r>
            <a:r>
              <a:rPr lang="en-GB" dirty="0"/>
              <a:t>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 of presentation</a:t>
            </a:r>
          </a:p>
          <a:p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7338" y="2347572"/>
            <a:ext cx="4284662" cy="1174883"/>
          </a:xfrm>
        </p:spPr>
        <p:txBody>
          <a:bodyPr/>
          <a:lstStyle/>
          <a:p>
            <a:r>
              <a:rPr lang="en-GB" dirty="0"/>
              <a:t>Alternative layout „</a:t>
            </a:r>
            <a:r>
              <a:rPr lang="en-GB" dirty="0" err="1"/>
              <a:t>Titelfolie</a:t>
            </a:r>
            <a:r>
              <a:rPr lang="en-GB" dirty="0"/>
              <a:t> </a:t>
            </a:r>
            <a:r>
              <a:rPr lang="en-GB" dirty="0" err="1"/>
              <a:t>kurz</a:t>
            </a:r>
            <a:r>
              <a:rPr lang="en-GB" dirty="0"/>
              <a:t>“ for short title (one line) available. Please choose the required layout by selecting either </a:t>
            </a:r>
            <a:r>
              <a:rPr lang="en-GB" i="1" dirty="0"/>
              <a:t>New Slide </a:t>
            </a:r>
            <a:r>
              <a:rPr lang="en-GB" dirty="0"/>
              <a:t>or </a:t>
            </a:r>
            <a:r>
              <a:rPr lang="en-GB" i="1" dirty="0"/>
              <a:t>Layout </a:t>
            </a:r>
            <a:r>
              <a:rPr lang="en-GB" dirty="0"/>
              <a:t>(both in the ribbon </a:t>
            </a:r>
            <a:r>
              <a:rPr lang="en-GB" i="1" dirty="0"/>
              <a:t>Home &gt; Slides</a:t>
            </a:r>
            <a:r>
              <a:rPr lang="en-GB" dirty="0"/>
              <a:t>). 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6164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87338" y="2647474"/>
            <a:ext cx="4284662" cy="990217"/>
          </a:xfrm>
        </p:spPr>
        <p:txBody>
          <a:bodyPr/>
          <a:lstStyle/>
          <a:p>
            <a:r>
              <a:rPr lang="en-GB" dirty="0"/>
              <a:t>Information about presentation (author, version no. etc.)</a:t>
            </a:r>
            <a:br>
              <a:rPr lang="en-GB" dirty="0"/>
            </a:br>
            <a:r>
              <a:rPr lang="en-GB" dirty="0"/>
              <a:t>in Verdana – 12 pt 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Titelfolie</a:t>
            </a:r>
            <a:r>
              <a:rPr lang="en-GB" dirty="0"/>
              <a:t> </a:t>
            </a:r>
            <a:r>
              <a:rPr lang="en-GB" dirty="0" err="1"/>
              <a:t>ohne</a:t>
            </a:r>
            <a:r>
              <a:rPr lang="en-GB" dirty="0"/>
              <a:t> Bild“ – for 2 lines of text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 – Verdana 18 pt</a:t>
            </a:r>
          </a:p>
        </p:txBody>
      </p:sp>
    </p:spTree>
    <p:extLst>
      <p:ext uri="{BB962C8B-B14F-4D97-AF65-F5344CB8AC3E}">
        <p14:creationId xmlns:p14="http://schemas.microsoft.com/office/powerpoint/2010/main" val="2361579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8840" y="445770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20" dirty="0"/>
          </a:p>
        </p:txBody>
      </p:sp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Titleslide</a:t>
            </a:r>
            <a:r>
              <a:rPr lang="en-GB" dirty="0"/>
              <a:t> w/o pic. short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378617"/>
            <a:ext cx="4284662" cy="1359548"/>
          </a:xfrm>
        </p:spPr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Titelfolie</a:t>
            </a:r>
            <a:r>
              <a:rPr lang="en-GB" dirty="0"/>
              <a:t> </a:t>
            </a:r>
            <a:r>
              <a:rPr lang="en-GB" dirty="0" err="1"/>
              <a:t>ohne</a:t>
            </a:r>
            <a:r>
              <a:rPr lang="en-GB" dirty="0"/>
              <a:t> Bild </a:t>
            </a:r>
            <a:r>
              <a:rPr lang="en-GB" dirty="0" err="1"/>
              <a:t>kurz</a:t>
            </a:r>
            <a:r>
              <a:rPr lang="en-GB" dirty="0"/>
              <a:t>“ – alternative to layout „</a:t>
            </a:r>
            <a:r>
              <a:rPr lang="en-GB" dirty="0" err="1"/>
              <a:t>Titelfolie</a:t>
            </a:r>
            <a:r>
              <a:rPr lang="en-GB" dirty="0"/>
              <a:t> </a:t>
            </a:r>
            <a:r>
              <a:rPr lang="en-GB" dirty="0" err="1"/>
              <a:t>ohne</a:t>
            </a:r>
            <a:r>
              <a:rPr lang="en-GB" dirty="0"/>
              <a:t> Bild“ – especially for short title (one line). Please choose the required layout by selecting </a:t>
            </a:r>
            <a:r>
              <a:rPr lang="en-GB" i="1" dirty="0"/>
              <a:t>Layout </a:t>
            </a:r>
            <a:r>
              <a:rPr lang="en-GB" dirty="0"/>
              <a:t>(in the ribbon </a:t>
            </a:r>
            <a:r>
              <a:rPr lang="en-GB" i="1" dirty="0"/>
              <a:t>Home &gt; Slides</a:t>
            </a:r>
            <a:r>
              <a:rPr lang="en-GB" dirty="0"/>
              <a:t>).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409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287338" y="2616430"/>
            <a:ext cx="4284662" cy="1359548"/>
          </a:xfrm>
        </p:spPr>
        <p:txBody>
          <a:bodyPr/>
          <a:lstStyle/>
          <a:p>
            <a:r>
              <a:rPr lang="en-GB" dirty="0"/>
              <a:t>Alternative layout „</a:t>
            </a:r>
            <a:r>
              <a:rPr lang="en-GB" dirty="0" err="1"/>
              <a:t>Titelfolie</a:t>
            </a:r>
            <a:r>
              <a:rPr lang="en-GB" dirty="0"/>
              <a:t> Bild 2 </a:t>
            </a:r>
            <a:r>
              <a:rPr lang="en-GB" dirty="0" err="1"/>
              <a:t>kurz</a:t>
            </a:r>
            <a:r>
              <a:rPr lang="en-GB" dirty="0"/>
              <a:t>“ for short title (one line) available. Please choose the required layout by selecting either </a:t>
            </a:r>
            <a:r>
              <a:rPr lang="en-GB" i="1" dirty="0"/>
              <a:t>New Slide </a:t>
            </a:r>
            <a:r>
              <a:rPr lang="en-GB" dirty="0"/>
              <a:t>or </a:t>
            </a:r>
            <a:r>
              <a:rPr lang="en-GB" i="1" dirty="0"/>
              <a:t>Layout </a:t>
            </a:r>
            <a:r>
              <a:rPr lang="en-GB" dirty="0"/>
              <a:t>(both in the ribbon </a:t>
            </a:r>
            <a:r>
              <a:rPr lang="en-GB" i="1" dirty="0"/>
              <a:t>Home &gt; Slides</a:t>
            </a:r>
            <a:r>
              <a:rPr lang="en-GB" dirty="0"/>
              <a:t>).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Titelfolie</a:t>
            </a:r>
            <a:r>
              <a:rPr lang="en-GB" dirty="0"/>
              <a:t> Bild 2“ – for 2 lines of text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570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8" y="2616430"/>
            <a:ext cx="4284662" cy="1359548"/>
          </a:xfrm>
        </p:spPr>
        <p:txBody>
          <a:bodyPr/>
          <a:lstStyle/>
          <a:p>
            <a:r>
              <a:rPr lang="en-GB" dirty="0"/>
              <a:t>Alternative layout „</a:t>
            </a:r>
            <a:r>
              <a:rPr lang="en-GB" dirty="0" err="1"/>
              <a:t>Titelfolie</a:t>
            </a:r>
            <a:r>
              <a:rPr lang="en-GB" dirty="0"/>
              <a:t> Bild 4 </a:t>
            </a:r>
            <a:r>
              <a:rPr lang="en-GB" dirty="0" err="1"/>
              <a:t>kurz</a:t>
            </a:r>
            <a:r>
              <a:rPr lang="en-GB" dirty="0"/>
              <a:t>“ for short title (one line) available. Please choose the required layout by selecting either </a:t>
            </a:r>
            <a:r>
              <a:rPr lang="en-GB" i="1" dirty="0"/>
              <a:t>New Slide </a:t>
            </a:r>
            <a:r>
              <a:rPr lang="en-GB" dirty="0"/>
              <a:t>or </a:t>
            </a:r>
            <a:r>
              <a:rPr lang="en-GB" i="1" dirty="0"/>
              <a:t>Layout </a:t>
            </a:r>
            <a:r>
              <a:rPr lang="en-GB" dirty="0"/>
              <a:t>(both in the ribbon </a:t>
            </a:r>
            <a:r>
              <a:rPr lang="en-GB" i="1" dirty="0"/>
              <a:t>Home &gt; Slides</a:t>
            </a:r>
            <a:r>
              <a:rPr lang="en-GB" dirty="0"/>
              <a:t>).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Titelfolie</a:t>
            </a:r>
            <a:r>
              <a:rPr lang="en-GB" dirty="0"/>
              <a:t> Bild 3“ – for 2 lines of text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9829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Running text in Verdana 16 pt (default).</a:t>
            </a:r>
          </a:p>
          <a:p>
            <a:r>
              <a:rPr lang="en-GB" dirty="0"/>
              <a:t>Sample text showing the use of bullets, which also can be deactivated (see page 4):</a:t>
            </a:r>
          </a:p>
          <a:p>
            <a:pPr lvl="1"/>
            <a:r>
              <a:rPr lang="en-GB" dirty="0" err="1"/>
              <a:t>Abgeschieden</a:t>
            </a:r>
            <a:r>
              <a:rPr lang="en-GB" dirty="0"/>
              <a:t> </a:t>
            </a:r>
            <a:r>
              <a:rPr lang="en-GB" dirty="0" err="1"/>
              <a:t>wohnen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in </a:t>
            </a:r>
            <a:r>
              <a:rPr lang="en-GB" dirty="0" err="1"/>
              <a:t>Buchstabhausen</a:t>
            </a:r>
            <a:r>
              <a:rPr lang="en-GB" dirty="0"/>
              <a:t> an der </a:t>
            </a:r>
            <a:r>
              <a:rPr lang="en-GB" dirty="0" err="1"/>
              <a:t>Küste</a:t>
            </a:r>
            <a:r>
              <a:rPr lang="en-GB" dirty="0"/>
              <a:t> des </a:t>
            </a:r>
            <a:r>
              <a:rPr lang="en-GB" dirty="0" err="1"/>
              <a:t>Semantik</a:t>
            </a:r>
            <a:r>
              <a:rPr lang="en-GB" dirty="0"/>
              <a:t>,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großen</a:t>
            </a:r>
            <a:r>
              <a:rPr lang="en-GB" dirty="0"/>
              <a:t> </a:t>
            </a:r>
            <a:r>
              <a:rPr lang="en-GB" dirty="0" err="1"/>
              <a:t>Sprachozeans</a:t>
            </a:r>
            <a:r>
              <a:rPr lang="en-GB" dirty="0"/>
              <a:t>. Ein </a:t>
            </a:r>
            <a:r>
              <a:rPr lang="en-GB" dirty="0" err="1"/>
              <a:t>kleines</a:t>
            </a:r>
            <a:r>
              <a:rPr lang="en-GB" dirty="0"/>
              <a:t> </a:t>
            </a:r>
            <a:r>
              <a:rPr lang="en-GB" dirty="0" err="1"/>
              <a:t>Bächlein</a:t>
            </a:r>
            <a:r>
              <a:rPr lang="en-GB" dirty="0"/>
              <a:t> </a:t>
            </a:r>
            <a:r>
              <a:rPr lang="en-GB" dirty="0" err="1"/>
              <a:t>namens</a:t>
            </a:r>
            <a:r>
              <a:rPr lang="en-GB" dirty="0"/>
              <a:t> </a:t>
            </a:r>
            <a:r>
              <a:rPr lang="en-GB" dirty="0" err="1"/>
              <a:t>Duden</a:t>
            </a:r>
            <a:r>
              <a:rPr lang="en-GB" dirty="0"/>
              <a:t> </a:t>
            </a:r>
            <a:r>
              <a:rPr lang="en-GB" dirty="0" err="1"/>
              <a:t>fließt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ihren</a:t>
            </a:r>
            <a:r>
              <a:rPr lang="en-GB" dirty="0"/>
              <a:t> Ort und </a:t>
            </a:r>
            <a:r>
              <a:rPr lang="en-GB" dirty="0" err="1"/>
              <a:t>versorgt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den </a:t>
            </a:r>
            <a:r>
              <a:rPr lang="en-GB" dirty="0" err="1"/>
              <a:t>nötigen</a:t>
            </a:r>
            <a:r>
              <a:rPr lang="en-GB" dirty="0"/>
              <a:t> </a:t>
            </a:r>
            <a:r>
              <a:rPr lang="en-GB" dirty="0" err="1"/>
              <a:t>Regelialien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paradiesmatisches</a:t>
            </a:r>
            <a:r>
              <a:rPr lang="en-GB" dirty="0"/>
              <a:t> Land,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gebratene</a:t>
            </a:r>
            <a:r>
              <a:rPr lang="en-GB" dirty="0"/>
              <a:t> </a:t>
            </a:r>
            <a:r>
              <a:rPr lang="en-GB" dirty="0" err="1"/>
              <a:t>Satzteile</a:t>
            </a:r>
            <a:r>
              <a:rPr lang="en-GB" dirty="0"/>
              <a:t> in den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fliegen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einmal</a:t>
            </a:r>
            <a:r>
              <a:rPr lang="en-GB" dirty="0"/>
              <a:t> von der </a:t>
            </a:r>
            <a:r>
              <a:rPr lang="en-GB" dirty="0" err="1"/>
              <a:t>allmächtigen</a:t>
            </a:r>
            <a:r>
              <a:rPr lang="en-GB" dirty="0"/>
              <a:t> </a:t>
            </a:r>
            <a:r>
              <a:rPr lang="en-GB" dirty="0" err="1"/>
              <a:t>Interpunktion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die </a:t>
            </a:r>
            <a:r>
              <a:rPr lang="en-GB" dirty="0" err="1"/>
              <a:t>Blindtexte</a:t>
            </a:r>
            <a:r>
              <a:rPr lang="en-GB" dirty="0"/>
              <a:t> </a:t>
            </a:r>
            <a:r>
              <a:rPr lang="en-GB" dirty="0" err="1"/>
              <a:t>beherrscht</a:t>
            </a:r>
            <a:r>
              <a:rPr lang="en-GB" dirty="0"/>
              <a:t> –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geradezu</a:t>
            </a:r>
            <a:r>
              <a:rPr lang="en-GB" dirty="0"/>
              <a:t> </a:t>
            </a:r>
            <a:r>
              <a:rPr lang="en-GB" dirty="0" err="1"/>
              <a:t>unorthographisches</a:t>
            </a:r>
            <a:r>
              <a:rPr lang="en-GB" dirty="0"/>
              <a:t> Leben.</a:t>
            </a:r>
          </a:p>
          <a:p>
            <a:pPr lvl="1"/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benutzt</a:t>
            </a:r>
            <a:r>
              <a:rPr lang="en-GB" dirty="0"/>
              <a:t> man </a:t>
            </a:r>
            <a:r>
              <a:rPr lang="en-GB" dirty="0" err="1"/>
              <a:t>Worte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Hamburgefonts</a:t>
            </a:r>
            <a:r>
              <a:rPr lang="en-GB" dirty="0"/>
              <a:t>, </a:t>
            </a:r>
            <a:r>
              <a:rPr lang="en-GB" dirty="0" err="1"/>
              <a:t>Rafgenduks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Handgloves</a:t>
            </a:r>
            <a:r>
              <a:rPr lang="en-GB" dirty="0"/>
              <a:t>, um </a:t>
            </a:r>
            <a:r>
              <a:rPr lang="en-GB" dirty="0" err="1"/>
              <a:t>Schriften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testen</a:t>
            </a:r>
            <a:r>
              <a:rPr lang="en-GB" dirty="0"/>
              <a:t>.</a:t>
            </a:r>
          </a:p>
          <a:p>
            <a:r>
              <a:rPr lang="en-GB" dirty="0" err="1"/>
              <a:t>Weit</a:t>
            </a:r>
            <a:r>
              <a:rPr lang="en-GB" dirty="0"/>
              <a:t> </a:t>
            </a:r>
            <a:r>
              <a:rPr lang="en-GB" dirty="0" err="1"/>
              <a:t>hinten</a:t>
            </a:r>
            <a:r>
              <a:rPr lang="en-GB" dirty="0"/>
              <a:t>, </a:t>
            </a:r>
            <a:r>
              <a:rPr lang="en-GB" dirty="0" err="1"/>
              <a:t>hinter</a:t>
            </a:r>
            <a:r>
              <a:rPr lang="en-GB" dirty="0"/>
              <a:t> den </a:t>
            </a:r>
            <a:r>
              <a:rPr lang="en-GB" dirty="0" err="1"/>
              <a:t>Wortbergen</a:t>
            </a:r>
            <a:r>
              <a:rPr lang="en-GB" dirty="0"/>
              <a:t>, fern der Länder </a:t>
            </a:r>
            <a:r>
              <a:rPr lang="en-GB" dirty="0" err="1"/>
              <a:t>Vokalien</a:t>
            </a:r>
            <a:r>
              <a:rPr lang="en-GB" dirty="0"/>
              <a:t> und </a:t>
            </a:r>
            <a:r>
              <a:rPr lang="en-GB" dirty="0" err="1"/>
              <a:t>Konsonantien</a:t>
            </a:r>
            <a:r>
              <a:rPr lang="en-GB" dirty="0"/>
              <a:t> </a:t>
            </a:r>
            <a:r>
              <a:rPr lang="en-GB" dirty="0" err="1"/>
              <a:t>leben</a:t>
            </a:r>
            <a:r>
              <a:rPr lang="en-GB" dirty="0"/>
              <a:t> die </a:t>
            </a:r>
            <a:r>
              <a:rPr lang="en-GB" dirty="0" err="1"/>
              <a:t>Blindtexte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Layout „</a:t>
            </a:r>
            <a:r>
              <a:rPr lang="en-GB" dirty="0" err="1"/>
              <a:t>Titel</a:t>
            </a:r>
            <a:r>
              <a:rPr lang="en-GB" dirty="0"/>
              <a:t> und </a:t>
            </a:r>
            <a:r>
              <a:rPr lang="en-GB" dirty="0" err="1"/>
              <a:t>Inhalt</a:t>
            </a:r>
            <a:r>
              <a:rPr lang="en-GB" dirty="0"/>
              <a:t>“ for title and content – font Georgia 24 pt</a:t>
            </a:r>
          </a:p>
        </p:txBody>
      </p:sp>
    </p:spTree>
    <p:extLst>
      <p:ext uri="{BB962C8B-B14F-4D97-AF65-F5344CB8AC3E}">
        <p14:creationId xmlns:p14="http://schemas.microsoft.com/office/powerpoint/2010/main" val="24595048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Layout without footer for large graphics, tables or charts</a:t>
            </a:r>
          </a:p>
        </p:txBody>
      </p:sp>
    </p:spTree>
    <p:extLst>
      <p:ext uri="{BB962C8B-B14F-4D97-AF65-F5344CB8AC3E}">
        <p14:creationId xmlns:p14="http://schemas.microsoft.com/office/powerpoint/2010/main" val="40707997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Sample text: Dies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Typoblind</a:t>
            </a:r>
            <a:r>
              <a:rPr lang="en-GB" dirty="0"/>
              <a:t>-text. An </a:t>
            </a:r>
            <a:r>
              <a:rPr lang="en-GB" dirty="0" err="1"/>
              <a:t>ihm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man </a:t>
            </a:r>
            <a:r>
              <a:rPr lang="en-GB" dirty="0" err="1"/>
              <a:t>sehen</a:t>
            </a:r>
            <a:r>
              <a:rPr lang="en-GB" dirty="0"/>
              <a:t>, </a:t>
            </a: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Buchstaben</a:t>
            </a:r>
            <a:r>
              <a:rPr lang="en-GB" dirty="0"/>
              <a:t> da </a:t>
            </a:r>
            <a:r>
              <a:rPr lang="en-GB" dirty="0" err="1"/>
              <a:t>sind</a:t>
            </a:r>
            <a:r>
              <a:rPr lang="en-GB" dirty="0"/>
              <a:t> und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aussehen</a:t>
            </a:r>
            <a:r>
              <a:rPr lang="en-GB" dirty="0"/>
              <a:t>. 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benutzt</a:t>
            </a:r>
            <a:r>
              <a:rPr lang="en-GB" dirty="0"/>
              <a:t> man </a:t>
            </a:r>
            <a:r>
              <a:rPr lang="en-GB" dirty="0" err="1"/>
              <a:t>Worte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Hamburgefonts</a:t>
            </a:r>
            <a:r>
              <a:rPr lang="en-GB" dirty="0"/>
              <a:t>, </a:t>
            </a:r>
            <a:r>
              <a:rPr lang="en-GB" dirty="0" err="1"/>
              <a:t>Rafgenduks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Handgloves</a:t>
            </a:r>
            <a:r>
              <a:rPr lang="en-GB" dirty="0"/>
              <a:t>, um </a:t>
            </a:r>
            <a:r>
              <a:rPr lang="en-GB" dirty="0" err="1"/>
              <a:t>Schriften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testen</a:t>
            </a:r>
            <a:r>
              <a:rPr lang="en-GB" dirty="0"/>
              <a:t>.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, die </a:t>
            </a:r>
            <a:r>
              <a:rPr lang="en-GB" dirty="0" err="1"/>
              <a:t>alle</a:t>
            </a:r>
            <a:r>
              <a:rPr lang="en-GB" dirty="0"/>
              <a:t> Buch-</a:t>
            </a:r>
            <a:r>
              <a:rPr lang="en-GB" dirty="0" err="1"/>
              <a:t>staben</a:t>
            </a:r>
            <a:r>
              <a:rPr lang="en-GB" dirty="0"/>
              <a:t> des Alphabets </a:t>
            </a:r>
            <a:r>
              <a:rPr lang="en-GB" dirty="0" err="1"/>
              <a:t>enthalten</a:t>
            </a:r>
            <a:r>
              <a:rPr lang="en-GB" dirty="0"/>
              <a:t> - man </a:t>
            </a:r>
            <a:r>
              <a:rPr lang="en-GB" dirty="0" err="1"/>
              <a:t>nennt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 »Pangrams«. 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Sample text: Dies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Typoblind</a:t>
            </a:r>
            <a:r>
              <a:rPr lang="en-GB" dirty="0"/>
              <a:t>-text. An </a:t>
            </a:r>
            <a:r>
              <a:rPr lang="en-GB" dirty="0" err="1"/>
              <a:t>ihm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man </a:t>
            </a:r>
            <a:r>
              <a:rPr lang="en-GB" dirty="0" err="1"/>
              <a:t>sehen</a:t>
            </a:r>
            <a:r>
              <a:rPr lang="en-GB" dirty="0"/>
              <a:t>, </a:t>
            </a: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Buchstaben</a:t>
            </a:r>
            <a:r>
              <a:rPr lang="en-GB" dirty="0"/>
              <a:t> da </a:t>
            </a:r>
            <a:r>
              <a:rPr lang="en-GB" dirty="0" err="1"/>
              <a:t>sind</a:t>
            </a:r>
            <a:r>
              <a:rPr lang="en-GB" dirty="0"/>
              <a:t> und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aussehen</a:t>
            </a:r>
            <a:r>
              <a:rPr lang="en-GB" dirty="0"/>
              <a:t>. 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benutzt</a:t>
            </a:r>
            <a:r>
              <a:rPr lang="en-GB" dirty="0"/>
              <a:t> man </a:t>
            </a:r>
            <a:r>
              <a:rPr lang="en-GB" dirty="0" err="1"/>
              <a:t>Worte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Hamburgefonts</a:t>
            </a:r>
            <a:r>
              <a:rPr lang="en-GB" dirty="0"/>
              <a:t>, </a:t>
            </a:r>
            <a:r>
              <a:rPr lang="en-GB" dirty="0" err="1"/>
              <a:t>Rafgenduks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Handgloves</a:t>
            </a:r>
            <a:r>
              <a:rPr lang="en-GB" dirty="0"/>
              <a:t>, um </a:t>
            </a:r>
            <a:r>
              <a:rPr lang="en-GB" dirty="0" err="1"/>
              <a:t>Schriften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testen</a:t>
            </a:r>
            <a:r>
              <a:rPr lang="en-GB" dirty="0"/>
              <a:t>.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, die </a:t>
            </a:r>
            <a:r>
              <a:rPr lang="en-GB" dirty="0" err="1"/>
              <a:t>alle</a:t>
            </a:r>
            <a:r>
              <a:rPr lang="en-GB" dirty="0"/>
              <a:t> Buch-</a:t>
            </a:r>
            <a:r>
              <a:rPr lang="en-GB" dirty="0" err="1"/>
              <a:t>staben</a:t>
            </a:r>
            <a:r>
              <a:rPr lang="en-GB" dirty="0"/>
              <a:t> des Alphabets </a:t>
            </a:r>
            <a:r>
              <a:rPr lang="en-GB" dirty="0" err="1"/>
              <a:t>enthalten</a:t>
            </a:r>
            <a:r>
              <a:rPr lang="en-GB" dirty="0"/>
              <a:t> - man </a:t>
            </a:r>
            <a:r>
              <a:rPr lang="en-GB" dirty="0" err="1"/>
              <a:t>nennt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 »Pangrams«.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 “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Inhalte</a:t>
            </a:r>
            <a:r>
              <a:rPr lang="en-GB" dirty="0"/>
              <a:t>” with two placeholders for different content types</a:t>
            </a:r>
          </a:p>
        </p:txBody>
      </p:sp>
    </p:spTree>
    <p:extLst>
      <p:ext uri="{BB962C8B-B14F-4D97-AF65-F5344CB8AC3E}">
        <p14:creationId xmlns:p14="http://schemas.microsoft.com/office/powerpoint/2010/main" val="34685998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Sample text: Dies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Typoblind</a:t>
            </a:r>
            <a:r>
              <a:rPr lang="en-GB" dirty="0"/>
              <a:t>-text. An </a:t>
            </a:r>
            <a:r>
              <a:rPr lang="en-GB" dirty="0" err="1"/>
              <a:t>ihm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man </a:t>
            </a:r>
            <a:r>
              <a:rPr lang="en-GB" dirty="0" err="1"/>
              <a:t>sehen</a:t>
            </a:r>
            <a:r>
              <a:rPr lang="en-GB" dirty="0"/>
              <a:t>, </a:t>
            </a: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Buchstaben</a:t>
            </a:r>
            <a:r>
              <a:rPr lang="en-GB" dirty="0"/>
              <a:t> da </a:t>
            </a:r>
            <a:r>
              <a:rPr lang="en-GB" dirty="0" err="1"/>
              <a:t>sind</a:t>
            </a:r>
            <a:r>
              <a:rPr lang="en-GB" dirty="0"/>
              <a:t> und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aussehen</a:t>
            </a:r>
            <a:r>
              <a:rPr lang="en-GB" dirty="0"/>
              <a:t>. 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benutzt</a:t>
            </a:r>
            <a:r>
              <a:rPr lang="en-GB" dirty="0"/>
              <a:t> man </a:t>
            </a:r>
            <a:r>
              <a:rPr lang="en-GB" dirty="0" err="1"/>
              <a:t>Worte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Hamburgefonts</a:t>
            </a:r>
            <a:r>
              <a:rPr lang="en-GB" dirty="0"/>
              <a:t>, </a:t>
            </a:r>
            <a:r>
              <a:rPr lang="en-GB" dirty="0" err="1"/>
              <a:t>Rafgenduks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Handgloves</a:t>
            </a:r>
            <a:r>
              <a:rPr lang="en-GB" dirty="0"/>
              <a:t>, um </a:t>
            </a:r>
            <a:r>
              <a:rPr lang="en-GB" dirty="0" err="1"/>
              <a:t>Schriften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testen</a:t>
            </a:r>
            <a:r>
              <a:rPr lang="en-GB" dirty="0"/>
              <a:t>.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, die </a:t>
            </a:r>
            <a:r>
              <a:rPr lang="en-GB" dirty="0" err="1"/>
              <a:t>alle</a:t>
            </a:r>
            <a:r>
              <a:rPr lang="en-GB" dirty="0"/>
              <a:t> Buch-</a:t>
            </a:r>
            <a:r>
              <a:rPr lang="en-GB" dirty="0" err="1"/>
              <a:t>staben</a:t>
            </a:r>
            <a:r>
              <a:rPr lang="en-GB" dirty="0"/>
              <a:t> des Alphabets </a:t>
            </a:r>
            <a:r>
              <a:rPr lang="en-GB" dirty="0" err="1"/>
              <a:t>enthalten</a:t>
            </a:r>
            <a:r>
              <a:rPr lang="en-GB" dirty="0"/>
              <a:t> - man </a:t>
            </a:r>
            <a:r>
              <a:rPr lang="en-GB" dirty="0" err="1"/>
              <a:t>nennt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 »Pan-grams«.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Sample text: Dies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Typoblind</a:t>
            </a:r>
            <a:r>
              <a:rPr lang="en-GB" dirty="0"/>
              <a:t>-text. An </a:t>
            </a:r>
            <a:r>
              <a:rPr lang="en-GB" dirty="0" err="1"/>
              <a:t>ihm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 man </a:t>
            </a:r>
            <a:r>
              <a:rPr lang="en-GB" dirty="0" err="1"/>
              <a:t>sehen</a:t>
            </a:r>
            <a:r>
              <a:rPr lang="en-GB" dirty="0"/>
              <a:t>, </a:t>
            </a: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Buchstaben</a:t>
            </a:r>
            <a:r>
              <a:rPr lang="en-GB" dirty="0"/>
              <a:t> da </a:t>
            </a:r>
            <a:r>
              <a:rPr lang="en-GB" dirty="0" err="1"/>
              <a:t>sind</a:t>
            </a:r>
            <a:r>
              <a:rPr lang="en-GB" dirty="0"/>
              <a:t> und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aussehen</a:t>
            </a:r>
            <a:r>
              <a:rPr lang="en-GB" dirty="0"/>
              <a:t>. 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benutzt</a:t>
            </a:r>
            <a:r>
              <a:rPr lang="en-GB" dirty="0"/>
              <a:t> man </a:t>
            </a:r>
            <a:r>
              <a:rPr lang="en-GB" dirty="0" err="1"/>
              <a:t>Worte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Hamburgefonts</a:t>
            </a:r>
            <a:r>
              <a:rPr lang="en-GB" dirty="0"/>
              <a:t>, </a:t>
            </a:r>
            <a:r>
              <a:rPr lang="en-GB" dirty="0" err="1"/>
              <a:t>Rafgenduks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Handgloves</a:t>
            </a:r>
            <a:r>
              <a:rPr lang="en-GB" dirty="0"/>
              <a:t>, um </a:t>
            </a:r>
            <a:r>
              <a:rPr lang="en-GB" dirty="0" err="1"/>
              <a:t>Schriften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testen</a:t>
            </a:r>
            <a:r>
              <a:rPr lang="en-GB" dirty="0"/>
              <a:t>.</a:t>
            </a:r>
          </a:p>
          <a:p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, die </a:t>
            </a:r>
            <a:r>
              <a:rPr lang="en-GB" dirty="0" err="1"/>
              <a:t>alle</a:t>
            </a:r>
            <a:r>
              <a:rPr lang="en-GB" dirty="0"/>
              <a:t> Buch-</a:t>
            </a:r>
            <a:r>
              <a:rPr lang="en-GB" dirty="0" err="1"/>
              <a:t>staben</a:t>
            </a:r>
            <a:r>
              <a:rPr lang="en-GB" dirty="0"/>
              <a:t> des Alphabets </a:t>
            </a:r>
            <a:r>
              <a:rPr lang="en-GB" dirty="0" err="1"/>
              <a:t>enthalten</a:t>
            </a:r>
            <a:r>
              <a:rPr lang="en-GB" dirty="0"/>
              <a:t> - man </a:t>
            </a:r>
            <a:r>
              <a:rPr lang="en-GB" dirty="0" err="1"/>
              <a:t>nennt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Sätze</a:t>
            </a:r>
            <a:r>
              <a:rPr lang="en-GB" dirty="0"/>
              <a:t> »Pan-grams«.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Vergleich</a:t>
            </a:r>
            <a:r>
              <a:rPr lang="en-GB" dirty="0"/>
              <a:t>“ – e.g. for comparison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33785652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table</a:t>
            </a:r>
          </a:p>
        </p:txBody>
      </p:sp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538186"/>
              </p:ext>
            </p:extLst>
          </p:nvPr>
        </p:nvGraphicFramePr>
        <p:xfrm>
          <a:off x="462406" y="1777998"/>
          <a:ext cx="7738620" cy="228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664">
                <a:tc>
                  <a:txBody>
                    <a:bodyPr/>
                    <a:lstStyle/>
                    <a:p>
                      <a:r>
                        <a:rPr lang="en-GB" sz="1400" dirty="0"/>
                        <a:t>Table header</a:t>
                      </a: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Sample text 1</a:t>
                      </a: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Sample text 2</a:t>
                      </a: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64"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1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2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3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1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2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3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1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2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3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1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2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3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1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2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3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1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2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Sample text Column 3</a:t>
                      </a:r>
                      <a:endParaRPr kumimoji="0" lang="en-GB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2296" marR="82296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062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sample presentation contains information about possible applications of the corporate design in presentations. It also offers some tips for using this template.</a:t>
            </a:r>
          </a:p>
          <a:p>
            <a:r>
              <a:rPr lang="en-GB" dirty="0"/>
              <a:t>Please note that for technical reasons, the slide names are in German.</a:t>
            </a:r>
          </a:p>
          <a:p>
            <a:r>
              <a:rPr lang="en-GB" dirty="0"/>
              <a:t>You can use these slides as a basis for your presentation or as a guide.</a:t>
            </a:r>
          </a:p>
          <a:p>
            <a:r>
              <a:rPr lang="en-GB" dirty="0"/>
              <a:t>Please delete any unneeded slides.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11EC652C-7F14-412D-A017-7E21E076D6A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13926690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361007"/>
              </p:ext>
            </p:extLst>
          </p:nvPr>
        </p:nvGraphicFramePr>
        <p:xfrm>
          <a:off x="461963" y="1209675"/>
          <a:ext cx="7759700" cy="346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for simple graphics </a:t>
            </a:r>
            <a:br>
              <a:rPr lang="en-GB" dirty="0"/>
            </a:br>
            <a:r>
              <a:rPr lang="en-GB" dirty="0"/>
              <a:t>(based on SmartArt)</a:t>
            </a:r>
          </a:p>
        </p:txBody>
      </p:sp>
    </p:spTree>
    <p:extLst>
      <p:ext uri="{BB962C8B-B14F-4D97-AF65-F5344CB8AC3E}">
        <p14:creationId xmlns:p14="http://schemas.microsoft.com/office/powerpoint/2010/main" val="125421548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936885"/>
              </p:ext>
            </p:extLst>
          </p:nvPr>
        </p:nvGraphicFramePr>
        <p:xfrm>
          <a:off x="461963" y="1209675"/>
          <a:ext cx="7759700" cy="346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organizational chart </a:t>
            </a:r>
            <a:br>
              <a:rPr lang="en-GB" dirty="0"/>
            </a:br>
            <a:r>
              <a:rPr lang="en-GB" dirty="0"/>
              <a:t>(based on SmartArt)</a:t>
            </a:r>
          </a:p>
        </p:txBody>
      </p:sp>
    </p:spTree>
    <p:extLst>
      <p:ext uri="{BB962C8B-B14F-4D97-AF65-F5344CB8AC3E}">
        <p14:creationId xmlns:p14="http://schemas.microsoft.com/office/powerpoint/2010/main" val="12078390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Inhaltsplatzhalter 17">
            <a:extLst>
              <a:ext uri="{FF2B5EF4-FFF2-40B4-BE49-F238E27FC236}">
                <a16:creationId xmlns:a16="http://schemas.microsoft.com/office/drawing/2014/main" id="{6ABE06D2-2521-4999-A405-48A564FBC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201286"/>
              </p:ext>
            </p:extLst>
          </p:nvPr>
        </p:nvGraphicFramePr>
        <p:xfrm>
          <a:off x="461963" y="1209675"/>
          <a:ext cx="7759700" cy="346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for bar chart </a:t>
            </a:r>
          </a:p>
        </p:txBody>
      </p:sp>
    </p:spTree>
    <p:extLst>
      <p:ext uri="{BB962C8B-B14F-4D97-AF65-F5344CB8AC3E}">
        <p14:creationId xmlns:p14="http://schemas.microsoft.com/office/powerpoint/2010/main" val="10058253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581A5D81-D7D6-4621-9B53-D0578F618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253568"/>
              </p:ext>
            </p:extLst>
          </p:nvPr>
        </p:nvGraphicFramePr>
        <p:xfrm>
          <a:off x="461963" y="1209675"/>
          <a:ext cx="7759700" cy="346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80737D9-CC42-4855-ABAC-B759A1A9D62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for column chart </a:t>
            </a:r>
          </a:p>
        </p:txBody>
      </p:sp>
    </p:spTree>
    <p:extLst>
      <p:ext uri="{BB962C8B-B14F-4D97-AF65-F5344CB8AC3E}">
        <p14:creationId xmlns:p14="http://schemas.microsoft.com/office/powerpoint/2010/main" val="11397924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4EE3B951-3955-4300-9E41-2966A738B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72412"/>
              </p:ext>
            </p:extLst>
          </p:nvPr>
        </p:nvGraphicFramePr>
        <p:xfrm>
          <a:off x="461963" y="1209675"/>
          <a:ext cx="7759700" cy="346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80737D9-CC42-4855-ABAC-B759A1A9D62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for line chart </a:t>
            </a:r>
          </a:p>
        </p:txBody>
      </p:sp>
    </p:spTree>
    <p:extLst>
      <p:ext uri="{BB962C8B-B14F-4D97-AF65-F5344CB8AC3E}">
        <p14:creationId xmlns:p14="http://schemas.microsoft.com/office/powerpoint/2010/main" val="12946210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E30657D6-962B-4DE9-9E4E-D378526F1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58427"/>
              </p:ext>
            </p:extLst>
          </p:nvPr>
        </p:nvGraphicFramePr>
        <p:xfrm>
          <a:off x="461963" y="1209675"/>
          <a:ext cx="7759700" cy="346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941D2295-CC7E-4B5B-BFD3-593FD9D3286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for doughnut chart </a:t>
            </a:r>
          </a:p>
        </p:txBody>
      </p:sp>
    </p:spTree>
    <p:extLst>
      <p:ext uri="{BB962C8B-B14F-4D97-AF65-F5344CB8AC3E}">
        <p14:creationId xmlns:p14="http://schemas.microsoft.com/office/powerpoint/2010/main" val="342818383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 txBox="1"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b="1" noProof="0" dirty="0"/>
              <a:t>DEPARTMENT MUSTERTEXT DEUTSCH</a:t>
            </a:r>
          </a:p>
          <a:p>
            <a:pPr lvl="0"/>
            <a:r>
              <a:rPr lang="en-GB" noProof="0" dirty="0"/>
              <a:t>DEPARTMENT MUSTERTEXT ENGLISH</a:t>
            </a:r>
          </a:p>
          <a:p>
            <a:pPr lvl="0">
              <a:buClr>
                <a:schemeClr val="accent3"/>
              </a:buClr>
              <a:defRPr/>
            </a:pPr>
            <a:r>
              <a:rPr lang="en-GB" dirty="0" err="1"/>
              <a:t>Welthandelsplatz</a:t>
            </a:r>
            <a:r>
              <a:rPr lang="en-GB" dirty="0"/>
              <a:t> 1, 1020 Vienna, Austria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r>
              <a:rPr lang="en-GB" b="1" noProof="0" dirty="0"/>
              <a:t>UNIV.PROF.  DR. MAX MUSTER</a:t>
            </a:r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T +43-1-313 36-DW</a:t>
            </a:r>
          </a:p>
          <a:p>
            <a:pPr lvl="0"/>
            <a:r>
              <a:rPr lang="en-GB" noProof="0" dirty="0"/>
              <a:t>F +43-1-313 36-DW</a:t>
            </a:r>
          </a:p>
          <a:p>
            <a:pPr lvl="0"/>
            <a:r>
              <a:rPr lang="en-GB" noProof="0" dirty="0"/>
              <a:t>max.muster@wu.ac.at</a:t>
            </a:r>
          </a:p>
          <a:p>
            <a:pPr lvl="0"/>
            <a:r>
              <a:rPr lang="en-GB" noProof="0" dirty="0"/>
              <a:t>www.wu.ac.at</a:t>
            </a:r>
          </a:p>
          <a:p>
            <a:pPr lvl="0"/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680737D9-CC42-4855-ABAC-B759A1A9D62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0" y="271463"/>
            <a:ext cx="6292850" cy="447675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3536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Available slide layouts – overview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1858" y="1202606"/>
            <a:ext cx="6100284" cy="34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00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62404" y="1210152"/>
            <a:ext cx="5189095" cy="3473291"/>
          </a:xfrm>
        </p:spPr>
        <p:txBody>
          <a:bodyPr>
            <a:normAutofit/>
          </a:bodyPr>
          <a:lstStyle/>
          <a:p>
            <a:r>
              <a:rPr lang="en-GB" dirty="0"/>
              <a:t>The WU PowerPoint templates offer several slide layouts to choose from when creating a new slide. Please click on the lower part of the button </a:t>
            </a:r>
            <a:r>
              <a:rPr lang="en-GB" i="1" dirty="0"/>
              <a:t>New Slide </a:t>
            </a:r>
            <a:r>
              <a:rPr lang="en-GB" dirty="0"/>
              <a:t>(ribbon </a:t>
            </a:r>
            <a:r>
              <a:rPr lang="en-GB" i="1" dirty="0"/>
              <a:t>Home &gt; Slides</a:t>
            </a:r>
            <a:r>
              <a:rPr lang="en-GB" dirty="0"/>
              <a:t>). </a:t>
            </a:r>
            <a:br>
              <a:rPr lang="en-GB" dirty="0"/>
            </a:br>
            <a:r>
              <a:rPr lang="en-GB" dirty="0"/>
              <a:t>Select the appropriate layout.</a:t>
            </a:r>
          </a:p>
          <a:p>
            <a:r>
              <a:rPr lang="en-GB" dirty="0"/>
              <a:t>You can also change a slide layout later: </a:t>
            </a:r>
            <a:br>
              <a:rPr lang="en-GB" dirty="0"/>
            </a:br>
            <a:r>
              <a:rPr lang="en-GB" dirty="0"/>
              <a:t>click on </a:t>
            </a:r>
            <a:r>
              <a:rPr lang="en-GB" i="1" dirty="0"/>
              <a:t>Layout </a:t>
            </a:r>
            <a:r>
              <a:rPr lang="en-GB" dirty="0"/>
              <a:t>(ribbon </a:t>
            </a:r>
            <a:r>
              <a:rPr lang="en-GB" i="1" dirty="0"/>
              <a:t>Home &gt; Slides</a:t>
            </a:r>
            <a:r>
              <a:rPr lang="en-GB" dirty="0"/>
              <a:t>) and select the desired layout from the dropdown menu. In some cases it might be necessary to reset the layout of your slide  by selecting </a:t>
            </a:r>
            <a:br>
              <a:rPr lang="en-GB" dirty="0"/>
            </a:br>
            <a:r>
              <a:rPr lang="en-GB" i="1" dirty="0"/>
              <a:t>Reset</a:t>
            </a:r>
            <a:r>
              <a:rPr lang="en-GB" dirty="0"/>
              <a:t> (ribbon </a:t>
            </a:r>
            <a:r>
              <a:rPr lang="en-GB" i="1" dirty="0"/>
              <a:t>Home &gt; Slides</a:t>
            </a:r>
            <a:r>
              <a:rPr lang="en-GB" dirty="0"/>
              <a:t>).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11EC652C-7F14-412D-A017-7E21E076D6A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use of the slide layouts</a:t>
            </a:r>
          </a:p>
        </p:txBody>
      </p:sp>
      <p:grpSp>
        <p:nvGrpSpPr>
          <p:cNvPr id="13" name="Group 14"/>
          <p:cNvGrpSpPr/>
          <p:nvPr/>
        </p:nvGrpSpPr>
        <p:grpSpPr>
          <a:xfrm>
            <a:off x="6701376" y="1374877"/>
            <a:ext cx="1520287" cy="1914397"/>
            <a:chOff x="6687345" y="1260526"/>
            <a:chExt cx="1532795" cy="1930147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1462" y="1312513"/>
              <a:ext cx="1468678" cy="187816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Abgerundetes Rechteck 7"/>
            <p:cNvSpPr/>
            <p:nvPr/>
          </p:nvSpPr>
          <p:spPr>
            <a:xfrm>
              <a:off x="6687345" y="1260526"/>
              <a:ext cx="375069" cy="512695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20" b="1" dirty="0"/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5981684" y="3021166"/>
            <a:ext cx="1662603" cy="1574360"/>
            <a:chOff x="6138745" y="2857498"/>
            <a:chExt cx="1847337" cy="1749289"/>
          </a:xfrm>
        </p:grpSpPr>
        <p:pic>
          <p:nvPicPr>
            <p:cNvPr id="17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8745" y="2918298"/>
              <a:ext cx="1847337" cy="168848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8" name="Abgerundetes Rechteck 7"/>
            <p:cNvSpPr/>
            <p:nvPr/>
          </p:nvSpPr>
          <p:spPr>
            <a:xfrm>
              <a:off x="6301779" y="2857498"/>
              <a:ext cx="616092" cy="22512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2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89978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" r="275"/>
          <a:stretch/>
        </p:blipFill>
        <p:spPr>
          <a:xfrm>
            <a:off x="6118742" y="2798074"/>
            <a:ext cx="1719667" cy="4965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Please use the </a:t>
            </a:r>
            <a:r>
              <a:rPr lang="en-GB" b="1" dirty="0"/>
              <a:t>placeholders</a:t>
            </a:r>
            <a:r>
              <a:rPr lang="en-GB" dirty="0"/>
              <a:t> located on the layouts to enter your text </a:t>
            </a:r>
            <a:br>
              <a:rPr lang="en-GB" dirty="0"/>
            </a:br>
            <a:r>
              <a:rPr lang="en-GB" dirty="0"/>
              <a:t>or other elements. Avoid using manually placed text boxes.</a:t>
            </a:r>
          </a:p>
          <a:p>
            <a:pPr lvl="0"/>
            <a:r>
              <a:rPr lang="en-GB" dirty="0"/>
              <a:t>The sample slides show information about font sizes, which are pre-set </a:t>
            </a:r>
            <a:br>
              <a:rPr lang="en-GB" dirty="0"/>
            </a:br>
            <a:r>
              <a:rPr lang="en-GB" dirty="0"/>
              <a:t>in the placeholders. As the font Verdana (used for running text) is very easy to read even in smaller sizes, the font size of 16 pt is recommended for running text. </a:t>
            </a:r>
          </a:p>
          <a:p>
            <a:pPr lvl="0"/>
            <a:r>
              <a:rPr lang="en-GB" dirty="0"/>
              <a:t>By using  </a:t>
            </a:r>
            <a:r>
              <a:rPr lang="en-GB" b="1" i="1" dirty="0"/>
              <a:t>Bullets </a:t>
            </a:r>
            <a:r>
              <a:rPr lang="en-GB" dirty="0"/>
              <a:t>(1) or </a:t>
            </a:r>
            <a:r>
              <a:rPr lang="en-GB" b="1" i="1" dirty="0"/>
              <a:t>List Levels</a:t>
            </a:r>
            <a:r>
              <a:rPr lang="en-GB" dirty="0"/>
              <a:t> (2) in the </a:t>
            </a:r>
            <a:br>
              <a:rPr lang="en-GB" dirty="0"/>
            </a:br>
            <a:r>
              <a:rPr lang="en-GB" dirty="0"/>
              <a:t>ribbon </a:t>
            </a:r>
            <a:r>
              <a:rPr lang="en-GB" i="1" dirty="0"/>
              <a:t>Home &gt; Paragraph </a:t>
            </a:r>
            <a:r>
              <a:rPr lang="en-GB" dirty="0"/>
              <a:t>you can easily structure </a:t>
            </a:r>
            <a:br>
              <a:rPr lang="en-GB" dirty="0"/>
            </a:br>
            <a:r>
              <a:rPr lang="en-GB" dirty="0"/>
              <a:t>your text and modify its appearance.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text slides</a:t>
            </a:r>
          </a:p>
        </p:txBody>
      </p:sp>
      <p:grpSp>
        <p:nvGrpSpPr>
          <p:cNvPr id="6" name="Gruppieren 20"/>
          <p:cNvGrpSpPr/>
          <p:nvPr/>
        </p:nvGrpSpPr>
        <p:grpSpPr>
          <a:xfrm>
            <a:off x="6137028" y="2816010"/>
            <a:ext cx="707311" cy="274859"/>
            <a:chOff x="6360320" y="2121840"/>
            <a:chExt cx="1018928" cy="395952"/>
          </a:xfrm>
        </p:grpSpPr>
        <p:sp>
          <p:nvSpPr>
            <p:cNvPr id="8" name="Abgerundetes Rechteck 7"/>
            <p:cNvSpPr/>
            <p:nvPr/>
          </p:nvSpPr>
          <p:spPr>
            <a:xfrm>
              <a:off x="6360320" y="2134178"/>
              <a:ext cx="272955" cy="26875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540" dirty="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893089" y="2121840"/>
              <a:ext cx="391114" cy="24165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540" dirty="0"/>
            </a:p>
          </p:txBody>
        </p:sp>
        <p:sp>
          <p:nvSpPr>
            <p:cNvPr id="10" name="Ellipse 11"/>
            <p:cNvSpPr/>
            <p:nvPr/>
          </p:nvSpPr>
          <p:spPr>
            <a:xfrm>
              <a:off x="6551951" y="2336885"/>
              <a:ext cx="180037" cy="180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540" b="1" dirty="0"/>
                <a:t>1</a:t>
              </a:r>
            </a:p>
          </p:txBody>
        </p:sp>
        <p:sp>
          <p:nvSpPr>
            <p:cNvPr id="11" name="Ellipse 12"/>
            <p:cNvSpPr/>
            <p:nvPr/>
          </p:nvSpPr>
          <p:spPr>
            <a:xfrm>
              <a:off x="7225130" y="2329988"/>
              <a:ext cx="154118" cy="154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54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1978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 insert information in the footer: </a:t>
            </a:r>
          </a:p>
          <a:p>
            <a:r>
              <a:rPr lang="en-GB" dirty="0"/>
              <a:t>Choose </a:t>
            </a:r>
            <a:r>
              <a:rPr lang="en-GB" i="1" dirty="0"/>
              <a:t>Header &amp; Footer </a:t>
            </a:r>
            <a:r>
              <a:rPr lang="en-GB" dirty="0"/>
              <a:t>(in ribbon </a:t>
            </a:r>
            <a:r>
              <a:rPr lang="en-GB" i="1" dirty="0"/>
              <a:t>Insert &gt; Text</a:t>
            </a:r>
            <a:r>
              <a:rPr lang="en-GB" dirty="0"/>
              <a:t>). </a:t>
            </a:r>
          </a:p>
          <a:p>
            <a:r>
              <a:rPr lang="en-GB" dirty="0"/>
              <a:t>Activate the desired checkboxes and enter a footer text when prompted.</a:t>
            </a:r>
          </a:p>
          <a:p>
            <a:r>
              <a:rPr lang="en-GB" dirty="0"/>
              <a:t>Please make sure the checkbox next to </a:t>
            </a:r>
            <a:r>
              <a:rPr lang="en-GB" i="1" dirty="0"/>
              <a:t>Don’t show on title slide </a:t>
            </a:r>
            <a:r>
              <a:rPr lang="en-GB" dirty="0"/>
              <a:t>is activated. </a:t>
            </a:r>
          </a:p>
          <a:p>
            <a:r>
              <a:rPr lang="en-GB" dirty="0"/>
              <a:t>Confirm by selecting </a:t>
            </a:r>
            <a:r>
              <a:rPr lang="en-GB" i="1" dirty="0"/>
              <a:t>Apply to all.</a:t>
            </a:r>
          </a:p>
          <a:p>
            <a:r>
              <a:rPr lang="en-GB" dirty="0"/>
              <a:t>Please do not change the footer/ slide number/date on the slide master – this can cause problems!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463" y="1676044"/>
            <a:ext cx="3959225" cy="254071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 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9691007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4" y="1210152"/>
            <a:ext cx="5208145" cy="3473291"/>
          </a:xfrm>
        </p:spPr>
        <p:txBody>
          <a:bodyPr>
            <a:normAutofit/>
          </a:bodyPr>
          <a:lstStyle/>
          <a:p>
            <a:r>
              <a:rPr lang="en-GB" dirty="0"/>
              <a:t>The optimized WU PowerPoint templates allow you to save toner and ink when printing. </a:t>
            </a:r>
          </a:p>
          <a:p>
            <a:r>
              <a:rPr lang="en-GB" dirty="0"/>
              <a:t>Select </a:t>
            </a:r>
            <a:r>
              <a:rPr lang="en-GB" i="1" dirty="0"/>
              <a:t>Print</a:t>
            </a:r>
            <a:r>
              <a:rPr lang="en-GB" dirty="0"/>
              <a:t> (ribbon </a:t>
            </a:r>
            <a:r>
              <a:rPr lang="en-GB" i="1" dirty="0"/>
              <a:t>File</a:t>
            </a:r>
            <a:r>
              <a:rPr lang="en-GB" dirty="0"/>
              <a:t>) &gt; </a:t>
            </a:r>
            <a:r>
              <a:rPr lang="en-GB" i="1" dirty="0"/>
              <a:t>Settings </a:t>
            </a:r>
            <a:r>
              <a:rPr lang="en-GB" dirty="0"/>
              <a:t>&gt; </a:t>
            </a:r>
            <a:r>
              <a:rPr lang="en-GB" i="1" dirty="0"/>
              <a:t>Greyscale </a:t>
            </a:r>
            <a:r>
              <a:rPr lang="en-GB" dirty="0"/>
              <a:t>– this disables the printing of background images. All other graphic elements will be printed in greyscale. </a:t>
            </a:r>
            <a:br>
              <a:rPr lang="en-GB" dirty="0"/>
            </a:br>
            <a:r>
              <a:rPr lang="en-GB" dirty="0"/>
              <a:t>If a printer does not offer colour printing, PowerPoint automatically switches to this option.</a:t>
            </a:r>
          </a:p>
          <a:p>
            <a:r>
              <a:rPr lang="en-GB" dirty="0"/>
              <a:t>Please also select </a:t>
            </a:r>
            <a:r>
              <a:rPr lang="en-GB" i="1" dirty="0"/>
              <a:t>Frame Slides</a:t>
            </a:r>
            <a:r>
              <a:rPr lang="en-GB" dirty="0"/>
              <a:t>, in order to present slides more clearly, especially when several slides are printed per page. 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Toner- and ink-reduced printing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743055" y="1210152"/>
            <a:ext cx="1436212" cy="2432416"/>
            <a:chOff x="6022455" y="1533936"/>
            <a:chExt cx="1436212" cy="24324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2775" y="1533936"/>
              <a:ext cx="1405892" cy="243241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8" name="Abgerundetes Rechteck 7"/>
            <p:cNvSpPr/>
            <p:nvPr/>
          </p:nvSpPr>
          <p:spPr>
            <a:xfrm>
              <a:off x="6022455" y="2853007"/>
              <a:ext cx="1425758" cy="310429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20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242" y="2407310"/>
            <a:ext cx="1382553" cy="2143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Abgerundetes Rechteck 9"/>
          <p:cNvSpPr/>
          <p:nvPr/>
        </p:nvSpPr>
        <p:spPr>
          <a:xfrm>
            <a:off x="6905059" y="4077671"/>
            <a:ext cx="1363118" cy="1864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b="1" dirty="0"/>
          </a:p>
        </p:txBody>
      </p:sp>
    </p:spTree>
    <p:extLst>
      <p:ext uri="{BB962C8B-B14F-4D97-AF65-F5344CB8AC3E}">
        <p14:creationId xmlns:p14="http://schemas.microsoft.com/office/powerpoint/2010/main" val="25453230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8" y="2378617"/>
            <a:ext cx="4284662" cy="805551"/>
          </a:xfrm>
        </p:spPr>
        <p:txBody>
          <a:bodyPr/>
          <a:lstStyle/>
          <a:p>
            <a:r>
              <a:rPr lang="en-GB" dirty="0"/>
              <a:t>This slide is based on the layout </a:t>
            </a:r>
            <a:br>
              <a:rPr lang="en-GB" dirty="0"/>
            </a:br>
            <a:r>
              <a:rPr lang="en-GB" dirty="0"/>
              <a:t>„</a:t>
            </a:r>
            <a:r>
              <a:rPr lang="en-GB" dirty="0" err="1"/>
              <a:t>Kapitelfolie</a:t>
            </a:r>
            <a:r>
              <a:rPr lang="en-GB" dirty="0"/>
              <a:t> </a:t>
            </a:r>
            <a:r>
              <a:rPr lang="en-GB" dirty="0" err="1"/>
              <a:t>kurz</a:t>
            </a:r>
            <a:r>
              <a:rPr lang="en-GB" dirty="0"/>
              <a:t>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4630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Layout „</a:t>
            </a:r>
            <a:r>
              <a:rPr lang="en-GB" dirty="0" err="1"/>
              <a:t>Titelfolie</a:t>
            </a:r>
            <a:r>
              <a:rPr lang="en-GB" dirty="0"/>
              <a:t>“ – </a:t>
            </a:r>
            <a:br>
              <a:rPr lang="en-GB" dirty="0"/>
            </a:br>
            <a:r>
              <a:rPr lang="en-GB" dirty="0"/>
              <a:t>font Georgia 32 pt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 of presentation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8" y="2616430"/>
            <a:ext cx="4284662" cy="1067161"/>
          </a:xfrm>
        </p:spPr>
        <p:txBody>
          <a:bodyPr/>
          <a:lstStyle/>
          <a:p>
            <a:r>
              <a:rPr lang="en-GB" dirty="0"/>
              <a:t>Information about presentation (author, version no. etc.) </a:t>
            </a:r>
          </a:p>
          <a:p>
            <a:r>
              <a:rPr lang="en-GB" dirty="0"/>
              <a:t>This is the default title slide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64654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16:9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9.potx" id="{9A07CEAD-94E3-409A-A590-E16247489CF4}" vid="{A962CB42-CA00-4C8F-830E-14086C645A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6906F0852E924E8167B26956B2323C" ma:contentTypeVersion="0" ma:contentTypeDescription="Ein neues Dokument erstellen." ma:contentTypeScope="" ma:versionID="0a8a598830327852bec8eb38889fd3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5e11d0132dc5bb78ad0fb0e89938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C7D7E6-FBB9-4571-89DE-0FD4F11094C8}"/>
</file>

<file path=customXml/itemProps2.xml><?xml version="1.0" encoding="utf-8"?>
<ds:datastoreItem xmlns:ds="http://schemas.openxmlformats.org/officeDocument/2006/customXml" ds:itemID="{89791052-686D-410D-BAF5-3F9FC13DF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4036E2-224C-4CC5-B207-8132D926EB17}">
  <ds:schemaRefs>
    <ds:schemaRef ds:uri="http://purl.org/dc/terms/"/>
    <ds:schemaRef ds:uri="http://schemas.microsoft.com/office/2006/documentManagement/types"/>
    <ds:schemaRef ds:uri="1a8d9a65-8471-4209-a900-f8e11db75e0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de413db-0745-4f3a-8dca-564dc7ff6f7d"/>
    <ds:schemaRef ds:uri="08b0a3ee-3d2a-451c-9a1a-7e5d5b0c9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Sample Presentation 16x9</Template>
  <TotalTime>0</TotalTime>
  <Words>1425</Words>
  <Application>Microsoft Office PowerPoint</Application>
  <PresentationFormat>Bildschirmpräsentation (16:9)</PresentationFormat>
  <Paragraphs>207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Georgia</vt:lpstr>
      <vt:lpstr>Verdana</vt:lpstr>
      <vt:lpstr>Wingdings</vt:lpstr>
      <vt:lpstr>WU 16:9</vt:lpstr>
      <vt:lpstr>WU Presentation Template incl. Samples</vt:lpstr>
      <vt:lpstr>Basics</vt:lpstr>
      <vt:lpstr>Available slide layouts – overview</vt:lpstr>
      <vt:lpstr>Make use of the slide layouts</vt:lpstr>
      <vt:lpstr>Designing text slides</vt:lpstr>
      <vt:lpstr>Insert footer information</vt:lpstr>
      <vt:lpstr>Toner- and ink-reduced printing</vt:lpstr>
      <vt:lpstr>Sample Slides</vt:lpstr>
      <vt:lpstr>Layout „Titelfolie“ –  font Georgia 32 pt</vt:lpstr>
      <vt:lpstr>Layout „Titelfolie kurz“</vt:lpstr>
      <vt:lpstr>Layout „Titelfolie ohne Bild“ – for 2 lines of text</vt:lpstr>
      <vt:lpstr>Titleslide w/o pic. short</vt:lpstr>
      <vt:lpstr>Layout „Titelfolie Bild 2“ – for 2 lines of text</vt:lpstr>
      <vt:lpstr>Layout „Titelfolie Bild 3“ – for 2 lines of text</vt:lpstr>
      <vt:lpstr>Layout „Titel und Inhalt“ for title and content – font Georgia 24 pt</vt:lpstr>
      <vt:lpstr>Layout without footer for large graphics, tables or charts</vt:lpstr>
      <vt:lpstr>Layout “Zwei Inhalte” with two placeholders for different content types</vt:lpstr>
      <vt:lpstr>Layout „Vergleich“ – e.g. for comparison</vt:lpstr>
      <vt:lpstr>Sample table</vt:lpstr>
      <vt:lpstr>Sample for simple graphics  (based on SmartArt)</vt:lpstr>
      <vt:lpstr>Sample organizational chart  (based on SmartArt)</vt:lpstr>
      <vt:lpstr>Sample for bar chart </vt:lpstr>
      <vt:lpstr>Sample for column chart </vt:lpstr>
      <vt:lpstr>Sample for line chart </vt:lpstr>
      <vt:lpstr>Sample for doughnut chart 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2022-12-21T09:54:10Z</dcterms:created>
  <dcterms:modified xsi:type="dcterms:W3CDTF">2022-12-21T09:55:42Z</dcterms:modified>
  <cp:category>Präsentationsvorlage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0x0101007C6906F0852E924E8167B26956B2323C</vt:lpwstr>
  </property>
  <property fmtid="{D5CDD505-2E9C-101B-9397-08002B2CF9AE}" pid="5" name="Order">
    <vt:r8>134000</vt:r8>
  </property>
</Properties>
</file>