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  <p:sldMasterId id="2147483690" r:id="rId5"/>
  </p:sldMasterIdLst>
  <p:notesMasterIdLst>
    <p:notesMasterId r:id="rId37"/>
  </p:notesMasterIdLst>
  <p:handoutMasterIdLst>
    <p:handoutMasterId r:id="rId38"/>
  </p:handoutMasterIdLst>
  <p:sldIdLst>
    <p:sldId id="303" r:id="rId6"/>
    <p:sldId id="333" r:id="rId7"/>
    <p:sldId id="304" r:id="rId8"/>
    <p:sldId id="332" r:id="rId9"/>
    <p:sldId id="331" r:id="rId10"/>
    <p:sldId id="330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</p:sldIdLst>
  <p:sldSz cx="9144000" cy="5143500" type="screen16x9"/>
  <p:notesSz cx="6858000" cy="9144000"/>
  <p:custDataLst>
    <p:tags r:id="rId3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940" autoAdjust="0"/>
  </p:normalViewPr>
  <p:slideViewPr>
    <p:cSldViewPr snapToGrid="0" showGuides="1">
      <p:cViewPr varScale="1">
        <p:scale>
          <a:sx n="122" d="100"/>
          <a:sy n="122" d="100"/>
        </p:scale>
        <p:origin x="108" y="300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21.02.2023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21.02.2023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Rechteck 19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171229"/>
            <a:ext cx="3853263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smtClean="0"/>
              <a:t>Maximal zwei-</a:t>
            </a:r>
            <a:br>
              <a:rPr lang="de-AT" smtClean="0"/>
            </a:br>
            <a:r>
              <a:rPr lang="de-AT" smtClean="0"/>
              <a:t>zeiliger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893772"/>
            <a:ext cx="3853263" cy="31638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Untertitel bei Bedarf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6430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baseline="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E29D52CF-088B-4276-BFE1-945C4B5425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5A0A08A-522B-4F56-BC91-E041BF3622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8617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287338" y="547943"/>
            <a:ext cx="8552850" cy="1553555"/>
            <a:chOff x="287338" y="547943"/>
            <a:chExt cx="8552850" cy="1835052"/>
          </a:xfrm>
        </p:grpSpPr>
        <p:sp>
          <p:nvSpPr>
            <p:cNvPr id="9" name="Rechteck 8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10" name="Rechteck 9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72334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DE7151A-95A6-4A98-9F1F-D48DE0F38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58AD6E1-8085-4DDE-81B5-AEBED6A4B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8858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46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8" y="1210152"/>
            <a:ext cx="3954088" cy="3473291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939170"/>
            <a:ext cx="9144000" cy="2268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/>
              <a:t>      </a:t>
            </a:r>
          </a:p>
        </p:txBody>
      </p:sp>
      <p:sp>
        <p:nvSpPr>
          <p:cNvPr id="14" name="Titel 5">
            <a:extLst>
              <a:ext uri="{FF2B5EF4-FFF2-40B4-BE49-F238E27FC236}">
                <a16:creationId xmlns:a16="http://schemas.microsoft.com/office/drawing/2014/main" id="{55C1DFA3-8F92-4E2F-A1E7-CF627FEA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69100"/>
            <a:ext cx="6112896" cy="7700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FB5F21-C544-4D20-A320-7FDDB2247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69243"/>
            <a:ext cx="1170000" cy="6172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58AD6E1-8085-4DDE-81B5-AEBED6A4B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8858"/>
            <a:ext cx="1318058" cy="21213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210152"/>
            <a:ext cx="3960000" cy="3473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 marL="357188" indent="-176213">
              <a:buClr>
                <a:schemeClr val="accent1"/>
              </a:buClr>
              <a:buFont typeface="Wingdings" charset="2"/>
              <a:buChar char="§"/>
              <a:defRPr sz="2200"/>
            </a:lvl2pPr>
            <a:lvl3pP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55C1DFA3-8F92-4E2F-A1E7-CF627FEA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69100"/>
            <a:ext cx="6112896" cy="7700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FB5F21-C544-4D20-A320-7FDDB2247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69243"/>
            <a:ext cx="1170000" cy="6172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58AD6E1-8085-4DDE-81B5-AEBED6A4B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8858"/>
            <a:ext cx="1318058" cy="2121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742392"/>
            <a:ext cx="3960000" cy="29410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5" y="1210152"/>
            <a:ext cx="3960811" cy="47982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C1DFA3-8F92-4E2F-A1E7-CF627FEA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69100"/>
            <a:ext cx="6112896" cy="7700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FB5F21-C544-4D20-A320-7FDDB2247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69243"/>
            <a:ext cx="1170000" cy="6172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8AD6E1-8085-4DDE-81B5-AEBED6A4B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8858"/>
            <a:ext cx="1318058" cy="2121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768077"/>
            <a:ext cx="4319712" cy="244525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sz="1800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1914525"/>
            <a:ext cx="447675" cy="2047875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303859"/>
            <a:ext cx="2763926" cy="16301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8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FB5F21-C544-4D20-A320-7FDDB22477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1621" y="269243"/>
            <a:ext cx="1170000" cy="6172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58AD6E1-8085-4DDE-81B5-AEBED6A4B4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8858"/>
            <a:ext cx="1318058" cy="2121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Rechteck 19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171229"/>
            <a:ext cx="3853263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smtClean="0"/>
              <a:t>Maximal zwei-</a:t>
            </a:r>
            <a:br>
              <a:rPr lang="de-AT" smtClean="0"/>
            </a:br>
            <a:r>
              <a:rPr lang="de-AT" smtClean="0"/>
              <a:t>zeiliger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893772"/>
            <a:ext cx="3853263" cy="31638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Untertitel bei Bedarf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6430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baseline="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E29D52CF-088B-4276-BFE1-945C4B5425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5A0A08A-522B-4F56-BC91-E041BF3622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7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166238"/>
            <a:ext cx="3853261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smtClean="0"/>
              <a:t>Einzeiliger Titel</a:t>
            </a:r>
            <a:endParaRPr lang="de-AT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80061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BDC8D04-A605-420C-944D-BF9374792A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3853263" cy="31638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Untertitel bei Bedarf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A0A08A-522B-4F56-BC91-E041BF3622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74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 userDrawn="1"/>
        </p:nvGrpSpPr>
        <p:grpSpPr>
          <a:xfrm>
            <a:off x="287338" y="547943"/>
            <a:ext cx="8552850" cy="1835052"/>
            <a:chOff x="287338" y="547943"/>
            <a:chExt cx="8552850" cy="1835052"/>
          </a:xfrm>
        </p:grpSpPr>
        <p:sp>
          <p:nvSpPr>
            <p:cNvPr id="18" name="Rechteck 17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19" name="Rechteck 18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rgbClr val="0096D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29E8E94B-19E0-4458-A9D9-D71C1EA63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grpSp>
        <p:nvGrpSpPr>
          <p:cNvPr id="2" name="Gruppieren 1"/>
          <p:cNvGrpSpPr/>
          <p:nvPr userDrawn="1"/>
        </p:nvGrpSpPr>
        <p:grpSpPr>
          <a:xfrm>
            <a:off x="287338" y="547943"/>
            <a:ext cx="5904662" cy="1835052"/>
            <a:chOff x="287338" y="547943"/>
            <a:chExt cx="5904662" cy="1835052"/>
          </a:xfrm>
        </p:grpSpPr>
        <p:sp>
          <p:nvSpPr>
            <p:cNvPr id="11" name="Rechteck 10"/>
            <p:cNvSpPr/>
            <p:nvPr userDrawn="1"/>
          </p:nvSpPr>
          <p:spPr bwMode="blackWhite">
            <a:xfrm>
              <a:off x="287338" y="547943"/>
              <a:ext cx="5904662" cy="18350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4" name="Rechteck 3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rgbClr val="0096D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7200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4A6EB8-B6CF-4CED-A031-3CB1F73EFD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92" y="4580171"/>
            <a:ext cx="1890084" cy="3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84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547943"/>
            <a:ext cx="8552850" cy="1553556"/>
            <a:chOff x="287338" y="547943"/>
            <a:chExt cx="8552850" cy="1835052"/>
          </a:xfrm>
        </p:grpSpPr>
        <p:sp>
          <p:nvSpPr>
            <p:cNvPr id="15" name="Rechteck 14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16" name="Rechteck 15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A859CA52-33AC-46B7-96CF-A5811BB34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grpSp>
        <p:nvGrpSpPr>
          <p:cNvPr id="19" name="Gruppieren 18"/>
          <p:cNvGrpSpPr/>
          <p:nvPr userDrawn="1"/>
        </p:nvGrpSpPr>
        <p:grpSpPr>
          <a:xfrm>
            <a:off x="287338" y="547943"/>
            <a:ext cx="5904662" cy="1553556"/>
            <a:chOff x="287338" y="547943"/>
            <a:chExt cx="5904662" cy="1835052"/>
          </a:xfrm>
        </p:grpSpPr>
        <p:sp>
          <p:nvSpPr>
            <p:cNvPr id="20" name="Rechteck 19"/>
            <p:cNvSpPr/>
            <p:nvPr userDrawn="1"/>
          </p:nvSpPr>
          <p:spPr bwMode="blackWhite">
            <a:xfrm>
              <a:off x="287338" y="547943"/>
              <a:ext cx="5904662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6238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8617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4A6EB8-B6CF-4CED-A031-3CB1F73EFD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92" y="4580171"/>
            <a:ext cx="1890084" cy="3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49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12" name="Rechteck 11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Rechteck 1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C15D0B79-E5D2-4789-A98A-ACA090EDB7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 bwMode="blackWhite">
          <a:xfrm>
            <a:off x="287338" y="546298"/>
            <a:ext cx="5904662" cy="1835031"/>
          </a:xfrm>
          <a:prstGeom prst="rect">
            <a:avLst/>
          </a:prstGeom>
          <a:solidFill>
            <a:srgbClr val="0096D3">
              <a:alpha val="89804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6430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DA0D050-8010-42F1-B557-589781D91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19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166238"/>
            <a:ext cx="3853261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smtClean="0"/>
              <a:t>Einzeiliger Titel</a:t>
            </a:r>
            <a:endParaRPr lang="de-AT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80061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BDC8D04-A605-420C-944D-BF9374792A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3853263" cy="31638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Untertitel bei Bedarf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138573-963E-45E2-816B-C3F7B0FE1E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7" name="Rechteck 6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Rechteck 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3EE019C1-FAD9-4D77-A508-4E956D2619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 bwMode="blackWhite">
          <a:xfrm>
            <a:off x="287338" y="546299"/>
            <a:ext cx="5904662" cy="1555200"/>
          </a:xfrm>
          <a:prstGeom prst="rect">
            <a:avLst/>
          </a:prstGeom>
          <a:solidFill>
            <a:srgbClr val="0096D3">
              <a:alpha val="89804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6238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9600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DA0D050-8010-42F1-B557-589781D91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3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C15D0B79-E5D2-4789-A98A-ACA090EDB7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 bwMode="blackWhite">
          <a:xfrm>
            <a:off x="287338" y="546298"/>
            <a:ext cx="5904662" cy="1835031"/>
          </a:xfrm>
          <a:prstGeom prst="rect">
            <a:avLst/>
          </a:prstGeom>
          <a:solidFill>
            <a:srgbClr val="0096D3">
              <a:alpha val="89804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6430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1B4074C-1B5C-4350-869B-7E2FE8DA50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5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7" name="Rechteck 6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Rechteck 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3EE019C1-FAD9-4D77-A508-4E956D2619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 bwMode="blackWhite">
          <a:xfrm>
            <a:off x="287338" y="546299"/>
            <a:ext cx="5904662" cy="1555200"/>
          </a:xfrm>
          <a:prstGeom prst="rect">
            <a:avLst/>
          </a:prstGeom>
          <a:solidFill>
            <a:srgbClr val="0096D3">
              <a:alpha val="89804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6238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8075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1B4074C-1B5C-4350-869B-7E2FE8DA50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7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547943"/>
            <a:ext cx="8552850" cy="1835052"/>
            <a:chOff x="287338" y="547943"/>
            <a:chExt cx="8552850" cy="1835052"/>
          </a:xfrm>
        </p:grpSpPr>
        <p:sp>
          <p:nvSpPr>
            <p:cNvPr id="12" name="Rechteck 11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89C530C2-3AE1-4F04-B129-EEB82BDFC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7200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8AD6E1-8085-4DDE-81B5-AEBED6A4B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8858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63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547943"/>
            <a:ext cx="8552850" cy="1553555"/>
            <a:chOff x="287338" y="547943"/>
            <a:chExt cx="8552850" cy="1835052"/>
          </a:xfrm>
        </p:grpSpPr>
        <p:sp>
          <p:nvSpPr>
            <p:cNvPr id="22" name="Rechteck 21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DDE7151A-95A6-4A98-9F1F-D48DE0F38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72334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8617"/>
            <a:ext cx="5904662" cy="71321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8AD6E1-8085-4DDE-81B5-AEBED6A4B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8858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69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7" y="1210152"/>
            <a:ext cx="5723683" cy="3473291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939170"/>
            <a:ext cx="9144000" cy="2268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/>
              <a:t>      </a:t>
            </a:r>
          </a:p>
        </p:txBody>
      </p:sp>
      <p:sp>
        <p:nvSpPr>
          <p:cNvPr id="14" name="Titel 5">
            <a:extLst>
              <a:ext uri="{FF2B5EF4-FFF2-40B4-BE49-F238E27FC236}">
                <a16:creationId xmlns:a16="http://schemas.microsoft.com/office/drawing/2014/main" id="{55C1DFA3-8F92-4E2F-A1E7-CF627FEA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69100"/>
            <a:ext cx="6112896" cy="7700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FB5F21-C544-4D20-A320-7FDDB2247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69243"/>
            <a:ext cx="1170000" cy="6172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58AD6E1-8085-4DDE-81B5-AEBED6A4B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8858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82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4" y="1210152"/>
            <a:ext cx="5729596" cy="3473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 marL="357188" indent="-176213">
              <a:buClr>
                <a:schemeClr val="accent1"/>
              </a:buClr>
              <a:buFont typeface="Wingdings" charset="2"/>
              <a:buChar char="§"/>
              <a:defRPr sz="2200"/>
            </a:lvl2pPr>
            <a:lvl3pP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55C1DFA3-8F92-4E2F-A1E7-CF627FEA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69100"/>
            <a:ext cx="6112896" cy="7700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18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4" y="1742392"/>
            <a:ext cx="5729596" cy="29410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5" y="1210152"/>
            <a:ext cx="5723685" cy="47982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C1DFA3-8F92-4E2F-A1E7-CF627FEA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69100"/>
            <a:ext cx="6112896" cy="7700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16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768077"/>
            <a:ext cx="4319712" cy="244525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sz="1800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1914525"/>
            <a:ext cx="447675" cy="2047875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303859"/>
            <a:ext cx="2763926" cy="16301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8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</p:spTree>
    <p:extLst>
      <p:ext uri="{BB962C8B-B14F-4D97-AF65-F5344CB8AC3E}">
        <p14:creationId xmlns:p14="http://schemas.microsoft.com/office/powerpoint/2010/main" val="60480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7200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287338" y="547943"/>
            <a:ext cx="8552850" cy="1835052"/>
            <a:chOff x="287338" y="547943"/>
            <a:chExt cx="8552850" cy="1835052"/>
          </a:xfrm>
        </p:grpSpPr>
        <p:sp>
          <p:nvSpPr>
            <p:cNvPr id="9" name="Rechteck 8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10" name="Rechteck 9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rgbClr val="0096D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29E8E94B-19E0-4458-A9D9-D71C1EA63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74A6EB8-B6CF-4CED-A031-3CB1F73EFD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92" y="4580171"/>
            <a:ext cx="1890084" cy="3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8617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287338" y="547943"/>
            <a:ext cx="8552850" cy="1553556"/>
            <a:chOff x="287338" y="547943"/>
            <a:chExt cx="8552850" cy="1835052"/>
          </a:xfrm>
        </p:grpSpPr>
        <p:sp>
          <p:nvSpPr>
            <p:cNvPr id="9" name="Rechteck 8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10" name="Rechteck 9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A859CA52-33AC-46B7-96CF-A5811BB34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6238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74A6EB8-B6CF-4CED-A031-3CB1F73EFD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92" y="4580171"/>
            <a:ext cx="1890084" cy="3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6430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grpSp>
        <p:nvGrpSpPr>
          <p:cNvPr id="6" name="Gruppieren 5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7" name="Rechteck 6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Rechteck 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15D0B79-E5D2-4789-A98A-ACA090EDB7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DA0D050-8010-42F1-B557-589781D91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9600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grpSp>
        <p:nvGrpSpPr>
          <p:cNvPr id="6" name="Gruppieren 5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7" name="Rechteck 6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Rechteck 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6238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EE019C1-FAD9-4D77-A508-4E956D2619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DA0D050-8010-42F1-B557-589781D91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6430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grpSp>
        <p:nvGrpSpPr>
          <p:cNvPr id="6" name="Gruppieren 5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7" name="Rechteck 6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Rechteck 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134A309-877F-46E4-88DA-9F288E11F7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1B4074C-1B5C-4350-869B-7E2FE8DA50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8075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grpSp>
        <p:nvGrpSpPr>
          <p:cNvPr id="6" name="Gruppieren 5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7" name="Rechteck 6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Rechteck 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6238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E66218F-0F9A-421F-95D9-B444BA7B1B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1B4074C-1B5C-4350-869B-7E2FE8DA50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7200"/>
            <a:ext cx="4284662" cy="99021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8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287338" y="547943"/>
            <a:ext cx="8552850" cy="1835052"/>
            <a:chOff x="287338" y="547943"/>
            <a:chExt cx="8552850" cy="1835052"/>
          </a:xfrm>
        </p:grpSpPr>
        <p:sp>
          <p:nvSpPr>
            <p:cNvPr id="8" name="Rechteck 7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9" name="Rechteck 8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9C530C2-3AE1-4F04-B129-EEB82BDFC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58AD6E1-8085-4DDE-81B5-AEBED6A4B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8858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48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 bwMode="gray">
          <a:xfrm>
            <a:off x="0" y="939170"/>
            <a:ext cx="9144000" cy="2268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69100"/>
            <a:ext cx="6112896" cy="7700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FB5F21-C544-4D20-A320-7FDDB22477F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711621" y="269243"/>
            <a:ext cx="1170000" cy="6172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58AD6E1-8085-4DDE-81B5-AEBED6A4B45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8858"/>
            <a:ext cx="1318058" cy="212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5" r:id="rId3"/>
    <p:sldLayoutId id="2147483676" r:id="rId4"/>
    <p:sldLayoutId id="2147483686" r:id="rId5"/>
    <p:sldLayoutId id="2147483687" r:id="rId6"/>
    <p:sldLayoutId id="2147483681" r:id="rId7"/>
    <p:sldLayoutId id="2147483682" r:id="rId8"/>
    <p:sldLayoutId id="2147483688" r:id="rId9"/>
    <p:sldLayoutId id="2147483689" r:id="rId10"/>
    <p:sldLayoutId id="2147483664" r:id="rId11"/>
    <p:sldLayoutId id="2147483663" r:id="rId12"/>
    <p:sldLayoutId id="2147483668" r:id="rId13"/>
    <p:sldLayoutId id="2147483670" r:id="rId1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80975" indent="-180975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6213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97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2563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46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2950" userDrawn="1">
          <p15:clr>
            <a:srgbClr val="F26B43"/>
          </p15:clr>
        </p15:guide>
        <p15:guide id="9" orient="horz" pos="164" userDrawn="1">
          <p15:clr>
            <a:srgbClr val="F26B43"/>
          </p15:clr>
        </p15:guide>
        <p15:guide id="10" orient="horz" pos="762" userDrawn="1">
          <p15:clr>
            <a:srgbClr val="F26B43"/>
          </p15:clr>
        </p15:guide>
        <p15:guide id="11" orient="horz" pos="3168" userDrawn="1">
          <p15:clr>
            <a:srgbClr val="F26B43"/>
          </p15:clr>
        </p15:guide>
        <p15:guide id="15" pos="3898" userDrawn="1">
          <p15:clr>
            <a:srgbClr val="F26B43"/>
          </p15:clr>
        </p15:guide>
        <p15:guide id="17" orient="horz" pos="1644" userDrawn="1">
          <p15:clr>
            <a:srgbClr val="F26B43"/>
          </p15:clr>
        </p15:guide>
        <p15:guide id="18" orient="horz" pos="20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 bwMode="gray">
          <a:xfrm>
            <a:off x="0" y="939170"/>
            <a:ext cx="9144000" cy="2268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69100"/>
            <a:ext cx="6112896" cy="7700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FB5F21-C544-4D20-A320-7FDDB22477F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711621" y="269243"/>
            <a:ext cx="1170000" cy="6172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58AD6E1-8085-4DDE-81B5-AEBED6A4B45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8858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3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80975" indent="-180975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6213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97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2563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46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179">
          <p15:clr>
            <a:srgbClr val="F26B43"/>
          </p15:clr>
        </p15:guide>
        <p15:guide id="5" pos="5467">
          <p15:clr>
            <a:srgbClr val="F26B43"/>
          </p15:clr>
        </p15:guide>
        <p15:guide id="7" orient="horz" pos="2950">
          <p15:clr>
            <a:srgbClr val="F26B43"/>
          </p15:clr>
        </p15:guide>
        <p15:guide id="9" orient="horz" pos="164">
          <p15:clr>
            <a:srgbClr val="F26B43"/>
          </p15:clr>
        </p15:guide>
        <p15:guide id="10" orient="horz" pos="762">
          <p15:clr>
            <a:srgbClr val="F26B43"/>
          </p15:clr>
        </p15:guide>
        <p15:guide id="11" orient="horz" pos="3168">
          <p15:clr>
            <a:srgbClr val="F26B43"/>
          </p15:clr>
        </p15:guide>
        <p15:guide id="15" pos="3898">
          <p15:clr>
            <a:srgbClr val="F26B43"/>
          </p15:clr>
        </p15:guide>
        <p15:guide id="17" orient="horz" pos="1644">
          <p15:clr>
            <a:srgbClr val="F26B43"/>
          </p15:clr>
        </p15:guide>
        <p15:guide id="18" orient="horz" pos="20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Foliengestaltung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FLEX Video Studio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7338" y="2616430"/>
            <a:ext cx="4284662" cy="990217"/>
          </a:xfrm>
        </p:spPr>
        <p:txBody>
          <a:bodyPr/>
          <a:lstStyle/>
          <a:p>
            <a:r>
              <a:rPr lang="de-AT" sz="1800" dirty="0"/>
              <a:t>Information zur Präsentation (Autor/in, Versionsnr. </a:t>
            </a:r>
            <a:r>
              <a:rPr lang="de-AT" sz="1800"/>
              <a:t>etc</a:t>
            </a:r>
            <a:r>
              <a:rPr lang="de-AT" sz="1800" smtClean="0"/>
              <a:t>.)</a:t>
            </a:r>
            <a:endParaRPr lang="de-AT" sz="1800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4263403" y="490577"/>
            <a:ext cx="2503673" cy="4652923"/>
            <a:chOff x="1749877" y="2563320"/>
            <a:chExt cx="2305050" cy="4283794"/>
          </a:xfrm>
        </p:grpSpPr>
        <p:sp>
          <p:nvSpPr>
            <p:cNvPr id="6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09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7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4207548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05406" y="1171229"/>
            <a:ext cx="5436000" cy="923400"/>
          </a:xfrm>
        </p:spPr>
        <p:txBody>
          <a:bodyPr/>
          <a:lstStyle/>
          <a:p>
            <a:endParaRPr lang="de-AT"/>
          </a:p>
        </p:txBody>
      </p:sp>
      <p:sp>
        <p:nvSpPr>
          <p:cNvPr id="4" name="Untertitel 3"/>
          <p:cNvSpPr>
            <a:spLocks noGrp="1"/>
          </p:cNvSpPr>
          <p:nvPr>
            <p:ph type="subTitle" idx="4294967295"/>
          </p:nvPr>
        </p:nvSpPr>
        <p:spPr>
          <a:xfrm>
            <a:off x="605406" y="893772"/>
            <a:ext cx="5436000" cy="31638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6196906" y="490577"/>
            <a:ext cx="2503673" cy="4652923"/>
            <a:chOff x="1749877" y="2563320"/>
            <a:chExt cx="2305050" cy="4283794"/>
          </a:xfrm>
        </p:grpSpPr>
        <p:sp>
          <p:nvSpPr>
            <p:cNvPr id="6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09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7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3876490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5407" y="1166238"/>
            <a:ext cx="5436000" cy="465043"/>
          </a:xfrm>
        </p:spPr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605407" y="893772"/>
            <a:ext cx="5436000" cy="27406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6196906" y="490577"/>
            <a:ext cx="2503673" cy="4652923"/>
            <a:chOff x="1749877" y="2563320"/>
            <a:chExt cx="2305050" cy="4283794"/>
          </a:xfrm>
        </p:grpSpPr>
        <p:sp>
          <p:nvSpPr>
            <p:cNvPr id="6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09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7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1113760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287337" y="2617200"/>
            <a:ext cx="5918665" cy="990217"/>
          </a:xfrm>
        </p:spPr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05405" y="1171229"/>
            <a:ext cx="5591499" cy="923400"/>
          </a:xfrm>
        </p:spPr>
        <p:txBody>
          <a:bodyPr/>
          <a:lstStyle/>
          <a:p>
            <a:endParaRPr lang="de-AT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6196906" y="490577"/>
            <a:ext cx="2503673" cy="4652923"/>
            <a:chOff x="1749877" y="2563320"/>
            <a:chExt cx="2305050" cy="4283794"/>
          </a:xfrm>
        </p:grpSpPr>
        <p:sp>
          <p:nvSpPr>
            <p:cNvPr id="5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09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6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3555288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5406" y="1172334"/>
            <a:ext cx="5591497" cy="465043"/>
          </a:xfrm>
        </p:spPr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87337" y="2378617"/>
            <a:ext cx="5909567" cy="990217"/>
          </a:xfrm>
        </p:spPr>
        <p:txBody>
          <a:bodyPr/>
          <a:lstStyle/>
          <a:p>
            <a:endParaRPr lang="de-AT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6196906" y="490577"/>
            <a:ext cx="2503673" cy="4652923"/>
            <a:chOff x="1749877" y="2563320"/>
            <a:chExt cx="2305050" cy="4283794"/>
          </a:xfrm>
        </p:grpSpPr>
        <p:sp>
          <p:nvSpPr>
            <p:cNvPr id="5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09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6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718793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468317" y="1210152"/>
            <a:ext cx="5728587" cy="3473291"/>
          </a:xfrm>
        </p:spPr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6196906" y="490577"/>
            <a:ext cx="2503673" cy="4652923"/>
            <a:chOff x="1749877" y="2563320"/>
            <a:chExt cx="2305050" cy="4283794"/>
          </a:xfrm>
        </p:grpSpPr>
        <p:sp>
          <p:nvSpPr>
            <p:cNvPr id="5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09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6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1915689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2405" y="1210152"/>
            <a:ext cx="5734500" cy="3473291"/>
          </a:xfrm>
        </p:spPr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6196906" y="490577"/>
            <a:ext cx="2503673" cy="4652923"/>
            <a:chOff x="1749877" y="2563320"/>
            <a:chExt cx="2305050" cy="4283794"/>
          </a:xfrm>
        </p:grpSpPr>
        <p:sp>
          <p:nvSpPr>
            <p:cNvPr id="5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09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6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1945414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6196906" y="490577"/>
            <a:ext cx="2503673" cy="4652923"/>
            <a:chOff x="1749877" y="2563320"/>
            <a:chExt cx="2305050" cy="4283794"/>
          </a:xfrm>
        </p:grpSpPr>
        <p:sp>
          <p:nvSpPr>
            <p:cNvPr id="6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09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7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3248844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6196906" y="490577"/>
            <a:ext cx="2503673" cy="4652923"/>
            <a:chOff x="1749877" y="2563320"/>
            <a:chExt cx="2305050" cy="4283794"/>
          </a:xfrm>
        </p:grpSpPr>
        <p:sp>
          <p:nvSpPr>
            <p:cNvPr id="4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09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5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  <p:sp>
        <p:nvSpPr>
          <p:cNvPr id="7" name="Textplatzhalter 3"/>
          <p:cNvSpPr txBox="1">
            <a:spLocks noGrp="1"/>
          </p:cNvSpPr>
          <p:nvPr>
            <p:ph type="body" sz="quarter" idx="10"/>
          </p:nvPr>
        </p:nvSpPr>
        <p:spPr>
          <a:xfrm>
            <a:off x="1691680" y="2274094"/>
            <a:ext cx="2756266" cy="181129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de-AT" b="1" noProof="0" dirty="0"/>
              <a:t>DEPARTMENT MUSTERTEXT DEUTSCH</a:t>
            </a:r>
          </a:p>
          <a:p>
            <a:pPr lvl="0"/>
            <a:r>
              <a:rPr lang="de-AT" noProof="0" dirty="0"/>
              <a:t>DEPARTMENT MUSTERTEXT ENGLISCH</a:t>
            </a:r>
          </a:p>
          <a:p>
            <a:pPr lvl="0">
              <a:buClr>
                <a:schemeClr val="accent3"/>
              </a:buClr>
              <a:defRPr/>
            </a:pPr>
            <a:r>
              <a:rPr lang="de-AT" dirty="0"/>
              <a:t>Welthandelsplatz 1, 1020 Vienna, Austria</a:t>
            </a:r>
          </a:p>
          <a:p>
            <a:pPr lvl="0"/>
            <a:endParaRPr lang="de-AT" noProof="0" dirty="0"/>
          </a:p>
          <a:p>
            <a:pPr lvl="0"/>
            <a:endParaRPr lang="de-AT" noProof="0" dirty="0"/>
          </a:p>
          <a:p>
            <a:pPr lvl="0"/>
            <a:endParaRPr lang="de-AT" noProof="0" dirty="0"/>
          </a:p>
          <a:p>
            <a:pPr lvl="0"/>
            <a:r>
              <a:rPr lang="de-AT" b="1" noProof="0" dirty="0"/>
              <a:t>UNIV.PROF.  DR. MAX MUSTER</a:t>
            </a:r>
          </a:p>
          <a:p>
            <a:pPr lvl="0"/>
            <a:endParaRPr lang="de-AT" noProof="0" dirty="0"/>
          </a:p>
          <a:p>
            <a:pPr lvl="0"/>
            <a:r>
              <a:rPr lang="de-AT" noProof="0" dirty="0"/>
              <a:t>T +43-1-313 36-DW</a:t>
            </a:r>
          </a:p>
          <a:p>
            <a:pPr lvl="0"/>
            <a:r>
              <a:rPr lang="de-AT" noProof="0" dirty="0"/>
              <a:t>F +43-1-313 36-DW</a:t>
            </a:r>
          </a:p>
          <a:p>
            <a:pPr lvl="0"/>
            <a:r>
              <a:rPr lang="de-AT" noProof="0" dirty="0"/>
              <a:t>max.muster@wu.ac.at</a:t>
            </a:r>
          </a:p>
          <a:p>
            <a:pPr lvl="0"/>
            <a:r>
              <a:rPr lang="de-AT" noProof="0" dirty="0"/>
              <a:t>www.wu.ac.at</a:t>
            </a:r>
          </a:p>
          <a:p>
            <a:pPr lvl="0"/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397330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4572000" y="2568696"/>
            <a:ext cx="4572000" cy="257480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8" name="Gruppieren 7"/>
          <p:cNvGrpSpPr/>
          <p:nvPr/>
        </p:nvGrpSpPr>
        <p:grpSpPr>
          <a:xfrm>
            <a:off x="6581459" y="3083026"/>
            <a:ext cx="1108712" cy="2079391"/>
            <a:chOff x="6581459" y="3083026"/>
            <a:chExt cx="1108712" cy="2079391"/>
          </a:xfrm>
        </p:grpSpPr>
        <p:sp>
          <p:nvSpPr>
            <p:cNvPr id="9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6482630" y="3954877"/>
              <a:ext cx="1306369" cy="110871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0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6678978" y="3083026"/>
              <a:ext cx="913673" cy="90303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2668907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4572000" y="2568696"/>
            <a:ext cx="4572000" cy="257480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8" name="Gruppieren 7"/>
          <p:cNvGrpSpPr/>
          <p:nvPr/>
        </p:nvGrpSpPr>
        <p:grpSpPr>
          <a:xfrm>
            <a:off x="6581459" y="3083026"/>
            <a:ext cx="1108712" cy="2079391"/>
            <a:chOff x="6581459" y="3083026"/>
            <a:chExt cx="1108712" cy="2079391"/>
          </a:xfrm>
        </p:grpSpPr>
        <p:sp>
          <p:nvSpPr>
            <p:cNvPr id="9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6482630" y="3954877"/>
              <a:ext cx="1306369" cy="110871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3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6678978" y="3083026"/>
              <a:ext cx="913673" cy="90303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3386979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28" y="1210152"/>
            <a:ext cx="3960812" cy="247666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2408" y="169100"/>
            <a:ext cx="6922366" cy="770069"/>
          </a:xfrm>
        </p:spPr>
        <p:txBody>
          <a:bodyPr/>
          <a:lstStyle/>
          <a:p>
            <a:r>
              <a:rPr lang="de-AT" smtClean="0"/>
              <a:t>Darstellungsmöglichkeiten im FLEX Studio</a:t>
            </a:r>
            <a:endParaRPr lang="de-AT"/>
          </a:p>
        </p:txBody>
      </p:sp>
      <p:sp>
        <p:nvSpPr>
          <p:cNvPr id="5" name="Inhaltsplatzhalter 3"/>
          <p:cNvSpPr txBox="1">
            <a:spLocks/>
          </p:cNvSpPr>
          <p:nvPr/>
        </p:nvSpPr>
        <p:spPr>
          <a:xfrm>
            <a:off x="462405" y="1210152"/>
            <a:ext cx="3960000" cy="347329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180975" indent="-18097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6213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2563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46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AT" smtClean="0"/>
              <a:t>Dieser Foliensatz beinhaltet Platzhalter. Diese dienen </a:t>
            </a:r>
            <a:r>
              <a:rPr lang="de-AT"/>
              <a:t>zur </a:t>
            </a:r>
            <a:r>
              <a:rPr lang="de-AT" smtClean="0"/>
              <a:t>Orientierung, </a:t>
            </a:r>
            <a:r>
              <a:rPr lang="de-AT"/>
              <a:t>um durch die Darstellung der eigenen Person keine Inhalte zu verdecken</a:t>
            </a:r>
            <a:r>
              <a:rPr lang="de-AT" smtClean="0"/>
              <a:t>.</a:t>
            </a:r>
          </a:p>
          <a:p>
            <a:endParaRPr lang="de-AT"/>
          </a:p>
          <a:p>
            <a:r>
              <a:rPr lang="de-AT" smtClean="0"/>
              <a:t>Rechts sehen Sie die Darstellungsmöglichkeiten des FLEX Video Studios.</a:t>
            </a:r>
          </a:p>
        </p:txBody>
      </p:sp>
    </p:spTree>
    <p:extLst>
      <p:ext uri="{BB962C8B-B14F-4D97-AF65-F5344CB8AC3E}">
        <p14:creationId xmlns:p14="http://schemas.microsoft.com/office/powerpoint/2010/main" val="384099396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287338" y="2617200"/>
            <a:ext cx="6294120" cy="990217"/>
          </a:xfrm>
        </p:spPr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5" name="Rechteck 14"/>
          <p:cNvSpPr/>
          <p:nvPr/>
        </p:nvSpPr>
        <p:spPr>
          <a:xfrm>
            <a:off x="4572000" y="2568696"/>
            <a:ext cx="4572000" cy="257480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6" name="Gruppieren 15"/>
          <p:cNvGrpSpPr/>
          <p:nvPr/>
        </p:nvGrpSpPr>
        <p:grpSpPr>
          <a:xfrm>
            <a:off x="6581459" y="3083026"/>
            <a:ext cx="1108712" cy="2079391"/>
            <a:chOff x="6581459" y="3083026"/>
            <a:chExt cx="1108712" cy="2079391"/>
          </a:xfrm>
        </p:grpSpPr>
        <p:sp>
          <p:nvSpPr>
            <p:cNvPr id="17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6482630" y="3954877"/>
              <a:ext cx="1306369" cy="110871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8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6678978" y="3083026"/>
              <a:ext cx="913673" cy="90303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1561276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4572000" y="2568696"/>
            <a:ext cx="4572000" cy="257480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87338" y="2378617"/>
            <a:ext cx="6294120" cy="990217"/>
          </a:xfrm>
        </p:spPr>
        <p:txBody>
          <a:bodyPr/>
          <a:lstStyle/>
          <a:p>
            <a:endParaRPr lang="de-AT"/>
          </a:p>
        </p:txBody>
      </p:sp>
      <p:grpSp>
        <p:nvGrpSpPr>
          <p:cNvPr id="12" name="Gruppieren 11"/>
          <p:cNvGrpSpPr/>
          <p:nvPr/>
        </p:nvGrpSpPr>
        <p:grpSpPr>
          <a:xfrm>
            <a:off x="6581459" y="3083026"/>
            <a:ext cx="1108712" cy="2079391"/>
            <a:chOff x="6581459" y="3083026"/>
            <a:chExt cx="1108712" cy="2079391"/>
          </a:xfrm>
        </p:grpSpPr>
        <p:sp>
          <p:nvSpPr>
            <p:cNvPr id="20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6482630" y="3954877"/>
              <a:ext cx="1306369" cy="110871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21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6678978" y="3083026"/>
              <a:ext cx="913673" cy="90303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4027908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6" name="Rechteck 15"/>
          <p:cNvSpPr/>
          <p:nvPr/>
        </p:nvSpPr>
        <p:spPr>
          <a:xfrm>
            <a:off x="4572000" y="2568696"/>
            <a:ext cx="4572000" cy="257480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9" name="Gruppieren 8"/>
          <p:cNvGrpSpPr/>
          <p:nvPr/>
        </p:nvGrpSpPr>
        <p:grpSpPr>
          <a:xfrm>
            <a:off x="6581459" y="3083026"/>
            <a:ext cx="1108712" cy="2079391"/>
            <a:chOff x="6581459" y="3083026"/>
            <a:chExt cx="1108712" cy="2079391"/>
          </a:xfrm>
        </p:grpSpPr>
        <p:sp>
          <p:nvSpPr>
            <p:cNvPr id="10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6482630" y="3954877"/>
              <a:ext cx="1306369" cy="110871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1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6678978" y="3083026"/>
              <a:ext cx="913673" cy="90303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3744585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4572000" y="2568696"/>
            <a:ext cx="4572000" cy="257480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8" name="Gruppieren 7"/>
          <p:cNvGrpSpPr/>
          <p:nvPr/>
        </p:nvGrpSpPr>
        <p:grpSpPr>
          <a:xfrm>
            <a:off x="6581459" y="3083026"/>
            <a:ext cx="1108712" cy="2079391"/>
            <a:chOff x="6581459" y="3083026"/>
            <a:chExt cx="1108712" cy="2079391"/>
          </a:xfrm>
        </p:grpSpPr>
        <p:sp>
          <p:nvSpPr>
            <p:cNvPr id="9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6482630" y="3954877"/>
              <a:ext cx="1306369" cy="110871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3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6678978" y="3083026"/>
              <a:ext cx="913673" cy="90303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2727116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5" name="Rechteck 14"/>
          <p:cNvSpPr/>
          <p:nvPr/>
        </p:nvSpPr>
        <p:spPr>
          <a:xfrm>
            <a:off x="4572000" y="2568696"/>
            <a:ext cx="4572000" cy="257480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8" name="Gruppieren 7"/>
          <p:cNvGrpSpPr/>
          <p:nvPr/>
        </p:nvGrpSpPr>
        <p:grpSpPr>
          <a:xfrm>
            <a:off x="6581459" y="3083026"/>
            <a:ext cx="1108712" cy="2079391"/>
            <a:chOff x="6581459" y="3083026"/>
            <a:chExt cx="1108712" cy="2079391"/>
          </a:xfrm>
        </p:grpSpPr>
        <p:sp>
          <p:nvSpPr>
            <p:cNvPr id="9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6482630" y="3954877"/>
              <a:ext cx="1306369" cy="110871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0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6678978" y="3083026"/>
              <a:ext cx="913673" cy="90303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844545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6" name="Rechteck 15"/>
          <p:cNvSpPr/>
          <p:nvPr/>
        </p:nvSpPr>
        <p:spPr>
          <a:xfrm>
            <a:off x="4572000" y="2568696"/>
            <a:ext cx="4572000" cy="257480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1" name="Gruppieren 10"/>
          <p:cNvGrpSpPr/>
          <p:nvPr/>
        </p:nvGrpSpPr>
        <p:grpSpPr>
          <a:xfrm>
            <a:off x="6581459" y="3083026"/>
            <a:ext cx="1108712" cy="2079391"/>
            <a:chOff x="6581459" y="3083026"/>
            <a:chExt cx="1108712" cy="2079391"/>
          </a:xfrm>
        </p:grpSpPr>
        <p:sp>
          <p:nvSpPr>
            <p:cNvPr id="12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6482630" y="3954877"/>
              <a:ext cx="1306369" cy="110871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3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6678978" y="3083026"/>
              <a:ext cx="913673" cy="90303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1958867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287338" y="2617200"/>
            <a:ext cx="6294120" cy="990217"/>
          </a:xfrm>
        </p:spPr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4572000" y="2568696"/>
            <a:ext cx="4572000" cy="257480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5" name="Gruppieren 14"/>
          <p:cNvGrpSpPr/>
          <p:nvPr/>
        </p:nvGrpSpPr>
        <p:grpSpPr>
          <a:xfrm>
            <a:off x="6581459" y="3083026"/>
            <a:ext cx="1108712" cy="2079391"/>
            <a:chOff x="6581459" y="3083026"/>
            <a:chExt cx="1108712" cy="2079391"/>
          </a:xfrm>
        </p:grpSpPr>
        <p:sp>
          <p:nvSpPr>
            <p:cNvPr id="16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6482630" y="3954877"/>
              <a:ext cx="1306369" cy="110871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7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6678978" y="3083026"/>
              <a:ext cx="913673" cy="90303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1056911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87338" y="2378617"/>
            <a:ext cx="6294120" cy="713218"/>
          </a:xfrm>
        </p:spPr>
        <p:txBody>
          <a:bodyPr/>
          <a:lstStyle/>
          <a:p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4572000" y="2568696"/>
            <a:ext cx="4572000" cy="257480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5" name="Gruppieren 14"/>
          <p:cNvGrpSpPr/>
          <p:nvPr/>
        </p:nvGrpSpPr>
        <p:grpSpPr>
          <a:xfrm>
            <a:off x="6581459" y="3083026"/>
            <a:ext cx="1108712" cy="2079391"/>
            <a:chOff x="6581459" y="3083026"/>
            <a:chExt cx="1108712" cy="2079391"/>
          </a:xfrm>
        </p:grpSpPr>
        <p:sp>
          <p:nvSpPr>
            <p:cNvPr id="16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6482630" y="3954877"/>
              <a:ext cx="1306369" cy="110871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7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6678978" y="3083026"/>
              <a:ext cx="913673" cy="90303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959443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468317" y="1210152"/>
            <a:ext cx="6106987" cy="3473291"/>
          </a:xfrm>
        </p:spPr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2408" y="169100"/>
            <a:ext cx="6112896" cy="770069"/>
          </a:xfrm>
        </p:spPr>
        <p:txBody>
          <a:bodyPr/>
          <a:lstStyle/>
          <a:p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4572000" y="2568696"/>
            <a:ext cx="4572000" cy="257480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0" name="Gruppieren 9"/>
          <p:cNvGrpSpPr/>
          <p:nvPr/>
        </p:nvGrpSpPr>
        <p:grpSpPr>
          <a:xfrm>
            <a:off x="6581459" y="3083026"/>
            <a:ext cx="1108712" cy="2079391"/>
            <a:chOff x="6581459" y="3083026"/>
            <a:chExt cx="1108712" cy="2079391"/>
          </a:xfrm>
        </p:grpSpPr>
        <p:sp>
          <p:nvSpPr>
            <p:cNvPr id="11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6482630" y="3954877"/>
              <a:ext cx="1306369" cy="110871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2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6678978" y="3083026"/>
              <a:ext cx="913673" cy="90303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1546407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2404" y="1210152"/>
            <a:ext cx="6112900" cy="3473291"/>
          </a:xfrm>
        </p:spPr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4572000" y="2568696"/>
            <a:ext cx="4572000" cy="257480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5" name="Gruppieren 14"/>
          <p:cNvGrpSpPr/>
          <p:nvPr/>
        </p:nvGrpSpPr>
        <p:grpSpPr>
          <a:xfrm>
            <a:off x="6581459" y="3083026"/>
            <a:ext cx="1108712" cy="2079391"/>
            <a:chOff x="6581459" y="3083026"/>
            <a:chExt cx="1108712" cy="2079391"/>
          </a:xfrm>
        </p:grpSpPr>
        <p:sp>
          <p:nvSpPr>
            <p:cNvPr id="16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6482630" y="3954877"/>
              <a:ext cx="1306369" cy="110871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7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6678978" y="3083026"/>
              <a:ext cx="913673" cy="90303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2399226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Vorlagen für die Foliengestaltung</a:t>
            </a:r>
            <a:endParaRPr lang="de-AT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5439350" y="490577"/>
            <a:ext cx="2503673" cy="4652923"/>
            <a:chOff x="1749877" y="2563320"/>
            <a:chExt cx="2305050" cy="4283794"/>
          </a:xfrm>
        </p:grpSpPr>
        <p:sp>
          <p:nvSpPr>
            <p:cNvPr id="8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09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9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  <p:cxnSp>
        <p:nvCxnSpPr>
          <p:cNvPr id="26" name="Gerade Verbindung mit Pfeil 25"/>
          <p:cNvCxnSpPr/>
          <p:nvPr/>
        </p:nvCxnSpPr>
        <p:spPr>
          <a:xfrm flipH="1">
            <a:off x="413157" y="4674862"/>
            <a:ext cx="485458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2404" y="1210152"/>
            <a:ext cx="4805335" cy="3473291"/>
          </a:xfrm>
        </p:spPr>
        <p:txBody>
          <a:bodyPr>
            <a:normAutofit/>
          </a:bodyPr>
          <a:lstStyle/>
          <a:p>
            <a:r>
              <a:rPr lang="de-AT" sz="1800" smtClean="0"/>
              <a:t>Die </a:t>
            </a:r>
            <a:r>
              <a:rPr lang="de-AT" sz="1800"/>
              <a:t>Position </a:t>
            </a:r>
            <a:r>
              <a:rPr lang="de-AT" sz="1800" smtClean="0"/>
              <a:t>des Platzhalters </a:t>
            </a:r>
            <a:r>
              <a:rPr lang="de-AT" sz="1800"/>
              <a:t>kann horizontal verschoben werden. </a:t>
            </a:r>
            <a:endParaRPr lang="de-AT" sz="1800" smtClean="0"/>
          </a:p>
          <a:p>
            <a:endParaRPr lang="de-AT" sz="1800"/>
          </a:p>
          <a:p>
            <a:r>
              <a:rPr lang="de-AT" sz="1800"/>
              <a:t>Löschen Sie </a:t>
            </a:r>
            <a:r>
              <a:rPr lang="de-AT" sz="1800" smtClean="0"/>
              <a:t>den Platzhalter </a:t>
            </a:r>
            <a:r>
              <a:rPr lang="de-AT" sz="1800"/>
              <a:t>vor der Aufnahme im FLEX Studio.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8110331" y="4674862"/>
            <a:ext cx="81335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69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2404" y="1742392"/>
            <a:ext cx="6112900" cy="2941051"/>
          </a:xfrm>
        </p:spPr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3"/>
          </p:nvPr>
        </p:nvSpPr>
        <p:spPr>
          <a:xfrm>
            <a:off x="468315" y="1210152"/>
            <a:ext cx="6106594" cy="479822"/>
          </a:xfrm>
        </p:spPr>
        <p:txBody>
          <a:bodyPr/>
          <a:lstStyle/>
          <a:p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4572000" y="2568696"/>
            <a:ext cx="4572000" cy="257480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1" name="Gruppieren 10"/>
          <p:cNvGrpSpPr/>
          <p:nvPr/>
        </p:nvGrpSpPr>
        <p:grpSpPr>
          <a:xfrm>
            <a:off x="6581459" y="3083026"/>
            <a:ext cx="1108712" cy="2079391"/>
            <a:chOff x="6581459" y="3083026"/>
            <a:chExt cx="1108712" cy="2079391"/>
          </a:xfrm>
        </p:grpSpPr>
        <p:sp>
          <p:nvSpPr>
            <p:cNvPr id="12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6482630" y="3954877"/>
              <a:ext cx="1306369" cy="110871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3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6678978" y="3083026"/>
              <a:ext cx="913673" cy="90303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1092215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4572000" y="2568696"/>
            <a:ext cx="4572000" cy="257480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8" name="Gruppieren 7"/>
          <p:cNvGrpSpPr/>
          <p:nvPr/>
        </p:nvGrpSpPr>
        <p:grpSpPr>
          <a:xfrm>
            <a:off x="6581459" y="3083026"/>
            <a:ext cx="1108712" cy="2079391"/>
            <a:chOff x="6581459" y="3083026"/>
            <a:chExt cx="1108712" cy="2079391"/>
          </a:xfrm>
        </p:grpSpPr>
        <p:sp>
          <p:nvSpPr>
            <p:cNvPr id="9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6482630" y="3954877"/>
              <a:ext cx="1306369" cy="110871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0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6678978" y="3083026"/>
              <a:ext cx="913673" cy="90303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4198367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4572000" y="2568696"/>
            <a:ext cx="4572000" cy="257480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Vorlagen für die Foliengestaltung</a:t>
            </a:r>
            <a:endParaRPr lang="de-AT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7744022" y="4647675"/>
            <a:ext cx="133691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4647675" y="4647675"/>
            <a:ext cx="151348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/>
          <p:cNvGrpSpPr/>
          <p:nvPr/>
        </p:nvGrpSpPr>
        <p:grpSpPr>
          <a:xfrm>
            <a:off x="6398237" y="3083026"/>
            <a:ext cx="1108712" cy="2079391"/>
            <a:chOff x="6581459" y="3083026"/>
            <a:chExt cx="1108712" cy="2079391"/>
          </a:xfrm>
        </p:grpSpPr>
        <p:sp>
          <p:nvSpPr>
            <p:cNvPr id="21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6482630" y="3954877"/>
              <a:ext cx="1306369" cy="110871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22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6678978" y="3083026"/>
              <a:ext cx="913673" cy="90303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AT" smtClean="0"/>
              <a:t>Die </a:t>
            </a:r>
            <a:r>
              <a:rPr lang="de-AT"/>
              <a:t>Position des Platzhalters kann </a:t>
            </a:r>
            <a:r>
              <a:rPr lang="de-AT" smtClean="0"/>
              <a:t>innerhalb des grauen Bereichs horizontal </a:t>
            </a:r>
            <a:r>
              <a:rPr lang="de-AT"/>
              <a:t>verschoben werden. </a:t>
            </a:r>
          </a:p>
          <a:p>
            <a:endParaRPr lang="de-AT"/>
          </a:p>
          <a:p>
            <a:r>
              <a:rPr lang="de-AT" smtClean="0"/>
              <a:t>Vorlagen zur Gestaltung dieser Darstellung finden Sie weiter unten im Foliensatz.</a:t>
            </a:r>
          </a:p>
          <a:p>
            <a:endParaRPr lang="de-AT"/>
          </a:p>
          <a:p>
            <a:r>
              <a:rPr lang="de-AT"/>
              <a:t>Löschen Sie den Platzhalter vor der Aufnahme im FLEX Studio</a:t>
            </a:r>
            <a:r>
              <a:rPr lang="de-AT" smtClean="0"/>
              <a:t>.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7043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2405" y="1210152"/>
            <a:ext cx="5514284" cy="3473291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de-AT" sz="1800"/>
              <a:t>Zierschriften und schmückende Zierelemente vermeiden</a:t>
            </a:r>
          </a:p>
          <a:p>
            <a:pPr lvl="0">
              <a:lnSpc>
                <a:spcPct val="120000"/>
              </a:lnSpc>
            </a:pPr>
            <a:r>
              <a:rPr lang="de-AT" sz="1800"/>
              <a:t>Größe und Kontrast der Schrift beachten: </a:t>
            </a:r>
            <a:r>
              <a:rPr lang="de-AT" sz="1800" smtClean="0"/>
              <a:t/>
            </a:r>
            <a:br>
              <a:rPr lang="de-AT" sz="1800" smtClean="0"/>
            </a:br>
            <a:r>
              <a:rPr lang="de-AT" sz="1800" smtClean="0"/>
              <a:t>mind</a:t>
            </a:r>
            <a:r>
              <a:rPr lang="de-AT" sz="1800"/>
              <a:t>. Schriftgröße </a:t>
            </a:r>
            <a:r>
              <a:rPr lang="de-AT" sz="1800" smtClean="0"/>
              <a:t>18 Pkt</a:t>
            </a:r>
            <a:endParaRPr lang="de-AT" sz="1800"/>
          </a:p>
          <a:p>
            <a:pPr lvl="0">
              <a:lnSpc>
                <a:spcPct val="120000"/>
              </a:lnSpc>
            </a:pPr>
            <a:r>
              <a:rPr lang="de-AT" sz="1800"/>
              <a:t>Farbgestaltung: max. vier Farben verwenden</a:t>
            </a:r>
          </a:p>
          <a:p>
            <a:pPr lvl="0">
              <a:lnSpc>
                <a:spcPct val="120000"/>
              </a:lnSpc>
            </a:pPr>
            <a:r>
              <a:rPr lang="de-AT" sz="1800" smtClean="0"/>
              <a:t>überdauernde </a:t>
            </a:r>
            <a:r>
              <a:rPr lang="de-AT" sz="1800"/>
              <a:t>Elemente wie Logos, Foliennummer, Datum, Name des Autors vermeiden </a:t>
            </a:r>
            <a:r>
              <a:rPr lang="de-AT" sz="1800" smtClean="0"/>
              <a:t>--&gt; diese </a:t>
            </a:r>
            <a:r>
              <a:rPr lang="de-AT" sz="1800"/>
              <a:t>Informationen </a:t>
            </a:r>
            <a:r>
              <a:rPr lang="de-AT" sz="1800" smtClean="0"/>
              <a:t>können </a:t>
            </a:r>
            <a:r>
              <a:rPr lang="de-AT" sz="1800" smtClean="0"/>
              <a:t>z. B</a:t>
            </a:r>
            <a:r>
              <a:rPr lang="de-AT" sz="1800" smtClean="0"/>
              <a:t>. </a:t>
            </a:r>
            <a:r>
              <a:rPr lang="de-AT" sz="1800"/>
              <a:t>auf der Titelfolie </a:t>
            </a:r>
            <a:r>
              <a:rPr lang="de-AT" sz="1800" smtClean="0"/>
              <a:t>platziert werden</a:t>
            </a:r>
            <a:endParaRPr lang="de-AT" sz="180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Tipps für die Foliengestaltung</a:t>
            </a:r>
            <a:endParaRPr lang="de-AT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6196906" y="490577"/>
            <a:ext cx="2503673" cy="4652923"/>
            <a:chOff x="1749877" y="2563320"/>
            <a:chExt cx="2305050" cy="4283794"/>
          </a:xfrm>
        </p:grpSpPr>
        <p:sp>
          <p:nvSpPr>
            <p:cNvPr id="8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09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9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1534831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2405" y="1210152"/>
            <a:ext cx="5734500" cy="3473291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de-AT" sz="1800" smtClean="0"/>
              <a:t>Grafiken </a:t>
            </a:r>
            <a:r>
              <a:rPr lang="de-AT" sz="1800"/>
              <a:t>und Bilder zur Unterstützung </a:t>
            </a:r>
            <a:r>
              <a:rPr lang="de-AT" sz="1800" smtClean="0"/>
              <a:t>einsetzen: </a:t>
            </a:r>
            <a:br>
              <a:rPr lang="de-AT" sz="1800" smtClean="0"/>
            </a:br>
            <a:r>
              <a:rPr lang="de-AT" sz="1800" smtClean="0"/>
              <a:t>zusammengehörige </a:t>
            </a:r>
            <a:r>
              <a:rPr lang="de-AT" sz="1800"/>
              <a:t>Texte und Grafiken nahe beieinander platzieren</a:t>
            </a:r>
          </a:p>
          <a:p>
            <a:pPr lvl="0">
              <a:lnSpc>
                <a:spcPct val="120000"/>
              </a:lnSpc>
            </a:pPr>
            <a:r>
              <a:rPr lang="de-AT" sz="1800" smtClean="0"/>
              <a:t>grafische </a:t>
            </a:r>
            <a:r>
              <a:rPr lang="de-AT" sz="1800"/>
              <a:t>Hervorhebungen einsetzen: Pfeile, Rahmen, Farben, Annotationen, Markierungen, </a:t>
            </a:r>
            <a:r>
              <a:rPr lang="de-AT" sz="1800" smtClean="0"/>
              <a:t>Fettdruck etc.</a:t>
            </a:r>
            <a:endParaRPr lang="de-AT" sz="1800"/>
          </a:p>
          <a:p>
            <a:pPr lvl="0">
              <a:lnSpc>
                <a:spcPct val="120000"/>
              </a:lnSpc>
            </a:pPr>
            <a:r>
              <a:rPr lang="de-AT" sz="1800"/>
              <a:t>kleinteilige, umfassende Tabellen/Diagramme mit nur </a:t>
            </a:r>
            <a:r>
              <a:rPr lang="de-AT" sz="1800" smtClean="0"/>
              <a:t>wenigen </a:t>
            </a:r>
            <a:r>
              <a:rPr lang="de-AT" sz="1800"/>
              <a:t>relevanten Aspekten vermeiden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Tipps für die Foliengestaltung</a:t>
            </a:r>
            <a:endParaRPr lang="de-AT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6196906" y="490577"/>
            <a:ext cx="2503673" cy="4652923"/>
            <a:chOff x="1749877" y="2563320"/>
            <a:chExt cx="2305050" cy="4283794"/>
          </a:xfrm>
        </p:grpSpPr>
        <p:sp>
          <p:nvSpPr>
            <p:cNvPr id="8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09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9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850952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4263403" y="490577"/>
            <a:ext cx="2503673" cy="4652923"/>
            <a:chOff x="1749877" y="2563320"/>
            <a:chExt cx="2305050" cy="4283794"/>
          </a:xfrm>
        </p:grpSpPr>
        <p:sp>
          <p:nvSpPr>
            <p:cNvPr id="6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09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7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3210592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287337" y="2617200"/>
            <a:ext cx="5909567" cy="990217"/>
          </a:xfrm>
        </p:spPr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05406" y="1171229"/>
            <a:ext cx="5436000" cy="923400"/>
          </a:xfrm>
        </p:spPr>
        <p:txBody>
          <a:bodyPr/>
          <a:lstStyle/>
          <a:p>
            <a:endParaRPr lang="de-AT"/>
          </a:p>
        </p:txBody>
      </p:sp>
      <p:sp>
        <p:nvSpPr>
          <p:cNvPr id="4" name="Untertitel 3"/>
          <p:cNvSpPr>
            <a:spLocks noGrp="1"/>
          </p:cNvSpPr>
          <p:nvPr>
            <p:ph type="subTitle" idx="4294967295"/>
          </p:nvPr>
        </p:nvSpPr>
        <p:spPr>
          <a:xfrm>
            <a:off x="605406" y="893772"/>
            <a:ext cx="5436000" cy="31638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6196906" y="490577"/>
            <a:ext cx="2503673" cy="4652923"/>
            <a:chOff x="1749877" y="2563320"/>
            <a:chExt cx="2305050" cy="4283794"/>
          </a:xfrm>
        </p:grpSpPr>
        <p:sp>
          <p:nvSpPr>
            <p:cNvPr id="9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09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0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205521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05406" y="1171229"/>
            <a:ext cx="5436000" cy="923400"/>
          </a:xfrm>
        </p:spPr>
        <p:txBody>
          <a:bodyPr/>
          <a:lstStyle/>
          <a:p>
            <a:endParaRPr lang="de-AT"/>
          </a:p>
        </p:txBody>
      </p:sp>
      <p:sp>
        <p:nvSpPr>
          <p:cNvPr id="4" name="Untertitel 3"/>
          <p:cNvSpPr>
            <a:spLocks noGrp="1"/>
          </p:cNvSpPr>
          <p:nvPr>
            <p:ph type="subTitle" idx="4294967295"/>
          </p:nvPr>
        </p:nvSpPr>
        <p:spPr>
          <a:xfrm>
            <a:off x="605406" y="893772"/>
            <a:ext cx="5436000" cy="31638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80DEA891-63F2-4158-8AC5-13E3627E971C}"/>
              </a:ext>
            </a:extLst>
          </p:cNvPr>
          <p:cNvGrpSpPr/>
          <p:nvPr/>
        </p:nvGrpSpPr>
        <p:grpSpPr>
          <a:xfrm>
            <a:off x="6196906" y="490577"/>
            <a:ext cx="2503673" cy="4652923"/>
            <a:chOff x="1749877" y="2563320"/>
            <a:chExt cx="2305050" cy="4283794"/>
          </a:xfrm>
        </p:grpSpPr>
        <p:sp>
          <p:nvSpPr>
            <p:cNvPr id="6" name="Flowchart: Delay 2">
              <a:extLst>
                <a:ext uri="{FF2B5EF4-FFF2-40B4-BE49-F238E27FC236}">
                  <a16:creationId xmlns:a16="http://schemas.microsoft.com/office/drawing/2014/main" id="{5C841F79-AC62-4AE0-9FBA-1F257DD0D077}"/>
                </a:ext>
              </a:extLst>
            </p:cNvPr>
            <p:cNvSpPr/>
            <p:nvPr/>
          </p:nvSpPr>
          <p:spPr>
            <a:xfrm rot="16200000">
              <a:off x="1544409" y="4336597"/>
              <a:ext cx="2715985" cy="230505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7" name="Smiley Face 3">
              <a:extLst>
                <a:ext uri="{FF2B5EF4-FFF2-40B4-BE49-F238E27FC236}">
                  <a16:creationId xmlns:a16="http://schemas.microsoft.com/office/drawing/2014/main" id="{85F086F5-449D-42FD-BFC8-61CB652F1063}"/>
                </a:ext>
              </a:extLst>
            </p:cNvPr>
            <p:cNvSpPr/>
            <p:nvPr/>
          </p:nvSpPr>
          <p:spPr>
            <a:xfrm>
              <a:off x="1952624" y="2563320"/>
              <a:ext cx="1899558" cy="1877437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</p:grpSp>
    </p:spTree>
    <p:extLst>
      <p:ext uri="{BB962C8B-B14F-4D97-AF65-F5344CB8AC3E}">
        <p14:creationId xmlns:p14="http://schemas.microsoft.com/office/powerpoint/2010/main" val="3231556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FLEX Greenscreen 16:9 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9.potx" id="{33DFB829-C0D0-44E1-8C81-F52FAB34EA7C}" vid="{A91C4688-9E85-44BD-807E-7F50F19E298A}"/>
    </a:ext>
  </a:extLst>
</a:theme>
</file>

<file path=ppt/theme/theme2.xml><?xml version="1.0" encoding="utf-8"?>
<a:theme xmlns:a="http://schemas.openxmlformats.org/drawingml/2006/main" name="WU FLEX Picture-in-Picture 16:9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9.potx" id="{33DFB829-C0D0-44E1-8C81-F52FAB34EA7C}" vid="{A91C4688-9E85-44BD-807E-7F50F19E298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2" ma:contentTypeDescription="Ein neues Dokument erstellen." ma:contentTypeScope="" ma:versionID="b5ccb5bb211b6ddcc624790d84f2bb9f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046596c9011a87760a505164f9d920d3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16:9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Props1.xml><?xml version="1.0" encoding="utf-8"?>
<ds:datastoreItem xmlns:ds="http://schemas.openxmlformats.org/officeDocument/2006/customXml" ds:itemID="{8E791D87-F9FC-404A-BB71-DC819E493A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3407D2-7D88-4063-8478-3EE710106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5CAE87-91A2-4AB2-96E3-A0D4EA8CDBD4}">
  <ds:schemaRefs>
    <ds:schemaRef ds:uri="1a8d9a65-8471-4209-a900-f8e11db75e0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de413db-0745-4f3a-8dca-564dc7ff6f7d"/>
    <ds:schemaRef ds:uri="http://purl.org/dc/elements/1.1/"/>
    <ds:schemaRef ds:uri="http://schemas.microsoft.com/office/2006/metadata/properties"/>
    <ds:schemaRef ds:uri="08b0a3ee-3d2a-451c-9a1a-7e5d5b0c9c7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Musterpräsentation 16x9</Template>
  <TotalTime>0</TotalTime>
  <Words>244</Words>
  <Application>Microsoft Office PowerPoint</Application>
  <PresentationFormat>Bildschirmpräsentation (16:9)</PresentationFormat>
  <Paragraphs>38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Georgia</vt:lpstr>
      <vt:lpstr>Verdana</vt:lpstr>
      <vt:lpstr>Wingdings</vt:lpstr>
      <vt:lpstr>WU FLEX Greenscreen 16:9 </vt:lpstr>
      <vt:lpstr>WU FLEX Picture-in-Picture 16:9</vt:lpstr>
      <vt:lpstr>Foliengestaltung</vt:lpstr>
      <vt:lpstr>Darstellungsmöglichkeiten im FLEX Studio</vt:lpstr>
      <vt:lpstr>Vorlagen für die Foliengestaltung</vt:lpstr>
      <vt:lpstr>Vorlagen für die Foliengestaltung</vt:lpstr>
      <vt:lpstr>Tipps für die Foliengestaltung</vt:lpstr>
      <vt:lpstr>Tipps für die Foliengestaltung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2022-08-19T09:40:15Z</dcterms:created>
  <dcterms:modified xsi:type="dcterms:W3CDTF">2023-02-21T14:16:04Z</dcterms:modified>
  <cp:category>Präsentationsvorlage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