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5143500" type="screen16x9"/>
  <p:notesSz cx="6858000" cy="9144000"/>
  <p:custDataLst>
    <p:tags r:id="rId9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FF00"/>
    <a:srgbClr val="0096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2940" autoAdjust="0"/>
  </p:normalViewPr>
  <p:slideViewPr>
    <p:cSldViewPr snapToGrid="0" showGuides="1">
      <p:cViewPr varScale="1">
        <p:scale>
          <a:sx n="150" d="100"/>
          <a:sy n="150" d="100"/>
        </p:scale>
        <p:origin x="456" y="126"/>
      </p:cViewPr>
      <p:guideLst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4" d="100"/>
          <a:sy n="94" d="100"/>
        </p:scale>
        <p:origin x="274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15.05.2023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15.05.2023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689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ransition>
    <p:fade/>
  </p:transition>
  <p:hf hdr="0" dt="0"/>
  <p:txStyles>
    <p:titleStyle>
      <a:lvl1pPr algn="l" defTabSz="914306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180975" indent="-180975" algn="l" defTabSz="914306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6213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8097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20725" indent="-182563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4625" algn="l" defTabSz="914306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3" indent="-228577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2950" userDrawn="1">
          <p15:clr>
            <a:srgbClr val="F26B43"/>
          </p15:clr>
        </p15:guide>
        <p15:guide id="9" orient="horz" pos="164" userDrawn="1">
          <p15:clr>
            <a:srgbClr val="F26B43"/>
          </p15:clr>
        </p15:guide>
        <p15:guide id="10" orient="horz" pos="762" userDrawn="1">
          <p15:clr>
            <a:srgbClr val="F26B43"/>
          </p15:clr>
        </p15:guide>
        <p15:guide id="11" orient="horz" pos="3168" userDrawn="1">
          <p15:clr>
            <a:srgbClr val="F26B43"/>
          </p15:clr>
        </p15:guide>
        <p15:guide id="15" pos="3898" userDrawn="1">
          <p15:clr>
            <a:srgbClr val="F26B43"/>
          </p15:clr>
        </p15:guide>
        <p15:guide id="17" orient="horz" pos="1644" userDrawn="1">
          <p15:clr>
            <a:srgbClr val="F26B43"/>
          </p15:clr>
        </p15:guide>
        <p15:guide id="18" orient="horz" pos="20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DEA891-63F2-4158-8AC5-13E3627E971C}"/>
              </a:ext>
            </a:extLst>
          </p:cNvPr>
          <p:cNvGrpSpPr/>
          <p:nvPr/>
        </p:nvGrpSpPr>
        <p:grpSpPr>
          <a:xfrm>
            <a:off x="6196906" y="490577"/>
            <a:ext cx="2503673" cy="4652923"/>
            <a:chOff x="1749877" y="2563320"/>
            <a:chExt cx="2305050" cy="4283794"/>
          </a:xfrm>
        </p:grpSpPr>
        <p:sp>
          <p:nvSpPr>
            <p:cNvPr id="7" name="Flowchart: Delay 2">
              <a:extLst>
                <a:ext uri="{FF2B5EF4-FFF2-40B4-BE49-F238E27FC236}">
                  <a16:creationId xmlns:a16="http://schemas.microsoft.com/office/drawing/2014/main" id="{5C841F79-AC62-4AE0-9FBA-1F257DD0D077}"/>
                </a:ext>
              </a:extLst>
            </p:cNvPr>
            <p:cNvSpPr/>
            <p:nvPr/>
          </p:nvSpPr>
          <p:spPr>
            <a:xfrm rot="16200000">
              <a:off x="1544409" y="4336597"/>
              <a:ext cx="2715985" cy="2305050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T"/>
            </a:p>
          </p:txBody>
        </p:sp>
        <p:sp>
          <p:nvSpPr>
            <p:cNvPr id="8" name="Smiley Face 3">
              <a:extLst>
                <a:ext uri="{FF2B5EF4-FFF2-40B4-BE49-F238E27FC236}">
                  <a16:creationId xmlns:a16="http://schemas.microsoft.com/office/drawing/2014/main" id="{85F086F5-449D-42FD-BFC8-61CB652F1063}"/>
                </a:ext>
              </a:extLst>
            </p:cNvPr>
            <p:cNvSpPr/>
            <p:nvPr/>
          </p:nvSpPr>
          <p:spPr>
            <a:xfrm>
              <a:off x="1952624" y="2563320"/>
              <a:ext cx="1899558" cy="1877437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T"/>
            </a:p>
          </p:txBody>
        </p:sp>
      </p:grpSp>
      <p:sp>
        <p:nvSpPr>
          <p:cNvPr id="12" name="Rechteck 11"/>
          <p:cNvSpPr/>
          <p:nvPr/>
        </p:nvSpPr>
        <p:spPr>
          <a:xfrm>
            <a:off x="83761" y="83762"/>
            <a:ext cx="8962517" cy="4969869"/>
          </a:xfrm>
          <a:prstGeom prst="rect">
            <a:avLst/>
          </a:prstGeom>
          <a:noFill/>
          <a:ln w="190500" cmpd="sng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3529254" y="490577"/>
            <a:ext cx="1793453" cy="923330"/>
          </a:xfrm>
          <a:prstGeom prst="rect">
            <a:avLst/>
          </a:prstGeom>
          <a:solidFill>
            <a:schemeClr val="bg1"/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de-AT"/>
              <a:t>Befüllen Sie nicht die ganze Fläche.</a:t>
            </a:r>
          </a:p>
        </p:txBody>
      </p:sp>
      <p:cxnSp>
        <p:nvCxnSpPr>
          <p:cNvPr id="18" name="Gerade Verbindung mit Pfeil 17"/>
          <p:cNvCxnSpPr/>
          <p:nvPr/>
        </p:nvCxnSpPr>
        <p:spPr>
          <a:xfrm flipV="1">
            <a:off x="5224986" y="942320"/>
            <a:ext cx="971919" cy="9922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559989" y="490577"/>
            <a:ext cx="1793453" cy="923330"/>
          </a:xfrm>
          <a:prstGeom prst="rect">
            <a:avLst/>
          </a:prstGeom>
          <a:solidFill>
            <a:schemeClr val="bg1"/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de-AT"/>
              <a:t>Halten Sie Abstand zu den Rändern.</a:t>
            </a:r>
          </a:p>
        </p:txBody>
      </p:sp>
      <p:cxnSp>
        <p:nvCxnSpPr>
          <p:cNvPr id="21" name="Gerade Verbindung mit Pfeil 20"/>
          <p:cNvCxnSpPr/>
          <p:nvPr/>
        </p:nvCxnSpPr>
        <p:spPr>
          <a:xfrm flipV="1">
            <a:off x="1456716" y="181484"/>
            <a:ext cx="273" cy="309093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20" idx="1"/>
          </p:cNvCxnSpPr>
          <p:nvPr/>
        </p:nvCxnSpPr>
        <p:spPr>
          <a:xfrm flipH="1">
            <a:off x="185085" y="952242"/>
            <a:ext cx="374904" cy="2718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stCxn id="36" idx="3"/>
          </p:cNvCxnSpPr>
          <p:nvPr/>
        </p:nvCxnSpPr>
        <p:spPr>
          <a:xfrm>
            <a:off x="3211605" y="4130155"/>
            <a:ext cx="485960" cy="0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507880" y="1614617"/>
            <a:ext cx="3574690" cy="923330"/>
          </a:xfrm>
          <a:prstGeom prst="rect">
            <a:avLst/>
          </a:prstGeom>
          <a:noFill/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de-AT">
                <a:solidFill>
                  <a:schemeClr val="bg1"/>
                </a:solidFill>
                <a:ea typeface="Verdana" panose="020B0604030504040204" pitchFamily="34" charset="0"/>
              </a:rPr>
              <a:t>Texte sollten in </a:t>
            </a:r>
            <a:r>
              <a:rPr lang="de-AT" b="1">
                <a:solidFill>
                  <a:schemeClr val="bg1"/>
                </a:solidFill>
                <a:ea typeface="Verdana" panose="020B0604030504040204" pitchFamily="34" charset="0"/>
              </a:rPr>
              <a:t>weißer Farbe mit mind. 18 Punkt in Verdana</a:t>
            </a:r>
            <a:r>
              <a:rPr lang="de-AT">
                <a:solidFill>
                  <a:schemeClr val="bg1"/>
                </a:solidFill>
                <a:ea typeface="Verdana" panose="020B0604030504040204" pitchFamily="34" charset="0"/>
              </a:rPr>
              <a:t> gesetzt werden.</a:t>
            </a:r>
            <a:endParaRPr lang="de-AT">
              <a:solidFill>
                <a:schemeClr val="bg1"/>
              </a:solidFill>
            </a:endParaRPr>
          </a:p>
        </p:txBody>
      </p:sp>
      <p:pic>
        <p:nvPicPr>
          <p:cNvPr id="35" name="Grafik 3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8767" y="2630322"/>
            <a:ext cx="2124454" cy="2076335"/>
          </a:xfrm>
          <a:prstGeom prst="rect">
            <a:avLst/>
          </a:prstGeom>
        </p:spPr>
      </p:pic>
      <p:sp>
        <p:nvSpPr>
          <p:cNvPr id="36" name="Textfeld 35"/>
          <p:cNvSpPr txBox="1"/>
          <p:nvPr/>
        </p:nvSpPr>
        <p:spPr>
          <a:xfrm>
            <a:off x="559989" y="3668490"/>
            <a:ext cx="2651616" cy="923330"/>
          </a:xfrm>
          <a:prstGeom prst="rect">
            <a:avLst/>
          </a:prstGeom>
          <a:solidFill>
            <a:schemeClr val="bg1"/>
          </a:solidFill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de-AT"/>
              <a:t>Grafiken sollten einen transparenten Hintergrund haben.</a:t>
            </a:r>
          </a:p>
        </p:txBody>
      </p:sp>
      <p:cxnSp>
        <p:nvCxnSpPr>
          <p:cNvPr id="37" name="Gerade Verbindung mit Pfeil 36"/>
          <p:cNvCxnSpPr/>
          <p:nvPr/>
        </p:nvCxnSpPr>
        <p:spPr>
          <a:xfrm flipV="1">
            <a:off x="2255721" y="4235071"/>
            <a:ext cx="971919" cy="9922"/>
          </a:xfrm>
          <a:prstGeom prst="straightConnector1">
            <a:avLst/>
          </a:prstGeom>
          <a:ln w="635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468376" y="2598618"/>
            <a:ext cx="3574690" cy="646331"/>
          </a:xfrm>
          <a:prstGeom prst="rect">
            <a:avLst/>
          </a:prstGeom>
          <a:noFill/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de-AT" b="1">
                <a:solidFill>
                  <a:schemeClr val="bg1"/>
                </a:solidFill>
                <a:ea typeface="Verdana" panose="020B0604030504040204" pitchFamily="34" charset="0"/>
              </a:rPr>
              <a:t>Linien</a:t>
            </a:r>
            <a:r>
              <a:rPr lang="de-AT">
                <a:solidFill>
                  <a:schemeClr val="bg1"/>
                </a:solidFill>
                <a:ea typeface="Verdana" panose="020B0604030504040204" pitchFamily="34" charset="0"/>
              </a:rPr>
              <a:t> sollten mind. eine </a:t>
            </a:r>
            <a:r>
              <a:rPr lang="de-AT" b="1">
                <a:solidFill>
                  <a:schemeClr val="bg1"/>
                </a:solidFill>
                <a:ea typeface="Verdana" panose="020B0604030504040204" pitchFamily="34" charset="0"/>
              </a:rPr>
              <a:t>Stärke von 4 Pt. </a:t>
            </a:r>
            <a:r>
              <a:rPr lang="de-AT">
                <a:solidFill>
                  <a:schemeClr val="bg1"/>
                </a:solidFill>
                <a:ea typeface="Verdana" panose="020B0604030504040204" pitchFamily="34" charset="0"/>
              </a:rPr>
              <a:t>Haben. </a:t>
            </a:r>
            <a:endParaRPr lang="de-AT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47108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418428" y="485983"/>
            <a:ext cx="3574690" cy="646331"/>
          </a:xfrm>
          <a:prstGeom prst="rect">
            <a:avLst/>
          </a:prstGeom>
          <a:noFill/>
          <a:ln cap="rnd">
            <a:noFill/>
            <a:round/>
          </a:ln>
        </p:spPr>
        <p:txBody>
          <a:bodyPr wrap="square" rtlCol="0">
            <a:spAutoFit/>
          </a:bodyPr>
          <a:lstStyle/>
          <a:p>
            <a:r>
              <a:rPr lang="de-AT" b="1" dirty="0">
                <a:solidFill>
                  <a:schemeClr val="bg1"/>
                </a:solidFill>
                <a:ea typeface="Verdana" panose="020B0604030504040204" pitchFamily="34" charset="0"/>
              </a:rPr>
              <a:t>Ändern Sie die grüne Hintergrundfarbe nicht!</a:t>
            </a:r>
            <a:endParaRPr lang="de-A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2794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16:9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16x9.potx" id="{33DFB829-C0D0-44E1-8C81-F52FAB34EA7C}" vid="{A91C4688-9E85-44BD-807E-7F50F19E298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16:9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2" ma:contentTypeDescription="Ein neues Dokument erstellen." ma:contentTypeScope="" ma:versionID="b5ccb5bb211b6ddcc624790d84f2bb9f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046596c9011a87760a505164f9d920d3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5CAE87-91A2-4AB2-96E3-A0D4EA8CDBD4}">
  <ds:schemaRefs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2006/documentManagement/types"/>
    <ds:schemaRef ds:uri="1a8d9a65-8471-4209-a900-f8e11db75e0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8b0a3ee-3d2a-451c-9a1a-7e5d5b0c9c7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23407D2-7D88-4063-8478-3EE7101062D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E791D87-F9FC-404A-BB71-DC819E493A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WU Musterpräsentation 16x9</Template>
  <TotalTime>0</TotalTime>
  <Words>55</Words>
  <Application>Microsoft Office PowerPoint</Application>
  <PresentationFormat>Bildschirmpräsentation (16:9)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Georgia</vt:lpstr>
      <vt:lpstr>Verdana</vt:lpstr>
      <vt:lpstr>Wingdings</vt:lpstr>
      <vt:lpstr>WU 16:9</vt:lpstr>
      <vt:lpstr>PowerPoint-Präsentation</vt:lpstr>
      <vt:lpstr>PowerPoint-Präsentation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2022-09-01T13:25:37Z</dcterms:created>
  <dcterms:modified xsi:type="dcterms:W3CDTF">2023-05-15T12:52:17Z</dcterms:modified>
  <cp:category>Präsentationsvorlage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