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1" r:id="rId2"/>
    <p:sldId id="302" r:id="rId3"/>
    <p:sldId id="303" r:id="rId4"/>
  </p:sldIdLst>
  <p:sldSz cx="9144000" cy="6858000" type="screen4x3"/>
  <p:notesSz cx="6662738" cy="983297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57" autoAdjust="0"/>
    <p:restoredTop sz="99165" autoAdjust="0"/>
  </p:normalViewPr>
  <p:slideViewPr>
    <p:cSldViewPr>
      <p:cViewPr>
        <p:scale>
          <a:sx n="75" d="100"/>
          <a:sy n="75" d="100"/>
        </p:scale>
        <p:origin x="-792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0859999-36C1-444A-9658-A6EC1610E124}" type="datetimeFigureOut">
              <a:rPr lang="hu-HU"/>
              <a:pPr>
                <a:defRPr/>
              </a:pPr>
              <a:t>2013.12.10.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339263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773488" y="9339263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5D9F26-226A-413F-8BC2-2F648C6D68BC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47731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643ED73-70B3-47DF-B51F-4E3100E70637}" type="datetimeFigureOut">
              <a:rPr lang="hu-HU"/>
              <a:pPr>
                <a:defRPr/>
              </a:pPr>
              <a:t>2013.12.10.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874713" y="738188"/>
            <a:ext cx="4914900" cy="3686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dirty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66750" y="4670425"/>
            <a:ext cx="5329238" cy="4424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39263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773488" y="9339263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7FDA06-4D13-487C-B991-5AC172B0396D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64518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DBF3A-44A8-43EA-9B22-EAD22A795D06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8E896-8727-4F18-96B2-AE58B47F79F0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48AF-4931-4AD1-8F39-789496B9A9D2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3354BE-F0C4-40DD-993E-BD7C8D4D5679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22DE9-0287-4A72-903C-695519CF529D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00DF2-B282-47D0-BEBE-D47027555C66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33000-C10A-4C05-8B44-EDEF97BA92D1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3F15D-B9F9-4622-A6E6-73372F1A3D31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3267D-109C-4C7F-9C54-E50B569219EE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48E71-C98C-4C37-95FD-0F96C52D5CE1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dirty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9EFA7-EE4C-4F72-9D2B-636304A1D697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hu-H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E85C69-8398-484C-A44F-D0AD24604EFF}" type="slidenum">
              <a:rPr lang="hu-HU"/>
              <a:pPr>
                <a:defRPr/>
              </a:pPr>
              <a:t>‹Nr.›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2.jpeg"/><Relationship Id="rId7" Type="http://schemas.openxmlformats.org/officeDocument/2006/relationships/image" Target="../media/image5.wmf"/><Relationship Id="rId12" Type="http://schemas.openxmlformats.org/officeDocument/2006/relationships/image" Target="../media/image9.jpeg"/><Relationship Id="rId2" Type="http://schemas.openxmlformats.org/officeDocument/2006/relationships/hyperlink" Target="http://www.wu.ac.at/ruw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jpeg"/><Relationship Id="rId5" Type="http://schemas.openxmlformats.org/officeDocument/2006/relationships/hyperlink" Target="http://www.kti.hu/index.php/home" TargetMode="External"/><Relationship Id="rId10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openxmlformats.org/officeDocument/2006/relationships/hyperlink" Target="http://www.lebensministerium.a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u.ac.at/ruw/emah/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3" y="1772816"/>
            <a:ext cx="8947649" cy="4353348"/>
          </a:xfrm>
        </p:spPr>
        <p:txBody>
          <a:bodyPr/>
          <a:lstStyle/>
          <a:p>
            <a:pPr algn="ctr">
              <a:buNone/>
            </a:pPr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buNone/>
            </a:pPr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Eco-mobility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in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the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Austro-Hungarian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border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region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(EMAH)</a:t>
            </a:r>
          </a:p>
          <a:p>
            <a:pPr algn="ctr">
              <a:buNone/>
            </a:pPr>
            <a:endParaRPr lang="hu-H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ctr">
              <a:buNone/>
            </a:pPr>
            <a:endParaRPr lang="hu-HU" sz="2800" i="1" dirty="0" smtClean="0">
              <a:latin typeface="Calibri" pitchFamily="34" charset="0"/>
            </a:endParaRPr>
          </a:p>
          <a:p>
            <a:pPr algn="ctr">
              <a:buNone/>
            </a:pPr>
            <a:endParaRPr lang="hu-HU" sz="2800" i="1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hu-HU" sz="2800" dirty="0" err="1" smtClean="0">
                <a:latin typeface="Calibri" pitchFamily="34" charset="0"/>
              </a:rPr>
              <a:t>Workshop</a:t>
            </a:r>
            <a:endParaRPr lang="hu-HU" sz="2800" dirty="0" smtClean="0">
              <a:latin typeface="Calibri" pitchFamily="34" charset="0"/>
            </a:endParaRPr>
          </a:p>
          <a:p>
            <a:pPr algn="ctr">
              <a:buNone/>
            </a:pPr>
            <a:r>
              <a:rPr lang="hu-HU" sz="2800" dirty="0" smtClean="0">
                <a:latin typeface="Calibri" pitchFamily="34" charset="0"/>
              </a:rPr>
              <a:t>Sopron, 04.12.2013.</a:t>
            </a:r>
          </a:p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endParaRPr lang="hu-HU" dirty="0"/>
          </a:p>
        </p:txBody>
      </p:sp>
      <p:pic>
        <p:nvPicPr>
          <p:cNvPr id="4" name="Bild 1" descr="Wirtschaftsuniversitaet Wien">
            <a:hlinkClick r:id="rId2" tooltip="&quot;Wirtschaftsuniversitaet Wien&quot; t 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3914" y="692696"/>
            <a:ext cx="11239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Kép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692696"/>
            <a:ext cx="885825" cy="818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Grafik 2" descr="Közlekedéstudományi Intézet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0"/>
            <a:ext cx="2952328" cy="542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Kép 6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13448" y="692696"/>
            <a:ext cx="941705" cy="94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Kép 7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93563" y="692696"/>
            <a:ext cx="1619885" cy="33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Kép 8" descr="Home">
            <a:hlinkClick r:id="rId9" tooltip="Home"/>
          </p:cNvPr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95536" y="5665090"/>
            <a:ext cx="12382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Bild 4" descr="http://www.seta-project.eu/images/logos/logo_landbgld_website.jpg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38586" y="5912740"/>
            <a:ext cx="9429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Kép 10" descr="https://encrypted-tbn0.gstatic.com/images?q=tbn:ANd9GcS09sFqUrTZlTUOfLt-WtFseo7xZvjvjkgRaBTtxUL4AaMLlYg3fA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264578" y="5775548"/>
            <a:ext cx="79057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hu-HU" sz="3200" dirty="0" smtClean="0"/>
              <a:t>The project and </a:t>
            </a:r>
            <a:r>
              <a:rPr lang="hu-HU" sz="3200" dirty="0" err="1" smtClean="0"/>
              <a:t>its</a:t>
            </a:r>
            <a:r>
              <a:rPr lang="hu-HU" sz="3200" dirty="0" smtClean="0"/>
              <a:t> </a:t>
            </a:r>
            <a:r>
              <a:rPr lang="hu-HU" sz="3200" dirty="0" err="1" smtClean="0"/>
              <a:t>partners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/>
          <a:lstStyle/>
          <a:p>
            <a:r>
              <a:rPr lang="hu-HU" sz="2800" dirty="0" smtClean="0"/>
              <a:t>The </a:t>
            </a:r>
            <a:r>
              <a:rPr lang="hu-HU" sz="2800" dirty="0" err="1" smtClean="0"/>
              <a:t>title</a:t>
            </a:r>
            <a:r>
              <a:rPr lang="hu-HU" sz="2800" dirty="0" smtClean="0"/>
              <a:t> and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purpose</a:t>
            </a:r>
            <a:r>
              <a:rPr lang="hu-HU" sz="2800" dirty="0" smtClean="0"/>
              <a:t> of </a:t>
            </a:r>
            <a:r>
              <a:rPr lang="hu-HU" sz="2800" dirty="0" err="1" smtClean="0"/>
              <a:t>the</a:t>
            </a:r>
            <a:r>
              <a:rPr lang="hu-HU" sz="2800" dirty="0" smtClean="0"/>
              <a:t> project:</a:t>
            </a:r>
            <a:br>
              <a:rPr lang="hu-HU" sz="2800" dirty="0" smtClean="0"/>
            </a:br>
            <a:r>
              <a:rPr lang="hu-HU" sz="2800" dirty="0" err="1" smtClean="0"/>
              <a:t>Eco-mobility</a:t>
            </a:r>
            <a:r>
              <a:rPr lang="hu-HU" sz="2800" dirty="0" smtClean="0"/>
              <a:t> </a:t>
            </a:r>
            <a:r>
              <a:rPr lang="hu-HU" sz="2800" dirty="0" err="1" smtClean="0"/>
              <a:t>in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Austro-Hungarian</a:t>
            </a:r>
            <a:r>
              <a:rPr lang="hu-HU" sz="2800" dirty="0" smtClean="0"/>
              <a:t> </a:t>
            </a:r>
            <a:r>
              <a:rPr lang="hu-HU" sz="2800" dirty="0" err="1" smtClean="0"/>
              <a:t>border</a:t>
            </a:r>
            <a:r>
              <a:rPr lang="hu-HU" sz="2800" dirty="0" smtClean="0"/>
              <a:t> </a:t>
            </a:r>
            <a:r>
              <a:rPr lang="hu-HU" sz="2800" dirty="0" err="1" smtClean="0"/>
              <a:t>region</a:t>
            </a:r>
            <a:r>
              <a:rPr lang="hu-HU" sz="2800" dirty="0" smtClean="0"/>
              <a:t> (EMAH)</a:t>
            </a:r>
          </a:p>
          <a:p>
            <a:r>
              <a:rPr lang="hu-HU" sz="2800" dirty="0" err="1" smtClean="0"/>
              <a:t>Beginning</a:t>
            </a:r>
            <a:r>
              <a:rPr lang="hu-HU" sz="2800" dirty="0" smtClean="0"/>
              <a:t>: 01.09.2012, </a:t>
            </a:r>
            <a:r>
              <a:rPr lang="hu-HU" sz="2800" dirty="0" err="1" smtClean="0"/>
              <a:t>completion</a:t>
            </a:r>
            <a:r>
              <a:rPr lang="hu-HU" sz="2800" dirty="0" smtClean="0"/>
              <a:t>: 31.12.2014.</a:t>
            </a:r>
          </a:p>
          <a:p>
            <a:r>
              <a:rPr lang="de-AT" sz="2800" dirty="0" smtClean="0"/>
              <a:t>Budget</a:t>
            </a:r>
            <a:r>
              <a:rPr lang="hu-HU" sz="2800" dirty="0" smtClean="0"/>
              <a:t>: 480</a:t>
            </a:r>
            <a:r>
              <a:rPr lang="de-AT" sz="2800" dirty="0" smtClean="0"/>
              <a:t>,</a:t>
            </a:r>
            <a:r>
              <a:rPr lang="hu-HU" sz="2800" dirty="0" smtClean="0"/>
              <a:t>443</a:t>
            </a:r>
            <a:r>
              <a:rPr lang="de-AT" sz="2800" dirty="0" smtClean="0"/>
              <a:t>.21</a:t>
            </a:r>
            <a:r>
              <a:rPr lang="hu-HU" sz="2800" dirty="0" smtClean="0"/>
              <a:t> EUR</a:t>
            </a:r>
            <a:endParaRPr lang="hu-HU" sz="2800" dirty="0" smtClean="0"/>
          </a:p>
          <a:p>
            <a:r>
              <a:rPr lang="hu-HU" sz="2800" dirty="0" smtClean="0"/>
              <a:t>Proje</a:t>
            </a:r>
            <a:r>
              <a:rPr lang="de-AT" sz="2800" dirty="0" smtClean="0"/>
              <a:t>c</a:t>
            </a:r>
            <a:r>
              <a:rPr lang="hu-HU" sz="2800" dirty="0" smtClean="0"/>
              <a:t>t </a:t>
            </a:r>
            <a:r>
              <a:rPr lang="hu-HU" sz="2800" dirty="0" smtClean="0"/>
              <a:t>partners: </a:t>
            </a:r>
          </a:p>
          <a:p>
            <a:pPr lvl="1"/>
            <a:r>
              <a:rPr lang="hu-HU" sz="2400" dirty="0" err="1" smtClean="0"/>
              <a:t>Wirtschaftsuniversität</a:t>
            </a:r>
            <a:r>
              <a:rPr lang="hu-HU" sz="2400" dirty="0" smtClean="0"/>
              <a:t> Wien (WU) – lead partner, </a:t>
            </a:r>
          </a:p>
          <a:p>
            <a:pPr lvl="1"/>
            <a:r>
              <a:rPr lang="hu-HU" sz="2400" dirty="0" err="1" smtClean="0"/>
              <a:t>Technische</a:t>
            </a:r>
            <a:r>
              <a:rPr lang="hu-HU" sz="2400" dirty="0" smtClean="0"/>
              <a:t> </a:t>
            </a:r>
            <a:r>
              <a:rPr lang="hu-HU" sz="2400" dirty="0" err="1" smtClean="0"/>
              <a:t>Universität</a:t>
            </a:r>
            <a:r>
              <a:rPr lang="hu-HU" sz="2400" dirty="0" smtClean="0"/>
              <a:t> Wien (TU), </a:t>
            </a:r>
          </a:p>
          <a:p>
            <a:pPr lvl="1"/>
            <a:r>
              <a:rPr lang="hu-HU" sz="2400" dirty="0" smtClean="0"/>
              <a:t>Közlekedéstudományi Intézet (KTI)</a:t>
            </a:r>
          </a:p>
          <a:p>
            <a:r>
              <a:rPr lang="hu-HU" sz="2800" dirty="0" err="1" smtClean="0"/>
              <a:t>Website</a:t>
            </a:r>
            <a:r>
              <a:rPr lang="hu-HU" sz="2800" dirty="0"/>
              <a:t>: </a:t>
            </a:r>
            <a:r>
              <a:rPr lang="hu-HU" sz="2800" dirty="0">
                <a:hlinkClick r:id="rId2"/>
              </a:rPr>
              <a:t>http://</a:t>
            </a:r>
            <a:r>
              <a:rPr lang="hu-HU" sz="2800" dirty="0" smtClean="0">
                <a:hlinkClick r:id="rId2"/>
              </a:rPr>
              <a:t>www.wu.ac.at/ruw/emah/en</a:t>
            </a:r>
            <a:endParaRPr lang="hu-HU" sz="2800" dirty="0" smtClean="0"/>
          </a:p>
          <a:p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dirty="0" smtClean="0"/>
              <a:t>Main </a:t>
            </a:r>
            <a:r>
              <a:rPr lang="hu-HU" sz="3200" dirty="0" err="1" smtClean="0"/>
              <a:t>research</a:t>
            </a:r>
            <a:r>
              <a:rPr lang="hu-HU" sz="3200" dirty="0" smtClean="0"/>
              <a:t> </a:t>
            </a:r>
            <a:r>
              <a:rPr lang="hu-HU" sz="3200" dirty="0" err="1" smtClean="0"/>
              <a:t>activities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112568"/>
          </a:xfrm>
        </p:spPr>
        <p:txBody>
          <a:bodyPr/>
          <a:lstStyle/>
          <a:p>
            <a:pPr lvl="0"/>
            <a:r>
              <a:rPr lang="hu-HU" sz="2400" dirty="0" err="1" smtClean="0"/>
              <a:t>Situation</a:t>
            </a:r>
            <a:r>
              <a:rPr lang="hu-HU" sz="2400" dirty="0" smtClean="0"/>
              <a:t> </a:t>
            </a:r>
            <a:r>
              <a:rPr lang="hu-HU" sz="2400" dirty="0" err="1" smtClean="0"/>
              <a:t>analysis</a:t>
            </a:r>
            <a:r>
              <a:rPr lang="hu-HU" sz="2400" dirty="0" smtClean="0"/>
              <a:t>;</a:t>
            </a:r>
          </a:p>
          <a:p>
            <a:pPr lvl="0"/>
            <a:r>
              <a:rPr lang="hu-HU" sz="2400" dirty="0" err="1" smtClean="0"/>
              <a:t>Identification</a:t>
            </a:r>
            <a:r>
              <a:rPr lang="hu-HU" sz="2400" dirty="0" smtClean="0"/>
              <a:t> and </a:t>
            </a:r>
            <a:r>
              <a:rPr lang="hu-HU" sz="2400" dirty="0" err="1" smtClean="0"/>
              <a:t>selection</a:t>
            </a:r>
            <a:r>
              <a:rPr lang="hu-HU" sz="2400" dirty="0" smtClean="0"/>
              <a:t> of </a:t>
            </a:r>
            <a:r>
              <a:rPr lang="hu-HU" sz="2400" dirty="0" err="1" smtClean="0"/>
              <a:t>employers</a:t>
            </a:r>
            <a:r>
              <a:rPr lang="hu-HU" sz="2400" dirty="0" smtClean="0"/>
              <a:t> </a:t>
            </a:r>
            <a:r>
              <a:rPr lang="hu-HU" sz="2400" dirty="0" err="1" smtClean="0"/>
              <a:t>participating</a:t>
            </a:r>
            <a:r>
              <a:rPr lang="hu-HU" sz="2400" dirty="0" smtClean="0"/>
              <a:t> </a:t>
            </a:r>
            <a:r>
              <a:rPr lang="hu-HU" sz="2400" dirty="0" err="1" smtClean="0"/>
              <a:t>in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project (partner </a:t>
            </a:r>
            <a:r>
              <a:rPr lang="hu-HU" sz="2400" dirty="0" err="1" smtClean="0"/>
              <a:t>organisations</a:t>
            </a:r>
            <a:r>
              <a:rPr lang="hu-HU" sz="2400" dirty="0" smtClean="0"/>
              <a:t>);</a:t>
            </a:r>
          </a:p>
          <a:p>
            <a:pPr lvl="0"/>
            <a:r>
              <a:rPr lang="hu-HU" sz="2400" dirty="0" err="1" smtClean="0"/>
              <a:t>Analysis</a:t>
            </a:r>
            <a:r>
              <a:rPr lang="hu-HU" sz="2400" dirty="0" smtClean="0"/>
              <a:t> of </a:t>
            </a:r>
            <a:r>
              <a:rPr lang="hu-HU" sz="2400" dirty="0" err="1" smtClean="0"/>
              <a:t>possibilities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change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mobility</a:t>
            </a:r>
            <a:r>
              <a:rPr lang="hu-HU" sz="2400" dirty="0" smtClean="0"/>
              <a:t> </a:t>
            </a:r>
            <a:r>
              <a:rPr lang="hu-HU" sz="2400" dirty="0" err="1" smtClean="0"/>
              <a:t>behaviour</a:t>
            </a:r>
            <a:r>
              <a:rPr lang="hu-HU" sz="2400" dirty="0" smtClean="0"/>
              <a:t> </a:t>
            </a:r>
            <a:r>
              <a:rPr lang="hu-HU" sz="2400" dirty="0" err="1" smtClean="0"/>
              <a:t>of</a:t>
            </a:r>
            <a:r>
              <a:rPr lang="hu-HU" sz="2400" dirty="0" smtClean="0"/>
              <a:t> </a:t>
            </a:r>
            <a:r>
              <a:rPr lang="hu-HU" sz="2400" dirty="0" err="1" smtClean="0"/>
              <a:t>commuters</a:t>
            </a:r>
            <a:r>
              <a:rPr lang="hu-HU" sz="2400" dirty="0" smtClean="0"/>
              <a:t> </a:t>
            </a:r>
            <a:r>
              <a:rPr lang="hu-HU" sz="2400" dirty="0" err="1" smtClean="0"/>
              <a:t>in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region</a:t>
            </a:r>
            <a:r>
              <a:rPr lang="hu-HU" sz="2400" dirty="0" smtClean="0"/>
              <a:t>;</a:t>
            </a:r>
          </a:p>
          <a:p>
            <a:pPr lvl="0"/>
            <a:r>
              <a:rPr lang="hu-HU" sz="2400" dirty="0" err="1" smtClean="0"/>
              <a:t>Elaboration</a:t>
            </a:r>
            <a:r>
              <a:rPr lang="hu-HU" sz="2400" dirty="0" smtClean="0"/>
              <a:t> of </a:t>
            </a:r>
            <a:r>
              <a:rPr lang="hu-HU" sz="2400" dirty="0" err="1" smtClean="0"/>
              <a:t>measures</a:t>
            </a:r>
            <a:r>
              <a:rPr lang="hu-HU" sz="2400" dirty="0" smtClean="0"/>
              <a:t> </a:t>
            </a:r>
            <a:r>
              <a:rPr lang="hu-HU" sz="2400" dirty="0" err="1" smtClean="0"/>
              <a:t>with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participating</a:t>
            </a:r>
            <a:r>
              <a:rPr lang="hu-HU" sz="2400" dirty="0" smtClean="0"/>
              <a:t> </a:t>
            </a:r>
            <a:r>
              <a:rPr lang="hu-HU" sz="2400" dirty="0" err="1" smtClean="0"/>
              <a:t>employers</a:t>
            </a:r>
            <a:r>
              <a:rPr lang="hu-HU" sz="2400" dirty="0" smtClean="0"/>
              <a:t>;</a:t>
            </a:r>
          </a:p>
          <a:p>
            <a:pPr lvl="0"/>
            <a:r>
              <a:rPr lang="hu-HU" sz="2400" dirty="0" err="1" smtClean="0"/>
              <a:t>Realisation</a:t>
            </a:r>
            <a:r>
              <a:rPr lang="hu-HU" sz="2400" dirty="0" smtClean="0"/>
              <a:t> of </a:t>
            </a:r>
            <a:r>
              <a:rPr lang="hu-HU" sz="2400" dirty="0" err="1" smtClean="0"/>
              <a:t>measures</a:t>
            </a:r>
            <a:r>
              <a:rPr lang="hu-HU" sz="2400" dirty="0" smtClean="0"/>
              <a:t>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change</a:t>
            </a:r>
            <a:r>
              <a:rPr lang="hu-HU" sz="2400" dirty="0" smtClean="0"/>
              <a:t> </a:t>
            </a:r>
            <a:r>
              <a:rPr lang="hu-HU" sz="2400" dirty="0" err="1" smtClean="0"/>
              <a:t>mobility</a:t>
            </a:r>
            <a:r>
              <a:rPr lang="hu-HU" sz="2400" dirty="0" smtClean="0"/>
              <a:t> </a:t>
            </a:r>
            <a:r>
              <a:rPr lang="hu-HU" sz="2400" dirty="0" err="1" smtClean="0"/>
              <a:t>behaviour</a:t>
            </a:r>
            <a:r>
              <a:rPr lang="hu-HU" sz="2400" dirty="0" smtClean="0"/>
              <a:t> </a:t>
            </a:r>
            <a:r>
              <a:rPr lang="hu-HU" sz="2400" dirty="0" err="1" smtClean="0"/>
              <a:t>of</a:t>
            </a:r>
            <a:r>
              <a:rPr lang="hu-HU" sz="2400" dirty="0" smtClean="0"/>
              <a:t> </a:t>
            </a:r>
            <a:r>
              <a:rPr lang="hu-HU" sz="2400" smtClean="0"/>
              <a:t>commuters;</a:t>
            </a:r>
            <a:endParaRPr lang="hu-HU" sz="2400" dirty="0" smtClean="0"/>
          </a:p>
          <a:p>
            <a:pPr lvl="0"/>
            <a:r>
              <a:rPr lang="hu-HU" sz="2400" dirty="0" err="1" smtClean="0"/>
              <a:t>Information</a:t>
            </a:r>
            <a:r>
              <a:rPr lang="hu-HU" sz="2400" dirty="0" smtClean="0"/>
              <a:t> and </a:t>
            </a:r>
            <a:r>
              <a:rPr lang="hu-HU" sz="2400" dirty="0" err="1" smtClean="0"/>
              <a:t>communication</a:t>
            </a:r>
            <a:r>
              <a:rPr lang="hu-HU" sz="2400" dirty="0" smtClean="0"/>
              <a:t> </a:t>
            </a:r>
            <a:r>
              <a:rPr lang="hu-HU" sz="2400" dirty="0" err="1" smtClean="0"/>
              <a:t>activities</a:t>
            </a:r>
            <a:r>
              <a:rPr lang="hu-HU" sz="2400" dirty="0" smtClean="0"/>
              <a:t>;	</a:t>
            </a:r>
          </a:p>
          <a:p>
            <a:pPr lvl="0"/>
            <a:r>
              <a:rPr lang="hu-HU" sz="2400" dirty="0" err="1" smtClean="0"/>
              <a:t>Submission</a:t>
            </a:r>
            <a:r>
              <a:rPr lang="hu-HU" sz="2400" dirty="0" smtClean="0"/>
              <a:t> of </a:t>
            </a:r>
            <a:r>
              <a:rPr lang="hu-HU" sz="2400" dirty="0" err="1" smtClean="0"/>
              <a:t>proposals</a:t>
            </a:r>
            <a:r>
              <a:rPr lang="hu-HU" sz="2400" dirty="0" smtClean="0"/>
              <a:t> </a:t>
            </a:r>
            <a:r>
              <a:rPr lang="hu-HU" sz="2400" dirty="0" err="1" smtClean="0"/>
              <a:t>for</a:t>
            </a:r>
            <a:r>
              <a:rPr lang="hu-HU" sz="2400" dirty="0" smtClean="0"/>
              <a:t> </a:t>
            </a:r>
            <a:r>
              <a:rPr lang="hu-HU" sz="2400" dirty="0" err="1" smtClean="0"/>
              <a:t>regional</a:t>
            </a:r>
            <a:r>
              <a:rPr lang="hu-HU" sz="2400" dirty="0" smtClean="0"/>
              <a:t> </a:t>
            </a:r>
            <a:r>
              <a:rPr lang="hu-HU" sz="2400" dirty="0" err="1" smtClean="0"/>
              <a:t>decision-makers</a:t>
            </a:r>
            <a:r>
              <a:rPr lang="hu-HU" sz="2400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Bildschirmpräsentation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Alapértelmezett terv</vt:lpstr>
      <vt:lpstr>PowerPoint-Präsentation</vt:lpstr>
      <vt:lpstr>The project and its partners</vt:lpstr>
      <vt:lpstr>Main research activities</vt:lpstr>
    </vt:vector>
  </TitlesOfParts>
  <Company>KTI KHT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kormendy</dc:creator>
  <cp:lastModifiedBy>Reference</cp:lastModifiedBy>
  <cp:revision>277</cp:revision>
  <cp:lastPrinted>2013-12-03T17:22:02Z</cp:lastPrinted>
  <dcterms:created xsi:type="dcterms:W3CDTF">2008-04-01T08:32:07Z</dcterms:created>
  <dcterms:modified xsi:type="dcterms:W3CDTF">2013-12-10T09:36:51Z</dcterms:modified>
</cp:coreProperties>
</file>